
<file path=[Content_Types].xml><?xml version="1.0" encoding="utf-8"?>
<Types xmlns="http://schemas.openxmlformats.org/package/2006/content-types">
  <Default Extension="png" ContentType="image/png"/>
  <Default Extension="bin"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heme/theme6.xml" ContentType="application/vnd.openxmlformats-officedocument.theme+xml"/>
  <Override PartName="/ppt/tags/tag15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7.xml" ContentType="application/vnd.openxmlformats-officedocument.presentationml.notesSlide+xml"/>
  <Override PartName="/ppt/media/image20.bin" ContentType="image/jpeg"/>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media/image21.bin" ContentType="image/jpeg"/>
  <Override PartName="/ppt/tags/tag170.xml" ContentType="application/vnd.openxmlformats-officedocument.presentationml.tags+xml"/>
  <Override PartName="/ppt/notesSlides/notesSlide9.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10.xml" ContentType="application/vnd.openxmlformats-officedocument.presentationml.notesSlide+xml"/>
  <Override PartName="/ppt/media/image22.bin" ContentType="image/jpeg"/>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11.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2.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1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4.xml" ContentType="application/vnd.openxmlformats-officedocument.presentationml.notesSlide+xml"/>
  <Override PartName="/ppt/media/image29.bin" ContentType="image/jpeg"/>
  <Override PartName="/ppt/tags/tag231.xml" ContentType="application/vnd.openxmlformats-officedocument.presentationml.tags+xml"/>
  <Override PartName="/ppt/notesSlides/notesSlide1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16.xml" ContentType="application/vnd.openxmlformats-officedocument.presentationml.notesSlide+xml"/>
  <Override PartName="/ppt/media/image32.bin" ContentType="image/jpeg"/>
  <Override PartName="/ppt/media/image33.bin" ContentType="image/gif"/>
  <Override PartName="/ppt/media/image38.bin" ContentType="image/jpeg"/>
  <Override PartName="/ppt/media/image40.bin" ContentType="image/jpeg"/>
  <Override PartName="/ppt/media/image41.bin" ContentType="image/gif"/>
  <Override PartName="/ppt/media/image42.bin" ContentType="image/jpeg"/>
  <Override PartName="/ppt/media/image43.bin" ContentType="image/jpeg"/>
  <Override PartName="/ppt/media/image46.bin" ContentType="image/jpeg"/>
  <Override PartName="/ppt/media/image47.bin" ContentType="image/gif"/>
  <Override PartName="/ppt/media/image49.bin" ContentType="image/jpeg"/>
  <Override PartName="/ppt/media/image51.bin" ContentType="image/jpeg"/>
  <Override PartName="/ppt/media/image54.bin" ContentType="image/jpeg"/>
  <Override PartName="/ppt/media/image56.bin" ContentType="image/gif"/>
  <Override PartName="/ppt/media/image61.bin" ContentType="image/jpeg"/>
  <Override PartName="/ppt/media/image62.bin" ContentType="image/gif"/>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7.xml" ContentType="application/vnd.openxmlformats-officedocument.presentationml.notesSlide+xml"/>
  <Override PartName="/ppt/media/image63.bin" ContentType="image/jpeg"/>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8.xml" ContentType="application/vnd.openxmlformats-officedocument.presentationml.notesSlide+xml"/>
  <Override PartName="/ppt/media/image65.bin" ContentType="image/jpeg"/>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9.xml" ContentType="application/vnd.openxmlformats-officedocument.presentationml.notesSlide+xml"/>
  <Override PartName="/ppt/tags/tag244.xml" ContentType="application/vnd.openxmlformats-officedocument.presentationml.tags+xml"/>
  <Override PartName="/ppt/notesSlides/notesSlide20.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1.xml" ContentType="application/vnd.openxmlformats-officedocument.presentationml.notesSlide+xml"/>
  <Override PartName="/ppt/media/image69.bin" ContentType="image/jpeg"/>
  <Override PartName="/ppt/media/image70.bin" ContentType="image/jpeg"/>
  <Override PartName="/ppt/media/image71.bin" ContentType="image/jpeg"/>
  <Override PartName="/ppt/media/image72.bin" ContentType="image/jpeg"/>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2.xml" ContentType="application/vnd.openxmlformats-officedocument.presentationml.notesSlide+xml"/>
  <Override PartName="/ppt/tags/tag264.xml" ContentType="application/vnd.openxmlformats-officedocument.presentationml.tags+xml"/>
  <Override PartName="/ppt/notesSlides/notesSlide23.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24.xml" ContentType="application/vnd.openxmlformats-officedocument.presentationml.notesSlide+xml"/>
  <Override PartName="/ppt/media/image76.bin" ContentType="image/jpeg"/>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25.xml" ContentType="application/vnd.openxmlformats-officedocument.presentationml.notesSlide+xml"/>
  <Override PartName="/ppt/tags/tag274.xml" ContentType="application/vnd.openxmlformats-officedocument.presentationml.tags+xml"/>
  <Override PartName="/ppt/notesSlides/notesSlide26.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27.xml" ContentType="application/vnd.openxmlformats-officedocument.presentationml.notesSlide+xml"/>
  <Override PartName="/ppt/tags/tag277.xml" ContentType="application/vnd.openxmlformats-officedocument.presentationml.tags+xml"/>
  <Override PartName="/ppt/notesSlides/notesSlide28.xml" ContentType="application/vnd.openxmlformats-officedocument.presentationml.notesSlide+xml"/>
  <Override PartName="/ppt/tags/tag278.xml" ContentType="application/vnd.openxmlformats-officedocument.presentationml.tags+xml"/>
  <Override PartName="/ppt/notesSlides/notesSlide29.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notesSlides/notesSlide30.xml" ContentType="application/vnd.openxmlformats-officedocument.presentationml.notesSlide+xml"/>
  <Override PartName="/ppt/comments/comment1.xml" ContentType="application/vnd.openxmlformats-officedocument.presentationml.comments+xml"/>
  <Override PartName="/ppt/tags/tag281.xml" ContentType="application/vnd.openxmlformats-officedocument.presentationml.tags+xml"/>
  <Override PartName="/ppt/notesSlides/notesSlide31.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32.xml" ContentType="application/vnd.openxmlformats-officedocument.presentationml.notesSlide+xml"/>
  <Override PartName="/ppt/tags/tag287.xml" ContentType="application/vnd.openxmlformats-officedocument.presentationml.tags+xml"/>
  <Override PartName="/ppt/notesSlides/notesSlide33.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notesSlides/notesSlide34.xml" ContentType="application/vnd.openxmlformats-officedocument.presentationml.notesSlide+xml"/>
  <Override PartName="/ppt/media/image89.bin" ContentType="image/jpeg"/>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5.xml" ContentType="application/vnd.openxmlformats-officedocument.presentationml.notesSlide+xml"/>
  <Override PartName="/ppt/tags/tag293.xml" ContentType="application/vnd.openxmlformats-officedocument.presentationml.tags+xml"/>
  <Override PartName="/ppt/notesSlides/notesSlide36.xml" ContentType="application/vnd.openxmlformats-officedocument.presentationml.notesSlide+xml"/>
  <Override PartName="/ppt/tags/tag294.xml" ContentType="application/vnd.openxmlformats-officedocument.presentationml.tags+xml"/>
  <Override PartName="/ppt/notesSlides/notesSlide37.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38.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39.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0.xml" ContentType="application/vnd.openxmlformats-officedocument.presentationml.notesSlide+xml"/>
  <Override PartName="/ppt/tags/tag304.xml" ContentType="application/vnd.openxmlformats-officedocument.presentationml.tags+xml"/>
  <Override PartName="/ppt/notesSlides/notesSlide41.xml" ContentType="application/vnd.openxmlformats-officedocument.presentationml.notesSlide+xml"/>
  <Override PartName="/ppt/tags/tag305.xml" ContentType="application/vnd.openxmlformats-officedocument.presentationml.tags+xml"/>
  <Override PartName="/ppt/notesSlides/notesSlide42.xml" ContentType="application/vnd.openxmlformats-officedocument.presentationml.notesSlide+xml"/>
  <Override PartName="/ppt/tags/tag306.xml" ContentType="application/vnd.openxmlformats-officedocument.presentationml.tags+xml"/>
  <Override PartName="/ppt/notesSlides/notesSlide43.xml" ContentType="application/vnd.openxmlformats-officedocument.presentationml.notesSlide+xml"/>
  <Override PartName="/ppt/tags/tag307.xml" ContentType="application/vnd.openxmlformats-officedocument.presentationml.tags+xml"/>
  <Override PartName="/ppt/notesSlides/notesSlide44.xml" ContentType="application/vnd.openxmlformats-officedocument.presentationml.notesSlide+xml"/>
  <Override PartName="/ppt/tags/tag308.xml" ContentType="application/vnd.openxmlformats-officedocument.presentationml.tags+xml"/>
  <Override PartName="/ppt/notesSlides/notesSlide45.xml" ContentType="application/vnd.openxmlformats-officedocument.presentationml.notesSlide+xml"/>
  <Override PartName="/ppt/tags/tag309.xml" ContentType="application/vnd.openxmlformats-officedocument.presentationml.tags+xml"/>
  <Override PartName="/ppt/notesSlides/notesSlide46.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8.xml" ContentType="application/vnd.openxmlformats-officedocument.presentationml.notesSlide+xml"/>
  <Override PartName="/ppt/media/image109.bin" ContentType="image/jpeg"/>
  <Override PartName="/ppt/tags/tag315.xml" ContentType="application/vnd.openxmlformats-officedocument.presentationml.tags+xml"/>
  <Override PartName="/ppt/notesSlides/notesSlide49.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50.xml" ContentType="application/vnd.openxmlformats-officedocument.presentationml.notesSlide+xml"/>
  <Override PartName="/ppt/tags/tag319.xml" ContentType="application/vnd.openxmlformats-officedocument.presentationml.tags+xml"/>
  <Override PartName="/ppt/notesSlides/notesSlide51.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notesSlides/notesSlide52.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3.xml" ContentType="application/vnd.openxmlformats-officedocument.presentationml.notesSlide+xml"/>
  <Override PartName="/ppt/tags/tag325.xml" ContentType="application/vnd.openxmlformats-officedocument.presentationml.tags+xml"/>
  <Override PartName="/ppt/notesSlides/notesSlide54.xml" ContentType="application/vnd.openxmlformats-officedocument.presentationml.notesSlide+xml"/>
  <Override PartName="/ppt/media/image113.bin" ContentType="image/jpeg"/>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5.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6.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57.xml" ContentType="application/vnd.openxmlformats-officedocument.presentationml.notesSlide+xml"/>
  <Override PartName="/ppt/tags/tag338.xml" ContentType="application/vnd.openxmlformats-officedocument.presentationml.tags+xml"/>
  <Override PartName="/ppt/notesSlides/notesSlide58.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59.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notesSlides/notesSlide60.xml" ContentType="application/vnd.openxmlformats-officedocument.presentationml.notesSlide+xml"/>
  <Override PartName="/ppt/media/image117.bin" ContentType="image/jpeg"/>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61.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notesSlides/notesSlide62.xml" ContentType="application/vnd.openxmlformats-officedocument.presentationml.notesSlide+xml"/>
  <Override PartName="/ppt/tags/tag348.xml" ContentType="application/vnd.openxmlformats-officedocument.presentationml.tags+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 id="2147483698" r:id="rId2"/>
    <p:sldMasterId id="2147483712" r:id="rId3"/>
    <p:sldMasterId id="2147483725" r:id="rId4"/>
    <p:sldMasterId id="2147483738" r:id="rId5"/>
  </p:sldMasterIdLst>
  <p:notesMasterIdLst>
    <p:notesMasterId r:id="rId69"/>
  </p:notesMasterIdLst>
  <p:handoutMasterIdLst>
    <p:handoutMasterId r:id="rId70"/>
  </p:handoutMasterIdLst>
  <p:sldIdLst>
    <p:sldId id="259" r:id="rId6"/>
    <p:sldId id="336" r:id="rId7"/>
    <p:sldId id="332" r:id="rId8"/>
    <p:sldId id="335" r:id="rId9"/>
    <p:sldId id="333"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Lst>
  <p:sldSz cx="12192000" cy="6858000"/>
  <p:notesSz cx="6858000" cy="9144000"/>
  <p:custShowLst>
    <p:custShow name="Brochure empower slides" id="0">
      <p:sldLst>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Lst>
    </p:custShow>
    <p:custShow name="Brochure empower charts" id="1">
      <p:sldLst>
        <p:sld r:id="rId32"/>
        <p:sld r:id="rId33"/>
        <p:sld r:id="rId34"/>
        <p:sld r:id="rId35"/>
        <p:sld r:id="rId36"/>
        <p:sld r:id="rId37"/>
        <p:sld r:id="rId38"/>
      </p:sldLst>
    </p:custShow>
    <p:custShow name="Brochure empower docs" id="2">
      <p:sldLst>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 r:id="rId61"/>
        <p:sld r:id="rId62"/>
        <p:sld r:id="rId63"/>
      </p:sldLst>
    </p:custShow>
    <p:custShow name="Brochure empower mails" id="3">
      <p:sldLst>
        <p:sld r:id="rId64"/>
        <p:sld r:id="rId65"/>
        <p:sld r:id="rId66"/>
        <p:sld r:id="rId67"/>
        <p:sld r:id="rId68"/>
      </p:sldLst>
    </p:custShow>
    <p:custShow name="Brochure empower sheets" id="4">
      <p:sldLst/>
    </p:custShow>
  </p:custShowLst>
  <p:custDataLst>
    <p:tags r:id="rId7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 Kuhnert" initials="SK" lastIdx="2" clrIdx="0">
    <p:extLst>
      <p:ext uri="{19B8F6BF-5375-455C-9EA6-DF929625EA0E}">
        <p15:presenceInfo xmlns:p15="http://schemas.microsoft.com/office/powerpoint/2012/main" userId="S-1-5-21-2434534019-508715739-355924699-1122" providerId="AD"/>
      </p:ext>
    </p:extLst>
  </p:cmAuthor>
  <p:cmAuthor id="2" name="Barnaby Smith" initials="BS" lastIdx="1" clrIdx="1">
    <p:extLst>
      <p:ext uri="{19B8F6BF-5375-455C-9EA6-DF929625EA0E}">
        <p15:presenceInfo xmlns:p15="http://schemas.microsoft.com/office/powerpoint/2012/main" userId="S-1-5-21-2434534019-508715739-355924699-17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A42"/>
    <a:srgbClr val="006BBA"/>
    <a:srgbClr val="DA4A00"/>
    <a:srgbClr val="D3D3D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5" autoAdjust="0"/>
    <p:restoredTop sz="94660"/>
  </p:normalViewPr>
  <p:slideViewPr>
    <p:cSldViewPr showGuides="1">
      <p:cViewPr varScale="1">
        <p:scale>
          <a:sx n="98" d="100"/>
          <a:sy n="98" d="100"/>
        </p:scale>
        <p:origin x="102" y="558"/>
      </p:cViewPr>
      <p:guideLst/>
    </p:cSldViewPr>
  </p:slideViewPr>
  <p:notesTextViewPr>
    <p:cViewPr>
      <p:scale>
        <a:sx n="1" d="1"/>
        <a:sy n="1" d="1"/>
      </p:scale>
      <p:origin x="0" y="0"/>
    </p:cViewPr>
  </p:notesTextViewPr>
  <p:notesViewPr>
    <p:cSldViewPr>
      <p:cViewPr varScale="1">
        <p:scale>
          <a:sx n="71" d="100"/>
          <a:sy n="71" d="100"/>
        </p:scale>
        <p:origin x="201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7263314526629"/>
          <c:y val="0"/>
          <c:w val="0.72918066836133677"/>
          <c:h val="1"/>
        </c:manualLayout>
      </c:layout>
      <c:doughnutChart>
        <c:varyColors val="1"/>
        <c:ser>
          <c:idx val="0"/>
          <c:order val="0"/>
          <c:tx>
            <c:strRef>
              <c:f>Tabelle1!$B$1</c:f>
              <c:strCache>
                <c:ptCount val="1"/>
                <c:pt idx="0">
                  <c:v>Data</c:v>
                </c:pt>
              </c:strCache>
            </c:strRef>
          </c:tx>
          <c:spPr>
            <a:ln w="38100">
              <a:solidFill>
                <a:schemeClr val="bg1"/>
              </a:solidFill>
            </a:ln>
          </c:spPr>
          <c:explosion val="1"/>
          <c:dPt>
            <c:idx val="0"/>
            <c:bubble3D val="0"/>
            <c:spPr>
              <a:solidFill>
                <a:schemeClr val="bg2">
                  <a:lumMod val="75000"/>
                </a:schemeClr>
              </a:solidFill>
              <a:ln w="38100">
                <a:solidFill>
                  <a:schemeClr val="bg1"/>
                </a:solidFill>
              </a:ln>
            </c:spPr>
            <c:extLst>
              <c:ext xmlns:c16="http://schemas.microsoft.com/office/drawing/2014/chart" uri="{C3380CC4-5D6E-409C-BE32-E72D297353CC}">
                <c16:uniqueId val="{00000001-2614-4763-A2D3-EBCA15A9E3E3}"/>
              </c:ext>
            </c:extLst>
          </c:dPt>
          <c:dPt>
            <c:idx val="1"/>
            <c:bubble3D val="0"/>
            <c:spPr>
              <a:solidFill>
                <a:schemeClr val="accent2"/>
              </a:solidFill>
              <a:ln w="38100">
                <a:solidFill>
                  <a:schemeClr val="bg1"/>
                </a:solidFill>
              </a:ln>
            </c:spPr>
            <c:extLst>
              <c:ext xmlns:c16="http://schemas.microsoft.com/office/drawing/2014/chart" uri="{C3380CC4-5D6E-409C-BE32-E72D297353CC}">
                <c16:uniqueId val="{00000003-2614-4763-A2D3-EBCA15A9E3E3}"/>
              </c:ext>
            </c:extLst>
          </c:dPt>
          <c:dPt>
            <c:idx val="2"/>
            <c:bubble3D val="0"/>
            <c:spPr>
              <a:solidFill>
                <a:schemeClr val="accent3"/>
              </a:solidFill>
              <a:ln w="38100">
                <a:solidFill>
                  <a:schemeClr val="bg1"/>
                </a:solidFill>
              </a:ln>
            </c:spPr>
            <c:extLst>
              <c:ext xmlns:c16="http://schemas.microsoft.com/office/drawing/2014/chart" uri="{C3380CC4-5D6E-409C-BE32-E72D297353CC}">
                <c16:uniqueId val="{00000005-2614-4763-A2D3-EBCA15A9E3E3}"/>
              </c:ext>
            </c:extLst>
          </c:dPt>
          <c:dPt>
            <c:idx val="3"/>
            <c:bubble3D val="0"/>
            <c:spPr>
              <a:solidFill>
                <a:schemeClr val="accent4"/>
              </a:solidFill>
              <a:ln w="38100">
                <a:solidFill>
                  <a:schemeClr val="bg1"/>
                </a:solidFill>
              </a:ln>
            </c:spPr>
            <c:extLst>
              <c:ext xmlns:c16="http://schemas.microsoft.com/office/drawing/2014/chart" uri="{C3380CC4-5D6E-409C-BE32-E72D297353CC}">
                <c16:uniqueId val="{00000007-2614-4763-A2D3-EBCA15A9E3E3}"/>
              </c:ext>
            </c:extLst>
          </c:dPt>
          <c:dPt>
            <c:idx val="4"/>
            <c:bubble3D val="0"/>
            <c:spPr>
              <a:solidFill>
                <a:schemeClr val="accent5"/>
              </a:solidFill>
              <a:ln w="38100">
                <a:solidFill>
                  <a:schemeClr val="bg1"/>
                </a:solidFill>
              </a:ln>
            </c:spPr>
            <c:extLst>
              <c:ext xmlns:c16="http://schemas.microsoft.com/office/drawing/2014/chart" uri="{C3380CC4-5D6E-409C-BE32-E72D297353CC}">
                <c16:uniqueId val="{00000009-2614-4763-A2D3-EBCA15A9E3E3}"/>
              </c:ext>
            </c:extLst>
          </c:dPt>
          <c:dPt>
            <c:idx val="5"/>
            <c:bubble3D val="0"/>
            <c:spPr>
              <a:solidFill>
                <a:schemeClr val="accent6"/>
              </a:solidFill>
              <a:ln w="38100">
                <a:solidFill>
                  <a:schemeClr val="bg1"/>
                </a:solidFill>
              </a:ln>
            </c:spPr>
            <c:extLst>
              <c:ext xmlns:c16="http://schemas.microsoft.com/office/drawing/2014/chart" uri="{C3380CC4-5D6E-409C-BE32-E72D297353CC}">
                <c16:uniqueId val="{0000000B-2614-4763-A2D3-EBCA15A9E3E3}"/>
              </c:ext>
            </c:extLst>
          </c:dPt>
          <c:cat>
            <c:strRef>
              <c:f>Tabelle1!$A$2:$A$3</c:f>
              <c:strCache>
                <c:ptCount val="2"/>
                <c:pt idx="0">
                  <c:v>Content</c:v>
                </c:pt>
                <c:pt idx="1">
                  <c:v>Formattign</c:v>
                </c:pt>
              </c:strCache>
            </c:strRef>
          </c:cat>
          <c:val>
            <c:numRef>
              <c:f>Tabelle1!$B$2:$B$3</c:f>
              <c:numCache>
                <c:formatCode>General</c:formatCode>
                <c:ptCount val="2"/>
                <c:pt idx="0">
                  <c:v>60</c:v>
                </c:pt>
                <c:pt idx="1">
                  <c:v>40</c:v>
                </c:pt>
              </c:numCache>
            </c:numRef>
          </c:val>
          <c:extLst>
            <c:ext xmlns:c16="http://schemas.microsoft.com/office/drawing/2014/chart" uri="{C3380CC4-5D6E-409C-BE32-E72D297353CC}">
              <c16:uniqueId val="{0000000C-2614-4763-A2D3-EBCA15A9E3E3}"/>
            </c:ext>
          </c:extLst>
        </c:ser>
        <c:dLbls>
          <c:showLegendKey val="0"/>
          <c:showVal val="0"/>
          <c:showCatName val="0"/>
          <c:showSerName val="0"/>
          <c:showPercent val="0"/>
          <c:showBubbleSize val="0"/>
          <c:showLeaderLines val="1"/>
        </c:dLbls>
        <c:firstSliceAng val="144"/>
        <c:holeSize val="63"/>
      </c:doughnutChart>
    </c:plotArea>
    <c:plotVisOnly val="1"/>
    <c:dispBlanksAs val="zero"/>
    <c:showDLblsOverMax val="0"/>
  </c:chart>
  <c:txPr>
    <a:bodyPr/>
    <a:lstStyle/>
    <a:p>
      <a:pPr>
        <a:defRPr sz="1200">
          <a:latin typeface="Segoe UI Light" panose="020B0502040204020203" pitchFamily="34" charset="0"/>
          <a:cs typeface="Segoe UI Light" panose="020B0502040204020203" pitchFamily="34" charset="0"/>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7263314526629"/>
          <c:y val="0"/>
          <c:w val="0.72918066836133677"/>
          <c:h val="1"/>
        </c:manualLayout>
      </c:layout>
      <c:doughnutChart>
        <c:varyColors val="1"/>
        <c:ser>
          <c:idx val="0"/>
          <c:order val="0"/>
          <c:tx>
            <c:strRef>
              <c:f>Tabelle1!$B$1</c:f>
              <c:strCache>
                <c:ptCount val="1"/>
                <c:pt idx="0">
                  <c:v>Data</c:v>
                </c:pt>
              </c:strCache>
            </c:strRef>
          </c:tx>
          <c:spPr>
            <a:ln w="38100">
              <a:solidFill>
                <a:schemeClr val="bg1"/>
              </a:solidFill>
            </a:ln>
          </c:spPr>
          <c:dPt>
            <c:idx val="0"/>
            <c:bubble3D val="0"/>
            <c:spPr>
              <a:solidFill>
                <a:schemeClr val="bg2">
                  <a:lumMod val="75000"/>
                </a:schemeClr>
              </a:solidFill>
              <a:ln w="38100">
                <a:solidFill>
                  <a:schemeClr val="bg1"/>
                </a:solidFill>
              </a:ln>
            </c:spPr>
            <c:extLst>
              <c:ext xmlns:c16="http://schemas.microsoft.com/office/drawing/2014/chart" uri="{C3380CC4-5D6E-409C-BE32-E72D297353CC}">
                <c16:uniqueId val="{00000001-C90D-49FA-AD49-03603F1322C3}"/>
              </c:ext>
            </c:extLst>
          </c:dPt>
          <c:dPt>
            <c:idx val="1"/>
            <c:bubble3D val="0"/>
            <c:spPr>
              <a:solidFill>
                <a:schemeClr val="accent2"/>
              </a:solidFill>
              <a:ln w="38100">
                <a:solidFill>
                  <a:schemeClr val="bg1"/>
                </a:solidFill>
              </a:ln>
            </c:spPr>
            <c:extLst>
              <c:ext xmlns:c16="http://schemas.microsoft.com/office/drawing/2014/chart" uri="{C3380CC4-5D6E-409C-BE32-E72D297353CC}">
                <c16:uniqueId val="{00000003-C90D-49FA-AD49-03603F1322C3}"/>
              </c:ext>
            </c:extLst>
          </c:dPt>
          <c:dPt>
            <c:idx val="2"/>
            <c:bubble3D val="0"/>
            <c:spPr>
              <a:solidFill>
                <a:schemeClr val="accent3"/>
              </a:solidFill>
              <a:ln w="38100">
                <a:solidFill>
                  <a:schemeClr val="bg1"/>
                </a:solidFill>
              </a:ln>
            </c:spPr>
            <c:extLst>
              <c:ext xmlns:c16="http://schemas.microsoft.com/office/drawing/2014/chart" uri="{C3380CC4-5D6E-409C-BE32-E72D297353CC}">
                <c16:uniqueId val="{00000005-C90D-49FA-AD49-03603F1322C3}"/>
              </c:ext>
            </c:extLst>
          </c:dPt>
          <c:dPt>
            <c:idx val="3"/>
            <c:bubble3D val="0"/>
            <c:spPr>
              <a:solidFill>
                <a:schemeClr val="accent4"/>
              </a:solidFill>
              <a:ln w="38100">
                <a:solidFill>
                  <a:schemeClr val="bg1"/>
                </a:solidFill>
              </a:ln>
            </c:spPr>
            <c:extLst>
              <c:ext xmlns:c16="http://schemas.microsoft.com/office/drawing/2014/chart" uri="{C3380CC4-5D6E-409C-BE32-E72D297353CC}">
                <c16:uniqueId val="{00000007-C90D-49FA-AD49-03603F1322C3}"/>
              </c:ext>
            </c:extLst>
          </c:dPt>
          <c:dPt>
            <c:idx val="4"/>
            <c:bubble3D val="0"/>
            <c:spPr>
              <a:solidFill>
                <a:schemeClr val="accent5"/>
              </a:solidFill>
              <a:ln w="38100">
                <a:solidFill>
                  <a:schemeClr val="bg1"/>
                </a:solidFill>
              </a:ln>
            </c:spPr>
            <c:extLst>
              <c:ext xmlns:c16="http://schemas.microsoft.com/office/drawing/2014/chart" uri="{C3380CC4-5D6E-409C-BE32-E72D297353CC}">
                <c16:uniqueId val="{00000009-C90D-49FA-AD49-03603F1322C3}"/>
              </c:ext>
            </c:extLst>
          </c:dPt>
          <c:dPt>
            <c:idx val="5"/>
            <c:bubble3D val="0"/>
            <c:spPr>
              <a:solidFill>
                <a:schemeClr val="accent6"/>
              </a:solidFill>
              <a:ln w="38100">
                <a:solidFill>
                  <a:schemeClr val="bg1"/>
                </a:solidFill>
              </a:ln>
            </c:spPr>
            <c:extLst>
              <c:ext xmlns:c16="http://schemas.microsoft.com/office/drawing/2014/chart" uri="{C3380CC4-5D6E-409C-BE32-E72D297353CC}">
                <c16:uniqueId val="{0000000B-C90D-49FA-AD49-03603F1322C3}"/>
              </c:ext>
            </c:extLst>
          </c:dPt>
          <c:cat>
            <c:strRef>
              <c:f>Tabelle1!$A$2:$A$3</c:f>
              <c:strCache>
                <c:ptCount val="2"/>
                <c:pt idx="0">
                  <c:v>Content</c:v>
                </c:pt>
                <c:pt idx="1">
                  <c:v>Formattign</c:v>
                </c:pt>
              </c:strCache>
            </c:strRef>
          </c:cat>
          <c:val>
            <c:numRef>
              <c:f>Tabelle1!$B$2:$B$3</c:f>
              <c:numCache>
                <c:formatCode>General</c:formatCode>
                <c:ptCount val="2"/>
                <c:pt idx="0">
                  <c:v>1000</c:v>
                </c:pt>
                <c:pt idx="1">
                  <c:v>125</c:v>
                </c:pt>
              </c:numCache>
            </c:numRef>
          </c:val>
          <c:extLst>
            <c:ext xmlns:c16="http://schemas.microsoft.com/office/drawing/2014/chart" uri="{C3380CC4-5D6E-409C-BE32-E72D297353CC}">
              <c16:uniqueId val="{0000000C-C90D-49FA-AD49-03603F1322C3}"/>
            </c:ext>
          </c:extLst>
        </c:ser>
        <c:dLbls>
          <c:showLegendKey val="0"/>
          <c:showVal val="0"/>
          <c:showCatName val="0"/>
          <c:showSerName val="0"/>
          <c:showPercent val="0"/>
          <c:showBubbleSize val="0"/>
          <c:showLeaderLines val="1"/>
        </c:dLbls>
        <c:firstSliceAng val="40"/>
        <c:holeSize val="63"/>
      </c:doughnutChart>
    </c:plotArea>
    <c:plotVisOnly val="1"/>
    <c:dispBlanksAs val="zero"/>
    <c:showDLblsOverMax val="0"/>
  </c:chart>
  <c:txPr>
    <a:bodyPr/>
    <a:lstStyle/>
    <a:p>
      <a:pPr>
        <a:defRPr sz="1200">
          <a:latin typeface="Segoe UI Light" panose="020B0502040204020203" pitchFamily="34" charset="0"/>
          <a:cs typeface="Segoe UI Light" panose="020B0502040204020203" pitchFamily="34" charset="0"/>
        </a:defRPr>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7263314526629"/>
          <c:y val="0"/>
          <c:w val="0.72918066836133677"/>
          <c:h val="1"/>
        </c:manualLayout>
      </c:layout>
      <c:doughnutChart>
        <c:varyColors val="1"/>
        <c:ser>
          <c:idx val="0"/>
          <c:order val="0"/>
          <c:tx>
            <c:strRef>
              <c:f>Tabelle1!$B$1</c:f>
              <c:strCache>
                <c:ptCount val="1"/>
                <c:pt idx="0">
                  <c:v>Data</c:v>
                </c:pt>
              </c:strCache>
            </c:strRef>
          </c:tx>
          <c:spPr>
            <a:ln w="38100">
              <a:solidFill>
                <a:schemeClr val="bg1"/>
              </a:solidFill>
            </a:ln>
          </c:spPr>
          <c:dPt>
            <c:idx val="0"/>
            <c:bubble3D val="0"/>
            <c:spPr>
              <a:solidFill>
                <a:schemeClr val="bg2">
                  <a:lumMod val="75000"/>
                </a:schemeClr>
              </a:solidFill>
              <a:ln w="38100">
                <a:solidFill>
                  <a:schemeClr val="bg1"/>
                </a:solidFill>
              </a:ln>
            </c:spPr>
            <c:extLst>
              <c:ext xmlns:c16="http://schemas.microsoft.com/office/drawing/2014/chart" uri="{C3380CC4-5D6E-409C-BE32-E72D297353CC}">
                <c16:uniqueId val="{00000001-CC09-490D-8E50-E99400985CB2}"/>
              </c:ext>
            </c:extLst>
          </c:dPt>
          <c:dPt>
            <c:idx val="1"/>
            <c:bubble3D val="0"/>
            <c:spPr>
              <a:solidFill>
                <a:schemeClr val="accent2"/>
              </a:solidFill>
              <a:ln w="38100">
                <a:solidFill>
                  <a:schemeClr val="bg1"/>
                </a:solidFill>
              </a:ln>
            </c:spPr>
            <c:extLst>
              <c:ext xmlns:c16="http://schemas.microsoft.com/office/drawing/2014/chart" uri="{C3380CC4-5D6E-409C-BE32-E72D297353CC}">
                <c16:uniqueId val="{00000003-CC09-490D-8E50-E99400985CB2}"/>
              </c:ext>
            </c:extLst>
          </c:dPt>
          <c:dPt>
            <c:idx val="2"/>
            <c:bubble3D val="0"/>
            <c:spPr>
              <a:solidFill>
                <a:schemeClr val="accent3"/>
              </a:solidFill>
              <a:ln w="38100">
                <a:solidFill>
                  <a:schemeClr val="bg1"/>
                </a:solidFill>
              </a:ln>
            </c:spPr>
            <c:extLst>
              <c:ext xmlns:c16="http://schemas.microsoft.com/office/drawing/2014/chart" uri="{C3380CC4-5D6E-409C-BE32-E72D297353CC}">
                <c16:uniqueId val="{00000005-CC09-490D-8E50-E99400985CB2}"/>
              </c:ext>
            </c:extLst>
          </c:dPt>
          <c:dPt>
            <c:idx val="3"/>
            <c:bubble3D val="0"/>
            <c:spPr>
              <a:solidFill>
                <a:schemeClr val="accent4"/>
              </a:solidFill>
              <a:ln w="38100">
                <a:solidFill>
                  <a:schemeClr val="bg1"/>
                </a:solidFill>
              </a:ln>
            </c:spPr>
            <c:extLst>
              <c:ext xmlns:c16="http://schemas.microsoft.com/office/drawing/2014/chart" uri="{C3380CC4-5D6E-409C-BE32-E72D297353CC}">
                <c16:uniqueId val="{00000007-CC09-490D-8E50-E99400985CB2}"/>
              </c:ext>
            </c:extLst>
          </c:dPt>
          <c:dPt>
            <c:idx val="4"/>
            <c:bubble3D val="0"/>
            <c:spPr>
              <a:solidFill>
                <a:schemeClr val="accent5"/>
              </a:solidFill>
              <a:ln w="38100">
                <a:solidFill>
                  <a:schemeClr val="bg1"/>
                </a:solidFill>
              </a:ln>
            </c:spPr>
            <c:extLst>
              <c:ext xmlns:c16="http://schemas.microsoft.com/office/drawing/2014/chart" uri="{C3380CC4-5D6E-409C-BE32-E72D297353CC}">
                <c16:uniqueId val="{00000009-CC09-490D-8E50-E99400985CB2}"/>
              </c:ext>
            </c:extLst>
          </c:dPt>
          <c:dPt>
            <c:idx val="5"/>
            <c:bubble3D val="0"/>
            <c:spPr>
              <a:solidFill>
                <a:schemeClr val="accent6"/>
              </a:solidFill>
              <a:ln w="38100">
                <a:solidFill>
                  <a:schemeClr val="bg1"/>
                </a:solidFill>
              </a:ln>
            </c:spPr>
            <c:extLst>
              <c:ext xmlns:c16="http://schemas.microsoft.com/office/drawing/2014/chart" uri="{C3380CC4-5D6E-409C-BE32-E72D297353CC}">
                <c16:uniqueId val="{0000000B-CC09-490D-8E50-E99400985CB2}"/>
              </c:ext>
            </c:extLst>
          </c:dPt>
          <c:cat>
            <c:strRef>
              <c:f>Tabelle1!$A$2:$A$3</c:f>
              <c:strCache>
                <c:ptCount val="2"/>
                <c:pt idx="0">
                  <c:v>Content</c:v>
                </c:pt>
                <c:pt idx="1">
                  <c:v>Formattign</c:v>
                </c:pt>
              </c:strCache>
            </c:strRef>
          </c:cat>
          <c:val>
            <c:numRef>
              <c:f>Tabelle1!$B$2:$B$3</c:f>
              <c:numCache>
                <c:formatCode>General</c:formatCode>
                <c:ptCount val="2"/>
                <c:pt idx="0">
                  <c:v>30</c:v>
                </c:pt>
                <c:pt idx="1">
                  <c:v>70</c:v>
                </c:pt>
              </c:numCache>
            </c:numRef>
          </c:val>
          <c:extLst>
            <c:ext xmlns:c16="http://schemas.microsoft.com/office/drawing/2014/chart" uri="{C3380CC4-5D6E-409C-BE32-E72D297353CC}">
              <c16:uniqueId val="{0000000C-CC09-490D-8E50-E99400985CB2}"/>
            </c:ext>
          </c:extLst>
        </c:ser>
        <c:dLbls>
          <c:showLegendKey val="0"/>
          <c:showVal val="0"/>
          <c:showCatName val="0"/>
          <c:showSerName val="0"/>
          <c:showPercent val="0"/>
          <c:showBubbleSize val="0"/>
          <c:showLeaderLines val="1"/>
        </c:dLbls>
        <c:firstSliceAng val="252"/>
        <c:holeSize val="63"/>
      </c:doughnutChart>
    </c:plotArea>
    <c:plotVisOnly val="1"/>
    <c:dispBlanksAs val="zero"/>
    <c:showDLblsOverMax val="0"/>
  </c:chart>
  <c:txPr>
    <a:bodyPr/>
    <a:lstStyle/>
    <a:p>
      <a:pPr>
        <a:defRPr sz="1200">
          <a:latin typeface="Segoe UI Light" panose="020B0502040204020203" pitchFamily="34" charset="0"/>
          <a:cs typeface="Segoe UI Light" panose="020B0502040204020203" pitchFamily="34" charset="0"/>
        </a:defRPr>
      </a:pPr>
      <a:endParaRPr lang="de-DE"/>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2" dt="2017-12-20T17:12:16.413" idx="1">
    <p:pos x="1036" y="3143"/>
    <p:text>richtig?</p:text>
    <p:extLst>
      <p:ext uri="{C676402C-5697-4E1C-873F-D02D1690AC5C}">
        <p15:threadingInfo xmlns:p15="http://schemas.microsoft.com/office/powerpoint/2012/main" timeZoneBias="-60"/>
      </p:ext>
    </p:extLst>
  </p:cm>
</p:cmLst>
</file>

<file path=ppt/drawings/drawing1.xml><?xml version="1.0" encoding="utf-8"?>
<c:userShapes xmlns:c="http://schemas.openxmlformats.org/drawingml/2006/chart">
  <cdr:relSizeAnchor xmlns:cdr="http://schemas.openxmlformats.org/drawingml/2006/chartDrawing">
    <cdr:from>
      <cdr:x>0.28948</cdr:x>
      <cdr:y>0.31373</cdr:y>
    </cdr:from>
    <cdr:to>
      <cdr:x>0.67137</cdr:x>
      <cdr:y>0.68627</cdr:y>
    </cdr:to>
    <cdr:sp macro="" textlink="">
      <cdr:nvSpPr>
        <cdr:cNvPr id="2" name="TextBox 5"/>
        <cdr:cNvSpPr txBox="1"/>
      </cdr:nvSpPr>
      <cdr:spPr>
        <a:xfrm xmlns:a="http://schemas.openxmlformats.org/drawingml/2006/main">
          <a:off x="1867597" y="1465262"/>
          <a:ext cx="2463800" cy="1739900"/>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6600" noProof="0" dirty="0">
              <a:solidFill>
                <a:schemeClr val="tx2"/>
              </a:solidFill>
              <a:latin typeface="Segoe UI Light" panose="020B0502040204020203" pitchFamily="34" charset="0"/>
              <a:cs typeface="Segoe UI Light" panose="020B0502040204020203" pitchFamily="34" charset="0"/>
            </a:rPr>
            <a:t>40%</a:t>
          </a:r>
        </a:p>
        <a:p xmlns:a="http://schemas.openxmlformats.org/drawingml/2006/main">
          <a:pPr algn="ctr">
            <a:lnSpc>
              <a:spcPts val="2500"/>
            </a:lnSpc>
          </a:pPr>
          <a:r>
            <a:rPr lang="de-DE" noProof="0" dirty="0" err="1">
              <a:solidFill>
                <a:schemeClr val="tx2"/>
              </a:solidFill>
              <a:latin typeface="Segoe UI Light" panose="020B0502040204020203" pitchFamily="34" charset="0"/>
              <a:cs typeface="Segoe UI Light" panose="020B0502040204020203" pitchFamily="34" charset="0"/>
            </a:rPr>
            <a:t>formatting</a:t>
          </a:r>
          <a:r>
            <a:rPr lang="de-DE" noProof="0" dirty="0">
              <a:solidFill>
                <a:schemeClr val="tx2"/>
              </a:solidFill>
              <a:latin typeface="Segoe UI Light" panose="020B0502040204020203" pitchFamily="34" charset="0"/>
              <a:cs typeface="Segoe UI Light" panose="020B0502040204020203" pitchFamily="34" charset="0"/>
            </a:rPr>
            <a:t> </a:t>
          </a:r>
          <a:br>
            <a:rPr lang="de-DE" noProof="0" dirty="0">
              <a:solidFill>
                <a:schemeClr val="tx2"/>
              </a:solidFill>
              <a:latin typeface="Segoe UI Light" panose="020B0502040204020203" pitchFamily="34" charset="0"/>
              <a:cs typeface="Segoe UI Light" panose="020B0502040204020203" pitchFamily="34" charset="0"/>
            </a:rPr>
          </a:br>
          <a:r>
            <a:rPr lang="de-DE" noProof="0" dirty="0">
              <a:solidFill>
                <a:schemeClr val="tx2"/>
              </a:solidFill>
              <a:latin typeface="Segoe UI Light" panose="020B0502040204020203" pitchFamily="34" charset="0"/>
              <a:cs typeface="Segoe UI Light" panose="020B0502040204020203" pitchFamily="34" charset="0"/>
            </a:rPr>
            <a:t>vs. 60% </a:t>
          </a:r>
          <a:r>
            <a:rPr lang="de-DE" dirty="0" err="1">
              <a:solidFill>
                <a:schemeClr val="tx2"/>
              </a:solidFill>
              <a:latin typeface="Segoe UI Light" panose="020B0502040204020203" pitchFamily="34" charset="0"/>
              <a:cs typeface="Segoe UI Light" panose="020B0502040204020203" pitchFamily="34" charset="0"/>
            </a:rPr>
            <a:t>content</a:t>
          </a:r>
          <a:endParaRPr lang="de-DE" sz="1400" noProof="0" dirty="0">
            <a:solidFill>
              <a:schemeClr val="tx2"/>
            </a:solidFill>
            <a:latin typeface="Segoe UI Light" panose="020B0502040204020203" pitchFamily="34" charset="0"/>
            <a:cs typeface="Segoe UI Light" panose="020B050204020402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0.28948</cdr:x>
      <cdr:y>0.31373</cdr:y>
    </cdr:from>
    <cdr:to>
      <cdr:x>0.67137</cdr:x>
      <cdr:y>0.68627</cdr:y>
    </cdr:to>
    <cdr:sp macro="" textlink="">
      <cdr:nvSpPr>
        <cdr:cNvPr id="2" name="TextBox 5"/>
        <cdr:cNvSpPr txBox="1"/>
      </cdr:nvSpPr>
      <cdr:spPr>
        <a:xfrm xmlns:a="http://schemas.openxmlformats.org/drawingml/2006/main">
          <a:off x="1867597" y="1465262"/>
          <a:ext cx="2463800" cy="1739900"/>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6600" dirty="0">
              <a:solidFill>
                <a:schemeClr val="tx2"/>
              </a:solidFill>
              <a:latin typeface="Segoe UI Light" panose="020B0502040204020203" pitchFamily="34" charset="0"/>
              <a:cs typeface="Segoe UI Light" panose="020B0502040204020203" pitchFamily="34" charset="0"/>
            </a:rPr>
            <a:t>5</a:t>
          </a:r>
          <a:br>
            <a:rPr lang="en-US" sz="6600" dirty="0">
              <a:solidFill>
                <a:schemeClr val="tx2"/>
              </a:solidFill>
              <a:latin typeface="Segoe UI Light" panose="020B0502040204020203" pitchFamily="34" charset="0"/>
              <a:cs typeface="Segoe UI Light" panose="020B0502040204020203" pitchFamily="34" charset="0"/>
            </a:rPr>
          </a:br>
          <a:r>
            <a:rPr lang="en-US" dirty="0">
              <a:solidFill>
                <a:schemeClr val="tx2"/>
              </a:solidFill>
              <a:latin typeface="Segoe UI Light" panose="020B0502040204020203" pitchFamily="34" charset="0"/>
              <a:cs typeface="Segoe UI Light" panose="020B0502040204020203" pitchFamily="34" charset="0"/>
            </a:rPr>
            <a:t>hours of PowerPoint</a:t>
          </a:r>
        </a:p>
        <a:p xmlns:a="http://schemas.openxmlformats.org/drawingml/2006/main">
          <a:pPr algn="ctr"/>
          <a:r>
            <a:rPr lang="en-US" dirty="0">
              <a:solidFill>
                <a:schemeClr val="tx2"/>
              </a:solidFill>
              <a:latin typeface="Segoe UI Light" panose="020B0502040204020203" pitchFamily="34" charset="0"/>
              <a:cs typeface="Segoe UI Light" panose="020B0502040204020203" pitchFamily="34" charset="0"/>
            </a:rPr>
            <a:t>per</a:t>
          </a:r>
          <a:r>
            <a:rPr lang="en-US" sz="1400" dirty="0">
              <a:solidFill>
                <a:schemeClr val="tx2"/>
              </a:solidFill>
              <a:latin typeface="Segoe UI Light" panose="020B0502040204020203" pitchFamily="34" charset="0"/>
              <a:cs typeface="Segoe UI Light" panose="020B0502040204020203" pitchFamily="34" charset="0"/>
            </a:rPr>
            <a:t> </a:t>
          </a:r>
          <a:r>
            <a:rPr lang="en-US" dirty="0">
              <a:solidFill>
                <a:schemeClr val="tx2"/>
              </a:solidFill>
              <a:latin typeface="Segoe UI Light" panose="020B0502040204020203" pitchFamily="34" charset="0"/>
              <a:cs typeface="Segoe UI Light" panose="020B0502040204020203" pitchFamily="34" charset="0"/>
            </a:rPr>
            <a:t>week</a:t>
          </a:r>
          <a:endParaRPr lang="de-DE" dirty="0">
            <a:solidFill>
              <a:schemeClr val="tx2"/>
            </a:solidFill>
            <a:latin typeface="Segoe UI Light" panose="020B0502040204020203" pitchFamily="34" charset="0"/>
            <a:cs typeface="Segoe UI Light" panose="020B050204020402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0.28948</cdr:x>
      <cdr:y>0.31373</cdr:y>
    </cdr:from>
    <cdr:to>
      <cdr:x>0.67137</cdr:x>
      <cdr:y>0.68627</cdr:y>
    </cdr:to>
    <cdr:sp macro="" textlink="">
      <cdr:nvSpPr>
        <cdr:cNvPr id="2" name="TextBox 5"/>
        <cdr:cNvSpPr txBox="1"/>
      </cdr:nvSpPr>
      <cdr:spPr>
        <a:xfrm xmlns:a="http://schemas.openxmlformats.org/drawingml/2006/main">
          <a:off x="1867597" y="1465262"/>
          <a:ext cx="2463800" cy="1739900"/>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6600" noProof="0" dirty="0">
              <a:solidFill>
                <a:schemeClr val="tx2"/>
              </a:solidFill>
              <a:latin typeface="Segoe UI Light" panose="020B0502040204020203" pitchFamily="34" charset="0"/>
              <a:cs typeface="Segoe UI Light" panose="020B0502040204020203" pitchFamily="34" charset="0"/>
            </a:rPr>
            <a:t>70%</a:t>
          </a:r>
        </a:p>
        <a:p xmlns:a="http://schemas.openxmlformats.org/drawingml/2006/main">
          <a:pPr algn="ctr">
            <a:lnSpc>
              <a:spcPts val="1800"/>
            </a:lnSpc>
          </a:pPr>
          <a:r>
            <a:rPr lang="de-DE" sz="1400" noProof="0" dirty="0">
              <a:solidFill>
                <a:schemeClr val="tx2"/>
              </a:solidFill>
              <a:latin typeface="Segoe UI Light" panose="020B0502040204020203" pitchFamily="34" charset="0"/>
              <a:cs typeface="Segoe UI Light" panose="020B0502040204020203" pitchFamily="34" charset="0"/>
            </a:rPr>
            <a:t>of all </a:t>
          </a:r>
          <a:r>
            <a:rPr lang="de-DE" sz="1400" noProof="0" dirty="0" err="1">
              <a:solidFill>
                <a:schemeClr val="tx2"/>
              </a:solidFill>
              <a:latin typeface="Segoe UI Light" panose="020B0502040204020203" pitchFamily="34" charset="0"/>
              <a:cs typeface="Segoe UI Light" panose="020B0502040204020203" pitchFamily="34" charset="0"/>
            </a:rPr>
            <a:t>presentations</a:t>
          </a:r>
          <a:r>
            <a:rPr lang="de-DE" sz="1400" noProof="0" dirty="0">
              <a:solidFill>
                <a:schemeClr val="tx2"/>
              </a:solidFill>
              <a:latin typeface="Segoe UI Light" panose="020B0502040204020203" pitchFamily="34" charset="0"/>
              <a:cs typeface="Segoe UI Light" panose="020B0502040204020203" pitchFamily="34" charset="0"/>
            </a:rPr>
            <a:t> </a:t>
          </a:r>
        </a:p>
        <a:p xmlns:a="http://schemas.openxmlformats.org/drawingml/2006/main">
          <a:pPr algn="ctr">
            <a:lnSpc>
              <a:spcPts val="1800"/>
            </a:lnSpc>
          </a:pPr>
          <a:r>
            <a:rPr lang="de-DE" sz="1400" noProof="0" dirty="0">
              <a:solidFill>
                <a:schemeClr val="tx2"/>
              </a:solidFill>
              <a:latin typeface="Segoe UI Light" panose="020B0502040204020203" pitchFamily="34" charset="0"/>
              <a:cs typeface="Segoe UI Light" panose="020B0502040204020203" pitchFamily="34" charset="0"/>
            </a:rPr>
            <a:t>do not </a:t>
          </a:r>
          <a:r>
            <a:rPr lang="de-DE" sz="1400" noProof="0" dirty="0" err="1">
              <a:solidFill>
                <a:schemeClr val="tx2"/>
              </a:solidFill>
              <a:latin typeface="Segoe UI Light" panose="020B0502040204020203" pitchFamily="34" charset="0"/>
              <a:cs typeface="Segoe UI Light" panose="020B0502040204020203" pitchFamily="34" charset="0"/>
            </a:rPr>
            <a:t>conform</a:t>
          </a:r>
          <a:r>
            <a:rPr lang="de-DE" sz="1400" noProof="0" dirty="0">
              <a:solidFill>
                <a:schemeClr val="tx2"/>
              </a:solidFill>
              <a:latin typeface="Segoe UI Light" panose="020B0502040204020203" pitchFamily="34" charset="0"/>
              <a:cs typeface="Segoe UI Light" panose="020B0502040204020203" pitchFamily="34" charset="0"/>
            </a:rPr>
            <a:t> </a:t>
          </a:r>
        </a:p>
        <a:p xmlns:a="http://schemas.openxmlformats.org/drawingml/2006/main">
          <a:pPr algn="ctr">
            <a:lnSpc>
              <a:spcPts val="1800"/>
            </a:lnSpc>
          </a:pPr>
          <a:r>
            <a:rPr lang="de-DE" sz="1400" dirty="0">
              <a:solidFill>
                <a:schemeClr val="tx2"/>
              </a:solidFill>
              <a:latin typeface="Segoe UI Light" panose="020B0502040204020203" pitchFamily="34" charset="0"/>
              <a:cs typeface="Segoe UI Light" panose="020B0502040204020203" pitchFamily="34" charset="0"/>
            </a:rPr>
            <a:t>to</a:t>
          </a:r>
          <a:r>
            <a:rPr lang="de-DE" sz="1400" noProof="0" dirty="0">
              <a:solidFill>
                <a:schemeClr val="tx2"/>
              </a:solidFill>
              <a:latin typeface="Segoe UI Light" panose="020B0502040204020203" pitchFamily="34" charset="0"/>
              <a:cs typeface="Segoe UI Light" panose="020B0502040204020203" pitchFamily="34" charset="0"/>
            </a:rPr>
            <a:t> CD</a:t>
          </a:r>
          <a:endParaRPr lang="de-DE" sz="1100" noProof="0" dirty="0">
            <a:solidFill>
              <a:schemeClr val="tx2"/>
            </a:solidFill>
            <a:latin typeface="Segoe UI Light" panose="020B0502040204020203" pitchFamily="34" charset="0"/>
            <a:cs typeface="Segoe UI Light" panose="020B05020402040202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429000" y="314325"/>
            <a:ext cx="2749810" cy="161925"/>
          </a:xfrm>
          <a:prstGeom prst="rect">
            <a:avLst/>
          </a:prstGeom>
        </p:spPr>
        <p:txBody>
          <a:bodyPr vert="horz" lIns="0" tIns="0" rIns="0" bIns="0" rtlCol="0"/>
          <a:lstStyle/>
          <a:p>
            <a:pPr algn="r"/>
            <a:endParaRPr lang="de-DE" sz="900" dirty="0">
              <a:solidFill>
                <a:schemeClr val="bg1"/>
              </a:solidFill>
              <a:latin typeface="Segoe UI Light" panose="020B0502040204020203" pitchFamily="34" charset="0"/>
              <a:cs typeface="Segoe UI Light" panose="020B0502040204020203" pitchFamily="34" charset="0"/>
            </a:endParaRPr>
          </a:p>
        </p:txBody>
      </p:sp>
      <p:sp>
        <p:nvSpPr>
          <p:cNvPr id="3" name="Datumsplatzhalter 2"/>
          <p:cNvSpPr>
            <a:spLocks noGrp="1"/>
          </p:cNvSpPr>
          <p:nvPr>
            <p:ph type="dt" sz="quarter" idx="1"/>
          </p:nvPr>
        </p:nvSpPr>
        <p:spPr>
          <a:xfrm>
            <a:off x="6238875" y="314325"/>
            <a:ext cx="523875" cy="161925"/>
          </a:xfrm>
          <a:prstGeom prst="rect">
            <a:avLst/>
          </a:prstGeom>
        </p:spPr>
        <p:txBody>
          <a:bodyPr vert="horz" lIns="0" tIns="0" rIns="0" bIns="0" rtlCol="0"/>
          <a:lstStyle/>
          <a:p>
            <a:pPr algn="r"/>
            <a:fld id="{1ADAC203-6252-4D36-A2A6-8C2AE09CFFEC}" type="datetimeFigureOut">
              <a:rPr lang="de-DE" sz="900">
                <a:solidFill>
                  <a:schemeClr val="bg1"/>
                </a:solidFill>
                <a:latin typeface="Segoe UI Light" panose="020B0502040204020203" pitchFamily="34" charset="0"/>
                <a:cs typeface="Segoe UI Light" panose="020B0502040204020203" pitchFamily="34" charset="0"/>
              </a:rPr>
              <a:pPr algn="r"/>
              <a:t>05.02.2018</a:t>
            </a:fld>
            <a:endParaRPr lang="de-DE" sz="900" dirty="0">
              <a:solidFill>
                <a:schemeClr val="bg1"/>
              </a:solidFill>
              <a:latin typeface="Segoe UI Light" panose="020B0502040204020203" pitchFamily="34" charset="0"/>
              <a:cs typeface="Segoe UI Light" panose="020B0502040204020203" pitchFamily="34" charset="0"/>
            </a:endParaRPr>
          </a:p>
        </p:txBody>
      </p:sp>
      <p:sp>
        <p:nvSpPr>
          <p:cNvPr id="4" name="Fußzeilenplatzhalter 3"/>
          <p:cNvSpPr>
            <a:spLocks noGrp="1"/>
          </p:cNvSpPr>
          <p:nvPr>
            <p:ph type="ftr" sz="quarter" idx="2"/>
          </p:nvPr>
        </p:nvSpPr>
        <p:spPr>
          <a:xfrm>
            <a:off x="228600" y="8685214"/>
            <a:ext cx="5950210" cy="161925"/>
          </a:xfrm>
          <a:prstGeom prst="rect">
            <a:avLst/>
          </a:prstGeom>
        </p:spPr>
        <p:txBody>
          <a:bodyPr vert="horz" lIns="0" tIns="0" rIns="0" bIns="0" rtlCol="0" anchor="b"/>
          <a:lstStyle/>
          <a:p>
            <a:pPr algn="r"/>
            <a:endParaRPr lang="de-DE" sz="900" dirty="0">
              <a:latin typeface="Segoe UI Light" panose="020B0502040204020203" pitchFamily="34" charset="0"/>
              <a:cs typeface="Segoe UI Light" panose="020B0502040204020203" pitchFamily="34" charset="0"/>
            </a:endParaRPr>
          </a:p>
        </p:txBody>
      </p:sp>
      <p:sp>
        <p:nvSpPr>
          <p:cNvPr id="5" name="Foliennummernplatzhalter 4"/>
          <p:cNvSpPr>
            <a:spLocks noGrp="1"/>
          </p:cNvSpPr>
          <p:nvPr>
            <p:ph type="sldNum" sz="quarter" idx="3"/>
          </p:nvPr>
        </p:nvSpPr>
        <p:spPr>
          <a:xfrm>
            <a:off x="6238875" y="8685213"/>
            <a:ext cx="523875" cy="161925"/>
          </a:xfrm>
          <a:prstGeom prst="rect">
            <a:avLst/>
          </a:prstGeom>
        </p:spPr>
        <p:txBody>
          <a:bodyPr vert="horz" lIns="0" tIns="0" rIns="0" bIns="0" rtlCol="0" anchor="b"/>
          <a:lstStyle/>
          <a:p>
            <a:pPr algn="r"/>
            <a:fld id="{9C7E62B7-D601-4539-A31F-1E37BB4DB1F4}" type="slidenum">
              <a:rPr lang="de-DE" sz="900">
                <a:latin typeface="Segoe UI Light" panose="020B0502040204020203" pitchFamily="34" charset="0"/>
                <a:cs typeface="Segoe UI Light" panose="020B0502040204020203" pitchFamily="34" charset="0"/>
              </a:rPr>
              <a:pPr algn="r"/>
              <a:t>‹Nr.›</a:t>
            </a:fld>
            <a:endParaRPr lang="de-DE" sz="900" dirty="0">
              <a:latin typeface="Segoe UI Light" panose="020B0502040204020203" pitchFamily="34" charset="0"/>
              <a:cs typeface="Segoe UI Light" panose="020B0502040204020203" pitchFamily="34" charset="0"/>
            </a:endParaRPr>
          </a:p>
        </p:txBody>
      </p:sp>
      <p:sp>
        <p:nvSpPr>
          <p:cNvPr id="8" name="Rectangle 7"/>
          <p:cNvSpPr/>
          <p:nvPr/>
        </p:nvSpPr>
        <p:spPr>
          <a:xfrm>
            <a:off x="0" y="0"/>
            <a:ext cx="6858000" cy="72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7216205"/>
      </p:ext>
    </p:extLst>
  </p:cSld>
  <p:clrMap bg1="lt1" tx1="dk1" bg2="lt2" tx2="dk2" accent1="accent1" accent2="accent2" accent3="accent3" accent4="accent4" accent5="accent5" accent6="accent6" hlink="hlink" folHlink="folHlink"/>
  <p:extLst mod="1">
    <p:ext uri="{56416CCD-93CA-4268-BC5B-53C4BB910035}">
      <p15:sldGuideLst xmlns:p15="http://schemas.microsoft.com/office/powerpoint/2012/main">
        <p15:guide id="2" pos="2160" userDrawn="1">
          <p15:clr>
            <a:srgbClr val="F26B43"/>
          </p15:clr>
        </p15:guide>
        <p15:guide id="3" pos="4260" userDrawn="1">
          <p15:clr>
            <a:srgbClr val="F26B43"/>
          </p15:clr>
        </p15:guide>
        <p15:guide id="4" pos="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53.xml"/><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429000" y="314325"/>
            <a:ext cx="2749810" cy="161925"/>
          </a:xfrm>
          <a:prstGeom prst="rect">
            <a:avLst/>
          </a:prstGeom>
        </p:spPr>
        <p:txBody>
          <a:bodyPr vert="horz" lIns="0" tIns="0" rIns="0" bIns="0" rtlCol="0"/>
          <a:lstStyle>
            <a:lvl1pPr>
              <a:defRPr lang="en-US" sz="900" dirty="0">
                <a:solidFill>
                  <a:schemeClr val="bg1"/>
                </a:solidFill>
                <a:latin typeface="Segoe UI Light" panose="020B0502040204020203" pitchFamily="34" charset="0"/>
                <a:cs typeface="Segoe UI Light" panose="020B0502040204020203" pitchFamily="34" charset="0"/>
              </a:defRPr>
            </a:lvl1pPr>
          </a:lstStyle>
          <a:p>
            <a:pPr algn="r"/>
            <a:endParaRPr lang="de-DE" noProof="0" dirty="0"/>
          </a:p>
        </p:txBody>
      </p:sp>
      <p:sp>
        <p:nvSpPr>
          <p:cNvPr id="3" name="Date Placeholder 2"/>
          <p:cNvSpPr>
            <a:spLocks noGrp="1"/>
          </p:cNvSpPr>
          <p:nvPr>
            <p:ph type="dt" idx="1"/>
          </p:nvPr>
        </p:nvSpPr>
        <p:spPr>
          <a:xfrm>
            <a:off x="6238875" y="314325"/>
            <a:ext cx="523875" cy="161925"/>
          </a:xfrm>
          <a:prstGeom prst="rect">
            <a:avLst/>
          </a:prstGeom>
        </p:spPr>
        <p:txBody>
          <a:bodyPr vert="horz" lIns="0" tIns="0" rIns="0" bIns="0" rtlCol="0"/>
          <a:lstStyle>
            <a:lvl1pPr>
              <a:defRPr lang="en-US" sz="900" smtClean="0">
                <a:solidFill>
                  <a:schemeClr val="bg1"/>
                </a:solidFill>
                <a:latin typeface="Segoe UI Light" panose="020B0502040204020203" pitchFamily="34" charset="0"/>
                <a:cs typeface="Segoe UI Light" panose="020B0502040204020203" pitchFamily="34" charset="0"/>
              </a:defRPr>
            </a:lvl1pPr>
          </a:lstStyle>
          <a:p>
            <a:pPr algn="r"/>
            <a:fld id="{92F90323-1010-49F5-B251-4909B9D7A46C}" type="datetimeFigureOut">
              <a:rPr lang="de-DE" noProof="0" smtClean="0"/>
              <a:pPr algn="r"/>
              <a:t>05.02.2018</a:t>
            </a:fld>
            <a:endParaRPr lang="de-DE"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dirty="0"/>
          </a:p>
        </p:txBody>
      </p:sp>
      <p:sp>
        <p:nvSpPr>
          <p:cNvPr id="6" name="Footer Placeholder 5"/>
          <p:cNvSpPr>
            <a:spLocks noGrp="1"/>
          </p:cNvSpPr>
          <p:nvPr>
            <p:ph type="ftr" sz="quarter" idx="4"/>
          </p:nvPr>
        </p:nvSpPr>
        <p:spPr>
          <a:xfrm>
            <a:off x="228600" y="8685214"/>
            <a:ext cx="5950210" cy="161925"/>
          </a:xfrm>
          <a:prstGeom prst="rect">
            <a:avLst/>
          </a:prstGeom>
        </p:spPr>
        <p:txBody>
          <a:bodyPr vert="horz" lIns="0" tIns="0" rIns="0" bIns="0" rtlCol="0" anchor="b"/>
          <a:lstStyle>
            <a:lvl1pPr>
              <a:defRPr lang="en-US" sz="900" dirty="0">
                <a:latin typeface="Segoe UI Light" panose="020B0502040204020203" pitchFamily="34" charset="0"/>
                <a:cs typeface="Segoe UI Light" panose="020B0502040204020203" pitchFamily="34" charset="0"/>
              </a:defRPr>
            </a:lvl1pPr>
          </a:lstStyle>
          <a:p>
            <a:pPr algn="r"/>
            <a:endParaRPr lang="de-DE" noProof="0" dirty="0"/>
          </a:p>
        </p:txBody>
      </p:sp>
      <p:sp>
        <p:nvSpPr>
          <p:cNvPr id="7" name="Slide Number Placeholder 6"/>
          <p:cNvSpPr>
            <a:spLocks noGrp="1"/>
          </p:cNvSpPr>
          <p:nvPr>
            <p:ph type="sldNum" sz="quarter" idx="5"/>
          </p:nvPr>
        </p:nvSpPr>
        <p:spPr>
          <a:xfrm>
            <a:off x="6238875" y="8685213"/>
            <a:ext cx="523875" cy="161925"/>
          </a:xfrm>
          <a:prstGeom prst="rect">
            <a:avLst/>
          </a:prstGeom>
        </p:spPr>
        <p:txBody>
          <a:bodyPr vert="horz" lIns="0" tIns="0" rIns="0" bIns="0" rtlCol="0" anchor="b"/>
          <a:lstStyle>
            <a:lvl1pPr>
              <a:defRPr lang="en-US" sz="900" smtClean="0">
                <a:latin typeface="Segoe UI Light" panose="020B0502040204020203" pitchFamily="34" charset="0"/>
                <a:cs typeface="Segoe UI Light" panose="020B0502040204020203" pitchFamily="34" charset="0"/>
              </a:defRPr>
            </a:lvl1pPr>
          </a:lstStyle>
          <a:p>
            <a:pPr algn="r"/>
            <a:fld id="{4B2DAA19-918B-4AF8-A4A1-8D9104FE6095}" type="slidenum">
              <a:rPr lang="de-DE" noProof="0" smtClean="0"/>
              <a:pPr algn="r"/>
              <a:t>‹Nr.›</a:t>
            </a:fld>
            <a:endParaRPr lang="de-DE" noProof="0" dirty="0"/>
          </a:p>
        </p:txBody>
      </p:sp>
      <p:sp>
        <p:nvSpPr>
          <p:cNvPr id="10" name="Notizenplatzhalter 9"/>
          <p:cNvSpPr>
            <a:spLocks noGrp="1"/>
          </p:cNvSpPr>
          <p:nvPr>
            <p:ph type="body" sz="quarter" idx="3"/>
            <p:custDataLst>
              <p:tags r:id="rId2"/>
            </p:custDataLst>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Rectangle 4"/>
          <p:cNvSpPr/>
          <p:nvPr/>
        </p:nvSpPr>
        <p:spPr>
          <a:xfrm>
            <a:off x="0" y="0"/>
            <a:ext cx="6858000" cy="72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31039787"/>
      </p:ext>
    </p:extLst>
  </p:cSld>
  <p:clrMap bg1="lt1" tx1="dk1" bg2="lt2" tx2="dk2" accent1="accent1" accent2="accent2" accent3="accent3" accent4="accent4" accent5="accent5" accent6="accent6" hlink="hlink" folHlink="folHlink"/>
  <p:notesStyle>
    <a:lvl1pPr marL="285750" indent="-285750" algn="l" defTabSz="914400" rtl="0" eaLnBrk="1" latinLnBrk="0" hangingPunct="1">
      <a:buClr>
        <a:schemeClr val="tx2"/>
      </a:buClr>
      <a:buFont typeface="Wingdings" panose="05000000000000000000" pitchFamily="2" charset="2"/>
      <a:buChar char="§"/>
      <a:defRPr lang="de-DE" sz="1600" b="0" kern="1200" noProof="0" dirty="0" smtClean="0">
        <a:solidFill>
          <a:schemeClr val="tx1"/>
        </a:solidFill>
        <a:latin typeface="Segoe UI Light" panose="020B0502040204020203" pitchFamily="34" charset="0"/>
        <a:ea typeface="+mn-ea"/>
        <a:cs typeface="Segoe UI Light" panose="020B0502040204020203" pitchFamily="34" charset="0"/>
      </a:defRPr>
    </a:lvl1pPr>
    <a:lvl2pPr marL="465750" indent="-285750" algn="l" defTabSz="914400" rtl="0" eaLnBrk="1" latinLnBrk="0" hangingPunct="1">
      <a:buClr>
        <a:schemeClr val="tx2"/>
      </a:buClr>
      <a:buFont typeface="Arial" panose="020B0604020202020204" pitchFamily="34" charset="0"/>
      <a:buChar char="–"/>
      <a:defRPr lang="de-DE" sz="1600" b="0" kern="1200" noProof="0" dirty="0" smtClean="0">
        <a:solidFill>
          <a:schemeClr val="tx1"/>
        </a:solidFill>
        <a:latin typeface="Segoe UI Light" panose="020B0502040204020203" pitchFamily="34" charset="0"/>
        <a:ea typeface="+mn-ea"/>
        <a:cs typeface="Segoe UI Light" panose="020B0502040204020203" pitchFamily="34" charset="0"/>
      </a:defRPr>
    </a:lvl2pPr>
    <a:lvl3pPr marL="645750" indent="-285750" algn="l" defTabSz="914400" rtl="0" eaLnBrk="1" latinLnBrk="0" hangingPunct="1">
      <a:buClr>
        <a:schemeClr val="accent6"/>
      </a:buClr>
      <a:buFont typeface="Wingdings" panose="05000000000000000000" pitchFamily="2" charset="2"/>
      <a:buChar char="§"/>
      <a:defRPr lang="de-DE" sz="1400" b="0" kern="1200" noProof="0" dirty="0" smtClean="0">
        <a:solidFill>
          <a:schemeClr val="tx1"/>
        </a:solidFill>
        <a:latin typeface="Segoe UI Light" panose="020B0502040204020203" pitchFamily="34" charset="0"/>
        <a:ea typeface="+mn-ea"/>
        <a:cs typeface="Segoe UI Light" panose="020B0502040204020203" pitchFamily="34" charset="0"/>
      </a:defRPr>
    </a:lvl3pPr>
    <a:lvl4pPr marL="825750" indent="-285750" algn="l" defTabSz="914400" rtl="0" eaLnBrk="1" latinLnBrk="0" hangingPunct="1">
      <a:buClr>
        <a:schemeClr val="accent6"/>
      </a:buClr>
      <a:buFont typeface="Arial" panose="020B0604020202020204" pitchFamily="34" charset="0"/>
      <a:buChar char="–"/>
      <a:defRPr lang="de-DE" sz="1400" b="0" kern="1200" noProof="0" dirty="0" smtClean="0">
        <a:solidFill>
          <a:schemeClr val="tx1"/>
        </a:solidFill>
        <a:latin typeface="Segoe UI Light" panose="020B0502040204020203" pitchFamily="34" charset="0"/>
        <a:ea typeface="+mn-ea"/>
        <a:cs typeface="Segoe UI Light" panose="020B0502040204020203" pitchFamily="34" charset="0"/>
      </a:defRPr>
    </a:lvl4pPr>
    <a:lvl5pPr marL="1005750" indent="-285750" algn="l" defTabSz="914400" rtl="0" eaLnBrk="1" latinLnBrk="0" hangingPunct="1">
      <a:buClr>
        <a:schemeClr val="accent6"/>
      </a:buClr>
      <a:buFont typeface="Symbol" panose="05050102010706020507" pitchFamily="18" charset="2"/>
      <a:buChar char="-"/>
      <a:defRPr lang="de-DE" sz="1400" b="0" kern="1200" noProof="0" dirty="0">
        <a:solidFill>
          <a:schemeClr val="tx1"/>
        </a:solidFill>
        <a:latin typeface="Segoe UI Light" panose="020B0502040204020203" pitchFamily="34" charset="0"/>
        <a:ea typeface="+mn-ea"/>
        <a:cs typeface="Segoe UI Light"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2" pos="2160" userDrawn="1">
          <p15:clr>
            <a:srgbClr val="F26B43"/>
          </p15:clr>
        </p15:guide>
        <p15:guide id="3" pos="4260" userDrawn="1">
          <p15:clr>
            <a:srgbClr val="F26B43"/>
          </p15:clr>
        </p15:guide>
        <p15:guide id="4" pos="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4B2DAA19-918B-4AF8-A4A1-8D9104FE6095}" type="slidenum">
              <a:rPr lang="en-US" noProof="0" smtClean="0"/>
              <a:pPr algn="r"/>
              <a:t>1</a:t>
            </a:fld>
            <a:endParaRPr lang="en-US" noProof="0" dirty="0"/>
          </a:p>
        </p:txBody>
      </p:sp>
    </p:spTree>
    <p:extLst>
      <p:ext uri="{BB962C8B-B14F-4D97-AF65-F5344CB8AC3E}">
        <p14:creationId xmlns:p14="http://schemas.microsoft.com/office/powerpoint/2010/main" val="1665541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158208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05470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57098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578940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48959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92491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343400"/>
            <a:ext cx="5486400" cy="4114800"/>
          </a:xfrm>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7C5095-FEF3-409D-9F22-8012623D8EFC}"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060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37545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02768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88460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4B2DAA19-918B-4AF8-A4A1-8D9104FE6095}" type="slidenum">
              <a:rPr lang="en-US" noProof="0" smtClean="0"/>
              <a:pPr algn="r"/>
              <a:t>2</a:t>
            </a:fld>
            <a:endParaRPr lang="en-US" noProof="0" dirty="0"/>
          </a:p>
        </p:txBody>
      </p:sp>
    </p:spTree>
    <p:extLst>
      <p:ext uri="{BB962C8B-B14F-4D97-AF65-F5344CB8AC3E}">
        <p14:creationId xmlns:p14="http://schemas.microsoft.com/office/powerpoint/2010/main" val="1928638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85327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ACE73-EA68-4781-AF73-215338224A54}"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102022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58911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66947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2724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71206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44959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552200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203221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52477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4B2DAA19-918B-4AF8-A4A1-8D9104FE6095}" type="slidenum">
              <a:rPr lang="en-US" noProof="0" smtClean="0"/>
              <a:pPr algn="r"/>
              <a:t>3</a:t>
            </a:fld>
            <a:endParaRPr lang="en-US" noProof="0" dirty="0"/>
          </a:p>
        </p:txBody>
      </p:sp>
    </p:spTree>
    <p:extLst>
      <p:ext uri="{BB962C8B-B14F-4D97-AF65-F5344CB8AC3E}">
        <p14:creationId xmlns:p14="http://schemas.microsoft.com/office/powerpoint/2010/main" val="3817287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890276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845222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633244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657070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118199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961734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377378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027199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119976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67959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4B2DAA19-918B-4AF8-A4A1-8D9104FE6095}" type="slidenum">
              <a:rPr lang="en-US" noProof="0" smtClean="0"/>
              <a:pPr algn="r"/>
              <a:t>4</a:t>
            </a:fld>
            <a:endParaRPr lang="en-US" noProof="0" dirty="0"/>
          </a:p>
        </p:txBody>
      </p:sp>
    </p:spTree>
    <p:extLst>
      <p:ext uri="{BB962C8B-B14F-4D97-AF65-F5344CB8AC3E}">
        <p14:creationId xmlns:p14="http://schemas.microsoft.com/office/powerpoint/2010/main" val="1338200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137815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630761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419249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75150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151946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706962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727543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006759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120341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2220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4B2DAA19-918B-4AF8-A4A1-8D9104FE6095}" type="slidenum">
              <a:rPr lang="en-US" noProof="0" smtClean="0"/>
              <a:pPr algn="r"/>
              <a:t>5</a:t>
            </a:fld>
            <a:endParaRPr lang="en-US" noProof="0" dirty="0"/>
          </a:p>
        </p:txBody>
      </p:sp>
    </p:spTree>
    <p:extLst>
      <p:ext uri="{BB962C8B-B14F-4D97-AF65-F5344CB8AC3E}">
        <p14:creationId xmlns:p14="http://schemas.microsoft.com/office/powerpoint/2010/main" val="758265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815709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343400"/>
            <a:ext cx="5486400" cy="4114800"/>
          </a:xfrm>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7C5095-FEF3-409D-9F22-8012623D8EFC}"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273952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ACE73-EA68-4781-AF73-215338224A54}"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494591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239153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515494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999718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17301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9226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938393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12142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6282047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98199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002922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69679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49529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66739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12254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2DAA19-918B-4AF8-A4A1-8D9104FE6095}" type="slidenum">
              <a:rPr kumimoji="0" lang="en-US" sz="9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603187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6.xml"/><Relationship Id="rId1" Type="http://schemas.openxmlformats.org/officeDocument/2006/relationships/tags" Target="../tags/tag7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6.png"/><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Master" Target="../slideMasters/slideMaster4.xml"/><Relationship Id="rId5" Type="http://schemas.openxmlformats.org/officeDocument/2006/relationships/tags" Target="../tags/tag98.xml"/><Relationship Id="rId4" Type="http://schemas.openxmlformats.org/officeDocument/2006/relationships/tags" Target="../tags/tag9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3.xml"/><Relationship Id="rId1" Type="http://schemas.openxmlformats.org/officeDocument/2006/relationships/tags" Target="../tags/tag10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2.xml"/><Relationship Id="rId1" Type="http://schemas.openxmlformats.org/officeDocument/2006/relationships/tags" Target="../tags/tag111.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tags" Target="../tags/tag11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8.png"/><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9.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Master" Target="../slideMasters/slideMaster5.xml"/><Relationship Id="rId5" Type="http://schemas.openxmlformats.org/officeDocument/2006/relationships/tags" Target="../tags/tag133.xml"/><Relationship Id="rId4" Type="http://schemas.openxmlformats.org/officeDocument/2006/relationships/tags" Target="../tags/tag13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8.xml"/><Relationship Id="rId1" Type="http://schemas.openxmlformats.org/officeDocument/2006/relationships/tags" Target="../tags/tag137.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0.xml"/><Relationship Id="rId1" Type="http://schemas.openxmlformats.org/officeDocument/2006/relationships/tags" Target="../tags/tag139.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5.xml"/><Relationship Id="rId1" Type="http://schemas.openxmlformats.org/officeDocument/2006/relationships/tags" Target="../tags/tag14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7.xml"/><Relationship Id="rId1" Type="http://schemas.openxmlformats.org/officeDocument/2006/relationships/tags" Target="../tags/tag146.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9.xml"/><Relationship Id="rId1" Type="http://schemas.openxmlformats.org/officeDocument/2006/relationships/tags" Target="../tags/tag148.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10.png"/><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3" y="0"/>
            <a:ext cx="12192000" cy="4208987"/>
          </a:xfrm>
          <a:pattFill prst="ltUpDiag">
            <a:fgClr>
              <a:schemeClr val="accent6">
                <a:lumMod val="40000"/>
                <a:lumOff val="60000"/>
              </a:schemeClr>
            </a:fgClr>
            <a:bgClr>
              <a:schemeClr val="bg1"/>
            </a:bgClr>
          </a:pattFill>
        </p:spPr>
        <p:txBody>
          <a:bodyPr vert="horz" lIns="0" tIns="0" rIns="0" bIns="756000" rtlCol="0" anchor="ctr">
            <a:noAutofit/>
          </a:bodyPr>
          <a:lstStyle>
            <a:lvl1pPr marL="177800" indent="-177800" algn="ctr">
              <a:buNone/>
              <a:defRPr lang="de-DE" noProof="0" dirty="0"/>
            </a:lvl1pPr>
          </a:lstStyle>
          <a:p>
            <a:pPr marL="0" lvl="0" indent="0" algn="ctr"/>
            <a:r>
              <a:rPr lang="en-US" noProof="0"/>
              <a:t>Click icon to add picture</a:t>
            </a:r>
            <a:endParaRPr lang="de-DE" noProof="0" dirty="0"/>
          </a:p>
        </p:txBody>
      </p:sp>
      <p:sp>
        <p:nvSpPr>
          <p:cNvPr id="11" name="Text Placeholder 10"/>
          <p:cNvSpPr>
            <a:spLocks noGrp="1"/>
          </p:cNvSpPr>
          <p:nvPr>
            <p:ph type="body" sz="quarter" idx="14"/>
          </p:nvPr>
        </p:nvSpPr>
        <p:spPr>
          <a:xfrm>
            <a:off x="336550" y="5763122"/>
            <a:ext cx="11518900" cy="288007"/>
          </a:xfrm>
        </p:spPr>
        <p:txBody>
          <a:bodyPr vert="horz" lIns="0" tIns="0" rIns="0" bIns="0" rtlCol="0">
            <a:noAutofit/>
          </a:bodyPr>
          <a:lstStyle>
            <a:lvl1pPr marL="177800" indent="-177800">
              <a:buNone/>
              <a:defRPr lang="de-DE" b="0" smtClean="0">
                <a:solidFill>
                  <a:schemeClr val="bg1"/>
                </a:solidFill>
                <a:latin typeface="Segoe UI Light" panose="020B0502040204020203" pitchFamily="34" charset="0"/>
                <a:cs typeface="Segoe UI Light" panose="020B0502040204020203" pitchFamily="34" charset="0"/>
              </a:defRPr>
            </a:lvl1pPr>
            <a:lvl2pPr>
              <a:defRPr lang="de-DE" smtClean="0"/>
            </a:lvl2pPr>
            <a:lvl3pPr>
              <a:defRPr lang="de-DE" smtClean="0"/>
            </a:lvl3pPr>
            <a:lvl4pPr>
              <a:defRPr lang="de-DE" smtClean="0"/>
            </a:lvl4pPr>
            <a:lvl5pPr>
              <a:defRPr lang="de-DE"/>
            </a:lvl5pPr>
          </a:lstStyle>
          <a:p>
            <a:pPr marL="0" lvl="0" indent="0"/>
            <a:r>
              <a:rPr lang="en-US" noProof="0"/>
              <a:t>Edit Master text styles</a:t>
            </a:r>
          </a:p>
        </p:txBody>
      </p:sp>
      <p:sp>
        <p:nvSpPr>
          <p:cNvPr id="2" name="Rectangle 1"/>
          <p:cNvSpPr>
            <a:spLocks/>
          </p:cNvSpPr>
          <p:nvPr userDrawn="1"/>
        </p:nvSpPr>
        <p:spPr>
          <a:xfrm>
            <a:off x="1" y="4208987"/>
            <a:ext cx="12192002"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1"/>
            </p:custDataLst>
          </p:nvPr>
        </p:nvSpPr>
        <p:spPr>
          <a:xfrm>
            <a:off x="336550" y="5102225"/>
            <a:ext cx="11525250" cy="1422775"/>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5" name="Rectangle 4" hidden="1"/>
          <p:cNvSpPr/>
          <p:nvPr userDrawn="1">
            <p:custDataLst>
              <p:tags r:id="rId2"/>
            </p:custDataLst>
          </p:nvPr>
        </p:nvSpPr>
        <p:spPr>
          <a:xfrm>
            <a:off x="0" y="4282139"/>
            <a:ext cx="2640000" cy="820086"/>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Title 6"/>
          <p:cNvSpPr>
            <a:spLocks noGrp="1"/>
          </p:cNvSpPr>
          <p:nvPr>
            <p:ph type="title"/>
          </p:nvPr>
        </p:nvSpPr>
        <p:spPr>
          <a:xfrm>
            <a:off x="336550" y="5102225"/>
            <a:ext cx="11518900" cy="588138"/>
          </a:xfrm>
        </p:spPr>
        <p:txBody>
          <a:bodyPr vert="horz" lIns="0" tIns="0" rIns="0" bIns="0" rtlCol="0" anchor="t" anchorCtr="0">
            <a:noAutofit/>
          </a:bodyPr>
          <a:lstStyle>
            <a:lvl1pPr>
              <a:defRPr lang="de-DE" sz="3600" dirty="0">
                <a:solidFill>
                  <a:schemeClr val="bg1"/>
                </a:solidFill>
              </a:defRPr>
            </a:lvl1pPr>
          </a:lstStyle>
          <a:p>
            <a:pPr lvl="0"/>
            <a:r>
              <a:rPr lang="en-US" noProof="0"/>
              <a:t>Click to edit Master title style</a:t>
            </a:r>
            <a:endParaRPr lang="de-DE" noProof="0" dirty="0"/>
          </a:p>
        </p:txBody>
      </p:sp>
      <p:sp>
        <p:nvSpPr>
          <p:cNvPr id="3" name="Rectangle 2" hidden="1">
            <a:extLst>
              <a:ext uri="{FF2B5EF4-FFF2-40B4-BE49-F238E27FC236}">
                <a16:creationId xmlns:a16="http://schemas.microsoft.com/office/drawing/2014/main" id="{4D129E03-896B-4E66-81DF-9769328CA981}"/>
              </a:ext>
            </a:extLst>
          </p:cNvPr>
          <p:cNvSpPr/>
          <p:nvPr userDrawn="1">
            <p:custDataLst>
              <p:tags r:id="rId3"/>
            </p:custDataLst>
          </p:nvPr>
        </p:nvSpPr>
        <p:spPr>
          <a:xfrm>
            <a:off x="191344" y="4475976"/>
            <a:ext cx="2376264" cy="465192"/>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2" name="Vertraulichkeit" hidden="1">
            <a:extLst>
              <a:ext uri="{FF2B5EF4-FFF2-40B4-BE49-F238E27FC236}">
                <a16:creationId xmlns:a16="http://schemas.microsoft.com/office/drawing/2014/main" id="{4806AFCC-6C0A-42EA-9B82-CA453C31332A}"/>
              </a:ext>
            </a:extLst>
          </p:cNvPr>
          <p:cNvSpPr txBox="1"/>
          <p:nvPr userDrawn="1">
            <p:custDataLst>
              <p:tags r:id="rId4"/>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3" name="Confidentiality" hidden="1">
            <a:extLst>
              <a:ext uri="{FF2B5EF4-FFF2-40B4-BE49-F238E27FC236}">
                <a16:creationId xmlns:a16="http://schemas.microsoft.com/office/drawing/2014/main" id="{207E3248-D447-48D7-97C1-9A1B060AFB3E}"/>
              </a:ext>
            </a:extLst>
          </p:cNvPr>
          <p:cNvSpPr txBox="1"/>
          <p:nvPr userDrawn="1">
            <p:custDataLst>
              <p:tags r:id="rId5"/>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pic>
        <p:nvPicPr>
          <p:cNvPr id="17" name="Grafik 16">
            <a:extLst>
              <a:ext uri="{FF2B5EF4-FFF2-40B4-BE49-F238E27FC236}">
                <a16:creationId xmlns:a16="http://schemas.microsoft.com/office/drawing/2014/main" id="{235E6756-8530-4242-9353-9582F624557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5360" y="4475814"/>
            <a:ext cx="2135735" cy="432573"/>
          </a:xfrm>
          <a:prstGeom prst="rect">
            <a:avLst/>
          </a:prstGeom>
        </p:spPr>
      </p:pic>
    </p:spTree>
    <p:extLst>
      <p:ext uri="{BB962C8B-B14F-4D97-AF65-F5344CB8AC3E}">
        <p14:creationId xmlns:p14="http://schemas.microsoft.com/office/powerpoint/2010/main" val="174690994"/>
      </p:ext>
    </p:extLst>
  </p:cSld>
  <p:clrMapOvr>
    <a:masterClrMapping/>
  </p:clrMapOvr>
  <p:extLst mod="1">
    <p:ext uri="{DCECCB84-F9BA-43D5-87BE-67443E8EF086}">
      <p15:sldGuideLst xmlns:p15="http://schemas.microsoft.com/office/powerpoint/2012/main">
        <p15:guide id="1" orient="horz" pos="3203" userDrawn="1">
          <p15:clr>
            <a:srgbClr val="FBAE40"/>
          </p15:clr>
        </p15:guide>
        <p15:guide id="2" orient="horz" pos="3590" userDrawn="1">
          <p15:clr>
            <a:srgbClr val="FBAE40"/>
          </p15:clr>
        </p15:guide>
        <p15:guide id="3" pos="212" userDrawn="1">
          <p15:clr>
            <a:srgbClr val="FBAE40"/>
          </p15:clr>
        </p15:guide>
        <p15:guide id="4" pos="74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with Content">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4" name="Content Placeholder 3"/>
          <p:cNvSpPr>
            <a:spLocks noGrp="1"/>
          </p:cNvSpPr>
          <p:nvPr>
            <p:ph sz="quarter" idx="13"/>
          </p:nvPr>
        </p:nvSpPr>
        <p:spPr>
          <a:xfrm>
            <a:off x="4584700" y="333375"/>
            <a:ext cx="7270750" cy="5975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Vertraulichkeit" hidden="1">
            <a:extLst>
              <a:ext uri="{FF2B5EF4-FFF2-40B4-BE49-F238E27FC236}">
                <a16:creationId xmlns:a16="http://schemas.microsoft.com/office/drawing/2014/main" id="{306A7B8D-D111-4C15-A29E-3A7AA6619CCD}"/>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12" name="Confidentiality" hidden="1">
            <a:extLst>
              <a:ext uri="{FF2B5EF4-FFF2-40B4-BE49-F238E27FC236}">
                <a16:creationId xmlns:a16="http://schemas.microsoft.com/office/drawing/2014/main" id="{611C43B6-1C4E-4710-833C-484B8761E158}"/>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887123518"/>
      </p:ext>
    </p:extLst>
  </p:cSld>
  <p:clrMapOvr>
    <a:masterClrMapping/>
  </p:clrMapOvr>
  <p:extLst mod="1">
    <p:ext uri="{DCECCB84-F9BA-43D5-87BE-67443E8EF086}">
      <p15:sldGuideLst xmlns:p15="http://schemas.microsoft.com/office/powerpoint/2012/main">
        <p15:guide id="1" pos="212" userDrawn="1">
          <p15:clr>
            <a:srgbClr val="FBAE40"/>
          </p15:clr>
        </p15:guide>
        <p15:guide id="2" pos="2888" userDrawn="1">
          <p15:clr>
            <a:srgbClr val="FBAE40"/>
          </p15:clr>
        </p15:guide>
        <p15:guide id="3" pos="7468" userDrawn="1">
          <p15:clr>
            <a:srgbClr val="FBAE40"/>
          </p15:clr>
        </p15:guide>
        <p15:guide id="4" orient="horz" pos="210" userDrawn="1">
          <p15:clr>
            <a:srgbClr val="FBAE40"/>
          </p15:clr>
        </p15:guide>
        <p15:guide id="5" orient="horz" pos="3974" userDrawn="1">
          <p15:clr>
            <a:srgbClr val="FBAE40"/>
          </p15:clr>
        </p15:guide>
        <p15:guide id="6" pos="24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r>
              <a:rPr lang="en-US" noProof="0"/>
              <a:t>Click icon to add picture</a:t>
            </a:r>
            <a:endParaRPr lang="de-DE" noProof="0" dirty="0"/>
          </a:p>
        </p:txBody>
      </p:sp>
      <p:sp>
        <p:nvSpPr>
          <p:cNvPr id="4"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6" name="Vertraulichkeit" hidden="1">
            <a:extLst>
              <a:ext uri="{FF2B5EF4-FFF2-40B4-BE49-F238E27FC236}">
                <a16:creationId xmlns:a16="http://schemas.microsoft.com/office/drawing/2014/main" id="{13C50417-4D43-45B7-A1DA-179A532116BF}"/>
              </a:ext>
            </a:extLst>
          </p:cNvPr>
          <p:cNvSpPr txBox="1"/>
          <p:nvPr userDrawn="1">
            <p:custDataLst>
              <p:tags r:id="rId1"/>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7" name="Confidentiality" hidden="1">
            <a:extLst>
              <a:ext uri="{FF2B5EF4-FFF2-40B4-BE49-F238E27FC236}">
                <a16:creationId xmlns:a16="http://schemas.microsoft.com/office/drawing/2014/main" id="{C190FF1E-E2F9-4A68-9782-C18D032FFD4B}"/>
              </a:ext>
            </a:extLst>
          </p:cNvPr>
          <p:cNvSpPr txBox="1"/>
          <p:nvPr userDrawn="1">
            <p:custDataLst>
              <p:tags r:id="rId2"/>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1786109097"/>
      </p:ext>
    </p:extLst>
  </p:cSld>
  <p:clrMapOvr>
    <a:masterClrMapping/>
  </p:clrMapOvr>
  <p:extLst mod="1">
    <p:ext uri="{DCECCB84-F9BA-43D5-87BE-67443E8EF086}">
      <p15:sldGuideLst xmlns:p15="http://schemas.microsoft.com/office/powerpoint/2012/main">
        <p15:guide id="1" pos="2434" userDrawn="1">
          <p15:clr>
            <a:srgbClr val="FBAE40"/>
          </p15:clr>
        </p15:guide>
        <p15:guide id="2" pos="212" userDrawn="1">
          <p15:clr>
            <a:srgbClr val="FBAE40"/>
          </p15:clr>
        </p15:guide>
        <p15:guide id="3" orient="horz" pos="210" userDrawn="1">
          <p15:clr>
            <a:srgbClr val="FBAE40"/>
          </p15:clr>
        </p15:guide>
        <p15:guide id="4" orient="horz" pos="3974" userDrawn="1">
          <p15:clr>
            <a:srgbClr val="FBAE40"/>
          </p15:clr>
        </p15:guide>
        <p15:guide id="5" pos="746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73418"/>
            <a:ext cx="12192000" cy="6784581"/>
          </a:xfrm>
          <a:pattFill prst="ltUpDiag">
            <a:fgClr>
              <a:schemeClr val="accent6">
                <a:lumMod val="40000"/>
                <a:lumOff val="60000"/>
              </a:schemeClr>
            </a:fgClr>
            <a:bgClr>
              <a:schemeClr val="bg1"/>
            </a:bgClr>
          </a:pattFill>
        </p:spPr>
        <p:txBody>
          <a:bodyPr bIns="756000" anchor="ctr"/>
          <a:lstStyle>
            <a:lvl1pPr marL="0" indent="0" algn="ctr">
              <a:buNone/>
              <a:defRPr/>
            </a:lvl1pPr>
          </a:lstStyle>
          <a:p>
            <a:r>
              <a:rPr lang="en-US" noProof="0"/>
              <a:t>Click icon to add picture</a:t>
            </a:r>
            <a:endParaRPr lang="de-DE" noProof="0" dirty="0"/>
          </a:p>
        </p:txBody>
      </p:sp>
      <p:sp>
        <p:nvSpPr>
          <p:cNvPr id="4" name="Vertraulichkeit" hidden="1">
            <a:extLst>
              <a:ext uri="{FF2B5EF4-FFF2-40B4-BE49-F238E27FC236}">
                <a16:creationId xmlns:a16="http://schemas.microsoft.com/office/drawing/2014/main" id="{71E4F9B6-C6CB-42B1-BA1E-8CEC40239F4C}"/>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6" name="Confidentiality" hidden="1">
            <a:extLst>
              <a:ext uri="{FF2B5EF4-FFF2-40B4-BE49-F238E27FC236}">
                <a16:creationId xmlns:a16="http://schemas.microsoft.com/office/drawing/2014/main" id="{FA1DD1D2-B88D-4E80-855A-61DFCC7C8414}"/>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1066888288"/>
      </p:ext>
    </p:extLst>
  </p:cSld>
  <p:clrMapOvr>
    <a:masterClrMapping/>
  </p:clrMapOvr>
  <p:extLst mod="1">
    <p:ext uri="{DCECCB84-F9BA-43D5-87BE-67443E8EF086}">
      <p15:sldGuideLst xmlns:p15="http://schemas.microsoft.com/office/powerpoint/2012/main">
        <p15:guide id="1" pos="212" userDrawn="1">
          <p15:clr>
            <a:srgbClr val="FBAE40"/>
          </p15:clr>
        </p15:guide>
        <p15:guide id="2" pos="7468" userDrawn="1">
          <p15:clr>
            <a:srgbClr val="FBAE40"/>
          </p15:clr>
        </p15:guide>
        <p15:guide id="3" orient="horz" pos="210" userDrawn="1">
          <p15:clr>
            <a:srgbClr val="FBAE40"/>
          </p15:clr>
        </p15:guide>
        <p15:guide id="4" orient="horz" pos="397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4" name="Rectangle 3" hidden="1"/>
          <p:cNvSpPr/>
          <p:nvPr userDrawn="1">
            <p:custDataLst>
              <p:tags r:id="rId1"/>
            </p:custDataLst>
          </p:nvPr>
        </p:nvSpPr>
        <p:spPr>
          <a:xfrm>
            <a:off x="0" y="0"/>
            <a:ext cx="12288000" cy="6858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3" name="Rectangle 2" hidden="1"/>
          <p:cNvSpPr/>
          <p:nvPr userDrawn="1">
            <p:custDataLst>
              <p:tags r:id="rId2"/>
            </p:custDataLst>
          </p:nvPr>
        </p:nvSpPr>
        <p:spPr>
          <a:xfrm>
            <a:off x="3000000" y="1853966"/>
            <a:ext cx="6048000" cy="287103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6" name="Rectangle 5" hidden="1">
            <a:extLst>
              <a:ext uri="{FF2B5EF4-FFF2-40B4-BE49-F238E27FC236}">
                <a16:creationId xmlns:a16="http://schemas.microsoft.com/office/drawing/2014/main" id="{34323731-0A04-477E-9159-E511E685BBC1}"/>
              </a:ext>
            </a:extLst>
          </p:cNvPr>
          <p:cNvSpPr/>
          <p:nvPr userDrawn="1">
            <p:custDataLst>
              <p:tags r:id="rId3"/>
            </p:custDataLst>
          </p:nvPr>
        </p:nvSpPr>
        <p:spPr>
          <a:xfrm>
            <a:off x="2987325" y="2636912"/>
            <a:ext cx="5688632" cy="1473304"/>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7" name="Grafik 6">
            <a:extLst>
              <a:ext uri="{FF2B5EF4-FFF2-40B4-BE49-F238E27FC236}">
                <a16:creationId xmlns:a16="http://schemas.microsoft.com/office/drawing/2014/main" id="{708642AA-7D6F-4325-92DA-37A101F962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16043" y="2906454"/>
            <a:ext cx="5159913" cy="1045092"/>
          </a:xfrm>
          <a:prstGeom prst="rect">
            <a:avLst/>
          </a:prstGeom>
        </p:spPr>
      </p:pic>
    </p:spTree>
    <p:extLst>
      <p:ext uri="{BB962C8B-B14F-4D97-AF65-F5344CB8AC3E}">
        <p14:creationId xmlns:p14="http://schemas.microsoft.com/office/powerpoint/2010/main" val="817949098"/>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3" y="0"/>
            <a:ext cx="12192000" cy="4208987"/>
          </a:xfrm>
          <a:pattFill prst="ltUpDiag">
            <a:fgClr>
              <a:schemeClr val="accent6">
                <a:lumMod val="40000"/>
                <a:lumOff val="60000"/>
              </a:schemeClr>
            </a:fgClr>
            <a:bgClr>
              <a:schemeClr val="bg1"/>
            </a:bgClr>
          </a:pattFill>
        </p:spPr>
        <p:txBody>
          <a:bodyPr vert="horz" lIns="0" tIns="0" rIns="0" bIns="756000" rtlCol="0" anchor="ctr">
            <a:noAutofit/>
          </a:bodyPr>
          <a:lstStyle>
            <a:lvl1pPr marL="177800" indent="-177800" algn="ctr">
              <a:buNone/>
              <a:defRPr lang="de-DE" noProof="0" dirty="0"/>
            </a:lvl1pPr>
          </a:lstStyle>
          <a:p>
            <a:pPr marL="0" lvl="0" indent="0" algn="ctr"/>
            <a:endParaRPr lang="de-DE" noProof="0" dirty="0"/>
          </a:p>
        </p:txBody>
      </p:sp>
      <p:sp>
        <p:nvSpPr>
          <p:cNvPr id="7" name="Title 6"/>
          <p:cNvSpPr>
            <a:spLocks noGrp="1"/>
          </p:cNvSpPr>
          <p:nvPr>
            <p:ph type="title"/>
          </p:nvPr>
        </p:nvSpPr>
        <p:spPr>
          <a:xfrm>
            <a:off x="336550" y="5102976"/>
            <a:ext cx="11518900" cy="588138"/>
          </a:xfrm>
        </p:spPr>
        <p:txBody>
          <a:bodyPr vert="horz" lIns="0" tIns="0" rIns="0" bIns="0" rtlCol="0" anchor="t" anchorCtr="0">
            <a:noAutofit/>
          </a:bodyPr>
          <a:lstStyle>
            <a:lvl1pPr>
              <a:defRPr lang="de-DE" sz="3600" dirty="0">
                <a:solidFill>
                  <a:schemeClr val="bg1"/>
                </a:solidFill>
              </a:defRPr>
            </a:lvl1pPr>
          </a:lstStyle>
          <a:p>
            <a:pPr lvl="0"/>
            <a:endParaRPr lang="de-DE" noProof="0" dirty="0"/>
          </a:p>
        </p:txBody>
      </p:sp>
      <p:sp>
        <p:nvSpPr>
          <p:cNvPr id="11" name="Text Placeholder 10"/>
          <p:cNvSpPr>
            <a:spLocks noGrp="1"/>
          </p:cNvSpPr>
          <p:nvPr>
            <p:ph type="body" sz="quarter" idx="14"/>
          </p:nvPr>
        </p:nvSpPr>
        <p:spPr>
          <a:xfrm>
            <a:off x="336550" y="5763122"/>
            <a:ext cx="11518900" cy="288007"/>
          </a:xfrm>
        </p:spPr>
        <p:txBody>
          <a:bodyPr vert="horz" lIns="0" tIns="0" rIns="0" bIns="0" rtlCol="0">
            <a:noAutofit/>
          </a:bodyPr>
          <a:lstStyle>
            <a:lvl1pPr marL="177800" indent="-177800">
              <a:buNone/>
              <a:defRPr lang="de-DE" b="0" smtClean="0">
                <a:solidFill>
                  <a:schemeClr val="bg1"/>
                </a:solidFill>
                <a:latin typeface="Segoe UI Light" panose="020B0502040204020203" pitchFamily="34" charset="0"/>
                <a:cs typeface="Segoe UI Light" panose="020B0502040204020203" pitchFamily="34" charset="0"/>
              </a:defRPr>
            </a:lvl1pPr>
            <a:lvl2pPr>
              <a:defRPr lang="de-DE" smtClean="0"/>
            </a:lvl2pPr>
            <a:lvl3pPr>
              <a:defRPr lang="de-DE" smtClean="0"/>
            </a:lvl3pPr>
            <a:lvl4pPr>
              <a:defRPr lang="de-DE" smtClean="0"/>
            </a:lvl4pPr>
            <a:lvl5pPr>
              <a:defRPr lang="de-DE"/>
            </a:lvl5pPr>
          </a:lstStyle>
          <a:p>
            <a:pPr marL="0" lvl="0" indent="0"/>
            <a:endParaRPr lang="en-US" noProof="0" dirty="0"/>
          </a:p>
        </p:txBody>
      </p:sp>
      <p:sp>
        <p:nvSpPr>
          <p:cNvPr id="2" name="Rectangle 1"/>
          <p:cNvSpPr>
            <a:spLocks/>
          </p:cNvSpPr>
          <p:nvPr userDrawn="1"/>
        </p:nvSpPr>
        <p:spPr>
          <a:xfrm>
            <a:off x="1" y="4208987"/>
            <a:ext cx="12192002"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4" name="Rectangle 3"/>
          <p:cNvSpPr/>
          <p:nvPr userDrawn="1">
            <p:custDataLst>
              <p:tags r:id="rId1"/>
            </p:custDataLst>
          </p:nvPr>
        </p:nvSpPr>
        <p:spPr>
          <a:xfrm>
            <a:off x="336550" y="5102225"/>
            <a:ext cx="11525250" cy="1422775"/>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2" name="Rectangle 2" hidden="1">
            <a:extLst/>
          </p:cNvPr>
          <p:cNvSpPr/>
          <p:nvPr userDrawn="1">
            <p:custDataLst>
              <p:tags r:id="rId2"/>
            </p:custDataLst>
          </p:nvPr>
        </p:nvSpPr>
        <p:spPr>
          <a:xfrm>
            <a:off x="191344" y="4354147"/>
            <a:ext cx="2376264" cy="674926"/>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C0482939-2C0A-4EF8-8731-08C3BD24BC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6549" y="4476551"/>
            <a:ext cx="2263861" cy="432000"/>
          </a:xfrm>
          <a:prstGeom prst="rect">
            <a:avLst/>
          </a:prstGeom>
        </p:spPr>
      </p:pic>
    </p:spTree>
    <p:extLst>
      <p:ext uri="{BB962C8B-B14F-4D97-AF65-F5344CB8AC3E}">
        <p14:creationId xmlns:p14="http://schemas.microsoft.com/office/powerpoint/2010/main" val="896310823"/>
      </p:ext>
    </p:extLst>
  </p:cSld>
  <p:clrMapOvr>
    <a:masterClrMapping/>
  </p:clrMapOvr>
  <p:extLst mod="1">
    <p:ext uri="{DCECCB84-F9BA-43D5-87BE-67443E8EF086}">
      <p15:sldGuideLst xmlns:p15="http://schemas.microsoft.com/office/powerpoint/2012/main">
        <p15:guide id="1" orient="horz" pos="3214">
          <p15:clr>
            <a:srgbClr val="FBAE40"/>
          </p15:clr>
        </p15:guide>
        <p15:guide id="2" orient="horz" pos="3590">
          <p15:clr>
            <a:srgbClr val="FBAE40"/>
          </p15:clr>
        </p15:guide>
        <p15:guide id="3" pos="212">
          <p15:clr>
            <a:srgbClr val="FBAE40"/>
          </p15:clr>
        </p15:guide>
        <p15:guide id="4" pos="74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096" y="3357563"/>
            <a:ext cx="11519904" cy="636352"/>
          </a:xfrm>
        </p:spPr>
        <p:txBody>
          <a:bodyPr anchor="b"/>
          <a:lstStyle>
            <a:lvl1pPr>
              <a:defRPr sz="3600">
                <a:solidFill>
                  <a:schemeClr val="bg1"/>
                </a:solidFill>
                <a:latin typeface="Segoe UI Light" panose="020B0502040204020203" pitchFamily="34" charset="0"/>
                <a:cs typeface="Segoe UI Light" panose="020B0502040204020203" pitchFamily="34" charset="0"/>
              </a:defRPr>
            </a:lvl1pPr>
          </a:lstStyle>
          <a:p>
            <a:endParaRPr lang="en-US" dirty="0"/>
          </a:p>
        </p:txBody>
      </p:sp>
      <p:sp>
        <p:nvSpPr>
          <p:cNvPr id="9" name="Text Placeholder 8"/>
          <p:cNvSpPr>
            <a:spLocks noGrp="1"/>
          </p:cNvSpPr>
          <p:nvPr>
            <p:ph type="body" sz="quarter" idx="12" hasCustomPrompt="1"/>
          </p:nvPr>
        </p:nvSpPr>
        <p:spPr>
          <a:xfrm>
            <a:off x="336096" y="1312080"/>
            <a:ext cx="2279650" cy="2039314"/>
          </a:xfrm>
        </p:spPr>
        <p:txBody>
          <a:bodyPr anchor="b"/>
          <a:lstStyle>
            <a:lvl1pPr marL="0" indent="0">
              <a:buNone/>
              <a:defRPr sz="9600">
                <a:solidFill>
                  <a:schemeClr val="bg1"/>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Rectangle 4"/>
          <p:cNvSpPr>
            <a:spLocks/>
          </p:cNvSpPr>
          <p:nvPr userDrawn="1"/>
        </p:nvSpPr>
        <p:spPr>
          <a:xfrm>
            <a:off x="1" y="4208987"/>
            <a:ext cx="12193200"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Rectangle 6" hidden="1"/>
          <p:cNvSpPr/>
          <p:nvPr userDrawn="1">
            <p:custDataLst>
              <p:tags r:id="rId1"/>
            </p:custDataLst>
          </p:nvPr>
        </p:nvSpPr>
        <p:spPr>
          <a:xfrm>
            <a:off x="337100" y="333000"/>
            <a:ext cx="11518900" cy="367226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76565411"/>
      </p:ext>
    </p:extLst>
  </p:cSld>
  <p:clrMapOvr>
    <a:masterClrMapping/>
  </p:clrMapOvr>
  <p:extLst mod="1">
    <p:ext uri="{DCECCB84-F9BA-43D5-87BE-67443E8EF086}">
      <p15:sldGuideLst xmlns:p15="http://schemas.microsoft.com/office/powerpoint/2012/main">
        <p15:guide id="5" orient="horz" pos="2523">
          <p15:clr>
            <a:srgbClr val="FBAE40"/>
          </p15:clr>
        </p15:guide>
        <p15:guide id="6" orient="horz" pos="2115">
          <p15:clr>
            <a:srgbClr val="FBAE40"/>
          </p15:clr>
        </p15:guide>
        <p15:guide id="7" pos="212">
          <p15:clr>
            <a:srgbClr val="FBAE40"/>
          </p15:clr>
        </p15:guide>
        <p15:guide id="8" pos="74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333376"/>
            <a:ext cx="11519450" cy="5975350"/>
          </a:xfrm>
        </p:spPr>
        <p:txBody>
          <a:bodyPr anchor="ctr"/>
          <a:lstStyle>
            <a:lvl1pPr marL="0" indent="0" algn="l">
              <a:buNone/>
              <a:defRPr sz="3600">
                <a:solidFill>
                  <a:schemeClr val="bg1"/>
                </a:solidFill>
              </a:defRPr>
            </a:lvl1pPr>
          </a:lstStyle>
          <a:p>
            <a:pPr lvl="0"/>
            <a:endParaRPr lang="de-DE" dirty="0"/>
          </a:p>
        </p:txBody>
      </p:sp>
    </p:spTree>
    <p:extLst>
      <p:ext uri="{BB962C8B-B14F-4D97-AF65-F5344CB8AC3E}">
        <p14:creationId xmlns:p14="http://schemas.microsoft.com/office/powerpoint/2010/main" val="1380654526"/>
      </p:ext>
    </p:extLst>
  </p:cSld>
  <p:clrMapOvr>
    <a:masterClrMapping/>
  </p:clrMapOvr>
  <p:extLst mod="1">
    <p:ext uri="{DCECCB84-F9BA-43D5-87BE-67443E8EF086}">
      <p15:sldGuideLst xmlns:p15="http://schemas.microsoft.com/office/powerpoint/2012/main">
        <p15:guide id="1" pos="7680">
          <p15:clr>
            <a:srgbClr val="FBAE40"/>
          </p15:clr>
        </p15:guide>
        <p15:guide id="2" orient="horz" pos="210">
          <p15:clr>
            <a:srgbClr val="FBAE40"/>
          </p15:clr>
        </p15:guide>
        <p15:guide id="3" orient="horz" pos="3974">
          <p15:clr>
            <a:srgbClr val="FBAE40"/>
          </p15:clr>
        </p15:guide>
        <p15:guide id="4" pos="212">
          <p15:clr>
            <a:srgbClr val="FBAE40"/>
          </p15:clr>
        </p15:guide>
        <p15:guide id="5" pos="74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5" name="Title 4"/>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261033754"/>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7468">
          <p15:clr>
            <a:srgbClr val="FBAE40"/>
          </p15:clr>
        </p15:guide>
        <p15:guide id="3" orient="horz" pos="799">
          <p15:clr>
            <a:srgbClr val="FBAE40"/>
          </p15:clr>
        </p15:guide>
        <p15:guide id="4" orient="horz" pos="3974">
          <p15:clr>
            <a:srgbClr val="FBAE40"/>
          </p15:clr>
        </p15:guide>
        <p15:guide id="5" orient="horz" pos="573">
          <p15:clr>
            <a:srgbClr val="FBAE40"/>
          </p15:clr>
        </p15:guide>
        <p15:guide id="6" orient="horz" pos="2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de-DE" dirty="0"/>
          </a:p>
        </p:txBody>
      </p:sp>
      <p:sp>
        <p:nvSpPr>
          <p:cNvPr id="7" name="Text Placeholder 6"/>
          <p:cNvSpPr>
            <a:spLocks noGrp="1"/>
          </p:cNvSpPr>
          <p:nvPr>
            <p:ph type="body" sz="quarter" idx="15"/>
          </p:nvPr>
        </p:nvSpPr>
        <p:spPr>
          <a:xfrm>
            <a:off x="335999" y="1268413"/>
            <a:ext cx="7560001" cy="50396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Rectangle 4" hidden="1"/>
          <p:cNvSpPr/>
          <p:nvPr userDrawn="1">
            <p:custDataLst>
              <p:tags r:id="rId1"/>
            </p:custDataLst>
          </p:nvPr>
        </p:nvSpPr>
        <p:spPr>
          <a:xfrm>
            <a:off x="335450" y="1268413"/>
            <a:ext cx="11526350" cy="5040312"/>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93086711"/>
      </p:ext>
    </p:extLst>
  </p:cSld>
  <p:clrMapOvr>
    <a:masterClrMapping/>
  </p:clrMapOvr>
  <p:hf sldNum="0" hdr="0" ftr="0" dt="0"/>
  <p:extLst mod="1">
    <p:ext uri="{DCECCB84-F9BA-43D5-87BE-67443E8EF086}">
      <p15:sldGuideLst xmlns:p15="http://schemas.microsoft.com/office/powerpoint/2012/main">
        <p15:guide id="1" orient="horz" pos="210">
          <p15:clr>
            <a:srgbClr val="FBAE40"/>
          </p15:clr>
        </p15:guide>
        <p15:guide id="2" orient="horz" pos="573">
          <p15:clr>
            <a:srgbClr val="FBAE40"/>
          </p15:clr>
        </p15:guide>
        <p15:guide id="3" orient="horz" pos="799">
          <p15:clr>
            <a:srgbClr val="FBAE40"/>
          </p15:clr>
        </p15:guide>
        <p15:guide id="4" orient="horz" pos="3974">
          <p15:clr>
            <a:srgbClr val="FBAE40"/>
          </p15:clr>
        </p15:guide>
        <p15:guide id="5" pos="212">
          <p15:clr>
            <a:srgbClr val="FBAE40"/>
          </p15:clr>
        </p15:guide>
        <p15:guide id="6" pos="4974">
          <p15:clr>
            <a:srgbClr val="FBAE40"/>
          </p15:clr>
        </p15:guide>
        <p15:guide id="7" pos="74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er 6"/>
          <p:cNvSpPr>
            <a:spLocks noGrp="1"/>
          </p:cNvSpPr>
          <p:nvPr>
            <p:ph sz="quarter" idx="12"/>
          </p:nvPr>
        </p:nvSpPr>
        <p:spPr>
          <a:xfrm>
            <a:off x="335999" y="1268413"/>
            <a:ext cx="11520001" cy="5039689"/>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5" name="Title 4"/>
          <p:cNvSpPr>
            <a:spLocks noGrp="1"/>
          </p:cNvSpPr>
          <p:nvPr>
            <p:ph type="title"/>
          </p:nvPr>
        </p:nvSpPr>
        <p:spPr/>
        <p:txBody>
          <a:bodyPr/>
          <a:lstStyle/>
          <a:p>
            <a:endParaRPr lang="de-DE" dirty="0"/>
          </a:p>
        </p:txBody>
      </p:sp>
    </p:spTree>
    <p:extLst>
      <p:ext uri="{BB962C8B-B14F-4D97-AF65-F5344CB8AC3E}">
        <p14:creationId xmlns:p14="http://schemas.microsoft.com/office/powerpoint/2010/main" val="3555333368"/>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096" y="3357563"/>
            <a:ext cx="11519904" cy="636352"/>
          </a:xfrm>
        </p:spPr>
        <p:txBody>
          <a:bodyPr anchor="b"/>
          <a:lstStyle>
            <a:lvl1pPr>
              <a:defRPr sz="36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336096" y="1312080"/>
            <a:ext cx="2279650" cy="2039314"/>
          </a:xfrm>
        </p:spPr>
        <p:txBody>
          <a:bodyPr anchor="b"/>
          <a:lstStyle>
            <a:lvl1pPr marL="0" indent="0">
              <a:buNone/>
              <a:defRPr sz="9600">
                <a:solidFill>
                  <a:schemeClr val="bg1"/>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Rectangle 4"/>
          <p:cNvSpPr>
            <a:spLocks/>
          </p:cNvSpPr>
          <p:nvPr userDrawn="1"/>
        </p:nvSpPr>
        <p:spPr>
          <a:xfrm>
            <a:off x="1" y="4208987"/>
            <a:ext cx="12193200"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Rectangle 6" hidden="1"/>
          <p:cNvSpPr/>
          <p:nvPr userDrawn="1">
            <p:custDataLst>
              <p:tags r:id="rId1"/>
            </p:custDataLst>
          </p:nvPr>
        </p:nvSpPr>
        <p:spPr>
          <a:xfrm>
            <a:off x="337100" y="333000"/>
            <a:ext cx="11518900" cy="367226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0" name="Vertraulichkeit" hidden="1">
            <a:extLst>
              <a:ext uri="{FF2B5EF4-FFF2-40B4-BE49-F238E27FC236}">
                <a16:creationId xmlns:a16="http://schemas.microsoft.com/office/drawing/2014/main" id="{23D99041-EDD1-421F-B7FB-BECD70AC99F2}"/>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1" name="Confidentiality" hidden="1">
            <a:extLst>
              <a:ext uri="{FF2B5EF4-FFF2-40B4-BE49-F238E27FC236}">
                <a16:creationId xmlns:a16="http://schemas.microsoft.com/office/drawing/2014/main" id="{6C507DF6-4D3B-47AA-85EE-4FB294BA404B}"/>
              </a:ext>
            </a:extLst>
          </p:cNvPr>
          <p:cNvSpPr txBox="1"/>
          <p:nvPr userDrawn="1">
            <p:custDataLst>
              <p:tags r:id="rId3"/>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275614316"/>
      </p:ext>
    </p:extLst>
  </p:cSld>
  <p:clrMapOvr>
    <a:masterClrMapping/>
  </p:clrMapOvr>
  <p:extLst mod="1">
    <p:ext uri="{DCECCB84-F9BA-43D5-87BE-67443E8EF086}">
      <p15:sldGuideLst xmlns:p15="http://schemas.microsoft.com/office/powerpoint/2012/main">
        <p15:guide id="5" orient="horz" pos="2523" userDrawn="1">
          <p15:clr>
            <a:srgbClr val="FBAE40"/>
          </p15:clr>
        </p15:guide>
        <p15:guide id="6" orient="horz" pos="2115" userDrawn="1">
          <p15:clr>
            <a:srgbClr val="FBAE40"/>
          </p15:clr>
        </p15:guide>
        <p15:guide id="7" pos="212" userDrawn="1">
          <p15:clr>
            <a:srgbClr val="FBAE40"/>
          </p15:clr>
        </p15:guide>
        <p15:guide id="8" pos="74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noProof="0" dirty="0"/>
          </a:p>
        </p:txBody>
      </p:sp>
      <p:sp>
        <p:nvSpPr>
          <p:cNvPr id="8" name="Content Placeholder 7"/>
          <p:cNvSpPr>
            <a:spLocks noGrp="1"/>
          </p:cNvSpPr>
          <p:nvPr>
            <p:ph sz="quarter" idx="22"/>
          </p:nvPr>
        </p:nvSpPr>
        <p:spPr>
          <a:xfrm>
            <a:off x="336001" y="1268413"/>
            <a:ext cx="5544100" cy="5040311"/>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10" name="Content Placeholder 9"/>
          <p:cNvSpPr>
            <a:spLocks noGrp="1"/>
          </p:cNvSpPr>
          <p:nvPr>
            <p:ph sz="quarter" idx="23"/>
          </p:nvPr>
        </p:nvSpPr>
        <p:spPr>
          <a:xfrm>
            <a:off x="6311899" y="1268413"/>
            <a:ext cx="5544099"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4" name="Rectangle 3" hidden="1"/>
          <p:cNvSpPr/>
          <p:nvPr userDrawn="1">
            <p:custDataLst>
              <p:tags r:id="rId1"/>
            </p:custDataLst>
          </p:nvPr>
        </p:nvSpPr>
        <p:spPr>
          <a:xfrm>
            <a:off x="335450" y="1268413"/>
            <a:ext cx="11526350" cy="504031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59988405"/>
      </p:ext>
    </p:extLst>
  </p:cSld>
  <p:clrMapOvr>
    <a:masterClrMapping/>
  </p:clrMapOvr>
  <p:hf sldNum="0" hdr="0" ftr="0" dt="0"/>
  <p:extLst mod="1">
    <p:ext uri="{DCECCB84-F9BA-43D5-87BE-67443E8EF086}">
      <p15:sldGuideLst xmlns:p15="http://schemas.microsoft.com/office/powerpoint/2012/main">
        <p15:guide id="1" pos="3704">
          <p15:clr>
            <a:srgbClr val="FBAE40"/>
          </p15:clr>
        </p15:guide>
        <p15:guide id="2" pos="3976">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guide id="7" pos="212">
          <p15:clr>
            <a:srgbClr val="FBAE40"/>
          </p15:clr>
        </p15:guide>
        <p15:guide id="8" pos="74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27"/>
          </p:nvPr>
        </p:nvSpPr>
        <p:spPr>
          <a:xfrm>
            <a:off x="336000" y="1628778"/>
            <a:ext cx="5544099" cy="4679948"/>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13" name="Content Placeholder 12"/>
          <p:cNvSpPr>
            <a:spLocks noGrp="1"/>
          </p:cNvSpPr>
          <p:nvPr>
            <p:ph sz="quarter" idx="28"/>
          </p:nvPr>
        </p:nvSpPr>
        <p:spPr>
          <a:xfrm>
            <a:off x="6311900" y="1628775"/>
            <a:ext cx="5544099" cy="4679950"/>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3" name="Title 2"/>
          <p:cNvSpPr>
            <a:spLocks noGrp="1"/>
          </p:cNvSpPr>
          <p:nvPr>
            <p:ph type="title"/>
          </p:nvPr>
        </p:nvSpPr>
        <p:spPr/>
        <p:txBody>
          <a:bodyPr/>
          <a:lstStyle/>
          <a:p>
            <a:endParaRPr lang="de-DE" dirty="0"/>
          </a:p>
        </p:txBody>
      </p:sp>
      <p:sp>
        <p:nvSpPr>
          <p:cNvPr id="4" name="Text Placeholder 3"/>
          <p:cNvSpPr>
            <a:spLocks noGrp="1"/>
          </p:cNvSpPr>
          <p:nvPr>
            <p:ph type="body" sz="quarter" idx="33"/>
          </p:nvPr>
        </p:nvSpPr>
        <p:spPr>
          <a:xfrm>
            <a:off x="3360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endParaRPr lang="de-DE" dirty="0"/>
          </a:p>
        </p:txBody>
      </p:sp>
      <p:sp>
        <p:nvSpPr>
          <p:cNvPr id="8" name="Text Placeholder 7"/>
          <p:cNvSpPr>
            <a:spLocks noGrp="1"/>
          </p:cNvSpPr>
          <p:nvPr>
            <p:ph type="body" sz="quarter" idx="34"/>
          </p:nvPr>
        </p:nvSpPr>
        <p:spPr>
          <a:xfrm>
            <a:off x="63119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endParaRPr lang="de-DE" dirty="0"/>
          </a:p>
        </p:txBody>
      </p:sp>
      <p:sp>
        <p:nvSpPr>
          <p:cNvPr id="2" name="Rectangle 1" hidden="1"/>
          <p:cNvSpPr/>
          <p:nvPr userDrawn="1">
            <p:custDataLst>
              <p:tags r:id="rId1"/>
            </p:custDataLst>
          </p:nvPr>
        </p:nvSpPr>
        <p:spPr>
          <a:xfrm>
            <a:off x="336550" y="1266825"/>
            <a:ext cx="1151890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30921842"/>
      </p:ext>
    </p:extLst>
  </p:cSld>
  <p:clrMapOvr>
    <a:masterClrMapping/>
  </p:clrMapOvr>
  <p:hf sldNum="0" hdr="0" ftr="0" dt="0"/>
  <p:extLst mod="1">
    <p:ext uri="{DCECCB84-F9BA-43D5-87BE-67443E8EF086}">
      <p15:sldGuideLst xmlns:p15="http://schemas.microsoft.com/office/powerpoint/2012/main">
        <p15:guide id="1" pos="3704">
          <p15:clr>
            <a:srgbClr val="FBAE40"/>
          </p15:clr>
        </p15:guide>
        <p15:guide id="2" pos="3976">
          <p15:clr>
            <a:srgbClr val="FBAE40"/>
          </p15:clr>
        </p15:guide>
        <p15:guide id="3" pos="212">
          <p15:clr>
            <a:srgbClr val="FBAE40"/>
          </p15:clr>
        </p15:guide>
        <p15:guide id="6" pos="7468">
          <p15:clr>
            <a:srgbClr val="FBAE40"/>
          </p15:clr>
        </p15:guide>
        <p15:guide id="7" orient="horz" pos="210">
          <p15:clr>
            <a:srgbClr val="FBAE40"/>
          </p15:clr>
        </p15:guide>
        <p15:guide id="8" orient="horz" pos="573">
          <p15:clr>
            <a:srgbClr val="FBAE40"/>
          </p15:clr>
        </p15:guide>
        <p15:guide id="9" orient="horz" pos="799">
          <p15:clr>
            <a:srgbClr val="FBAE40"/>
          </p15:clr>
        </p15:guide>
        <p15:guide id="11" orient="horz" pos="3974">
          <p15:clr>
            <a:srgbClr val="FBAE40"/>
          </p15:clr>
        </p15:guide>
        <p15:guide id="12" orient="horz" pos="102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tement with Content">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endParaRPr lang="de-DE" dirty="0"/>
          </a:p>
        </p:txBody>
      </p:sp>
      <p:sp>
        <p:nvSpPr>
          <p:cNvPr id="4" name="Content Placeholder 3"/>
          <p:cNvSpPr>
            <a:spLocks noGrp="1"/>
          </p:cNvSpPr>
          <p:nvPr>
            <p:ph sz="quarter" idx="13"/>
          </p:nvPr>
        </p:nvSpPr>
        <p:spPr>
          <a:xfrm>
            <a:off x="4584700" y="333375"/>
            <a:ext cx="7270750" cy="5975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370369"/>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2888">
          <p15:clr>
            <a:srgbClr val="FBAE40"/>
          </p15:clr>
        </p15:guide>
        <p15:guide id="3" pos="7468">
          <p15:clr>
            <a:srgbClr val="FBAE40"/>
          </p15:clr>
        </p15:guide>
        <p15:guide id="4" orient="horz" pos="210">
          <p15:clr>
            <a:srgbClr val="FBAE40"/>
          </p15:clr>
        </p15:guide>
        <p15:guide id="5" orient="horz" pos="3974">
          <p15:clr>
            <a:srgbClr val="FBAE40"/>
          </p15:clr>
        </p15:guide>
        <p15:guide id="6" pos="2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endParaRPr lang="de-DE" noProof="0" dirty="0"/>
          </a:p>
        </p:txBody>
      </p:sp>
      <p:sp>
        <p:nvSpPr>
          <p:cNvPr id="4"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endParaRPr lang="de-DE" dirty="0"/>
          </a:p>
        </p:txBody>
      </p:sp>
    </p:spTree>
    <p:extLst>
      <p:ext uri="{BB962C8B-B14F-4D97-AF65-F5344CB8AC3E}">
        <p14:creationId xmlns:p14="http://schemas.microsoft.com/office/powerpoint/2010/main" val="2590907980"/>
      </p:ext>
    </p:extLst>
  </p:cSld>
  <p:clrMapOvr>
    <a:masterClrMapping/>
  </p:clrMapOvr>
  <p:extLst mod="1">
    <p:ext uri="{DCECCB84-F9BA-43D5-87BE-67443E8EF086}">
      <p15:sldGuideLst xmlns:p15="http://schemas.microsoft.com/office/powerpoint/2012/main">
        <p15:guide id="1" pos="2434">
          <p15:clr>
            <a:srgbClr val="FBAE40"/>
          </p15:clr>
        </p15:guide>
        <p15:guide id="2" pos="212">
          <p15:clr>
            <a:srgbClr val="FBAE40"/>
          </p15:clr>
        </p15:guide>
        <p15:guide id="3" orient="horz" pos="210">
          <p15:clr>
            <a:srgbClr val="FBAE40"/>
          </p15:clr>
        </p15:guide>
        <p15:guide id="4" orient="horz" pos="3974">
          <p15:clr>
            <a:srgbClr val="FBAE40"/>
          </p15:clr>
        </p15:guide>
        <p15:guide id="5" pos="74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73151"/>
            <a:ext cx="12192000" cy="6784581"/>
          </a:xfrm>
          <a:pattFill prst="ltUpDiag">
            <a:fgClr>
              <a:schemeClr val="accent6">
                <a:lumMod val="40000"/>
                <a:lumOff val="60000"/>
              </a:schemeClr>
            </a:fgClr>
            <a:bgClr>
              <a:schemeClr val="bg1"/>
            </a:bgClr>
          </a:pattFill>
        </p:spPr>
        <p:txBody>
          <a:bodyPr bIns="756000" anchor="ctr"/>
          <a:lstStyle>
            <a:lvl1pPr marL="0" indent="0" algn="ctr">
              <a:buNone/>
              <a:defRPr/>
            </a:lvl1pPr>
          </a:lstStyle>
          <a:p>
            <a:endParaRPr lang="de-DE" noProof="0" dirty="0"/>
          </a:p>
        </p:txBody>
      </p:sp>
    </p:spTree>
    <p:extLst>
      <p:ext uri="{BB962C8B-B14F-4D97-AF65-F5344CB8AC3E}">
        <p14:creationId xmlns:p14="http://schemas.microsoft.com/office/powerpoint/2010/main" val="1714498789"/>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397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4" name="Rectangle 3" hidden="1"/>
          <p:cNvSpPr/>
          <p:nvPr userDrawn="1">
            <p:custDataLst>
              <p:tags r:id="rId1"/>
            </p:custDataLst>
          </p:nvPr>
        </p:nvSpPr>
        <p:spPr>
          <a:xfrm>
            <a:off x="0" y="0"/>
            <a:ext cx="12288000" cy="6858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2" name="Rectangle 1"/>
          <p:cNvSpPr/>
          <p:nvPr userDrawn="1">
            <p:custDataLst>
              <p:tags r:id="rId2"/>
            </p:custDataLst>
          </p:nvPr>
        </p:nvSpPr>
        <p:spPr>
          <a:xfrm>
            <a:off x="3504000" y="2277000"/>
            <a:ext cx="5112000" cy="2520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Rectangle 5" hidden="1">
            <a:extLst/>
          </p:cNvPr>
          <p:cNvSpPr/>
          <p:nvPr userDrawn="1">
            <p:custDataLst>
              <p:tags r:id="rId3"/>
            </p:custDataLst>
          </p:nvPr>
        </p:nvSpPr>
        <p:spPr>
          <a:xfrm>
            <a:off x="2987325" y="2205000"/>
            <a:ext cx="5688632" cy="2520000"/>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A3B25259-AE74-4B78-BEB4-3631C025F5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98840" y="2912132"/>
            <a:ext cx="4018352" cy="766800"/>
          </a:xfrm>
          <a:prstGeom prst="rect">
            <a:avLst/>
          </a:prstGeom>
        </p:spPr>
      </p:pic>
    </p:spTree>
    <p:extLst>
      <p:ext uri="{BB962C8B-B14F-4D97-AF65-F5344CB8AC3E}">
        <p14:creationId xmlns:p14="http://schemas.microsoft.com/office/powerpoint/2010/main" val="2784556937"/>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ex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endParaRPr lang="de-DE" noProof="0" dirty="0"/>
          </a:p>
        </p:txBody>
      </p:sp>
      <p:sp>
        <p:nvSpPr>
          <p:cNvPr id="2" name="Rectangle 1"/>
          <p:cNvSpPr>
            <a:spLocks/>
          </p:cNvSpPr>
          <p:nvPr userDrawn="1"/>
        </p:nvSpPr>
        <p:spPr>
          <a:xfrm>
            <a:off x="0" y="1"/>
            <a:ext cx="4237201" cy="6857998"/>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3" name="Title 2"/>
          <p:cNvSpPr>
            <a:spLocks noGrp="1"/>
          </p:cNvSpPr>
          <p:nvPr>
            <p:ph type="title"/>
          </p:nvPr>
        </p:nvSpPr>
        <p:spPr>
          <a:xfrm>
            <a:off x="335450" y="333375"/>
            <a:ext cx="3528525" cy="316865"/>
          </a:xfrm>
        </p:spPr>
        <p:txBody>
          <a:bodyPr/>
          <a:lstStyle>
            <a:lvl1pPr>
              <a:defRPr sz="1800">
                <a:solidFill>
                  <a:schemeClr val="bg1"/>
                </a:solidFill>
                <a:latin typeface="Segoe UI Semibold" panose="020B0702040204020203" pitchFamily="34" charset="0"/>
              </a:defRPr>
            </a:lvl1pPr>
          </a:lstStyle>
          <a:p>
            <a:r>
              <a:rPr lang="en-US" dirty="0"/>
              <a:t>Click to edit Master title style</a:t>
            </a:r>
            <a:endParaRPr lang="de-DE" dirty="0"/>
          </a:p>
        </p:txBody>
      </p:sp>
      <p:sp>
        <p:nvSpPr>
          <p:cNvPr id="6" name="Text Placeholder 5"/>
          <p:cNvSpPr>
            <a:spLocks noGrp="1"/>
          </p:cNvSpPr>
          <p:nvPr>
            <p:ph type="body" sz="quarter" idx="16"/>
          </p:nvPr>
        </p:nvSpPr>
        <p:spPr>
          <a:xfrm>
            <a:off x="336550" y="775504"/>
            <a:ext cx="3527425" cy="5533221"/>
          </a:xfrm>
        </p:spPr>
        <p:txBody>
          <a:bodyPr/>
          <a:lstStyle>
            <a:lvl1pPr marL="0" indent="0">
              <a:buNone/>
              <a:defRPr sz="1400" baseline="0">
                <a:solidFill>
                  <a:schemeClr val="bg1"/>
                </a:solidFill>
                <a:latin typeface="Segoe UI Semibold" panose="020B0702040204020203" pitchFamily="34" charset="0"/>
              </a:defRPr>
            </a:lvl1pPr>
            <a:lvl2pPr marL="0" indent="0">
              <a:buNone/>
              <a:defRPr sz="1400" baseline="0">
                <a:solidFill>
                  <a:schemeClr val="bg1"/>
                </a:solidFill>
              </a:defRPr>
            </a:lvl2pPr>
            <a:lvl3pPr>
              <a:buClr>
                <a:schemeClr val="bg1"/>
              </a:buClr>
              <a:defRPr sz="1400" baseline="0">
                <a:solidFill>
                  <a:schemeClr val="bg1"/>
                </a:solidFill>
              </a:defRPr>
            </a:lvl3pPr>
            <a:lvl4pPr marL="720000" indent="-180000">
              <a:buClr>
                <a:schemeClr val="bg1"/>
              </a:buClr>
              <a:buFont typeface="Wingdings" panose="05000000000000000000" pitchFamily="2" charset="2"/>
              <a:buChar char="§"/>
              <a:defRPr sz="1400" baseline="0">
                <a:solidFill>
                  <a:schemeClr val="bg1"/>
                </a:solidFill>
              </a:defRPr>
            </a:lvl4pPr>
            <a:lvl5pPr>
              <a:buClr>
                <a:schemeClr val="bg1"/>
              </a:buClr>
              <a:defRPr sz="1400" baseline="0">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p:txBody>
      </p:sp>
      <p:sp>
        <p:nvSpPr>
          <p:cNvPr id="8" name="Picture Placeholder 7"/>
          <p:cNvSpPr>
            <a:spLocks noGrp="1"/>
          </p:cNvSpPr>
          <p:nvPr>
            <p:ph type="pic" sz="quarter" idx="17" hasCustomPrompt="1"/>
          </p:nvPr>
        </p:nvSpPr>
        <p:spPr>
          <a:xfrm>
            <a:off x="9312463" y="0"/>
            <a:ext cx="2879537" cy="1367780"/>
          </a:xfrm>
        </p:spPr>
        <p:txBody>
          <a:bodyPr anchor="ctr"/>
          <a:lstStyle>
            <a:lvl1pPr marL="0" indent="0" algn="ctr">
              <a:buNone/>
              <a:defRPr/>
            </a:lvl1pPr>
          </a:lstStyle>
          <a:p>
            <a:r>
              <a:rPr lang="de-DE" dirty="0"/>
              <a:t>Logo</a:t>
            </a:r>
          </a:p>
        </p:txBody>
      </p:sp>
      <p:sp>
        <p:nvSpPr>
          <p:cNvPr id="15" name="MIO_VALID_LAYOUT" hidden="1"/>
          <p:cNvSpPr/>
          <p:nvPr userDrawn="1"/>
        </p:nvSpPr>
        <p:spPr>
          <a:xfrm>
            <a:off x="11855450" y="6496289"/>
            <a:ext cx="229396" cy="239791"/>
          </a:xfrm>
          <a:prstGeom prst="noSmoking">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39379703"/>
      </p:ext>
    </p:extLst>
  </p:cSld>
  <p:clrMapOvr>
    <a:masterClrMapping/>
  </p:clrMapOvr>
  <p:extLst mod="1">
    <p:ext uri="{DCECCB84-F9BA-43D5-87BE-67443E8EF086}">
      <p15:sldGuideLst xmlns:p15="http://schemas.microsoft.com/office/powerpoint/2012/main">
        <p15:guide id="1" pos="2434">
          <p15:clr>
            <a:srgbClr val="FBAE40"/>
          </p15:clr>
        </p15:guide>
        <p15:guide id="2" pos="212">
          <p15:clr>
            <a:srgbClr val="FBAE40"/>
          </p15:clr>
        </p15:guide>
        <p15:guide id="3" orient="horz" pos="210">
          <p15:clr>
            <a:srgbClr val="FBAE40"/>
          </p15:clr>
        </p15:guide>
        <p15:guide id="4" orient="horz" pos="3974">
          <p15:clr>
            <a:srgbClr val="FBAE40"/>
          </p15:clr>
        </p15:guide>
        <p15:guide id="5" pos="74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3" y="0"/>
            <a:ext cx="12192000" cy="4208987"/>
          </a:xfrm>
          <a:pattFill prst="ltUpDiag">
            <a:fgClr>
              <a:schemeClr val="accent6">
                <a:lumMod val="40000"/>
                <a:lumOff val="60000"/>
              </a:schemeClr>
            </a:fgClr>
            <a:bgClr>
              <a:schemeClr val="bg1"/>
            </a:bgClr>
          </a:pattFill>
        </p:spPr>
        <p:txBody>
          <a:bodyPr vert="horz" lIns="0" tIns="0" rIns="0" bIns="756000" rtlCol="0" anchor="ctr">
            <a:noAutofit/>
          </a:bodyPr>
          <a:lstStyle>
            <a:lvl1pPr marL="177800" indent="-177800" algn="ctr">
              <a:buNone/>
              <a:defRPr lang="de-DE" noProof="0" dirty="0"/>
            </a:lvl1pPr>
          </a:lstStyle>
          <a:p>
            <a:pPr marL="0" lvl="0" indent="0" algn="ctr"/>
            <a:endParaRPr lang="de-DE" noProof="0" dirty="0"/>
          </a:p>
        </p:txBody>
      </p:sp>
      <p:sp>
        <p:nvSpPr>
          <p:cNvPr id="7" name="Title 6"/>
          <p:cNvSpPr>
            <a:spLocks noGrp="1"/>
          </p:cNvSpPr>
          <p:nvPr>
            <p:ph type="title"/>
          </p:nvPr>
        </p:nvSpPr>
        <p:spPr>
          <a:xfrm>
            <a:off x="336550" y="5102976"/>
            <a:ext cx="11518900" cy="588138"/>
          </a:xfrm>
        </p:spPr>
        <p:txBody>
          <a:bodyPr vert="horz" lIns="0" tIns="0" rIns="0" bIns="0" rtlCol="0" anchor="t" anchorCtr="0">
            <a:noAutofit/>
          </a:bodyPr>
          <a:lstStyle>
            <a:lvl1pPr>
              <a:defRPr lang="de-DE" sz="3600" dirty="0">
                <a:solidFill>
                  <a:schemeClr val="bg1"/>
                </a:solidFill>
              </a:defRPr>
            </a:lvl1pPr>
          </a:lstStyle>
          <a:p>
            <a:pPr lvl="0"/>
            <a:endParaRPr lang="de-DE" noProof="0" dirty="0"/>
          </a:p>
        </p:txBody>
      </p:sp>
      <p:sp>
        <p:nvSpPr>
          <p:cNvPr id="11" name="Text Placeholder 10"/>
          <p:cNvSpPr>
            <a:spLocks noGrp="1"/>
          </p:cNvSpPr>
          <p:nvPr>
            <p:ph type="body" sz="quarter" idx="14"/>
          </p:nvPr>
        </p:nvSpPr>
        <p:spPr>
          <a:xfrm>
            <a:off x="336550" y="5763122"/>
            <a:ext cx="11518900" cy="288007"/>
          </a:xfrm>
        </p:spPr>
        <p:txBody>
          <a:bodyPr vert="horz" lIns="0" tIns="0" rIns="0" bIns="0" rtlCol="0">
            <a:noAutofit/>
          </a:bodyPr>
          <a:lstStyle>
            <a:lvl1pPr marL="177800" indent="-177800">
              <a:buNone/>
              <a:defRPr lang="de-DE" b="0" smtClean="0">
                <a:solidFill>
                  <a:schemeClr val="bg1"/>
                </a:solidFill>
                <a:latin typeface="Segoe UI Light" panose="020B0502040204020203" pitchFamily="34" charset="0"/>
                <a:cs typeface="Segoe UI Light" panose="020B0502040204020203" pitchFamily="34" charset="0"/>
              </a:defRPr>
            </a:lvl1pPr>
            <a:lvl2pPr>
              <a:defRPr lang="de-DE" smtClean="0"/>
            </a:lvl2pPr>
            <a:lvl3pPr>
              <a:defRPr lang="de-DE" smtClean="0"/>
            </a:lvl3pPr>
            <a:lvl4pPr>
              <a:defRPr lang="de-DE" smtClean="0"/>
            </a:lvl4pPr>
            <a:lvl5pPr>
              <a:defRPr lang="de-DE"/>
            </a:lvl5pPr>
          </a:lstStyle>
          <a:p>
            <a:pPr marL="0" lvl="0" indent="0"/>
            <a:endParaRPr lang="en-US" noProof="0" dirty="0"/>
          </a:p>
        </p:txBody>
      </p:sp>
      <p:sp>
        <p:nvSpPr>
          <p:cNvPr id="2" name="Rectangle 1"/>
          <p:cNvSpPr>
            <a:spLocks/>
          </p:cNvSpPr>
          <p:nvPr userDrawn="1"/>
        </p:nvSpPr>
        <p:spPr>
          <a:xfrm>
            <a:off x="1" y="4208987"/>
            <a:ext cx="12192002"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4" name="Rectangle 3"/>
          <p:cNvSpPr/>
          <p:nvPr userDrawn="1">
            <p:custDataLst>
              <p:tags r:id="rId1"/>
            </p:custDataLst>
          </p:nvPr>
        </p:nvSpPr>
        <p:spPr>
          <a:xfrm>
            <a:off x="336550" y="5102225"/>
            <a:ext cx="11525250" cy="1422775"/>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2" name="Rectangle 2" hidden="1">
            <a:extLst/>
          </p:cNvPr>
          <p:cNvSpPr/>
          <p:nvPr userDrawn="1">
            <p:custDataLst>
              <p:tags r:id="rId2"/>
            </p:custDataLst>
          </p:nvPr>
        </p:nvSpPr>
        <p:spPr>
          <a:xfrm>
            <a:off x="191344" y="4354147"/>
            <a:ext cx="2376264" cy="674926"/>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F36FA14F-E92A-4B75-BEF6-7191BAD20A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6549" y="4476551"/>
            <a:ext cx="2307513" cy="432000"/>
          </a:xfrm>
          <a:prstGeom prst="rect">
            <a:avLst/>
          </a:prstGeom>
        </p:spPr>
      </p:pic>
    </p:spTree>
    <p:extLst>
      <p:ext uri="{BB962C8B-B14F-4D97-AF65-F5344CB8AC3E}">
        <p14:creationId xmlns:p14="http://schemas.microsoft.com/office/powerpoint/2010/main" val="3793695165"/>
      </p:ext>
    </p:extLst>
  </p:cSld>
  <p:clrMapOvr>
    <a:masterClrMapping/>
  </p:clrMapOvr>
  <p:extLst mod="1">
    <p:ext uri="{DCECCB84-F9BA-43D5-87BE-67443E8EF086}">
      <p15:sldGuideLst xmlns:p15="http://schemas.microsoft.com/office/powerpoint/2012/main">
        <p15:guide id="1" orient="horz" pos="3214">
          <p15:clr>
            <a:srgbClr val="FBAE40"/>
          </p15:clr>
        </p15:guide>
        <p15:guide id="2" orient="horz" pos="3590">
          <p15:clr>
            <a:srgbClr val="FBAE40"/>
          </p15:clr>
        </p15:guide>
        <p15:guide id="3" pos="212">
          <p15:clr>
            <a:srgbClr val="FBAE40"/>
          </p15:clr>
        </p15:guide>
        <p15:guide id="4" pos="74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096" y="3357563"/>
            <a:ext cx="11519904" cy="636352"/>
          </a:xfrm>
        </p:spPr>
        <p:txBody>
          <a:bodyPr anchor="b"/>
          <a:lstStyle>
            <a:lvl1pPr>
              <a:defRPr sz="3600">
                <a:solidFill>
                  <a:schemeClr val="bg1"/>
                </a:solidFill>
                <a:latin typeface="Segoe UI Light" panose="020B0502040204020203" pitchFamily="34" charset="0"/>
                <a:cs typeface="Segoe UI Light" panose="020B0502040204020203" pitchFamily="34" charset="0"/>
              </a:defRPr>
            </a:lvl1pPr>
          </a:lstStyle>
          <a:p>
            <a:endParaRPr lang="en-US" dirty="0"/>
          </a:p>
        </p:txBody>
      </p:sp>
      <p:sp>
        <p:nvSpPr>
          <p:cNvPr id="9" name="Text Placeholder 8"/>
          <p:cNvSpPr>
            <a:spLocks noGrp="1"/>
          </p:cNvSpPr>
          <p:nvPr>
            <p:ph type="body" sz="quarter" idx="12" hasCustomPrompt="1"/>
          </p:nvPr>
        </p:nvSpPr>
        <p:spPr>
          <a:xfrm>
            <a:off x="336096" y="1312080"/>
            <a:ext cx="2279650" cy="2039314"/>
          </a:xfrm>
        </p:spPr>
        <p:txBody>
          <a:bodyPr anchor="b"/>
          <a:lstStyle>
            <a:lvl1pPr marL="0" indent="0">
              <a:buNone/>
              <a:defRPr sz="9600">
                <a:solidFill>
                  <a:schemeClr val="bg1"/>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Rectangle 4"/>
          <p:cNvSpPr>
            <a:spLocks/>
          </p:cNvSpPr>
          <p:nvPr userDrawn="1"/>
        </p:nvSpPr>
        <p:spPr>
          <a:xfrm>
            <a:off x="1" y="4208987"/>
            <a:ext cx="12193200"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Rectangle 6" hidden="1"/>
          <p:cNvSpPr/>
          <p:nvPr userDrawn="1">
            <p:custDataLst>
              <p:tags r:id="rId1"/>
            </p:custDataLst>
          </p:nvPr>
        </p:nvSpPr>
        <p:spPr>
          <a:xfrm>
            <a:off x="337100" y="333000"/>
            <a:ext cx="11518900" cy="367226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87380299"/>
      </p:ext>
    </p:extLst>
  </p:cSld>
  <p:clrMapOvr>
    <a:masterClrMapping/>
  </p:clrMapOvr>
  <p:extLst mod="1">
    <p:ext uri="{DCECCB84-F9BA-43D5-87BE-67443E8EF086}">
      <p15:sldGuideLst xmlns:p15="http://schemas.microsoft.com/office/powerpoint/2012/main">
        <p15:guide id="5" orient="horz" pos="2523">
          <p15:clr>
            <a:srgbClr val="FBAE40"/>
          </p15:clr>
        </p15:guide>
        <p15:guide id="6" orient="horz" pos="2115">
          <p15:clr>
            <a:srgbClr val="FBAE40"/>
          </p15:clr>
        </p15:guide>
        <p15:guide id="7" pos="212">
          <p15:clr>
            <a:srgbClr val="FBAE40"/>
          </p15:clr>
        </p15:guide>
        <p15:guide id="8" pos="74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333376"/>
            <a:ext cx="11519450" cy="5975350"/>
          </a:xfrm>
        </p:spPr>
        <p:txBody>
          <a:bodyPr anchor="ctr"/>
          <a:lstStyle>
            <a:lvl1pPr marL="0" indent="0" algn="l">
              <a:buNone/>
              <a:defRPr sz="3600">
                <a:solidFill>
                  <a:schemeClr val="bg1"/>
                </a:solidFill>
              </a:defRPr>
            </a:lvl1pPr>
          </a:lstStyle>
          <a:p>
            <a:pPr lvl="0"/>
            <a:endParaRPr lang="de-DE" dirty="0"/>
          </a:p>
        </p:txBody>
      </p:sp>
    </p:spTree>
    <p:extLst>
      <p:ext uri="{BB962C8B-B14F-4D97-AF65-F5344CB8AC3E}">
        <p14:creationId xmlns:p14="http://schemas.microsoft.com/office/powerpoint/2010/main" val="1003913650"/>
      </p:ext>
    </p:extLst>
  </p:cSld>
  <p:clrMapOvr>
    <a:masterClrMapping/>
  </p:clrMapOvr>
  <p:extLst mod="1">
    <p:ext uri="{DCECCB84-F9BA-43D5-87BE-67443E8EF086}">
      <p15:sldGuideLst xmlns:p15="http://schemas.microsoft.com/office/powerpoint/2012/main">
        <p15:guide id="1" pos="7680">
          <p15:clr>
            <a:srgbClr val="FBAE40"/>
          </p15:clr>
        </p15:guide>
        <p15:guide id="2" orient="horz" pos="210">
          <p15:clr>
            <a:srgbClr val="FBAE40"/>
          </p15:clr>
        </p15:guide>
        <p15:guide id="3" orient="horz" pos="3974">
          <p15:clr>
            <a:srgbClr val="FBAE40"/>
          </p15:clr>
        </p15:guide>
        <p15:guide id="4" pos="212">
          <p15:clr>
            <a:srgbClr val="FBAE40"/>
          </p15:clr>
        </p15:guide>
        <p15:guide id="5" pos="74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333376"/>
            <a:ext cx="11519450" cy="5975350"/>
          </a:xfrm>
        </p:spPr>
        <p:txBody>
          <a:bodyPr anchor="ctr"/>
          <a:lstStyle>
            <a:lvl1pPr marL="0" indent="0" algn="ctr">
              <a:buNone/>
              <a:defRPr sz="3600">
                <a:solidFill>
                  <a:schemeClr val="bg1"/>
                </a:solidFill>
              </a:defRPr>
            </a:lvl1pPr>
          </a:lstStyle>
          <a:p>
            <a:pPr lvl="0"/>
            <a:r>
              <a:rPr lang="en-US"/>
              <a:t>Edit Master text styles</a:t>
            </a:r>
          </a:p>
        </p:txBody>
      </p:sp>
      <p:sp>
        <p:nvSpPr>
          <p:cNvPr id="5" name="Vertraulichkeit" hidden="1">
            <a:extLst>
              <a:ext uri="{FF2B5EF4-FFF2-40B4-BE49-F238E27FC236}">
                <a16:creationId xmlns:a16="http://schemas.microsoft.com/office/drawing/2014/main" id="{BB362B2C-3F85-4169-8633-176179754C2B}"/>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6" name="Confidentiality" hidden="1">
            <a:extLst>
              <a:ext uri="{FF2B5EF4-FFF2-40B4-BE49-F238E27FC236}">
                <a16:creationId xmlns:a16="http://schemas.microsoft.com/office/drawing/2014/main" id="{59260E61-AC89-492F-AC77-41AF12294D56}"/>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2444165943"/>
      </p:ext>
    </p:extLst>
  </p:cSld>
  <p:clrMapOvr>
    <a:masterClrMapping/>
  </p:clrMapOvr>
  <p:extLst mod="1">
    <p:ext uri="{DCECCB84-F9BA-43D5-87BE-67443E8EF086}">
      <p15:sldGuideLst xmlns:p15="http://schemas.microsoft.com/office/powerpoint/2012/main">
        <p15:guide id="1" pos="7680" userDrawn="1">
          <p15:clr>
            <a:srgbClr val="FBAE40"/>
          </p15:clr>
        </p15:guide>
        <p15:guide id="2" orient="horz" pos="210" userDrawn="1">
          <p15:clr>
            <a:srgbClr val="FBAE40"/>
          </p15:clr>
        </p15:guide>
        <p15:guide id="3" orient="horz" pos="3974" userDrawn="1">
          <p15:clr>
            <a:srgbClr val="FBAE40"/>
          </p15:clr>
        </p15:guide>
        <p15:guide id="4" pos="212" userDrawn="1">
          <p15:clr>
            <a:srgbClr val="FBAE40"/>
          </p15:clr>
        </p15:guide>
        <p15:guide id="5" pos="74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5" name="Title 4"/>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19762598"/>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7468">
          <p15:clr>
            <a:srgbClr val="FBAE40"/>
          </p15:clr>
        </p15:guide>
        <p15:guide id="3" orient="horz" pos="799">
          <p15:clr>
            <a:srgbClr val="FBAE40"/>
          </p15:clr>
        </p15:guide>
        <p15:guide id="4" orient="horz" pos="3974">
          <p15:clr>
            <a:srgbClr val="FBAE40"/>
          </p15:clr>
        </p15:guide>
        <p15:guide id="5" orient="horz" pos="573">
          <p15:clr>
            <a:srgbClr val="FBAE40"/>
          </p15:clr>
        </p15:guide>
        <p15:guide id="6" orient="horz" pos="2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de-DE" dirty="0"/>
          </a:p>
        </p:txBody>
      </p:sp>
      <p:sp>
        <p:nvSpPr>
          <p:cNvPr id="7" name="Text Placeholder 6"/>
          <p:cNvSpPr>
            <a:spLocks noGrp="1"/>
          </p:cNvSpPr>
          <p:nvPr>
            <p:ph type="body" sz="quarter" idx="15"/>
          </p:nvPr>
        </p:nvSpPr>
        <p:spPr>
          <a:xfrm>
            <a:off x="335999" y="1268413"/>
            <a:ext cx="7560001" cy="50396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Rectangle 4" hidden="1"/>
          <p:cNvSpPr/>
          <p:nvPr userDrawn="1">
            <p:custDataLst>
              <p:tags r:id="rId1"/>
            </p:custDataLst>
          </p:nvPr>
        </p:nvSpPr>
        <p:spPr>
          <a:xfrm>
            <a:off x="335450" y="1268413"/>
            <a:ext cx="11526350" cy="5040312"/>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40484265"/>
      </p:ext>
    </p:extLst>
  </p:cSld>
  <p:clrMapOvr>
    <a:masterClrMapping/>
  </p:clrMapOvr>
  <p:hf sldNum="0" hdr="0" ftr="0" dt="0"/>
  <p:extLst mod="1">
    <p:ext uri="{DCECCB84-F9BA-43D5-87BE-67443E8EF086}">
      <p15:sldGuideLst xmlns:p15="http://schemas.microsoft.com/office/powerpoint/2012/main">
        <p15:guide id="1" orient="horz" pos="210">
          <p15:clr>
            <a:srgbClr val="FBAE40"/>
          </p15:clr>
        </p15:guide>
        <p15:guide id="2" orient="horz" pos="573">
          <p15:clr>
            <a:srgbClr val="FBAE40"/>
          </p15:clr>
        </p15:guide>
        <p15:guide id="3" orient="horz" pos="799">
          <p15:clr>
            <a:srgbClr val="FBAE40"/>
          </p15:clr>
        </p15:guide>
        <p15:guide id="4" orient="horz" pos="3974">
          <p15:clr>
            <a:srgbClr val="FBAE40"/>
          </p15:clr>
        </p15:guide>
        <p15:guide id="5" pos="212">
          <p15:clr>
            <a:srgbClr val="FBAE40"/>
          </p15:clr>
        </p15:guide>
        <p15:guide id="6" pos="4974">
          <p15:clr>
            <a:srgbClr val="FBAE40"/>
          </p15:clr>
        </p15:guide>
        <p15:guide id="7" pos="74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er 6"/>
          <p:cNvSpPr>
            <a:spLocks noGrp="1"/>
          </p:cNvSpPr>
          <p:nvPr>
            <p:ph sz="quarter" idx="12"/>
          </p:nvPr>
        </p:nvSpPr>
        <p:spPr>
          <a:xfrm>
            <a:off x="335999" y="1268413"/>
            <a:ext cx="11520001" cy="5039689"/>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5" name="Title 4"/>
          <p:cNvSpPr>
            <a:spLocks noGrp="1"/>
          </p:cNvSpPr>
          <p:nvPr>
            <p:ph type="title"/>
          </p:nvPr>
        </p:nvSpPr>
        <p:spPr/>
        <p:txBody>
          <a:bodyPr/>
          <a:lstStyle/>
          <a:p>
            <a:endParaRPr lang="de-DE" dirty="0"/>
          </a:p>
        </p:txBody>
      </p:sp>
    </p:spTree>
    <p:extLst>
      <p:ext uri="{BB962C8B-B14F-4D97-AF65-F5344CB8AC3E}">
        <p14:creationId xmlns:p14="http://schemas.microsoft.com/office/powerpoint/2010/main" val="250140742"/>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noProof="0" dirty="0"/>
          </a:p>
        </p:txBody>
      </p:sp>
      <p:sp>
        <p:nvSpPr>
          <p:cNvPr id="8" name="Content Placeholder 7"/>
          <p:cNvSpPr>
            <a:spLocks noGrp="1"/>
          </p:cNvSpPr>
          <p:nvPr>
            <p:ph sz="quarter" idx="22"/>
          </p:nvPr>
        </p:nvSpPr>
        <p:spPr>
          <a:xfrm>
            <a:off x="336001" y="1268413"/>
            <a:ext cx="5544100" cy="5040311"/>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10" name="Content Placeholder 9"/>
          <p:cNvSpPr>
            <a:spLocks noGrp="1"/>
          </p:cNvSpPr>
          <p:nvPr>
            <p:ph sz="quarter" idx="23"/>
          </p:nvPr>
        </p:nvSpPr>
        <p:spPr>
          <a:xfrm>
            <a:off x="6311899" y="1268413"/>
            <a:ext cx="5544099"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4" name="Rectangle 3" hidden="1"/>
          <p:cNvSpPr/>
          <p:nvPr userDrawn="1">
            <p:custDataLst>
              <p:tags r:id="rId1"/>
            </p:custDataLst>
          </p:nvPr>
        </p:nvSpPr>
        <p:spPr>
          <a:xfrm>
            <a:off x="335450" y="1268413"/>
            <a:ext cx="11526350" cy="504031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28809631"/>
      </p:ext>
    </p:extLst>
  </p:cSld>
  <p:clrMapOvr>
    <a:masterClrMapping/>
  </p:clrMapOvr>
  <p:hf sldNum="0" hdr="0" ftr="0" dt="0"/>
  <p:extLst mod="1">
    <p:ext uri="{DCECCB84-F9BA-43D5-87BE-67443E8EF086}">
      <p15:sldGuideLst xmlns:p15="http://schemas.microsoft.com/office/powerpoint/2012/main">
        <p15:guide id="1" pos="3704">
          <p15:clr>
            <a:srgbClr val="FBAE40"/>
          </p15:clr>
        </p15:guide>
        <p15:guide id="2" pos="3976">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guide id="7" pos="212">
          <p15:clr>
            <a:srgbClr val="FBAE40"/>
          </p15:clr>
        </p15:guide>
        <p15:guide id="8" pos="74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27"/>
          </p:nvPr>
        </p:nvSpPr>
        <p:spPr>
          <a:xfrm>
            <a:off x="336000" y="1628778"/>
            <a:ext cx="5544099" cy="4679948"/>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13" name="Content Placeholder 12"/>
          <p:cNvSpPr>
            <a:spLocks noGrp="1"/>
          </p:cNvSpPr>
          <p:nvPr>
            <p:ph sz="quarter" idx="28"/>
          </p:nvPr>
        </p:nvSpPr>
        <p:spPr>
          <a:xfrm>
            <a:off x="6311900" y="1628775"/>
            <a:ext cx="5544099" cy="4679950"/>
          </a:xfr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e-DE" noProof="0" dirty="0"/>
          </a:p>
        </p:txBody>
      </p:sp>
      <p:sp>
        <p:nvSpPr>
          <p:cNvPr id="3" name="Title 2"/>
          <p:cNvSpPr>
            <a:spLocks noGrp="1"/>
          </p:cNvSpPr>
          <p:nvPr>
            <p:ph type="title"/>
          </p:nvPr>
        </p:nvSpPr>
        <p:spPr/>
        <p:txBody>
          <a:bodyPr/>
          <a:lstStyle/>
          <a:p>
            <a:endParaRPr lang="de-DE" dirty="0"/>
          </a:p>
        </p:txBody>
      </p:sp>
      <p:sp>
        <p:nvSpPr>
          <p:cNvPr id="4" name="Text Placeholder 3"/>
          <p:cNvSpPr>
            <a:spLocks noGrp="1"/>
          </p:cNvSpPr>
          <p:nvPr>
            <p:ph type="body" sz="quarter" idx="33"/>
          </p:nvPr>
        </p:nvSpPr>
        <p:spPr>
          <a:xfrm>
            <a:off x="3360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endParaRPr lang="de-DE" dirty="0"/>
          </a:p>
        </p:txBody>
      </p:sp>
      <p:sp>
        <p:nvSpPr>
          <p:cNvPr id="8" name="Text Placeholder 7"/>
          <p:cNvSpPr>
            <a:spLocks noGrp="1"/>
          </p:cNvSpPr>
          <p:nvPr>
            <p:ph type="body" sz="quarter" idx="34"/>
          </p:nvPr>
        </p:nvSpPr>
        <p:spPr>
          <a:xfrm>
            <a:off x="63119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endParaRPr lang="de-DE" dirty="0"/>
          </a:p>
        </p:txBody>
      </p:sp>
      <p:sp>
        <p:nvSpPr>
          <p:cNvPr id="2" name="Rectangle 1" hidden="1"/>
          <p:cNvSpPr/>
          <p:nvPr userDrawn="1">
            <p:custDataLst>
              <p:tags r:id="rId1"/>
            </p:custDataLst>
          </p:nvPr>
        </p:nvSpPr>
        <p:spPr>
          <a:xfrm>
            <a:off x="336550" y="1266825"/>
            <a:ext cx="1151890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11585429"/>
      </p:ext>
    </p:extLst>
  </p:cSld>
  <p:clrMapOvr>
    <a:masterClrMapping/>
  </p:clrMapOvr>
  <p:hf sldNum="0" hdr="0" ftr="0" dt="0"/>
  <p:extLst mod="1">
    <p:ext uri="{DCECCB84-F9BA-43D5-87BE-67443E8EF086}">
      <p15:sldGuideLst xmlns:p15="http://schemas.microsoft.com/office/powerpoint/2012/main">
        <p15:guide id="1" pos="3704">
          <p15:clr>
            <a:srgbClr val="FBAE40"/>
          </p15:clr>
        </p15:guide>
        <p15:guide id="2" pos="3976">
          <p15:clr>
            <a:srgbClr val="FBAE40"/>
          </p15:clr>
        </p15:guide>
        <p15:guide id="3" pos="212">
          <p15:clr>
            <a:srgbClr val="FBAE40"/>
          </p15:clr>
        </p15:guide>
        <p15:guide id="6" pos="7468">
          <p15:clr>
            <a:srgbClr val="FBAE40"/>
          </p15:clr>
        </p15:guide>
        <p15:guide id="7" orient="horz" pos="210">
          <p15:clr>
            <a:srgbClr val="FBAE40"/>
          </p15:clr>
        </p15:guide>
        <p15:guide id="8" orient="horz" pos="573">
          <p15:clr>
            <a:srgbClr val="FBAE40"/>
          </p15:clr>
        </p15:guide>
        <p15:guide id="9" orient="horz" pos="799">
          <p15:clr>
            <a:srgbClr val="FBAE40"/>
          </p15:clr>
        </p15:guide>
        <p15:guide id="11" orient="horz" pos="3974">
          <p15:clr>
            <a:srgbClr val="FBAE40"/>
          </p15:clr>
        </p15:guide>
        <p15:guide id="12" orient="horz" pos="102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atement with Content">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endParaRPr lang="de-DE" dirty="0"/>
          </a:p>
        </p:txBody>
      </p:sp>
      <p:sp>
        <p:nvSpPr>
          <p:cNvPr id="4" name="Content Placeholder 3"/>
          <p:cNvSpPr>
            <a:spLocks noGrp="1"/>
          </p:cNvSpPr>
          <p:nvPr>
            <p:ph sz="quarter" idx="13"/>
          </p:nvPr>
        </p:nvSpPr>
        <p:spPr>
          <a:xfrm>
            <a:off x="4584700" y="333375"/>
            <a:ext cx="7270750" cy="5975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298414"/>
      </p:ext>
    </p:extLst>
  </p:cSld>
  <p:clrMapOvr>
    <a:masterClrMapping/>
  </p:clrMapOvr>
  <p:hf sldNum="0" hdr="0" ftr="0" dt="0"/>
  <p:extLst mod="1">
    <p:ext uri="{DCECCB84-F9BA-43D5-87BE-67443E8EF086}">
      <p15:sldGuideLst xmlns:p15="http://schemas.microsoft.com/office/powerpoint/2012/main">
        <p15:guide id="1" pos="212">
          <p15:clr>
            <a:srgbClr val="FBAE40"/>
          </p15:clr>
        </p15:guide>
        <p15:guide id="2" pos="2888">
          <p15:clr>
            <a:srgbClr val="FBAE40"/>
          </p15:clr>
        </p15:guide>
        <p15:guide id="3" pos="7468">
          <p15:clr>
            <a:srgbClr val="FBAE40"/>
          </p15:clr>
        </p15:guide>
        <p15:guide id="4" orient="horz" pos="210">
          <p15:clr>
            <a:srgbClr val="FBAE40"/>
          </p15:clr>
        </p15:guide>
        <p15:guide id="5" orient="horz" pos="3974">
          <p15:clr>
            <a:srgbClr val="FBAE40"/>
          </p15:clr>
        </p15:guide>
        <p15:guide id="6" pos="24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endParaRPr lang="de-DE" noProof="0" dirty="0"/>
          </a:p>
        </p:txBody>
      </p:sp>
      <p:sp>
        <p:nvSpPr>
          <p:cNvPr id="4"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endParaRPr lang="de-DE" dirty="0"/>
          </a:p>
        </p:txBody>
      </p:sp>
    </p:spTree>
    <p:extLst>
      <p:ext uri="{BB962C8B-B14F-4D97-AF65-F5344CB8AC3E}">
        <p14:creationId xmlns:p14="http://schemas.microsoft.com/office/powerpoint/2010/main" val="263712840"/>
      </p:ext>
    </p:extLst>
  </p:cSld>
  <p:clrMapOvr>
    <a:masterClrMapping/>
  </p:clrMapOvr>
  <p:extLst mod="1">
    <p:ext uri="{DCECCB84-F9BA-43D5-87BE-67443E8EF086}">
      <p15:sldGuideLst xmlns:p15="http://schemas.microsoft.com/office/powerpoint/2012/main">
        <p15:guide id="1" pos="2434">
          <p15:clr>
            <a:srgbClr val="FBAE40"/>
          </p15:clr>
        </p15:guide>
        <p15:guide id="2" pos="212">
          <p15:clr>
            <a:srgbClr val="FBAE40"/>
          </p15:clr>
        </p15:guide>
        <p15:guide id="3" orient="horz" pos="210">
          <p15:clr>
            <a:srgbClr val="FBAE40"/>
          </p15:clr>
        </p15:guide>
        <p15:guide id="4" orient="horz" pos="3974">
          <p15:clr>
            <a:srgbClr val="FBAE40"/>
          </p15:clr>
        </p15:guide>
        <p15:guide id="5" pos="74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73151"/>
            <a:ext cx="12192000" cy="6784581"/>
          </a:xfrm>
          <a:pattFill prst="ltUpDiag">
            <a:fgClr>
              <a:schemeClr val="accent6">
                <a:lumMod val="40000"/>
                <a:lumOff val="60000"/>
              </a:schemeClr>
            </a:fgClr>
            <a:bgClr>
              <a:schemeClr val="bg1"/>
            </a:bgClr>
          </a:pattFill>
        </p:spPr>
        <p:txBody>
          <a:bodyPr bIns="756000" anchor="ctr"/>
          <a:lstStyle>
            <a:lvl1pPr marL="0" indent="0" algn="ctr">
              <a:buNone/>
              <a:defRPr/>
            </a:lvl1pPr>
          </a:lstStyle>
          <a:p>
            <a:endParaRPr lang="de-DE" noProof="0" dirty="0"/>
          </a:p>
        </p:txBody>
      </p:sp>
    </p:spTree>
    <p:extLst>
      <p:ext uri="{BB962C8B-B14F-4D97-AF65-F5344CB8AC3E}">
        <p14:creationId xmlns:p14="http://schemas.microsoft.com/office/powerpoint/2010/main" val="1601968860"/>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397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4" name="Rectangle 3" hidden="1"/>
          <p:cNvSpPr/>
          <p:nvPr userDrawn="1">
            <p:custDataLst>
              <p:tags r:id="rId1"/>
            </p:custDataLst>
          </p:nvPr>
        </p:nvSpPr>
        <p:spPr>
          <a:xfrm>
            <a:off x="0" y="0"/>
            <a:ext cx="12288000" cy="6858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2" name="Rectangle 1"/>
          <p:cNvSpPr/>
          <p:nvPr userDrawn="1">
            <p:custDataLst>
              <p:tags r:id="rId2"/>
            </p:custDataLst>
          </p:nvPr>
        </p:nvSpPr>
        <p:spPr>
          <a:xfrm>
            <a:off x="3504000" y="2277000"/>
            <a:ext cx="5112000" cy="2520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Rectangle 5" hidden="1">
            <a:extLst/>
          </p:cNvPr>
          <p:cNvSpPr/>
          <p:nvPr userDrawn="1">
            <p:custDataLst>
              <p:tags r:id="rId3"/>
            </p:custDataLst>
          </p:nvPr>
        </p:nvSpPr>
        <p:spPr>
          <a:xfrm>
            <a:off x="2987325" y="2205000"/>
            <a:ext cx="5688632" cy="2520000"/>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2E476BFF-746A-40E7-BDF0-9F3EDC1CA9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0740" y="2912132"/>
            <a:ext cx="4095835" cy="766800"/>
          </a:xfrm>
          <a:prstGeom prst="rect">
            <a:avLst/>
          </a:prstGeom>
        </p:spPr>
      </p:pic>
    </p:spTree>
    <p:extLst>
      <p:ext uri="{BB962C8B-B14F-4D97-AF65-F5344CB8AC3E}">
        <p14:creationId xmlns:p14="http://schemas.microsoft.com/office/powerpoint/2010/main" val="1378544985"/>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3" y="0"/>
            <a:ext cx="12192000" cy="4208987"/>
          </a:xfrm>
          <a:pattFill prst="ltUpDiag">
            <a:fgClr>
              <a:schemeClr val="accent6">
                <a:lumMod val="40000"/>
                <a:lumOff val="60000"/>
              </a:schemeClr>
            </a:fgClr>
            <a:bgClr>
              <a:schemeClr val="bg1"/>
            </a:bgClr>
          </a:pattFill>
        </p:spPr>
        <p:txBody>
          <a:bodyPr vert="horz" lIns="0" tIns="0" rIns="0" bIns="756000" rtlCol="0" anchor="ctr">
            <a:noAutofit/>
          </a:bodyPr>
          <a:lstStyle>
            <a:lvl1pPr marL="177800" indent="-177800" algn="ctr">
              <a:buNone/>
              <a:defRPr lang="de-DE" noProof="0" dirty="0"/>
            </a:lvl1pPr>
          </a:lstStyle>
          <a:p>
            <a:pPr marL="0" lvl="0" indent="0" algn="ctr"/>
            <a:r>
              <a:rPr lang="en-US" noProof="0"/>
              <a:t>Click icon to add picture</a:t>
            </a:r>
            <a:endParaRPr lang="de-DE" noProof="0" dirty="0"/>
          </a:p>
        </p:txBody>
      </p:sp>
      <p:sp>
        <p:nvSpPr>
          <p:cNvPr id="11" name="Text Placeholder 10"/>
          <p:cNvSpPr>
            <a:spLocks noGrp="1"/>
          </p:cNvSpPr>
          <p:nvPr>
            <p:ph type="body" sz="quarter" idx="14"/>
          </p:nvPr>
        </p:nvSpPr>
        <p:spPr>
          <a:xfrm>
            <a:off x="336550" y="5763122"/>
            <a:ext cx="11518900" cy="288007"/>
          </a:xfrm>
        </p:spPr>
        <p:txBody>
          <a:bodyPr vert="horz" lIns="0" tIns="0" rIns="0" bIns="0" rtlCol="0">
            <a:noAutofit/>
          </a:bodyPr>
          <a:lstStyle>
            <a:lvl1pPr marL="177800" indent="-177800">
              <a:buNone/>
              <a:defRPr lang="de-DE" b="0" smtClean="0">
                <a:solidFill>
                  <a:schemeClr val="bg1"/>
                </a:solidFill>
                <a:latin typeface="Segoe UI Light" panose="020B0502040204020203" pitchFamily="34" charset="0"/>
                <a:cs typeface="Segoe UI Light" panose="020B0502040204020203" pitchFamily="34" charset="0"/>
              </a:defRPr>
            </a:lvl1pPr>
            <a:lvl2pPr>
              <a:defRPr lang="de-DE" smtClean="0"/>
            </a:lvl2pPr>
            <a:lvl3pPr>
              <a:defRPr lang="de-DE" smtClean="0"/>
            </a:lvl3pPr>
            <a:lvl4pPr>
              <a:defRPr lang="de-DE" smtClean="0"/>
            </a:lvl4pPr>
            <a:lvl5pPr>
              <a:defRPr lang="de-DE"/>
            </a:lvl5pPr>
          </a:lstStyle>
          <a:p>
            <a:pPr marL="0" lvl="0" indent="0"/>
            <a:r>
              <a:rPr lang="en-US" noProof="0"/>
              <a:t>Edit Master text styles</a:t>
            </a:r>
          </a:p>
        </p:txBody>
      </p:sp>
      <p:sp>
        <p:nvSpPr>
          <p:cNvPr id="2" name="Rectangle 1"/>
          <p:cNvSpPr>
            <a:spLocks/>
          </p:cNvSpPr>
          <p:nvPr userDrawn="1"/>
        </p:nvSpPr>
        <p:spPr>
          <a:xfrm>
            <a:off x="1" y="4208987"/>
            <a:ext cx="12192002"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1"/>
            </p:custDataLst>
          </p:nvPr>
        </p:nvSpPr>
        <p:spPr>
          <a:xfrm>
            <a:off x="336550" y="5102225"/>
            <a:ext cx="11525250" cy="1422775"/>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5" name="Rectangle 4" hidden="1"/>
          <p:cNvSpPr/>
          <p:nvPr userDrawn="1">
            <p:custDataLst>
              <p:tags r:id="rId2"/>
            </p:custDataLst>
          </p:nvPr>
        </p:nvSpPr>
        <p:spPr>
          <a:xfrm>
            <a:off x="0" y="4282139"/>
            <a:ext cx="2640000" cy="820086"/>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Title 6"/>
          <p:cNvSpPr>
            <a:spLocks noGrp="1"/>
          </p:cNvSpPr>
          <p:nvPr>
            <p:ph type="title"/>
          </p:nvPr>
        </p:nvSpPr>
        <p:spPr>
          <a:xfrm>
            <a:off x="336550" y="5102225"/>
            <a:ext cx="11518900" cy="588138"/>
          </a:xfrm>
        </p:spPr>
        <p:txBody>
          <a:bodyPr vert="horz" lIns="0" tIns="0" rIns="0" bIns="0" rtlCol="0" anchor="t" anchorCtr="0">
            <a:noAutofit/>
          </a:bodyPr>
          <a:lstStyle>
            <a:lvl1pPr>
              <a:defRPr lang="de-DE" sz="3600" dirty="0">
                <a:solidFill>
                  <a:schemeClr val="bg1"/>
                </a:solidFill>
              </a:defRPr>
            </a:lvl1pPr>
          </a:lstStyle>
          <a:p>
            <a:pPr lvl="0"/>
            <a:r>
              <a:rPr lang="en-US" noProof="0"/>
              <a:t>Click to edit Master title style</a:t>
            </a:r>
            <a:endParaRPr lang="de-DE" noProof="0" dirty="0"/>
          </a:p>
        </p:txBody>
      </p:sp>
      <p:sp>
        <p:nvSpPr>
          <p:cNvPr id="3" name="Rectangle 2" hidden="1">
            <a:extLst>
              <a:ext uri="{FF2B5EF4-FFF2-40B4-BE49-F238E27FC236}">
                <a16:creationId xmlns:a16="http://schemas.microsoft.com/office/drawing/2014/main" id="{4D129E03-896B-4E66-81DF-9769328CA981}"/>
              </a:ext>
            </a:extLst>
          </p:cNvPr>
          <p:cNvSpPr/>
          <p:nvPr userDrawn="1">
            <p:custDataLst>
              <p:tags r:id="rId3"/>
            </p:custDataLst>
          </p:nvPr>
        </p:nvSpPr>
        <p:spPr>
          <a:xfrm>
            <a:off x="191344" y="4475976"/>
            <a:ext cx="2376264" cy="465192"/>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2" name="Vertraulichkeit" hidden="1">
            <a:extLst>
              <a:ext uri="{FF2B5EF4-FFF2-40B4-BE49-F238E27FC236}">
                <a16:creationId xmlns:a16="http://schemas.microsoft.com/office/drawing/2014/main" id="{4806AFCC-6C0A-42EA-9B82-CA453C31332A}"/>
              </a:ext>
            </a:extLst>
          </p:cNvPr>
          <p:cNvSpPr txBox="1"/>
          <p:nvPr userDrawn="1">
            <p:custDataLst>
              <p:tags r:id="rId4"/>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3" name="Confidentiality" hidden="1">
            <a:extLst>
              <a:ext uri="{FF2B5EF4-FFF2-40B4-BE49-F238E27FC236}">
                <a16:creationId xmlns:a16="http://schemas.microsoft.com/office/drawing/2014/main" id="{207E3248-D447-48D7-97C1-9A1B060AFB3E}"/>
              </a:ext>
            </a:extLst>
          </p:cNvPr>
          <p:cNvSpPr txBox="1"/>
          <p:nvPr userDrawn="1">
            <p:custDataLst>
              <p:tags r:id="rId5"/>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pic>
        <p:nvPicPr>
          <p:cNvPr id="15" name="Picture 14">
            <a:extLst>
              <a:ext uri="{FF2B5EF4-FFF2-40B4-BE49-F238E27FC236}">
                <a16:creationId xmlns:a16="http://schemas.microsoft.com/office/drawing/2014/main" id="{4E18F690-FCF2-43A1-B7F3-55FF7D1208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6549" y="4476551"/>
            <a:ext cx="2160000" cy="432000"/>
          </a:xfrm>
          <a:prstGeom prst="rect">
            <a:avLst/>
          </a:prstGeom>
        </p:spPr>
      </p:pic>
    </p:spTree>
    <p:extLst>
      <p:ext uri="{BB962C8B-B14F-4D97-AF65-F5344CB8AC3E}">
        <p14:creationId xmlns:p14="http://schemas.microsoft.com/office/powerpoint/2010/main" val="486820903"/>
      </p:ext>
    </p:extLst>
  </p:cSld>
  <p:clrMapOvr>
    <a:masterClrMapping/>
  </p:clrMapOvr>
  <p:extLst mod="1">
    <p:ext uri="{DCECCB84-F9BA-43D5-87BE-67443E8EF086}">
      <p15:sldGuideLst xmlns:p15="http://schemas.microsoft.com/office/powerpoint/2012/main">
        <p15:guide id="1" orient="horz" pos="3203">
          <p15:clr>
            <a:srgbClr val="FBAE40"/>
          </p15:clr>
        </p15:guide>
        <p15:guide id="2" orient="horz" pos="3590">
          <p15:clr>
            <a:srgbClr val="FBAE40"/>
          </p15:clr>
        </p15:guide>
        <p15:guide id="3" pos="212">
          <p15:clr>
            <a:srgbClr val="FBAE40"/>
          </p15:clr>
        </p15:guide>
        <p15:guide id="4" pos="74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618390184"/>
      </p:ext>
    </p:extLst>
  </p:cSld>
  <p:clrMapOvr>
    <a:masterClrMapping/>
  </p:clrMapOvr>
  <p:extLst mod="1">
    <p:ext uri="{DCECCB84-F9BA-43D5-87BE-67443E8EF086}">
      <p15:sldGuideLst xmlns:p15="http://schemas.microsoft.com/office/powerpoint/2012/main">
        <p15:guide id="1" pos="212" userDrawn="1">
          <p15:clr>
            <a:srgbClr val="FBAE40"/>
          </p15:clr>
        </p15:guide>
        <p15:guide id="2" pos="7468" userDrawn="1">
          <p15:clr>
            <a:srgbClr val="FBAE40"/>
          </p15:clr>
        </p15:guide>
        <p15:guide id="3" orient="horz" pos="799" userDrawn="1">
          <p15:clr>
            <a:srgbClr val="FBAE40"/>
          </p15:clr>
        </p15:guide>
        <p15:guide id="4" orient="horz" pos="3974" userDrawn="1">
          <p15:clr>
            <a:srgbClr val="FBAE40"/>
          </p15:clr>
        </p15:guide>
        <p15:guide id="5" orient="horz" pos="573" userDrawn="1">
          <p15:clr>
            <a:srgbClr val="FBAE40"/>
          </p15:clr>
        </p15:guide>
        <p15:guide id="6" orient="horz" pos="21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096" y="3357563"/>
            <a:ext cx="11519904" cy="636352"/>
          </a:xfrm>
        </p:spPr>
        <p:txBody>
          <a:bodyPr anchor="b"/>
          <a:lstStyle>
            <a:lvl1pPr>
              <a:defRPr sz="36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336096" y="1312080"/>
            <a:ext cx="2279650" cy="2039314"/>
          </a:xfrm>
        </p:spPr>
        <p:txBody>
          <a:bodyPr anchor="b"/>
          <a:lstStyle>
            <a:lvl1pPr marL="0" indent="0">
              <a:buNone/>
              <a:defRPr sz="9600">
                <a:solidFill>
                  <a:schemeClr val="bg1"/>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Rectangle 4"/>
          <p:cNvSpPr>
            <a:spLocks/>
          </p:cNvSpPr>
          <p:nvPr userDrawn="1"/>
        </p:nvSpPr>
        <p:spPr>
          <a:xfrm>
            <a:off x="1" y="4208987"/>
            <a:ext cx="12193200"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Rectangle 6" hidden="1"/>
          <p:cNvSpPr/>
          <p:nvPr userDrawn="1">
            <p:custDataLst>
              <p:tags r:id="rId1"/>
            </p:custDataLst>
          </p:nvPr>
        </p:nvSpPr>
        <p:spPr>
          <a:xfrm>
            <a:off x="337100" y="333000"/>
            <a:ext cx="11518900" cy="367226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0" name="Vertraulichkeit" hidden="1">
            <a:extLst>
              <a:ext uri="{FF2B5EF4-FFF2-40B4-BE49-F238E27FC236}">
                <a16:creationId xmlns:a16="http://schemas.microsoft.com/office/drawing/2014/main" id="{23D99041-EDD1-421F-B7FB-BECD70AC99F2}"/>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1" name="Confidentiality" hidden="1">
            <a:extLst>
              <a:ext uri="{FF2B5EF4-FFF2-40B4-BE49-F238E27FC236}">
                <a16:creationId xmlns:a16="http://schemas.microsoft.com/office/drawing/2014/main" id="{6C507DF6-4D3B-47AA-85EE-4FB294BA404B}"/>
              </a:ext>
            </a:extLst>
          </p:cNvPr>
          <p:cNvSpPr txBox="1"/>
          <p:nvPr userDrawn="1">
            <p:custDataLst>
              <p:tags r:id="rId3"/>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3242928740"/>
      </p:ext>
    </p:extLst>
  </p:cSld>
  <p:clrMapOvr>
    <a:masterClrMapping/>
  </p:clrMapOvr>
  <p:extLst mod="1">
    <p:ext uri="{DCECCB84-F9BA-43D5-87BE-67443E8EF086}">
      <p15:sldGuideLst xmlns:p15="http://schemas.microsoft.com/office/powerpoint/2012/main">
        <p15:guide id="5" orient="horz" pos="2523">
          <p15:clr>
            <a:srgbClr val="FBAE40"/>
          </p15:clr>
        </p15:guide>
        <p15:guide id="6" orient="horz" pos="2115">
          <p15:clr>
            <a:srgbClr val="FBAE40"/>
          </p15:clr>
        </p15:guide>
        <p15:guide id="7" pos="212">
          <p15:clr>
            <a:srgbClr val="FBAE40"/>
          </p15:clr>
        </p15:guide>
        <p15:guide id="8" pos="74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333376"/>
            <a:ext cx="11519450" cy="5975350"/>
          </a:xfrm>
        </p:spPr>
        <p:txBody>
          <a:bodyPr anchor="ctr"/>
          <a:lstStyle>
            <a:lvl1pPr marL="0" indent="0" algn="ctr">
              <a:buNone/>
              <a:defRPr sz="3600">
                <a:solidFill>
                  <a:schemeClr val="bg1"/>
                </a:solidFill>
              </a:defRPr>
            </a:lvl1pPr>
          </a:lstStyle>
          <a:p>
            <a:pPr lvl="0"/>
            <a:r>
              <a:rPr lang="en-US"/>
              <a:t>Edit Master text styles</a:t>
            </a:r>
          </a:p>
        </p:txBody>
      </p:sp>
      <p:sp>
        <p:nvSpPr>
          <p:cNvPr id="5" name="Vertraulichkeit" hidden="1">
            <a:extLst>
              <a:ext uri="{FF2B5EF4-FFF2-40B4-BE49-F238E27FC236}">
                <a16:creationId xmlns:a16="http://schemas.microsoft.com/office/drawing/2014/main" id="{BB362B2C-3F85-4169-8633-176179754C2B}"/>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6" name="Confidentiality" hidden="1">
            <a:extLst>
              <a:ext uri="{FF2B5EF4-FFF2-40B4-BE49-F238E27FC236}">
                <a16:creationId xmlns:a16="http://schemas.microsoft.com/office/drawing/2014/main" id="{59260E61-AC89-492F-AC77-41AF12294D56}"/>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611255812"/>
      </p:ext>
    </p:extLst>
  </p:cSld>
  <p:clrMapOvr>
    <a:masterClrMapping/>
  </p:clrMapOvr>
  <p:extLst mod="1">
    <p:ext uri="{DCECCB84-F9BA-43D5-87BE-67443E8EF086}">
      <p15:sldGuideLst xmlns:p15="http://schemas.microsoft.com/office/powerpoint/2012/main">
        <p15:guide id="1" pos="7680">
          <p15:clr>
            <a:srgbClr val="FBAE40"/>
          </p15:clr>
        </p15:guide>
        <p15:guide id="2" orient="horz" pos="210">
          <p15:clr>
            <a:srgbClr val="FBAE40"/>
          </p15:clr>
        </p15:guide>
        <p15:guide id="3" orient="horz" pos="3974">
          <p15:clr>
            <a:srgbClr val="FBAE40"/>
          </p15:clr>
        </p15:guide>
        <p15:guide id="4" pos="212">
          <p15:clr>
            <a:srgbClr val="FBAE40"/>
          </p15:clr>
        </p15:guide>
        <p15:guide id="5" pos="74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65119743"/>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799">
          <p15:clr>
            <a:srgbClr val="FBAE40"/>
          </p15:clr>
        </p15:guide>
        <p15:guide id="4" orient="horz" pos="3974">
          <p15:clr>
            <a:srgbClr val="FBAE40"/>
          </p15:clr>
        </p15:guide>
        <p15:guide id="5" orient="horz" pos="573">
          <p15:clr>
            <a:srgbClr val="FBAE40"/>
          </p15:clr>
        </p15:guide>
        <p15:guide id="6" orient="horz" pos="21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de-DE" dirty="0"/>
          </a:p>
        </p:txBody>
      </p:sp>
      <p:sp>
        <p:nvSpPr>
          <p:cNvPr id="7" name="Text Placeholder 6"/>
          <p:cNvSpPr>
            <a:spLocks noGrp="1"/>
          </p:cNvSpPr>
          <p:nvPr>
            <p:ph type="body" sz="quarter" idx="15"/>
          </p:nvPr>
        </p:nvSpPr>
        <p:spPr>
          <a:xfrm>
            <a:off x="335999" y="1268413"/>
            <a:ext cx="7560001" cy="50396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Rectangle 4" hidden="1"/>
          <p:cNvSpPr/>
          <p:nvPr userDrawn="1">
            <p:custDataLst>
              <p:tags r:id="rId1"/>
            </p:custDataLst>
          </p:nvPr>
        </p:nvSpPr>
        <p:spPr>
          <a:xfrm>
            <a:off x="335450" y="1268413"/>
            <a:ext cx="11526350" cy="5040312"/>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73103960"/>
      </p:ext>
    </p:extLst>
  </p:cSld>
  <p:clrMapOvr>
    <a:masterClrMapping/>
  </p:clrMapOvr>
  <p:extLst mod="1">
    <p:ext uri="{DCECCB84-F9BA-43D5-87BE-67443E8EF086}">
      <p15:sldGuideLst xmlns:p15="http://schemas.microsoft.com/office/powerpoint/2012/main">
        <p15:guide id="1" orient="horz" pos="210">
          <p15:clr>
            <a:srgbClr val="FBAE40"/>
          </p15:clr>
        </p15:guide>
        <p15:guide id="2" orient="horz" pos="573">
          <p15:clr>
            <a:srgbClr val="FBAE40"/>
          </p15:clr>
        </p15:guide>
        <p15:guide id="3" orient="horz" pos="799">
          <p15:clr>
            <a:srgbClr val="FBAE40"/>
          </p15:clr>
        </p15:guide>
        <p15:guide id="4" orient="horz" pos="3974">
          <p15:clr>
            <a:srgbClr val="FBAE40"/>
          </p15:clr>
        </p15:guide>
        <p15:guide id="5" pos="212">
          <p15:clr>
            <a:srgbClr val="FBAE40"/>
          </p15:clr>
        </p15:guide>
        <p15:guide id="6" pos="4974">
          <p15:clr>
            <a:srgbClr val="FBAE40"/>
          </p15:clr>
        </p15:guide>
        <p15:guide id="7" pos="746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er 6"/>
          <p:cNvSpPr>
            <a:spLocks noGrp="1"/>
          </p:cNvSpPr>
          <p:nvPr>
            <p:ph sz="quarter" idx="12"/>
          </p:nvPr>
        </p:nvSpPr>
        <p:spPr>
          <a:xfrm>
            <a:off x="335999" y="1268413"/>
            <a:ext cx="11520001" cy="503968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5" name="Title 4"/>
          <p:cNvSpPr>
            <a:spLocks noGrp="1"/>
          </p:cNvSpPr>
          <p:nvPr>
            <p:ph type="title"/>
          </p:nvPr>
        </p:nvSpPr>
        <p:spPr/>
        <p:txBody>
          <a:bodyPr/>
          <a:lstStyle/>
          <a:p>
            <a:r>
              <a:rPr lang="en-US"/>
              <a:t>Click to edit Master title style</a:t>
            </a:r>
            <a:endParaRPr lang="de-DE" dirty="0"/>
          </a:p>
        </p:txBody>
      </p:sp>
    </p:spTree>
    <p:extLst>
      <p:ext uri="{BB962C8B-B14F-4D97-AF65-F5344CB8AC3E}">
        <p14:creationId xmlns:p14="http://schemas.microsoft.com/office/powerpoint/2010/main" val="4175605597"/>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de-DE" noProof="0" dirty="0"/>
          </a:p>
        </p:txBody>
      </p:sp>
      <p:sp>
        <p:nvSpPr>
          <p:cNvPr id="8" name="Content Placeholder 7"/>
          <p:cNvSpPr>
            <a:spLocks noGrp="1"/>
          </p:cNvSpPr>
          <p:nvPr>
            <p:ph sz="quarter" idx="22"/>
          </p:nvPr>
        </p:nvSpPr>
        <p:spPr>
          <a:xfrm>
            <a:off x="336001" y="1268413"/>
            <a:ext cx="5544100"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0" name="Content Placeholder 9"/>
          <p:cNvSpPr>
            <a:spLocks noGrp="1"/>
          </p:cNvSpPr>
          <p:nvPr>
            <p:ph sz="quarter" idx="23"/>
          </p:nvPr>
        </p:nvSpPr>
        <p:spPr>
          <a:xfrm>
            <a:off x="6311899" y="1268413"/>
            <a:ext cx="5544099"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4" name="Rectangle 3" hidden="1"/>
          <p:cNvSpPr/>
          <p:nvPr userDrawn="1">
            <p:custDataLst>
              <p:tags r:id="rId1"/>
            </p:custDataLst>
          </p:nvPr>
        </p:nvSpPr>
        <p:spPr>
          <a:xfrm>
            <a:off x="335450" y="1268413"/>
            <a:ext cx="11526350" cy="504031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99106191"/>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guide id="7" pos="212">
          <p15:clr>
            <a:srgbClr val="FBAE40"/>
          </p15:clr>
        </p15:guide>
        <p15:guide id="8" pos="746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27"/>
          </p:nvPr>
        </p:nvSpPr>
        <p:spPr>
          <a:xfrm>
            <a:off x="336000" y="1628778"/>
            <a:ext cx="5544099" cy="46799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3" name="Content Placeholder 12"/>
          <p:cNvSpPr>
            <a:spLocks noGrp="1"/>
          </p:cNvSpPr>
          <p:nvPr>
            <p:ph sz="quarter" idx="28"/>
          </p:nvPr>
        </p:nvSpPr>
        <p:spPr>
          <a:xfrm>
            <a:off x="6311900" y="1628775"/>
            <a:ext cx="5544099" cy="46799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Text Placeholder 3"/>
          <p:cNvSpPr>
            <a:spLocks noGrp="1"/>
          </p:cNvSpPr>
          <p:nvPr>
            <p:ph type="body" sz="quarter" idx="33"/>
          </p:nvPr>
        </p:nvSpPr>
        <p:spPr>
          <a:xfrm>
            <a:off x="3360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8" name="Text Placeholder 7"/>
          <p:cNvSpPr>
            <a:spLocks noGrp="1"/>
          </p:cNvSpPr>
          <p:nvPr>
            <p:ph type="body" sz="quarter" idx="34"/>
          </p:nvPr>
        </p:nvSpPr>
        <p:spPr>
          <a:xfrm>
            <a:off x="63119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Rectangle 1" hidden="1"/>
          <p:cNvSpPr/>
          <p:nvPr userDrawn="1">
            <p:custDataLst>
              <p:tags r:id="rId1"/>
            </p:custDataLst>
          </p:nvPr>
        </p:nvSpPr>
        <p:spPr>
          <a:xfrm>
            <a:off x="336550" y="1266825"/>
            <a:ext cx="1151890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83147175"/>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guide id="3" pos="212">
          <p15:clr>
            <a:srgbClr val="FBAE40"/>
          </p15:clr>
        </p15:guide>
        <p15:guide id="6" pos="7468">
          <p15:clr>
            <a:srgbClr val="FBAE40"/>
          </p15:clr>
        </p15:guide>
        <p15:guide id="7" orient="horz" pos="210">
          <p15:clr>
            <a:srgbClr val="FBAE40"/>
          </p15:clr>
        </p15:guide>
        <p15:guide id="8" orient="horz" pos="573">
          <p15:clr>
            <a:srgbClr val="FBAE40"/>
          </p15:clr>
        </p15:guide>
        <p15:guide id="9" orient="horz" pos="799">
          <p15:clr>
            <a:srgbClr val="FBAE40"/>
          </p15:clr>
        </p15:guide>
        <p15:guide id="11" orient="horz" pos="3974">
          <p15:clr>
            <a:srgbClr val="FBAE40"/>
          </p15:clr>
        </p15:guide>
        <p15:guide id="12" orient="horz" pos="102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tement with Content">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4" name="Content Placeholder 3"/>
          <p:cNvSpPr>
            <a:spLocks noGrp="1"/>
          </p:cNvSpPr>
          <p:nvPr>
            <p:ph sz="quarter" idx="13"/>
          </p:nvPr>
        </p:nvSpPr>
        <p:spPr>
          <a:xfrm>
            <a:off x="4584700" y="333375"/>
            <a:ext cx="7270750" cy="5975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Vertraulichkeit" hidden="1">
            <a:extLst>
              <a:ext uri="{FF2B5EF4-FFF2-40B4-BE49-F238E27FC236}">
                <a16:creationId xmlns:a16="http://schemas.microsoft.com/office/drawing/2014/main" id="{306A7B8D-D111-4C15-A29E-3A7AA6619CCD}"/>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12" name="Confidentiality" hidden="1">
            <a:extLst>
              <a:ext uri="{FF2B5EF4-FFF2-40B4-BE49-F238E27FC236}">
                <a16:creationId xmlns:a16="http://schemas.microsoft.com/office/drawing/2014/main" id="{611C43B6-1C4E-4710-833C-484B8761E158}"/>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4078677347"/>
      </p:ext>
    </p:extLst>
  </p:cSld>
  <p:clrMapOvr>
    <a:masterClrMapping/>
  </p:clrMapOvr>
  <p:extLst mod="1">
    <p:ext uri="{DCECCB84-F9BA-43D5-87BE-67443E8EF086}">
      <p15:sldGuideLst xmlns:p15="http://schemas.microsoft.com/office/powerpoint/2012/main">
        <p15:guide id="1" pos="212">
          <p15:clr>
            <a:srgbClr val="FBAE40"/>
          </p15:clr>
        </p15:guide>
        <p15:guide id="2" pos="2888">
          <p15:clr>
            <a:srgbClr val="FBAE40"/>
          </p15:clr>
        </p15:guide>
        <p15:guide id="3" pos="7468">
          <p15:clr>
            <a:srgbClr val="FBAE40"/>
          </p15:clr>
        </p15:guide>
        <p15:guide id="4" orient="horz" pos="210">
          <p15:clr>
            <a:srgbClr val="FBAE40"/>
          </p15:clr>
        </p15:guide>
        <p15:guide id="5" orient="horz" pos="3974">
          <p15:clr>
            <a:srgbClr val="FBAE40"/>
          </p15:clr>
        </p15:guide>
        <p15:guide id="6" pos="243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r>
              <a:rPr lang="en-US" noProof="0"/>
              <a:t>Click icon to add picture</a:t>
            </a:r>
            <a:endParaRPr lang="de-DE" noProof="0" dirty="0"/>
          </a:p>
        </p:txBody>
      </p:sp>
      <p:sp>
        <p:nvSpPr>
          <p:cNvPr id="4"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6" name="Vertraulichkeit" hidden="1">
            <a:extLst>
              <a:ext uri="{FF2B5EF4-FFF2-40B4-BE49-F238E27FC236}">
                <a16:creationId xmlns:a16="http://schemas.microsoft.com/office/drawing/2014/main" id="{13C50417-4D43-45B7-A1DA-179A532116BF}"/>
              </a:ext>
            </a:extLst>
          </p:cNvPr>
          <p:cNvSpPr txBox="1"/>
          <p:nvPr userDrawn="1">
            <p:custDataLst>
              <p:tags r:id="rId1"/>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7" name="Confidentiality" hidden="1">
            <a:extLst>
              <a:ext uri="{FF2B5EF4-FFF2-40B4-BE49-F238E27FC236}">
                <a16:creationId xmlns:a16="http://schemas.microsoft.com/office/drawing/2014/main" id="{C190FF1E-E2F9-4A68-9782-C18D032FFD4B}"/>
              </a:ext>
            </a:extLst>
          </p:cNvPr>
          <p:cNvSpPr txBox="1"/>
          <p:nvPr userDrawn="1">
            <p:custDataLst>
              <p:tags r:id="rId2"/>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3042269614"/>
      </p:ext>
    </p:extLst>
  </p:cSld>
  <p:clrMapOvr>
    <a:masterClrMapping/>
  </p:clrMapOvr>
  <p:extLst mod="1">
    <p:ext uri="{DCECCB84-F9BA-43D5-87BE-67443E8EF086}">
      <p15:sldGuideLst xmlns:p15="http://schemas.microsoft.com/office/powerpoint/2012/main">
        <p15:guide id="1" pos="2434">
          <p15:clr>
            <a:srgbClr val="FBAE40"/>
          </p15:clr>
        </p15:guide>
        <p15:guide id="2" pos="212">
          <p15:clr>
            <a:srgbClr val="FBAE40"/>
          </p15:clr>
        </p15:guide>
        <p15:guide id="3" orient="horz" pos="210">
          <p15:clr>
            <a:srgbClr val="FBAE40"/>
          </p15:clr>
        </p15:guide>
        <p15:guide id="4" orient="horz" pos="3974">
          <p15:clr>
            <a:srgbClr val="FBAE40"/>
          </p15:clr>
        </p15:guide>
        <p15:guide id="5" pos="74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73418"/>
            <a:ext cx="12192000" cy="6784581"/>
          </a:xfrm>
          <a:pattFill prst="ltUpDiag">
            <a:fgClr>
              <a:schemeClr val="accent6">
                <a:lumMod val="40000"/>
                <a:lumOff val="60000"/>
              </a:schemeClr>
            </a:fgClr>
            <a:bgClr>
              <a:schemeClr val="bg1"/>
            </a:bgClr>
          </a:pattFill>
        </p:spPr>
        <p:txBody>
          <a:bodyPr bIns="756000" anchor="ctr"/>
          <a:lstStyle>
            <a:lvl1pPr marL="0" indent="0" algn="ctr">
              <a:buNone/>
              <a:defRPr/>
            </a:lvl1pPr>
          </a:lstStyle>
          <a:p>
            <a:r>
              <a:rPr lang="en-US" noProof="0"/>
              <a:t>Click icon to add picture</a:t>
            </a:r>
            <a:endParaRPr lang="de-DE" noProof="0" dirty="0"/>
          </a:p>
        </p:txBody>
      </p:sp>
      <p:sp>
        <p:nvSpPr>
          <p:cNvPr id="4" name="Vertraulichkeit" hidden="1">
            <a:extLst>
              <a:ext uri="{FF2B5EF4-FFF2-40B4-BE49-F238E27FC236}">
                <a16:creationId xmlns:a16="http://schemas.microsoft.com/office/drawing/2014/main" id="{71E4F9B6-C6CB-42B1-BA1E-8CEC40239F4C}"/>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6" name="Confidentiality" hidden="1">
            <a:extLst>
              <a:ext uri="{FF2B5EF4-FFF2-40B4-BE49-F238E27FC236}">
                <a16:creationId xmlns:a16="http://schemas.microsoft.com/office/drawing/2014/main" id="{FA1DD1D2-B88D-4E80-855A-61DFCC7C8414}"/>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2424302452"/>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oschüre">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6" name="Bildplatzhalter 5">
            <a:extLst>
              <a:ext uri="{FF2B5EF4-FFF2-40B4-BE49-F238E27FC236}">
                <a16:creationId xmlns:a16="http://schemas.microsoft.com/office/drawing/2014/main" id="{381ABD4B-EE9F-41CF-A76F-664FCEE2EA70}"/>
              </a:ext>
            </a:extLst>
          </p:cNvPr>
          <p:cNvSpPr>
            <a:spLocks noGrp="1"/>
          </p:cNvSpPr>
          <p:nvPr>
            <p:ph type="pic" sz="quarter" idx="10"/>
          </p:nvPr>
        </p:nvSpPr>
        <p:spPr>
          <a:xfrm>
            <a:off x="0" y="71952"/>
            <a:ext cx="5936400" cy="3254501"/>
          </a:xfrm>
        </p:spPr>
        <p:txBody>
          <a:bodyPr/>
          <a:lstStyle/>
          <a:p>
            <a:endParaRPr lang="en-US"/>
          </a:p>
        </p:txBody>
      </p:sp>
      <p:sp>
        <p:nvSpPr>
          <p:cNvPr id="7" name="Bildplatzhalter 5">
            <a:extLst>
              <a:ext uri="{FF2B5EF4-FFF2-40B4-BE49-F238E27FC236}">
                <a16:creationId xmlns:a16="http://schemas.microsoft.com/office/drawing/2014/main" id="{4C770333-C4B5-4205-AFA8-76EADD57CB0E}"/>
              </a:ext>
            </a:extLst>
          </p:cNvPr>
          <p:cNvSpPr>
            <a:spLocks noGrp="1"/>
          </p:cNvSpPr>
          <p:nvPr>
            <p:ph type="pic" sz="quarter" idx="11"/>
          </p:nvPr>
        </p:nvSpPr>
        <p:spPr>
          <a:xfrm>
            <a:off x="6257053" y="71953"/>
            <a:ext cx="5934947" cy="3254500"/>
          </a:xfrm>
        </p:spPr>
        <p:txBody>
          <a:bodyPr/>
          <a:lstStyle/>
          <a:p>
            <a:endParaRPr lang="en-US"/>
          </a:p>
        </p:txBody>
      </p:sp>
      <p:sp>
        <p:nvSpPr>
          <p:cNvPr id="8" name="Bildplatzhalter 5">
            <a:extLst>
              <a:ext uri="{FF2B5EF4-FFF2-40B4-BE49-F238E27FC236}">
                <a16:creationId xmlns:a16="http://schemas.microsoft.com/office/drawing/2014/main" id="{19DF02D3-4474-44AB-A39B-2CB26852D75B}"/>
              </a:ext>
            </a:extLst>
          </p:cNvPr>
          <p:cNvSpPr>
            <a:spLocks noGrp="1"/>
          </p:cNvSpPr>
          <p:nvPr>
            <p:ph type="pic" sz="quarter" idx="12"/>
          </p:nvPr>
        </p:nvSpPr>
        <p:spPr>
          <a:xfrm>
            <a:off x="0" y="3603499"/>
            <a:ext cx="5936400" cy="3254501"/>
          </a:xfrm>
        </p:spPr>
        <p:txBody>
          <a:bodyPr/>
          <a:lstStyle/>
          <a:p>
            <a:endParaRPr lang="en-US"/>
          </a:p>
        </p:txBody>
      </p:sp>
      <p:sp>
        <p:nvSpPr>
          <p:cNvPr id="10" name="Bildplatzhalter 5">
            <a:extLst>
              <a:ext uri="{FF2B5EF4-FFF2-40B4-BE49-F238E27FC236}">
                <a16:creationId xmlns:a16="http://schemas.microsoft.com/office/drawing/2014/main" id="{7A7363C6-09D7-4CD0-92D7-0694065B2E7F}"/>
              </a:ext>
            </a:extLst>
          </p:cNvPr>
          <p:cNvSpPr>
            <a:spLocks noGrp="1"/>
          </p:cNvSpPr>
          <p:nvPr>
            <p:ph type="pic" sz="quarter" idx="13"/>
          </p:nvPr>
        </p:nvSpPr>
        <p:spPr>
          <a:xfrm>
            <a:off x="6257053" y="3603500"/>
            <a:ext cx="5934947" cy="3254500"/>
          </a:xfrm>
        </p:spPr>
        <p:txBody>
          <a:bodyPr/>
          <a:lstStyle/>
          <a:p>
            <a:endParaRPr lang="en-US"/>
          </a:p>
        </p:txBody>
      </p:sp>
    </p:spTree>
    <p:extLst>
      <p:ext uri="{BB962C8B-B14F-4D97-AF65-F5344CB8AC3E}">
        <p14:creationId xmlns:p14="http://schemas.microsoft.com/office/powerpoint/2010/main" val="2571977504"/>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799">
          <p15:clr>
            <a:srgbClr val="FBAE40"/>
          </p15:clr>
        </p15:guide>
        <p15:guide id="4" orient="horz" pos="3974">
          <p15:clr>
            <a:srgbClr val="FBAE40"/>
          </p15:clr>
        </p15:guide>
        <p15:guide id="5" orient="horz" pos="573">
          <p15:clr>
            <a:srgbClr val="FBAE40"/>
          </p15:clr>
        </p15:guide>
        <p15:guide id="6" orient="horz" pos="21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4" name="Rectangle 3" hidden="1"/>
          <p:cNvSpPr/>
          <p:nvPr userDrawn="1">
            <p:custDataLst>
              <p:tags r:id="rId1"/>
            </p:custDataLst>
          </p:nvPr>
        </p:nvSpPr>
        <p:spPr>
          <a:xfrm>
            <a:off x="0" y="0"/>
            <a:ext cx="12288000" cy="6858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3" name="Rectangle 2" hidden="1"/>
          <p:cNvSpPr/>
          <p:nvPr userDrawn="1">
            <p:custDataLst>
              <p:tags r:id="rId2"/>
            </p:custDataLst>
          </p:nvPr>
        </p:nvSpPr>
        <p:spPr>
          <a:xfrm>
            <a:off x="3000000" y="1853966"/>
            <a:ext cx="6048000" cy="287103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6" name="Rectangle 5" hidden="1">
            <a:extLst>
              <a:ext uri="{FF2B5EF4-FFF2-40B4-BE49-F238E27FC236}">
                <a16:creationId xmlns:a16="http://schemas.microsoft.com/office/drawing/2014/main" id="{34323731-0A04-477E-9159-E511E685BBC1}"/>
              </a:ext>
            </a:extLst>
          </p:cNvPr>
          <p:cNvSpPr/>
          <p:nvPr userDrawn="1">
            <p:custDataLst>
              <p:tags r:id="rId3"/>
            </p:custDataLst>
          </p:nvPr>
        </p:nvSpPr>
        <p:spPr>
          <a:xfrm>
            <a:off x="2987325" y="2636912"/>
            <a:ext cx="5688632" cy="1473304"/>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668D7230-FB90-4231-95B4-0A659E6732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87740" y="2912132"/>
            <a:ext cx="3834000" cy="766800"/>
          </a:xfrm>
          <a:prstGeom prst="rect">
            <a:avLst/>
          </a:prstGeom>
        </p:spPr>
      </p:pic>
    </p:spTree>
    <p:extLst>
      <p:ext uri="{BB962C8B-B14F-4D97-AF65-F5344CB8AC3E}">
        <p14:creationId xmlns:p14="http://schemas.microsoft.com/office/powerpoint/2010/main" val="394574479"/>
      </p:ext>
    </p:extLst>
  </p:cSld>
  <p:clrMapOvr>
    <a:masterClrMapping/>
  </p:clrMapOvr>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3" y="0"/>
            <a:ext cx="12192000" cy="4208987"/>
          </a:xfrm>
          <a:pattFill prst="ltUpDiag">
            <a:fgClr>
              <a:schemeClr val="accent6">
                <a:lumMod val="40000"/>
                <a:lumOff val="60000"/>
              </a:schemeClr>
            </a:fgClr>
            <a:bgClr>
              <a:schemeClr val="bg1"/>
            </a:bgClr>
          </a:pattFill>
        </p:spPr>
        <p:txBody>
          <a:bodyPr vert="horz" lIns="0" tIns="0" rIns="0" bIns="756000" rtlCol="0" anchor="ctr">
            <a:noAutofit/>
          </a:bodyPr>
          <a:lstStyle>
            <a:lvl1pPr marL="177800" indent="-177800" algn="ctr">
              <a:buNone/>
              <a:defRPr lang="de-DE" noProof="0" dirty="0"/>
            </a:lvl1pPr>
          </a:lstStyle>
          <a:p>
            <a:pPr marL="0" lvl="0" indent="0" algn="ctr"/>
            <a:r>
              <a:rPr lang="en-US" noProof="0"/>
              <a:t>Click icon to add picture</a:t>
            </a:r>
            <a:endParaRPr lang="de-DE" noProof="0" dirty="0"/>
          </a:p>
        </p:txBody>
      </p:sp>
      <p:sp>
        <p:nvSpPr>
          <p:cNvPr id="11" name="Text Placeholder 10"/>
          <p:cNvSpPr>
            <a:spLocks noGrp="1"/>
          </p:cNvSpPr>
          <p:nvPr>
            <p:ph type="body" sz="quarter" idx="14"/>
          </p:nvPr>
        </p:nvSpPr>
        <p:spPr>
          <a:xfrm>
            <a:off x="336550" y="5763122"/>
            <a:ext cx="11518900" cy="288007"/>
          </a:xfrm>
        </p:spPr>
        <p:txBody>
          <a:bodyPr vert="horz" lIns="0" tIns="0" rIns="0" bIns="0" rtlCol="0">
            <a:noAutofit/>
          </a:bodyPr>
          <a:lstStyle>
            <a:lvl1pPr marL="177800" indent="-177800">
              <a:buNone/>
              <a:defRPr lang="de-DE" b="0" smtClean="0">
                <a:solidFill>
                  <a:schemeClr val="bg1"/>
                </a:solidFill>
                <a:latin typeface="Segoe UI Light" panose="020B0502040204020203" pitchFamily="34" charset="0"/>
                <a:cs typeface="Segoe UI Light" panose="020B0502040204020203" pitchFamily="34" charset="0"/>
              </a:defRPr>
            </a:lvl1pPr>
            <a:lvl2pPr>
              <a:defRPr lang="de-DE" smtClean="0"/>
            </a:lvl2pPr>
            <a:lvl3pPr>
              <a:defRPr lang="de-DE" smtClean="0"/>
            </a:lvl3pPr>
            <a:lvl4pPr>
              <a:defRPr lang="de-DE" smtClean="0"/>
            </a:lvl4pPr>
            <a:lvl5pPr>
              <a:defRPr lang="de-DE"/>
            </a:lvl5pPr>
          </a:lstStyle>
          <a:p>
            <a:pPr marL="0" lvl="0" indent="0"/>
            <a:r>
              <a:rPr lang="en-US" noProof="0"/>
              <a:t>Edit Master text styles</a:t>
            </a:r>
          </a:p>
        </p:txBody>
      </p:sp>
      <p:sp>
        <p:nvSpPr>
          <p:cNvPr id="2" name="Rectangle 1"/>
          <p:cNvSpPr>
            <a:spLocks/>
          </p:cNvSpPr>
          <p:nvPr userDrawn="1"/>
        </p:nvSpPr>
        <p:spPr>
          <a:xfrm>
            <a:off x="1" y="4208987"/>
            <a:ext cx="12192002"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4" name="Rectangle 3" hidden="1"/>
          <p:cNvSpPr/>
          <p:nvPr userDrawn="1">
            <p:custDataLst>
              <p:tags r:id="rId1"/>
            </p:custDataLst>
          </p:nvPr>
        </p:nvSpPr>
        <p:spPr>
          <a:xfrm>
            <a:off x="336550" y="5102225"/>
            <a:ext cx="11525250" cy="1422775"/>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5" name="Rectangle 4" hidden="1"/>
          <p:cNvSpPr/>
          <p:nvPr userDrawn="1">
            <p:custDataLst>
              <p:tags r:id="rId2"/>
            </p:custDataLst>
          </p:nvPr>
        </p:nvSpPr>
        <p:spPr>
          <a:xfrm>
            <a:off x="0" y="4282139"/>
            <a:ext cx="2640000" cy="820086"/>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Title 6"/>
          <p:cNvSpPr>
            <a:spLocks noGrp="1"/>
          </p:cNvSpPr>
          <p:nvPr>
            <p:ph type="title"/>
          </p:nvPr>
        </p:nvSpPr>
        <p:spPr>
          <a:xfrm>
            <a:off x="336550" y="5102225"/>
            <a:ext cx="11518900" cy="588138"/>
          </a:xfrm>
        </p:spPr>
        <p:txBody>
          <a:bodyPr vert="horz" lIns="0" tIns="0" rIns="0" bIns="0" rtlCol="0" anchor="t" anchorCtr="0">
            <a:noAutofit/>
          </a:bodyPr>
          <a:lstStyle>
            <a:lvl1pPr>
              <a:defRPr lang="de-DE" sz="3600" dirty="0">
                <a:solidFill>
                  <a:schemeClr val="bg1"/>
                </a:solidFill>
              </a:defRPr>
            </a:lvl1pPr>
          </a:lstStyle>
          <a:p>
            <a:pPr lvl="0"/>
            <a:r>
              <a:rPr lang="en-US" noProof="0"/>
              <a:t>Click to edit Master title style</a:t>
            </a:r>
            <a:endParaRPr lang="de-DE" noProof="0" dirty="0"/>
          </a:p>
        </p:txBody>
      </p:sp>
      <p:sp>
        <p:nvSpPr>
          <p:cNvPr id="3" name="Rectangle 2" hidden="1">
            <a:extLst>
              <a:ext uri="{FF2B5EF4-FFF2-40B4-BE49-F238E27FC236}">
                <a16:creationId xmlns:a16="http://schemas.microsoft.com/office/drawing/2014/main" id="{4D129E03-896B-4E66-81DF-9769328CA981}"/>
              </a:ext>
            </a:extLst>
          </p:cNvPr>
          <p:cNvSpPr/>
          <p:nvPr userDrawn="1">
            <p:custDataLst>
              <p:tags r:id="rId3"/>
            </p:custDataLst>
          </p:nvPr>
        </p:nvSpPr>
        <p:spPr>
          <a:xfrm>
            <a:off x="191344" y="4475976"/>
            <a:ext cx="2376264" cy="465192"/>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2" name="Vertraulichkeit" hidden="1">
            <a:extLst>
              <a:ext uri="{FF2B5EF4-FFF2-40B4-BE49-F238E27FC236}">
                <a16:creationId xmlns:a16="http://schemas.microsoft.com/office/drawing/2014/main" id="{4806AFCC-6C0A-42EA-9B82-CA453C31332A}"/>
              </a:ext>
            </a:extLst>
          </p:cNvPr>
          <p:cNvSpPr txBox="1"/>
          <p:nvPr userDrawn="1">
            <p:custDataLst>
              <p:tags r:id="rId4"/>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3" name="Confidentiality" hidden="1">
            <a:extLst>
              <a:ext uri="{FF2B5EF4-FFF2-40B4-BE49-F238E27FC236}">
                <a16:creationId xmlns:a16="http://schemas.microsoft.com/office/drawing/2014/main" id="{207E3248-D447-48D7-97C1-9A1B060AFB3E}"/>
              </a:ext>
            </a:extLst>
          </p:cNvPr>
          <p:cNvSpPr txBox="1"/>
          <p:nvPr userDrawn="1">
            <p:custDataLst>
              <p:tags r:id="rId5"/>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pic>
        <p:nvPicPr>
          <p:cNvPr id="15" name="Picture 14">
            <a:extLst>
              <a:ext uri="{FF2B5EF4-FFF2-40B4-BE49-F238E27FC236}">
                <a16:creationId xmlns:a16="http://schemas.microsoft.com/office/drawing/2014/main" id="{023CF906-EC3B-47FA-80E7-2AAC289D9CA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6549" y="4476551"/>
            <a:ext cx="2197631" cy="432000"/>
          </a:xfrm>
          <a:prstGeom prst="rect">
            <a:avLst/>
          </a:prstGeom>
        </p:spPr>
      </p:pic>
    </p:spTree>
    <p:extLst>
      <p:ext uri="{BB962C8B-B14F-4D97-AF65-F5344CB8AC3E}">
        <p14:creationId xmlns:p14="http://schemas.microsoft.com/office/powerpoint/2010/main" val="1141491926"/>
      </p:ext>
    </p:extLst>
  </p:cSld>
  <p:clrMapOvr>
    <a:masterClrMapping/>
  </p:clrMapOvr>
  <p:extLst mod="1">
    <p:ext uri="{DCECCB84-F9BA-43D5-87BE-67443E8EF086}">
      <p15:sldGuideLst xmlns:p15="http://schemas.microsoft.com/office/powerpoint/2012/main">
        <p15:guide id="1" orient="horz" pos="3203">
          <p15:clr>
            <a:srgbClr val="FBAE40"/>
          </p15:clr>
        </p15:guide>
        <p15:guide id="2" orient="horz" pos="3590">
          <p15:clr>
            <a:srgbClr val="FBAE40"/>
          </p15:clr>
        </p15:guide>
        <p15:guide id="3" pos="212">
          <p15:clr>
            <a:srgbClr val="FBAE40"/>
          </p15:clr>
        </p15:guide>
        <p15:guide id="4" pos="74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096" y="3357563"/>
            <a:ext cx="11519904" cy="636352"/>
          </a:xfrm>
        </p:spPr>
        <p:txBody>
          <a:bodyPr anchor="b"/>
          <a:lstStyle>
            <a:lvl1pPr>
              <a:defRPr sz="36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336096" y="1312080"/>
            <a:ext cx="2279650" cy="2039314"/>
          </a:xfrm>
        </p:spPr>
        <p:txBody>
          <a:bodyPr anchor="b"/>
          <a:lstStyle>
            <a:lvl1pPr marL="0" indent="0">
              <a:buNone/>
              <a:defRPr sz="9600">
                <a:solidFill>
                  <a:schemeClr val="bg1"/>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Rectangle 4"/>
          <p:cNvSpPr>
            <a:spLocks/>
          </p:cNvSpPr>
          <p:nvPr userDrawn="1"/>
        </p:nvSpPr>
        <p:spPr>
          <a:xfrm>
            <a:off x="1" y="4208987"/>
            <a:ext cx="12193200" cy="73152"/>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7" name="Rectangle 6" hidden="1"/>
          <p:cNvSpPr/>
          <p:nvPr userDrawn="1">
            <p:custDataLst>
              <p:tags r:id="rId1"/>
            </p:custDataLst>
          </p:nvPr>
        </p:nvSpPr>
        <p:spPr>
          <a:xfrm>
            <a:off x="337100" y="333000"/>
            <a:ext cx="11518900" cy="367226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0" name="Vertraulichkeit" hidden="1">
            <a:extLst>
              <a:ext uri="{FF2B5EF4-FFF2-40B4-BE49-F238E27FC236}">
                <a16:creationId xmlns:a16="http://schemas.microsoft.com/office/drawing/2014/main" id="{23D99041-EDD1-421F-B7FB-BECD70AC99F2}"/>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11" name="Confidentiality" hidden="1">
            <a:extLst>
              <a:ext uri="{FF2B5EF4-FFF2-40B4-BE49-F238E27FC236}">
                <a16:creationId xmlns:a16="http://schemas.microsoft.com/office/drawing/2014/main" id="{6C507DF6-4D3B-47AA-85EE-4FB294BA404B}"/>
              </a:ext>
            </a:extLst>
          </p:cNvPr>
          <p:cNvSpPr txBox="1"/>
          <p:nvPr userDrawn="1">
            <p:custDataLst>
              <p:tags r:id="rId3"/>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1935320437"/>
      </p:ext>
    </p:extLst>
  </p:cSld>
  <p:clrMapOvr>
    <a:masterClrMapping/>
  </p:clrMapOvr>
  <p:extLst mod="1">
    <p:ext uri="{DCECCB84-F9BA-43D5-87BE-67443E8EF086}">
      <p15:sldGuideLst xmlns:p15="http://schemas.microsoft.com/office/powerpoint/2012/main">
        <p15:guide id="5" orient="horz" pos="2523">
          <p15:clr>
            <a:srgbClr val="FBAE40"/>
          </p15:clr>
        </p15:guide>
        <p15:guide id="6" orient="horz" pos="2115">
          <p15:clr>
            <a:srgbClr val="FBAE40"/>
          </p15:clr>
        </p15:guide>
        <p15:guide id="7" pos="212">
          <p15:clr>
            <a:srgbClr val="FBAE40"/>
          </p15:clr>
        </p15:guide>
        <p15:guide id="8" pos="746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333376"/>
            <a:ext cx="11519450" cy="5975350"/>
          </a:xfrm>
        </p:spPr>
        <p:txBody>
          <a:bodyPr anchor="ctr"/>
          <a:lstStyle>
            <a:lvl1pPr marL="0" indent="0" algn="ctr">
              <a:buNone/>
              <a:defRPr sz="3600">
                <a:solidFill>
                  <a:schemeClr val="bg1"/>
                </a:solidFill>
              </a:defRPr>
            </a:lvl1pPr>
          </a:lstStyle>
          <a:p>
            <a:pPr lvl="0"/>
            <a:r>
              <a:rPr lang="en-US"/>
              <a:t>Edit Master text styles</a:t>
            </a:r>
          </a:p>
        </p:txBody>
      </p:sp>
      <p:sp>
        <p:nvSpPr>
          <p:cNvPr id="5" name="Vertraulichkeit" hidden="1">
            <a:extLst>
              <a:ext uri="{FF2B5EF4-FFF2-40B4-BE49-F238E27FC236}">
                <a16:creationId xmlns:a16="http://schemas.microsoft.com/office/drawing/2014/main" id="{BB362B2C-3F85-4169-8633-176179754C2B}"/>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6" name="Confidentiality" hidden="1">
            <a:extLst>
              <a:ext uri="{FF2B5EF4-FFF2-40B4-BE49-F238E27FC236}">
                <a16:creationId xmlns:a16="http://schemas.microsoft.com/office/drawing/2014/main" id="{59260E61-AC89-492F-AC77-41AF12294D56}"/>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3883721772"/>
      </p:ext>
    </p:extLst>
  </p:cSld>
  <p:clrMapOvr>
    <a:masterClrMapping/>
  </p:clrMapOvr>
  <p:extLst mod="1">
    <p:ext uri="{DCECCB84-F9BA-43D5-87BE-67443E8EF086}">
      <p15:sldGuideLst xmlns:p15="http://schemas.microsoft.com/office/powerpoint/2012/main">
        <p15:guide id="1" pos="7680">
          <p15:clr>
            <a:srgbClr val="FBAE40"/>
          </p15:clr>
        </p15:guide>
        <p15:guide id="2" orient="horz" pos="210">
          <p15:clr>
            <a:srgbClr val="FBAE40"/>
          </p15:clr>
        </p15:guide>
        <p15:guide id="3" orient="horz" pos="3974">
          <p15:clr>
            <a:srgbClr val="FBAE40"/>
          </p15:clr>
        </p15:guide>
        <p15:guide id="4" pos="212">
          <p15:clr>
            <a:srgbClr val="FBAE40"/>
          </p15:clr>
        </p15:guide>
        <p15:guide id="5" pos="746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LayoutProtectionArea" hidden="1"/>
          <p:cNvSpPr>
            <a:spLocks/>
          </p:cNvSpPr>
          <p:nvPr userDrawn="1">
            <p:custDataLst>
              <p:tags r:id="rId1"/>
            </p:custDataLst>
          </p:nvPr>
        </p:nvSpPr>
        <p:spPr>
          <a:xfrm>
            <a:off x="409995" y="1568992"/>
            <a:ext cx="11368800" cy="466919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solidFill>
                <a:schemeClr val="tx1"/>
              </a:solidFill>
              <a:latin typeface="Segoe UI Light" panose="020B0502040204020203" pitchFamily="34" charset="0"/>
              <a:cs typeface="Segoe UI Light" panose="020B0502040204020203" pitchFamily="34" charset="0"/>
            </a:endParaRPr>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Rectangle 3" hidden="1"/>
          <p:cNvSpPr/>
          <p:nvPr userDrawn="1">
            <p:custDataLst>
              <p:tags r:id="rId2"/>
            </p:custDataLst>
          </p:nvPr>
        </p:nvSpPr>
        <p:spPr>
          <a:xfrm>
            <a:off x="335450" y="1266825"/>
            <a:ext cx="1152635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06670931"/>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799">
          <p15:clr>
            <a:srgbClr val="FBAE40"/>
          </p15:clr>
        </p15:guide>
        <p15:guide id="4" orient="horz" pos="3974">
          <p15:clr>
            <a:srgbClr val="FBAE40"/>
          </p15:clr>
        </p15:guide>
        <p15:guide id="5" orient="horz" pos="573">
          <p15:clr>
            <a:srgbClr val="FBAE40"/>
          </p15:clr>
        </p15:guide>
        <p15:guide id="6" orient="horz" pos="21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de-DE" dirty="0"/>
          </a:p>
        </p:txBody>
      </p:sp>
      <p:sp>
        <p:nvSpPr>
          <p:cNvPr id="7" name="Text Placeholder 6"/>
          <p:cNvSpPr>
            <a:spLocks noGrp="1"/>
          </p:cNvSpPr>
          <p:nvPr>
            <p:ph type="body" sz="quarter" idx="15"/>
          </p:nvPr>
        </p:nvSpPr>
        <p:spPr>
          <a:xfrm>
            <a:off x="335999" y="1268413"/>
            <a:ext cx="7560001" cy="50396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Rectangle 4" hidden="1"/>
          <p:cNvSpPr/>
          <p:nvPr userDrawn="1">
            <p:custDataLst>
              <p:tags r:id="rId1"/>
            </p:custDataLst>
          </p:nvPr>
        </p:nvSpPr>
        <p:spPr>
          <a:xfrm>
            <a:off x="335450" y="1268413"/>
            <a:ext cx="11526350" cy="5040312"/>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31908669"/>
      </p:ext>
    </p:extLst>
  </p:cSld>
  <p:clrMapOvr>
    <a:masterClrMapping/>
  </p:clrMapOvr>
  <p:extLst mod="1">
    <p:ext uri="{DCECCB84-F9BA-43D5-87BE-67443E8EF086}">
      <p15:sldGuideLst xmlns:p15="http://schemas.microsoft.com/office/powerpoint/2012/main">
        <p15:guide id="1" orient="horz" pos="210">
          <p15:clr>
            <a:srgbClr val="FBAE40"/>
          </p15:clr>
        </p15:guide>
        <p15:guide id="2" orient="horz" pos="573">
          <p15:clr>
            <a:srgbClr val="FBAE40"/>
          </p15:clr>
        </p15:guide>
        <p15:guide id="3" orient="horz" pos="799">
          <p15:clr>
            <a:srgbClr val="FBAE40"/>
          </p15:clr>
        </p15:guide>
        <p15:guide id="4" orient="horz" pos="3974">
          <p15:clr>
            <a:srgbClr val="FBAE40"/>
          </p15:clr>
        </p15:guide>
        <p15:guide id="5" pos="212">
          <p15:clr>
            <a:srgbClr val="FBAE40"/>
          </p15:clr>
        </p15:guide>
        <p15:guide id="6" pos="4974">
          <p15:clr>
            <a:srgbClr val="FBAE40"/>
          </p15:clr>
        </p15:guide>
        <p15:guide id="7" pos="746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er 6"/>
          <p:cNvSpPr>
            <a:spLocks noGrp="1"/>
          </p:cNvSpPr>
          <p:nvPr>
            <p:ph sz="quarter" idx="12"/>
          </p:nvPr>
        </p:nvSpPr>
        <p:spPr>
          <a:xfrm>
            <a:off x="335999" y="1268413"/>
            <a:ext cx="11520001" cy="503968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5" name="Title 4"/>
          <p:cNvSpPr>
            <a:spLocks noGrp="1"/>
          </p:cNvSpPr>
          <p:nvPr>
            <p:ph type="title"/>
          </p:nvPr>
        </p:nvSpPr>
        <p:spPr/>
        <p:txBody>
          <a:bodyPr/>
          <a:lstStyle/>
          <a:p>
            <a:r>
              <a:rPr lang="en-US"/>
              <a:t>Click to edit Master title style</a:t>
            </a:r>
            <a:endParaRPr lang="de-DE" dirty="0"/>
          </a:p>
        </p:txBody>
      </p:sp>
    </p:spTree>
    <p:extLst>
      <p:ext uri="{BB962C8B-B14F-4D97-AF65-F5344CB8AC3E}">
        <p14:creationId xmlns:p14="http://schemas.microsoft.com/office/powerpoint/2010/main" val="2773688204"/>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de-DE" noProof="0" dirty="0"/>
          </a:p>
        </p:txBody>
      </p:sp>
      <p:sp>
        <p:nvSpPr>
          <p:cNvPr id="8" name="Content Placeholder 7"/>
          <p:cNvSpPr>
            <a:spLocks noGrp="1"/>
          </p:cNvSpPr>
          <p:nvPr>
            <p:ph sz="quarter" idx="22"/>
          </p:nvPr>
        </p:nvSpPr>
        <p:spPr>
          <a:xfrm>
            <a:off x="336001" y="1268413"/>
            <a:ext cx="5544100"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0" name="Content Placeholder 9"/>
          <p:cNvSpPr>
            <a:spLocks noGrp="1"/>
          </p:cNvSpPr>
          <p:nvPr>
            <p:ph sz="quarter" idx="23"/>
          </p:nvPr>
        </p:nvSpPr>
        <p:spPr>
          <a:xfrm>
            <a:off x="6311899" y="1268413"/>
            <a:ext cx="5544099"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4" name="Rectangle 3" hidden="1"/>
          <p:cNvSpPr/>
          <p:nvPr userDrawn="1">
            <p:custDataLst>
              <p:tags r:id="rId1"/>
            </p:custDataLst>
          </p:nvPr>
        </p:nvSpPr>
        <p:spPr>
          <a:xfrm>
            <a:off x="335450" y="1268413"/>
            <a:ext cx="11526350" cy="504031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29980515"/>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guide id="3" orient="horz" pos="210">
          <p15:clr>
            <a:srgbClr val="FBAE40"/>
          </p15:clr>
        </p15:guide>
        <p15:guide id="4" orient="horz" pos="573">
          <p15:clr>
            <a:srgbClr val="FBAE40"/>
          </p15:clr>
        </p15:guide>
        <p15:guide id="5" orient="horz" pos="799">
          <p15:clr>
            <a:srgbClr val="FBAE40"/>
          </p15:clr>
        </p15:guide>
        <p15:guide id="6" orient="horz" pos="3974">
          <p15:clr>
            <a:srgbClr val="FBAE40"/>
          </p15:clr>
        </p15:guide>
        <p15:guide id="7" pos="212">
          <p15:clr>
            <a:srgbClr val="FBAE40"/>
          </p15:clr>
        </p15:guide>
        <p15:guide id="8" pos="74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27"/>
          </p:nvPr>
        </p:nvSpPr>
        <p:spPr>
          <a:xfrm>
            <a:off x="336000" y="1628778"/>
            <a:ext cx="5544099" cy="46799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3" name="Content Placeholder 12"/>
          <p:cNvSpPr>
            <a:spLocks noGrp="1"/>
          </p:cNvSpPr>
          <p:nvPr>
            <p:ph sz="quarter" idx="28"/>
          </p:nvPr>
        </p:nvSpPr>
        <p:spPr>
          <a:xfrm>
            <a:off x="6311900" y="1628775"/>
            <a:ext cx="5544099" cy="46799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Text Placeholder 3"/>
          <p:cNvSpPr>
            <a:spLocks noGrp="1"/>
          </p:cNvSpPr>
          <p:nvPr>
            <p:ph type="body" sz="quarter" idx="33"/>
          </p:nvPr>
        </p:nvSpPr>
        <p:spPr>
          <a:xfrm>
            <a:off x="3360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8" name="Text Placeholder 7"/>
          <p:cNvSpPr>
            <a:spLocks noGrp="1"/>
          </p:cNvSpPr>
          <p:nvPr>
            <p:ph type="body" sz="quarter" idx="34"/>
          </p:nvPr>
        </p:nvSpPr>
        <p:spPr>
          <a:xfrm>
            <a:off x="63119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Rectangle 1" hidden="1"/>
          <p:cNvSpPr/>
          <p:nvPr userDrawn="1">
            <p:custDataLst>
              <p:tags r:id="rId1"/>
            </p:custDataLst>
          </p:nvPr>
        </p:nvSpPr>
        <p:spPr>
          <a:xfrm>
            <a:off x="336550" y="1266825"/>
            <a:ext cx="1151890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62138512"/>
      </p:ext>
    </p:extLst>
  </p:cSld>
  <p:clrMapOvr>
    <a:masterClrMapping/>
  </p:clrMapOvr>
  <p:extLst mod="1">
    <p:ext uri="{DCECCB84-F9BA-43D5-87BE-67443E8EF086}">
      <p15:sldGuideLst xmlns:p15="http://schemas.microsoft.com/office/powerpoint/2012/main">
        <p15:guide id="1" pos="3704">
          <p15:clr>
            <a:srgbClr val="FBAE40"/>
          </p15:clr>
        </p15:guide>
        <p15:guide id="2" pos="3976">
          <p15:clr>
            <a:srgbClr val="FBAE40"/>
          </p15:clr>
        </p15:guide>
        <p15:guide id="3" pos="212">
          <p15:clr>
            <a:srgbClr val="FBAE40"/>
          </p15:clr>
        </p15:guide>
        <p15:guide id="6" pos="7468">
          <p15:clr>
            <a:srgbClr val="FBAE40"/>
          </p15:clr>
        </p15:guide>
        <p15:guide id="7" orient="horz" pos="210">
          <p15:clr>
            <a:srgbClr val="FBAE40"/>
          </p15:clr>
        </p15:guide>
        <p15:guide id="8" orient="horz" pos="573">
          <p15:clr>
            <a:srgbClr val="FBAE40"/>
          </p15:clr>
        </p15:guide>
        <p15:guide id="9" orient="horz" pos="799">
          <p15:clr>
            <a:srgbClr val="FBAE40"/>
          </p15:clr>
        </p15:guide>
        <p15:guide id="11" orient="horz" pos="3974">
          <p15:clr>
            <a:srgbClr val="FBAE40"/>
          </p15:clr>
        </p15:guide>
        <p15:guide id="12" orient="horz" pos="102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tatement with Content">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4" name="Content Placeholder 3"/>
          <p:cNvSpPr>
            <a:spLocks noGrp="1"/>
          </p:cNvSpPr>
          <p:nvPr>
            <p:ph sz="quarter" idx="13"/>
          </p:nvPr>
        </p:nvSpPr>
        <p:spPr>
          <a:xfrm>
            <a:off x="4584700" y="333375"/>
            <a:ext cx="7270750" cy="5975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Vertraulichkeit" hidden="1">
            <a:extLst>
              <a:ext uri="{FF2B5EF4-FFF2-40B4-BE49-F238E27FC236}">
                <a16:creationId xmlns:a16="http://schemas.microsoft.com/office/drawing/2014/main" id="{306A7B8D-D111-4C15-A29E-3A7AA6619CCD}"/>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12" name="Confidentiality" hidden="1">
            <a:extLst>
              <a:ext uri="{FF2B5EF4-FFF2-40B4-BE49-F238E27FC236}">
                <a16:creationId xmlns:a16="http://schemas.microsoft.com/office/drawing/2014/main" id="{611C43B6-1C4E-4710-833C-484B8761E158}"/>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1333205945"/>
      </p:ext>
    </p:extLst>
  </p:cSld>
  <p:clrMapOvr>
    <a:masterClrMapping/>
  </p:clrMapOvr>
  <p:extLst mod="1">
    <p:ext uri="{DCECCB84-F9BA-43D5-87BE-67443E8EF086}">
      <p15:sldGuideLst xmlns:p15="http://schemas.microsoft.com/office/powerpoint/2012/main">
        <p15:guide id="1" pos="212">
          <p15:clr>
            <a:srgbClr val="FBAE40"/>
          </p15:clr>
        </p15:guide>
        <p15:guide id="2" pos="2888">
          <p15:clr>
            <a:srgbClr val="FBAE40"/>
          </p15:clr>
        </p15:guide>
        <p15:guide id="3" pos="7468">
          <p15:clr>
            <a:srgbClr val="FBAE40"/>
          </p15:clr>
        </p15:guide>
        <p15:guide id="4" orient="horz" pos="210">
          <p15:clr>
            <a:srgbClr val="FBAE40"/>
          </p15:clr>
        </p15:guide>
        <p15:guide id="5" orient="horz" pos="3974">
          <p15:clr>
            <a:srgbClr val="FBAE40"/>
          </p15:clr>
        </p15:guide>
        <p15:guide id="6" pos="2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de-DE" dirty="0"/>
          </a:p>
        </p:txBody>
      </p:sp>
      <p:sp>
        <p:nvSpPr>
          <p:cNvPr id="7" name="Text Placeholder 6"/>
          <p:cNvSpPr>
            <a:spLocks noGrp="1"/>
          </p:cNvSpPr>
          <p:nvPr>
            <p:ph type="body" sz="quarter" idx="15"/>
          </p:nvPr>
        </p:nvSpPr>
        <p:spPr>
          <a:xfrm>
            <a:off x="335999" y="1268413"/>
            <a:ext cx="7560001" cy="50396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Rectangle 4" hidden="1"/>
          <p:cNvSpPr/>
          <p:nvPr userDrawn="1">
            <p:custDataLst>
              <p:tags r:id="rId1"/>
            </p:custDataLst>
          </p:nvPr>
        </p:nvSpPr>
        <p:spPr>
          <a:xfrm>
            <a:off x="335450" y="1268413"/>
            <a:ext cx="11526350" cy="5040312"/>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84919891"/>
      </p:ext>
    </p:extLst>
  </p:cSld>
  <p:clrMapOvr>
    <a:masterClrMapping/>
  </p:clrMapOvr>
  <p:extLst mod="1">
    <p:ext uri="{DCECCB84-F9BA-43D5-87BE-67443E8EF086}">
      <p15:sldGuideLst xmlns:p15="http://schemas.microsoft.com/office/powerpoint/2012/main">
        <p15:guide id="1" orient="horz" pos="210" userDrawn="1">
          <p15:clr>
            <a:srgbClr val="FBAE40"/>
          </p15:clr>
        </p15:guide>
        <p15:guide id="2" orient="horz" pos="573" userDrawn="1">
          <p15:clr>
            <a:srgbClr val="FBAE40"/>
          </p15:clr>
        </p15:guide>
        <p15:guide id="3" orient="horz" pos="799" userDrawn="1">
          <p15:clr>
            <a:srgbClr val="FBAE40"/>
          </p15:clr>
        </p15:guide>
        <p15:guide id="4" orient="horz" pos="3974" userDrawn="1">
          <p15:clr>
            <a:srgbClr val="FBAE40"/>
          </p15:clr>
        </p15:guide>
        <p15:guide id="5" pos="212" userDrawn="1">
          <p15:clr>
            <a:srgbClr val="FBAE40"/>
          </p15:clr>
        </p15:guide>
        <p15:guide id="6" pos="4974" userDrawn="1">
          <p15:clr>
            <a:srgbClr val="FBAE40"/>
          </p15:clr>
        </p15:guide>
        <p15:guide id="7" pos="746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4302009" y="0"/>
            <a:ext cx="7889991" cy="6858000"/>
          </a:xfrm>
          <a:pattFill prst="ltUpDiag">
            <a:fgClr>
              <a:schemeClr val="accent6">
                <a:lumMod val="40000"/>
                <a:lumOff val="60000"/>
              </a:schemeClr>
            </a:fgClr>
            <a:bgClr>
              <a:schemeClr val="bg1"/>
            </a:bgClr>
          </a:pattFill>
        </p:spPr>
        <p:txBody>
          <a:bodyPr vert="horz" lIns="0" tIns="0" rIns="0" bIns="756000" rtlCol="0" anchor="ctr">
            <a:noAutofit/>
          </a:bodyPr>
          <a:lstStyle>
            <a:lvl1pPr marL="0" marR="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lang="de-DE"/>
            </a:lvl1pPr>
          </a:lstStyle>
          <a:p>
            <a:pPr marL="0" marR="0" lvl="0" indent="0" algn="ctr" defTabSz="914400" rtl="0" eaLnBrk="1" fontAlgn="auto" latinLnBrk="0" hangingPunct="1">
              <a:lnSpc>
                <a:spcPct val="100000"/>
              </a:lnSpc>
              <a:spcBef>
                <a:spcPts val="1200"/>
              </a:spcBef>
              <a:spcAft>
                <a:spcPts val="300"/>
              </a:spcAft>
              <a:buClr>
                <a:schemeClr val="tx2"/>
              </a:buClr>
              <a:buSzTx/>
              <a:buFont typeface="Wingdings" pitchFamily="2" charset="2"/>
              <a:buNone/>
              <a:tabLst/>
              <a:defRPr/>
            </a:pPr>
            <a:r>
              <a:rPr lang="en-US" noProof="0"/>
              <a:t>Click icon to add picture</a:t>
            </a:r>
            <a:endParaRPr lang="de-DE" noProof="0" dirty="0"/>
          </a:p>
        </p:txBody>
      </p:sp>
      <p:sp>
        <p:nvSpPr>
          <p:cNvPr id="4" name="Title 1"/>
          <p:cNvSpPr>
            <a:spLocks noGrp="1"/>
          </p:cNvSpPr>
          <p:nvPr>
            <p:ph type="title"/>
          </p:nvPr>
        </p:nvSpPr>
        <p:spPr>
          <a:xfrm>
            <a:off x="0" y="1"/>
            <a:ext cx="4237201" cy="6857999"/>
          </a:xfrm>
          <a:solidFill>
            <a:schemeClr val="tx2"/>
          </a:solidFill>
        </p:spPr>
        <p:txBody>
          <a:bodyPr lIns="360000" rIns="360000" bIns="288000" anchor="ctr"/>
          <a:lstStyle>
            <a:lvl1pPr>
              <a:defRPr sz="3600">
                <a:solidFill>
                  <a:schemeClr val="bg1"/>
                </a:solidFill>
              </a:defRPr>
            </a:lvl1pPr>
          </a:lstStyle>
          <a:p>
            <a:r>
              <a:rPr lang="en-US"/>
              <a:t>Click to edit Master title style</a:t>
            </a:r>
            <a:endParaRPr lang="de-DE" dirty="0"/>
          </a:p>
        </p:txBody>
      </p:sp>
      <p:sp>
        <p:nvSpPr>
          <p:cNvPr id="6" name="Vertraulichkeit" hidden="1">
            <a:extLst>
              <a:ext uri="{FF2B5EF4-FFF2-40B4-BE49-F238E27FC236}">
                <a16:creationId xmlns:a16="http://schemas.microsoft.com/office/drawing/2014/main" id="{13C50417-4D43-45B7-A1DA-179A532116BF}"/>
              </a:ext>
            </a:extLst>
          </p:cNvPr>
          <p:cNvSpPr txBox="1"/>
          <p:nvPr userDrawn="1">
            <p:custDataLst>
              <p:tags r:id="rId1"/>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
        <p:nvSpPr>
          <p:cNvPr id="7" name="Confidentiality" hidden="1">
            <a:extLst>
              <a:ext uri="{FF2B5EF4-FFF2-40B4-BE49-F238E27FC236}">
                <a16:creationId xmlns:a16="http://schemas.microsoft.com/office/drawing/2014/main" id="{C190FF1E-E2F9-4A68-9782-C18D032FFD4B}"/>
              </a:ext>
            </a:extLst>
          </p:cNvPr>
          <p:cNvSpPr txBox="1"/>
          <p:nvPr userDrawn="1">
            <p:custDataLst>
              <p:tags r:id="rId2"/>
            </p:custDataLst>
          </p:nvPr>
        </p:nvSpPr>
        <p:spPr>
          <a:xfrm>
            <a:off x="768238"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solidFill>
                <a:schemeClr val="bg1"/>
              </a:solidFill>
            </a:endParaRPr>
          </a:p>
        </p:txBody>
      </p:sp>
    </p:spTree>
    <p:extLst>
      <p:ext uri="{BB962C8B-B14F-4D97-AF65-F5344CB8AC3E}">
        <p14:creationId xmlns:p14="http://schemas.microsoft.com/office/powerpoint/2010/main" val="765839104"/>
      </p:ext>
    </p:extLst>
  </p:cSld>
  <p:clrMapOvr>
    <a:masterClrMapping/>
  </p:clrMapOvr>
  <p:extLst mod="1">
    <p:ext uri="{DCECCB84-F9BA-43D5-87BE-67443E8EF086}">
      <p15:sldGuideLst xmlns:p15="http://schemas.microsoft.com/office/powerpoint/2012/main">
        <p15:guide id="1" pos="2434">
          <p15:clr>
            <a:srgbClr val="FBAE40"/>
          </p15:clr>
        </p15:guide>
        <p15:guide id="2" pos="212">
          <p15:clr>
            <a:srgbClr val="FBAE40"/>
          </p15:clr>
        </p15:guide>
        <p15:guide id="3" orient="horz" pos="210">
          <p15:clr>
            <a:srgbClr val="FBAE40"/>
          </p15:clr>
        </p15:guide>
        <p15:guide id="4" orient="horz" pos="3974">
          <p15:clr>
            <a:srgbClr val="FBAE40"/>
          </p15:clr>
        </p15:guide>
        <p15:guide id="5" pos="74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73418"/>
            <a:ext cx="12192000" cy="6784581"/>
          </a:xfrm>
          <a:pattFill prst="ltUpDiag">
            <a:fgClr>
              <a:schemeClr val="accent6">
                <a:lumMod val="40000"/>
                <a:lumOff val="60000"/>
              </a:schemeClr>
            </a:fgClr>
            <a:bgClr>
              <a:schemeClr val="bg1"/>
            </a:bgClr>
          </a:pattFill>
        </p:spPr>
        <p:txBody>
          <a:bodyPr bIns="756000" anchor="ctr"/>
          <a:lstStyle>
            <a:lvl1pPr marL="0" indent="0" algn="ctr">
              <a:buNone/>
              <a:defRPr/>
            </a:lvl1pPr>
          </a:lstStyle>
          <a:p>
            <a:r>
              <a:rPr lang="en-US" noProof="0"/>
              <a:t>Click icon to add picture</a:t>
            </a:r>
            <a:endParaRPr lang="de-DE" noProof="0" dirty="0"/>
          </a:p>
        </p:txBody>
      </p:sp>
      <p:sp>
        <p:nvSpPr>
          <p:cNvPr id="4" name="Vertraulichkeit" hidden="1">
            <a:extLst>
              <a:ext uri="{FF2B5EF4-FFF2-40B4-BE49-F238E27FC236}">
                <a16:creationId xmlns:a16="http://schemas.microsoft.com/office/drawing/2014/main" id="{71E4F9B6-C6CB-42B1-BA1E-8CEC40239F4C}"/>
              </a:ext>
            </a:extLst>
          </p:cNvPr>
          <p:cNvSpPr txBox="1"/>
          <p:nvPr userDrawn="1">
            <p:custDataLst>
              <p:tags r:id="rId1"/>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
        <p:nvSpPr>
          <p:cNvPr id="6" name="Confidentiality" hidden="1">
            <a:extLst>
              <a:ext uri="{FF2B5EF4-FFF2-40B4-BE49-F238E27FC236}">
                <a16:creationId xmlns:a16="http://schemas.microsoft.com/office/drawing/2014/main" id="{FA1DD1D2-B88D-4E80-855A-61DFCC7C8414}"/>
              </a:ext>
            </a:extLst>
          </p:cNvPr>
          <p:cNvSpPr txBox="1"/>
          <p:nvPr userDrawn="1">
            <p:custDataLst>
              <p:tags r:id="rId2"/>
            </p:custDataLst>
          </p:nvPr>
        </p:nvSpPr>
        <p:spPr>
          <a:xfrm>
            <a:off x="4836275" y="6597000"/>
            <a:ext cx="2519450" cy="184243"/>
          </a:xfrm>
          <a:prstGeom prst="rect">
            <a:avLst/>
          </a:prstGeom>
          <a:noFill/>
        </p:spPr>
        <p:txBody>
          <a:bodyPr vert="horz" wrap="square" lIns="0" tIns="0" rIns="0" bIns="0" rtlCol="0">
            <a:noAutofit/>
          </a:bodyPr>
          <a:lstStyle/>
          <a:p>
            <a:pPr marL="0" lvl="1" indent="0" algn="ctr">
              <a:buFont typeface="+mj-lt"/>
              <a:buNone/>
            </a:pPr>
            <a:endParaRPr lang="de-DE" sz="900" dirty="0"/>
          </a:p>
        </p:txBody>
      </p:sp>
    </p:spTree>
    <p:extLst>
      <p:ext uri="{BB962C8B-B14F-4D97-AF65-F5344CB8AC3E}">
        <p14:creationId xmlns:p14="http://schemas.microsoft.com/office/powerpoint/2010/main" val="313631604"/>
      </p:ext>
    </p:extLst>
  </p:cSld>
  <p:clrMapOvr>
    <a:masterClrMapping/>
  </p:clrMapOvr>
  <p:extLst mod="1">
    <p:ext uri="{DCECCB84-F9BA-43D5-87BE-67443E8EF086}">
      <p15:sldGuideLst xmlns:p15="http://schemas.microsoft.com/office/powerpoint/2012/main">
        <p15:guide id="1" pos="212">
          <p15:clr>
            <a:srgbClr val="FBAE40"/>
          </p15:clr>
        </p15:guide>
        <p15:guide id="2" pos="7468">
          <p15:clr>
            <a:srgbClr val="FBAE40"/>
          </p15:clr>
        </p15:guide>
        <p15:guide id="3" orient="horz" pos="210">
          <p15:clr>
            <a:srgbClr val="FBAE40"/>
          </p15:clr>
        </p15:guide>
        <p15:guide id="4" orient="horz" pos="397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4" name="Rectangle 3" hidden="1"/>
          <p:cNvSpPr/>
          <p:nvPr userDrawn="1">
            <p:custDataLst>
              <p:tags r:id="rId1"/>
            </p:custDataLst>
          </p:nvPr>
        </p:nvSpPr>
        <p:spPr>
          <a:xfrm>
            <a:off x="0" y="0"/>
            <a:ext cx="12288000" cy="6858000"/>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3" name="Rectangle 2" hidden="1"/>
          <p:cNvSpPr/>
          <p:nvPr userDrawn="1">
            <p:custDataLst>
              <p:tags r:id="rId2"/>
            </p:custDataLst>
          </p:nvPr>
        </p:nvSpPr>
        <p:spPr>
          <a:xfrm>
            <a:off x="3000000" y="1853966"/>
            <a:ext cx="6048000" cy="2871033"/>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6" name="Rectangle 5" hidden="1">
            <a:extLst>
              <a:ext uri="{FF2B5EF4-FFF2-40B4-BE49-F238E27FC236}">
                <a16:creationId xmlns:a16="http://schemas.microsoft.com/office/drawing/2014/main" id="{34323731-0A04-477E-9159-E511E685BBC1}"/>
              </a:ext>
            </a:extLst>
          </p:cNvPr>
          <p:cNvSpPr/>
          <p:nvPr userDrawn="1">
            <p:custDataLst>
              <p:tags r:id="rId3"/>
            </p:custDataLst>
          </p:nvPr>
        </p:nvSpPr>
        <p:spPr>
          <a:xfrm>
            <a:off x="2987325" y="2636912"/>
            <a:ext cx="5688632" cy="1473304"/>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2E5B843D-74C3-4C09-A093-C8AB1A00D0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49640" y="2912132"/>
            <a:ext cx="3900795" cy="766800"/>
          </a:xfrm>
          <a:prstGeom prst="rect">
            <a:avLst/>
          </a:prstGeom>
        </p:spPr>
      </p:pic>
    </p:spTree>
    <p:extLst>
      <p:ext uri="{BB962C8B-B14F-4D97-AF65-F5344CB8AC3E}">
        <p14:creationId xmlns:p14="http://schemas.microsoft.com/office/powerpoint/2010/main" val="297875258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er 6"/>
          <p:cNvSpPr>
            <a:spLocks noGrp="1"/>
          </p:cNvSpPr>
          <p:nvPr>
            <p:ph sz="quarter" idx="12"/>
          </p:nvPr>
        </p:nvSpPr>
        <p:spPr>
          <a:xfrm>
            <a:off x="335999" y="1268413"/>
            <a:ext cx="11520001" cy="503968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5" name="Title 4"/>
          <p:cNvSpPr>
            <a:spLocks noGrp="1"/>
          </p:cNvSpPr>
          <p:nvPr>
            <p:ph type="title"/>
          </p:nvPr>
        </p:nvSpPr>
        <p:spPr/>
        <p:txBody>
          <a:bodyPr/>
          <a:lstStyle/>
          <a:p>
            <a:r>
              <a:rPr lang="en-US"/>
              <a:t>Click to edit Master title style</a:t>
            </a:r>
            <a:endParaRPr lang="de-DE" dirty="0"/>
          </a:p>
        </p:txBody>
      </p:sp>
    </p:spTree>
    <p:extLst>
      <p:ext uri="{BB962C8B-B14F-4D97-AF65-F5344CB8AC3E}">
        <p14:creationId xmlns:p14="http://schemas.microsoft.com/office/powerpoint/2010/main" val="36596995"/>
      </p:ext>
    </p:extLst>
  </p:cSld>
  <p:clrMapOvr>
    <a:masterClrMapping/>
  </p:clrMapOvr>
  <p:extLst mod="1">
    <p:ext uri="{DCECCB84-F9BA-43D5-87BE-67443E8EF086}">
      <p15:sldGuideLst xmlns:p15="http://schemas.microsoft.com/office/powerpoint/2012/main">
        <p15:guide id="1" pos="212" userDrawn="1">
          <p15:clr>
            <a:srgbClr val="FBAE40"/>
          </p15:clr>
        </p15:guide>
        <p15:guide id="2" pos="7468" userDrawn="1">
          <p15:clr>
            <a:srgbClr val="FBAE40"/>
          </p15:clr>
        </p15:guide>
        <p15:guide id="3" orient="horz" pos="210" userDrawn="1">
          <p15:clr>
            <a:srgbClr val="FBAE40"/>
          </p15:clr>
        </p15:guide>
        <p15:guide id="4" orient="horz" pos="573" userDrawn="1">
          <p15:clr>
            <a:srgbClr val="FBAE40"/>
          </p15:clr>
        </p15:guide>
        <p15:guide id="5" orient="horz" pos="799" userDrawn="1">
          <p15:clr>
            <a:srgbClr val="FBAE40"/>
          </p15:clr>
        </p15:guide>
        <p15:guide id="6" orient="horz" pos="397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de-DE" noProof="0" dirty="0"/>
          </a:p>
        </p:txBody>
      </p:sp>
      <p:sp>
        <p:nvSpPr>
          <p:cNvPr id="8" name="Content Placeholder 7"/>
          <p:cNvSpPr>
            <a:spLocks noGrp="1"/>
          </p:cNvSpPr>
          <p:nvPr>
            <p:ph sz="quarter" idx="22"/>
          </p:nvPr>
        </p:nvSpPr>
        <p:spPr>
          <a:xfrm>
            <a:off x="336001" y="1268413"/>
            <a:ext cx="5544100"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0" name="Content Placeholder 9"/>
          <p:cNvSpPr>
            <a:spLocks noGrp="1"/>
          </p:cNvSpPr>
          <p:nvPr>
            <p:ph sz="quarter" idx="23"/>
          </p:nvPr>
        </p:nvSpPr>
        <p:spPr>
          <a:xfrm>
            <a:off x="6311899" y="1268413"/>
            <a:ext cx="5544099" cy="50403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4" name="Rectangle 3" hidden="1"/>
          <p:cNvSpPr/>
          <p:nvPr userDrawn="1">
            <p:custDataLst>
              <p:tags r:id="rId1"/>
            </p:custDataLst>
          </p:nvPr>
        </p:nvSpPr>
        <p:spPr>
          <a:xfrm>
            <a:off x="335450" y="1268413"/>
            <a:ext cx="11526350" cy="5040311"/>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83255594"/>
      </p:ext>
    </p:extLst>
  </p:cSld>
  <p:clrMapOvr>
    <a:masterClrMapping/>
  </p:clrMapOvr>
  <p:extLst mod="1">
    <p:ext uri="{DCECCB84-F9BA-43D5-87BE-67443E8EF086}">
      <p15:sldGuideLst xmlns:p15="http://schemas.microsoft.com/office/powerpoint/2012/main">
        <p15:guide id="1" pos="3704" userDrawn="1">
          <p15:clr>
            <a:srgbClr val="FBAE40"/>
          </p15:clr>
        </p15:guide>
        <p15:guide id="2" pos="3976" userDrawn="1">
          <p15:clr>
            <a:srgbClr val="FBAE40"/>
          </p15:clr>
        </p15:guide>
        <p15:guide id="3" orient="horz" pos="210" userDrawn="1">
          <p15:clr>
            <a:srgbClr val="FBAE40"/>
          </p15:clr>
        </p15:guide>
        <p15:guide id="4" orient="horz" pos="573" userDrawn="1">
          <p15:clr>
            <a:srgbClr val="FBAE40"/>
          </p15:clr>
        </p15:guide>
        <p15:guide id="5" orient="horz" pos="799" userDrawn="1">
          <p15:clr>
            <a:srgbClr val="FBAE40"/>
          </p15:clr>
        </p15:guide>
        <p15:guide id="6" orient="horz" pos="3974" userDrawn="1">
          <p15:clr>
            <a:srgbClr val="FBAE40"/>
          </p15:clr>
        </p15:guide>
        <p15:guide id="7" pos="212" userDrawn="1">
          <p15:clr>
            <a:srgbClr val="FBAE40"/>
          </p15:clr>
        </p15:guide>
        <p15:guide id="8" pos="7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9"/>
          <p:cNvSpPr>
            <a:spLocks noGrp="1"/>
          </p:cNvSpPr>
          <p:nvPr>
            <p:ph sz="quarter" idx="27"/>
          </p:nvPr>
        </p:nvSpPr>
        <p:spPr>
          <a:xfrm>
            <a:off x="336000" y="1628778"/>
            <a:ext cx="5544099" cy="46799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13" name="Content Placeholder 12"/>
          <p:cNvSpPr>
            <a:spLocks noGrp="1"/>
          </p:cNvSpPr>
          <p:nvPr>
            <p:ph sz="quarter" idx="28"/>
          </p:nvPr>
        </p:nvSpPr>
        <p:spPr>
          <a:xfrm>
            <a:off x="6311900" y="1628775"/>
            <a:ext cx="5544099" cy="46799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dirty="0"/>
          </a:p>
        </p:txBody>
      </p:sp>
      <p:sp>
        <p:nvSpPr>
          <p:cNvPr id="3" name="Title 2"/>
          <p:cNvSpPr>
            <a:spLocks noGrp="1"/>
          </p:cNvSpPr>
          <p:nvPr>
            <p:ph type="title"/>
          </p:nvPr>
        </p:nvSpPr>
        <p:spPr/>
        <p:txBody>
          <a:bodyPr/>
          <a:lstStyle/>
          <a:p>
            <a:r>
              <a:rPr lang="en-US"/>
              <a:t>Click to edit Master title style</a:t>
            </a:r>
            <a:endParaRPr lang="de-DE" dirty="0"/>
          </a:p>
        </p:txBody>
      </p:sp>
      <p:sp>
        <p:nvSpPr>
          <p:cNvPr id="4" name="Text Placeholder 3"/>
          <p:cNvSpPr>
            <a:spLocks noGrp="1"/>
          </p:cNvSpPr>
          <p:nvPr>
            <p:ph type="body" sz="quarter" idx="33"/>
          </p:nvPr>
        </p:nvSpPr>
        <p:spPr>
          <a:xfrm>
            <a:off x="3360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8" name="Text Placeholder 7"/>
          <p:cNvSpPr>
            <a:spLocks noGrp="1"/>
          </p:cNvSpPr>
          <p:nvPr>
            <p:ph type="body" sz="quarter" idx="34"/>
          </p:nvPr>
        </p:nvSpPr>
        <p:spPr>
          <a:xfrm>
            <a:off x="6311900" y="1268413"/>
            <a:ext cx="5544099" cy="360363"/>
          </a:xfrm>
        </p:spPr>
        <p:txBody>
          <a:bodyPr/>
          <a:lstStyle>
            <a:lvl1pPr marL="0" indent="0">
              <a:buNone/>
              <a:defRPr>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Rectangle 1" hidden="1"/>
          <p:cNvSpPr/>
          <p:nvPr userDrawn="1">
            <p:custDataLst>
              <p:tags r:id="rId1"/>
            </p:custDataLst>
          </p:nvPr>
        </p:nvSpPr>
        <p:spPr>
          <a:xfrm>
            <a:off x="336550" y="1266825"/>
            <a:ext cx="11518900" cy="5049838"/>
          </a:xfrm>
          <a:prstGeom prst="rect">
            <a:avLst/>
          </a:pr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eaLnBrk="1" fontAlgn="auto" hangingPunct="1">
              <a:lnSpc>
                <a:spcPct val="100000"/>
              </a:lnSpc>
              <a:spcBef>
                <a:spcPts val="0"/>
              </a:spcBef>
              <a:spcAft>
                <a:spcPts val="0"/>
              </a:spcAft>
            </a:pPr>
            <a:endParaRPr lang="de-DE"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992144108"/>
      </p:ext>
    </p:extLst>
  </p:cSld>
  <p:clrMapOvr>
    <a:masterClrMapping/>
  </p:clrMapOvr>
  <p:extLst mod="1">
    <p:ext uri="{DCECCB84-F9BA-43D5-87BE-67443E8EF086}">
      <p15:sldGuideLst xmlns:p15="http://schemas.microsoft.com/office/powerpoint/2012/main">
        <p15:guide id="1" pos="3704" userDrawn="1">
          <p15:clr>
            <a:srgbClr val="FBAE40"/>
          </p15:clr>
        </p15:guide>
        <p15:guide id="2" pos="3976" userDrawn="1">
          <p15:clr>
            <a:srgbClr val="FBAE40"/>
          </p15:clr>
        </p15:guide>
        <p15:guide id="3" pos="212" userDrawn="1">
          <p15:clr>
            <a:srgbClr val="FBAE40"/>
          </p15:clr>
        </p15:guide>
        <p15:guide id="6" pos="7468" userDrawn="1">
          <p15:clr>
            <a:srgbClr val="FBAE40"/>
          </p15:clr>
        </p15:guide>
        <p15:guide id="7" orient="horz" pos="210" userDrawn="1">
          <p15:clr>
            <a:srgbClr val="FBAE40"/>
          </p15:clr>
        </p15:guide>
        <p15:guide id="8" orient="horz" pos="573" userDrawn="1">
          <p15:clr>
            <a:srgbClr val="FBAE40"/>
          </p15:clr>
        </p15:guide>
        <p15:guide id="9" orient="horz" pos="799" userDrawn="1">
          <p15:clr>
            <a:srgbClr val="FBAE40"/>
          </p15:clr>
        </p15:guide>
        <p15:guide id="11" orient="horz" pos="3974" userDrawn="1">
          <p15:clr>
            <a:srgbClr val="FBAE40"/>
          </p15:clr>
        </p15:guide>
        <p15:guide id="12" orient="horz" pos="102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tags" Target="../tags/tag12.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1.xml"/><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42.xml"/><Relationship Id="rId3" Type="http://schemas.openxmlformats.org/officeDocument/2006/relationships/slideLayout" Target="../slideLayouts/slideLayout16.xml"/><Relationship Id="rId21" Type="http://schemas.openxmlformats.org/officeDocument/2006/relationships/tags" Target="../tags/tag4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41.xml"/><Relationship Id="rId25" Type="http://schemas.openxmlformats.org/officeDocument/2006/relationships/tags" Target="../tags/tag49.xml"/><Relationship Id="rId2" Type="http://schemas.openxmlformats.org/officeDocument/2006/relationships/slideLayout" Target="../slideLayouts/slideLayout15.xml"/><Relationship Id="rId16" Type="http://schemas.openxmlformats.org/officeDocument/2006/relationships/tags" Target="../tags/tag40.xml"/><Relationship Id="rId20" Type="http://schemas.openxmlformats.org/officeDocument/2006/relationships/tags" Target="../tags/tag4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ags" Target="../tags/tag48.xml"/><Relationship Id="rId5" Type="http://schemas.openxmlformats.org/officeDocument/2006/relationships/slideLayout" Target="../slideLayouts/slideLayout18.xml"/><Relationship Id="rId15" Type="http://schemas.openxmlformats.org/officeDocument/2006/relationships/tags" Target="../tags/tag39.xml"/><Relationship Id="rId23" Type="http://schemas.openxmlformats.org/officeDocument/2006/relationships/tags" Target="../tags/tag47.xml"/><Relationship Id="rId10" Type="http://schemas.openxmlformats.org/officeDocument/2006/relationships/slideLayout" Target="../slideLayouts/slideLayout23.xml"/><Relationship Id="rId19" Type="http://schemas.openxmlformats.org/officeDocument/2006/relationships/tags" Target="../tags/tag4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22" Type="http://schemas.openxmlformats.org/officeDocument/2006/relationships/tags" Target="../tags/tag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18" Type="http://schemas.openxmlformats.org/officeDocument/2006/relationships/tags" Target="../tags/tag65.xml"/><Relationship Id="rId3" Type="http://schemas.openxmlformats.org/officeDocument/2006/relationships/slideLayout" Target="../slideLayouts/slideLayout29.xml"/><Relationship Id="rId21" Type="http://schemas.openxmlformats.org/officeDocument/2006/relationships/tags" Target="../tags/tag68.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64.xml"/><Relationship Id="rId2" Type="http://schemas.openxmlformats.org/officeDocument/2006/relationships/slideLayout" Target="../slideLayouts/slideLayout28.xml"/><Relationship Id="rId16" Type="http://schemas.openxmlformats.org/officeDocument/2006/relationships/tags" Target="../tags/tag63.xml"/><Relationship Id="rId20" Type="http://schemas.openxmlformats.org/officeDocument/2006/relationships/tags" Target="../tags/tag6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ags" Target="../tags/tag71.xml"/><Relationship Id="rId5" Type="http://schemas.openxmlformats.org/officeDocument/2006/relationships/slideLayout" Target="../slideLayouts/slideLayout31.xml"/><Relationship Id="rId15" Type="http://schemas.openxmlformats.org/officeDocument/2006/relationships/tags" Target="../tags/tag62.xml"/><Relationship Id="rId23" Type="http://schemas.openxmlformats.org/officeDocument/2006/relationships/tags" Target="../tags/tag70.xml"/><Relationship Id="rId10" Type="http://schemas.openxmlformats.org/officeDocument/2006/relationships/slideLayout" Target="../slideLayouts/slideLayout36.xml"/><Relationship Id="rId19" Type="http://schemas.openxmlformats.org/officeDocument/2006/relationships/tags" Target="../tags/tag6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61.xml"/><Relationship Id="rId22" Type="http://schemas.openxmlformats.org/officeDocument/2006/relationships/tags" Target="../tags/tag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18" Type="http://schemas.openxmlformats.org/officeDocument/2006/relationships/tags" Target="../tags/tag87.xml"/><Relationship Id="rId3" Type="http://schemas.openxmlformats.org/officeDocument/2006/relationships/slideLayout" Target="../slideLayouts/slideLayout41.xml"/><Relationship Id="rId21" Type="http://schemas.openxmlformats.org/officeDocument/2006/relationships/tags" Target="../tags/tag90.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ags" Target="../tags/tag86.xml"/><Relationship Id="rId2" Type="http://schemas.openxmlformats.org/officeDocument/2006/relationships/slideLayout" Target="../slideLayouts/slideLayout40.xml"/><Relationship Id="rId16" Type="http://schemas.openxmlformats.org/officeDocument/2006/relationships/tags" Target="../tags/tag85.xml"/><Relationship Id="rId20" Type="http://schemas.openxmlformats.org/officeDocument/2006/relationships/tags" Target="../tags/tag8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ags" Target="../tags/tag93.xml"/><Relationship Id="rId5" Type="http://schemas.openxmlformats.org/officeDocument/2006/relationships/slideLayout" Target="../slideLayouts/slideLayout43.xml"/><Relationship Id="rId15" Type="http://schemas.openxmlformats.org/officeDocument/2006/relationships/tags" Target="../tags/tag84.xml"/><Relationship Id="rId23" Type="http://schemas.openxmlformats.org/officeDocument/2006/relationships/tags" Target="../tags/tag92.xml"/><Relationship Id="rId10" Type="http://schemas.openxmlformats.org/officeDocument/2006/relationships/slideLayout" Target="../slideLayouts/slideLayout48.xml"/><Relationship Id="rId19" Type="http://schemas.openxmlformats.org/officeDocument/2006/relationships/tags" Target="../tags/tag8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83.xml"/><Relationship Id="rId22" Type="http://schemas.openxmlformats.org/officeDocument/2006/relationships/tags" Target="../tags/tag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18" Type="http://schemas.openxmlformats.org/officeDocument/2006/relationships/tags" Target="../tags/tag122.xml"/><Relationship Id="rId3" Type="http://schemas.openxmlformats.org/officeDocument/2006/relationships/slideLayout" Target="../slideLayouts/slideLayout53.xml"/><Relationship Id="rId21" Type="http://schemas.openxmlformats.org/officeDocument/2006/relationships/tags" Target="../tags/tag12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ags" Target="../tags/tag121.xml"/><Relationship Id="rId2" Type="http://schemas.openxmlformats.org/officeDocument/2006/relationships/slideLayout" Target="../slideLayouts/slideLayout52.xml"/><Relationship Id="rId16" Type="http://schemas.openxmlformats.org/officeDocument/2006/relationships/tags" Target="../tags/tag120.xml"/><Relationship Id="rId20" Type="http://schemas.openxmlformats.org/officeDocument/2006/relationships/tags" Target="../tags/tag12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ags" Target="../tags/tag128.xml"/><Relationship Id="rId5" Type="http://schemas.openxmlformats.org/officeDocument/2006/relationships/slideLayout" Target="../slideLayouts/slideLayout55.xml"/><Relationship Id="rId15" Type="http://schemas.openxmlformats.org/officeDocument/2006/relationships/tags" Target="../tags/tag119.xml"/><Relationship Id="rId23" Type="http://schemas.openxmlformats.org/officeDocument/2006/relationships/tags" Target="../tags/tag127.xml"/><Relationship Id="rId10" Type="http://schemas.openxmlformats.org/officeDocument/2006/relationships/slideLayout" Target="../slideLayouts/slideLayout60.xml"/><Relationship Id="rId19" Type="http://schemas.openxmlformats.org/officeDocument/2006/relationships/tags" Target="../tags/tag12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118.xml"/><Relationship Id="rId22" Type="http://schemas.openxmlformats.org/officeDocument/2006/relationships/tags" Target="../tags/tag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800" y="327025"/>
            <a:ext cx="11520000" cy="576263"/>
          </a:xfrm>
          <a:prstGeom prst="rect">
            <a:avLst/>
          </a:prstGeom>
        </p:spPr>
        <p:txBody>
          <a:bodyPr vert="horz" lIns="0" tIns="0" rIns="0" bIns="0" rtlCol="0" anchor="ctr" anchorCtr="0">
            <a:noAutofit/>
          </a:bodyPr>
          <a:lstStyle/>
          <a:p>
            <a:pPr lvl="0"/>
            <a:endParaRPr lang="en-US" noProof="0" dirty="0"/>
          </a:p>
        </p:txBody>
      </p:sp>
      <p:sp>
        <p:nvSpPr>
          <p:cNvPr id="3" name="Text Placeholder 2"/>
          <p:cNvSpPr>
            <a:spLocks noGrp="1"/>
          </p:cNvSpPr>
          <p:nvPr>
            <p:ph type="body" idx="1"/>
          </p:nvPr>
        </p:nvSpPr>
        <p:spPr>
          <a:xfrm>
            <a:off x="336000" y="1269000"/>
            <a:ext cx="11520000" cy="5040000"/>
          </a:xfrm>
          <a:prstGeom prst="rect">
            <a:avLst/>
          </a:prstGeom>
        </p:spPr>
        <p:txBody>
          <a:bodyPr vert="horz" lIns="0" tIns="0" rIns="0" bIns="0" rtlCol="0">
            <a:noAutofit/>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a:p>
            <a:pPr lvl="5"/>
            <a:r>
              <a:rPr lang="en-US" noProof="0"/>
              <a:t>Text</a:t>
            </a:r>
          </a:p>
          <a:p>
            <a:pPr lvl="6"/>
            <a:r>
              <a:rPr lang="en-US" noProof="0"/>
              <a:t>Text</a:t>
            </a:r>
          </a:p>
          <a:p>
            <a:pPr lvl="7"/>
            <a:r>
              <a:rPr lang="en-US" noProof="0"/>
              <a:t>Text</a:t>
            </a:r>
          </a:p>
          <a:p>
            <a:pPr lvl="8"/>
            <a:r>
              <a:rPr lang="en-US" noProof="0"/>
              <a:t>Text</a:t>
            </a:r>
            <a:endParaRPr lang="en-US" noProof="0" dirty="0"/>
          </a:p>
        </p:txBody>
      </p:sp>
      <p:sp>
        <p:nvSpPr>
          <p:cNvPr id="4" name="empower - DO NOT DELETE!!!"/>
          <p:cNvSpPr/>
          <p:nvPr>
            <p:custDataLst>
              <p:tags r:id="rId15"/>
            </p:custDataLst>
          </p:nvPr>
        </p:nvSpPr>
        <p:spPr>
          <a:xfrm>
            <a:off x="0" y="0"/>
            <a:ext cx="0" cy="0"/>
          </a:xfrm>
          <a:prstGeom prst="ellipse">
            <a:avLst/>
          </a:prstGeom>
          <a:solidFill>
            <a:schemeClr val="bg2"/>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Segoe UI Light" panose="020B0502040204020203" pitchFamily="34" charset="0"/>
            </a:endParaRPr>
          </a:p>
        </p:txBody>
      </p:sp>
      <p:sp>
        <p:nvSpPr>
          <p:cNvPr id="10" name="LogoProtectionArea" hidden="1"/>
          <p:cNvSpPr/>
          <p:nvPr userDrawn="1">
            <p:custDataLst>
              <p:tags r:id="rId16"/>
            </p:custDataLst>
          </p:nvPr>
        </p:nvSpPr>
        <p:spPr>
          <a:xfrm>
            <a:off x="-1" y="-1"/>
            <a:ext cx="2160000" cy="72000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7" name="Rectangle 6"/>
          <p:cNvSpPr>
            <a:spLocks/>
          </p:cNvSpPr>
          <p:nvPr userDrawn="1"/>
        </p:nvSpPr>
        <p:spPr>
          <a:xfrm>
            <a:off x="1" y="-1"/>
            <a:ext cx="12192002" cy="73152"/>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8" name="empower - DO NOT DELETE!!!"/>
          <p:cNvSpPr/>
          <p:nvPr userDrawn="1">
            <p:custDataLst>
              <p:tags r:id="rId17"/>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9" name="empower - DO NOT DELETE!!!" hidden="1"/>
          <p:cNvSpPr/>
          <p:nvPr userDrawn="1">
            <p:custDataLst>
              <p:tags r:id="rId18"/>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1" name="TextBox 10"/>
          <p:cNvSpPr txBox="1"/>
          <p:nvPr userDrawn="1"/>
        </p:nvSpPr>
        <p:spPr>
          <a:xfrm>
            <a:off x="336550" y="6597000"/>
            <a:ext cx="2519450" cy="184243"/>
          </a:xfrm>
          <a:prstGeom prst="rect">
            <a:avLst/>
          </a:prstGeom>
          <a:noFill/>
        </p:spPr>
        <p:txBody>
          <a:bodyPr vert="horz" wrap="square" lIns="0" tIns="0" rIns="0" bIns="0" rtlCol="0">
            <a:noAutofit/>
          </a:bodyPr>
          <a:lstStyle/>
          <a:p>
            <a:pPr marL="0" indent="0">
              <a:buFont typeface="+mj-lt"/>
              <a:buNone/>
            </a:pPr>
            <a:r>
              <a:rPr lang="en-US" sz="900"/>
              <a:t>Copyright © 2018 Made in Office GmbH. </a:t>
            </a:r>
            <a:endParaRPr lang="en-US" sz="900" dirty="0"/>
          </a:p>
        </p:txBody>
      </p:sp>
      <p:sp>
        <p:nvSpPr>
          <p:cNvPr id="14" name="Watermark" hidden="1">
            <a:extLst>
              <a:ext uri="{FF2B5EF4-FFF2-40B4-BE49-F238E27FC236}">
                <a16:creationId xmlns:a16="http://schemas.microsoft.com/office/drawing/2014/main" id="{35C65627-7E66-462B-9A76-17E8B48E2FB9}"/>
              </a:ext>
            </a:extLst>
          </p:cNvPr>
          <p:cNvSpPr txBox="1"/>
          <p:nvPr userDrawn="1">
            <p:custDataLst>
              <p:tags r:id="rId19"/>
            </p:custDataLst>
          </p:nvPr>
        </p:nvSpPr>
        <p:spPr>
          <a:xfrm rot="20069185">
            <a:off x="-115648" y="2492179"/>
            <a:ext cx="12499668" cy="2058869"/>
          </a:xfrm>
          <a:prstGeom prst="rect">
            <a:avLst/>
          </a:prstGeom>
          <a:noFill/>
        </p:spPr>
        <p:txBody>
          <a:bodyPr vert="horz" wrap="none" lIns="0" tIns="0" rIns="0" bIns="0" rtlCol="0" anchor="ctr">
            <a:normAutofit fontScale="77500" lnSpcReduction="20000"/>
          </a:bodyPr>
          <a:lstStyle/>
          <a:p>
            <a:pPr algn="ctr" rtl="0" eaLnBrk="1" fontAlgn="auto" hangingPunct="1">
              <a:lnSpc>
                <a:spcPct val="100000"/>
              </a:lnSpc>
              <a:spcBef>
                <a:spcPts val="0"/>
              </a:spcBef>
              <a:spcAft>
                <a:spcPts val="0"/>
              </a:spcAft>
            </a:pPr>
            <a:endParaRPr lang="en-US" sz="20000" b="0" i="0" u="none" baseline="0" dirty="0">
              <a:solidFill>
                <a:schemeClr val="bg1">
                  <a:lumMod val="95000"/>
                </a:schemeClr>
              </a:solidFill>
              <a:latin typeface="Segoe UI Semibold" panose="020B0702040204020203" pitchFamily="34" charset="0"/>
              <a:cs typeface="Segoe UI Light" panose="020B0502040204020203" pitchFamily="34" charset="0"/>
            </a:endParaRPr>
          </a:p>
        </p:txBody>
      </p:sp>
      <p:sp>
        <p:nvSpPr>
          <p:cNvPr id="19" name="Label" hidden="1">
            <a:extLst>
              <a:ext uri="{FF2B5EF4-FFF2-40B4-BE49-F238E27FC236}">
                <a16:creationId xmlns:a16="http://schemas.microsoft.com/office/drawing/2014/main" id="{0FBCC332-67A8-46CD-9234-9823C6E82F31}"/>
              </a:ext>
            </a:extLst>
          </p:cNvPr>
          <p:cNvSpPr/>
          <p:nvPr userDrawn="1">
            <p:custDataLst>
              <p:tags r:id="rId20"/>
            </p:custDataLst>
          </p:nvPr>
        </p:nvSpPr>
        <p:spPr>
          <a:xfrm>
            <a:off x="0" y="942878"/>
            <a:ext cx="12192000" cy="253874"/>
          </a:xfrm>
          <a:prstGeom prst="rect">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rtl="0" eaLnBrk="1" fontAlgn="auto" hangingPunct="1">
              <a:lnSpc>
                <a:spcPct val="100000"/>
              </a:lnSpc>
              <a:spcBef>
                <a:spcPts val="0"/>
              </a:spcBef>
              <a:spcAft>
                <a:spcPts val="0"/>
              </a:spcAft>
            </a:pPr>
            <a:endParaRPr lang="en-US" sz="1600" b="0" i="0" u="none" baseline="0" dirty="0">
              <a:solidFill>
                <a:schemeClr val="bg1"/>
              </a:solidFill>
              <a:latin typeface="Segoe UI Semibold" panose="020B0702040204020203" pitchFamily="34" charset="0"/>
              <a:cs typeface="Segoe UI Light" panose="020B0502040204020203" pitchFamily="34" charset="0"/>
            </a:endParaRPr>
          </a:p>
        </p:txBody>
      </p:sp>
      <p:sp>
        <p:nvSpPr>
          <p:cNvPr id="15" name="Anonymous" hidden="1">
            <a:extLst>
              <a:ext uri="{FF2B5EF4-FFF2-40B4-BE49-F238E27FC236}">
                <a16:creationId xmlns:a16="http://schemas.microsoft.com/office/drawing/2014/main" id="{89CC3F1F-29AB-4990-A064-32FF68FF12BF}"/>
              </a:ext>
            </a:extLst>
          </p:cNvPr>
          <p:cNvSpPr/>
          <p:nvPr userDrawn="1">
            <p:custDataLst>
              <p:tags r:id="rId21"/>
            </p:custDataLst>
          </p:nvPr>
        </p:nvSpPr>
        <p:spPr>
          <a:xfrm>
            <a:off x="336000" y="6364404"/>
            <a:ext cx="2376264" cy="465192"/>
          </a:xfrm>
          <a:prstGeom prst="rect">
            <a:avLst/>
          </a:prstGeom>
          <a:solidFill>
            <a:schemeClr val="bg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Vertraulichkeit" hidden="1">
            <a:extLst>
              <a:ext uri="{FF2B5EF4-FFF2-40B4-BE49-F238E27FC236}">
                <a16:creationId xmlns:a16="http://schemas.microsoft.com/office/drawing/2014/main" id="{8FD216BB-4862-4DA6-A1F3-1D596AAC5506}"/>
              </a:ext>
            </a:extLst>
          </p:cNvPr>
          <p:cNvSpPr txBox="1"/>
          <p:nvPr userDrawn="1">
            <p:custDataLst>
              <p:tags r:id="rId22"/>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8" name="Confidentiality" hidden="1">
            <a:extLst>
              <a:ext uri="{FF2B5EF4-FFF2-40B4-BE49-F238E27FC236}">
                <a16:creationId xmlns:a16="http://schemas.microsoft.com/office/drawing/2014/main" id="{5148006F-C243-42C5-B1DA-A3935DA15404}"/>
              </a:ext>
            </a:extLst>
          </p:cNvPr>
          <p:cNvSpPr txBox="1"/>
          <p:nvPr userDrawn="1">
            <p:custDataLst>
              <p:tags r:id="rId23"/>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3" name="SlideNumber" hidden="1">
            <a:extLst>
              <a:ext uri="{FF2B5EF4-FFF2-40B4-BE49-F238E27FC236}">
                <a16:creationId xmlns:a16="http://schemas.microsoft.com/office/drawing/2014/main" id="{A0D4807C-69DD-419E-9980-8FDB27D31585}"/>
              </a:ext>
            </a:extLst>
          </p:cNvPr>
          <p:cNvSpPr txBox="1"/>
          <p:nvPr userDrawn="1">
            <p:custDataLst>
              <p:tags r:id="rId24"/>
            </p:custDataLst>
          </p:nvPr>
        </p:nvSpPr>
        <p:spPr>
          <a:xfrm>
            <a:off x="9336550" y="6597000"/>
            <a:ext cx="2519450" cy="184243"/>
          </a:xfrm>
          <a:prstGeom prst="rect">
            <a:avLst/>
          </a:prstGeom>
          <a:noFill/>
        </p:spPr>
        <p:txBody>
          <a:bodyPr vert="horz" wrap="square" lIns="0" tIns="0" rIns="0" bIns="0" rtlCol="0">
            <a:noAutofit/>
          </a:bodyPr>
          <a:lstStyle/>
          <a:p>
            <a:pPr marL="0" indent="0" algn="r">
              <a:buFont typeface="+mj-lt"/>
              <a:buNone/>
            </a:pPr>
            <a:fld id="{9D23E012-94D2-42CD-81AD-260BE659DD86}" type="slidenum">
              <a:rPr lang="en-US" sz="900" smtClean="0"/>
              <a:pPr marL="0" indent="0" algn="r">
                <a:buFont typeface="+mj-lt"/>
                <a:buNone/>
              </a:pPr>
              <a:t>‹Nr.›</a:t>
            </a:fld>
            <a:endParaRPr lang="en-US" sz="900" dirty="0"/>
          </a:p>
        </p:txBody>
      </p:sp>
      <p:sp>
        <p:nvSpPr>
          <p:cNvPr id="20" name="Confidentiality" hidden="1">
            <a:extLst/>
          </p:cNvPr>
          <p:cNvSpPr txBox="1">
            <a:spLocks/>
          </p:cNvSpPr>
          <p:nvPr userDrawn="1">
            <p:custDataLst>
              <p:tags r:id="rId25"/>
            </p:custDataLst>
          </p:nvPr>
        </p:nvSpPr>
        <p:spPr>
          <a:xfrm>
            <a:off x="4836276"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Tree>
    <p:extLst>
      <p:ext uri="{BB962C8B-B14F-4D97-AF65-F5344CB8AC3E}">
        <p14:creationId xmlns:p14="http://schemas.microsoft.com/office/powerpoint/2010/main" val="4034615551"/>
      </p:ext>
    </p:extLst>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2" r:id="rId4"/>
    <p:sldLayoutId id="2147483751" r:id="rId5"/>
    <p:sldLayoutId id="2147483697" r:id="rId6"/>
    <p:sldLayoutId id="2147483696" r:id="rId7"/>
    <p:sldLayoutId id="2147483680" r:id="rId8"/>
    <p:sldLayoutId id="2147483681" r:id="rId9"/>
    <p:sldLayoutId id="2147483693" r:id="rId10"/>
    <p:sldLayoutId id="2147483692" r:id="rId11"/>
    <p:sldLayoutId id="2147483687" r:id="rId12"/>
    <p:sldLayoutId id="2147483694" r:id="rId13"/>
  </p:sldLayoutIdLst>
  <p:hf hdr="0" ftr="0" dt="0"/>
  <p:txStyles>
    <p:title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p:titleStyle>
    <p:body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450" y="333375"/>
            <a:ext cx="11520000" cy="576263"/>
          </a:xfrm>
          <a:prstGeom prst="rect">
            <a:avLst/>
          </a:prstGeom>
        </p:spPr>
        <p:txBody>
          <a:bodyPr vert="horz" lIns="0" tIns="0" rIns="0" bIns="0" rtlCol="0" anchor="ctr" anchorCtr="0">
            <a:noAutofit/>
          </a:bodyPr>
          <a:lstStyle/>
          <a:p>
            <a:pPr lvl="0"/>
            <a:endParaRPr lang="en-US" noProof="0" dirty="0"/>
          </a:p>
        </p:txBody>
      </p:sp>
      <p:sp>
        <p:nvSpPr>
          <p:cNvPr id="3" name="Text Placeholder 2"/>
          <p:cNvSpPr>
            <a:spLocks noGrp="1"/>
          </p:cNvSpPr>
          <p:nvPr>
            <p:ph type="body" idx="1"/>
          </p:nvPr>
        </p:nvSpPr>
        <p:spPr>
          <a:xfrm>
            <a:off x="336000" y="1269000"/>
            <a:ext cx="11520000" cy="5040000"/>
          </a:xfrm>
          <a:prstGeom prst="rect">
            <a:avLst/>
          </a:prstGeom>
        </p:spPr>
        <p:txBody>
          <a:bodyPr vert="horz" lIns="0" tIns="0" rIns="0" bIns="0" rtlCol="0">
            <a:noAutofit/>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a:p>
            <a:pPr lvl="5"/>
            <a:r>
              <a:rPr lang="en-US" noProof="0"/>
              <a:t>Text</a:t>
            </a:r>
          </a:p>
          <a:p>
            <a:pPr lvl="6"/>
            <a:r>
              <a:rPr lang="en-US" noProof="0"/>
              <a:t>Text</a:t>
            </a:r>
          </a:p>
          <a:p>
            <a:pPr lvl="7"/>
            <a:r>
              <a:rPr lang="en-US" noProof="0"/>
              <a:t>Text</a:t>
            </a:r>
          </a:p>
          <a:p>
            <a:pPr lvl="8"/>
            <a:r>
              <a:rPr lang="en-US" noProof="0"/>
              <a:t>Text</a:t>
            </a:r>
            <a:endParaRPr lang="en-US" noProof="0" dirty="0"/>
          </a:p>
        </p:txBody>
      </p:sp>
      <p:sp>
        <p:nvSpPr>
          <p:cNvPr id="4" name="empower - DO NOT DELETE!!!"/>
          <p:cNvSpPr/>
          <p:nvPr>
            <p:custDataLst>
              <p:tags r:id="rId15"/>
            </p:custDataLst>
          </p:nvPr>
        </p:nvSpPr>
        <p:spPr>
          <a:xfrm>
            <a:off x="0" y="0"/>
            <a:ext cx="0" cy="0"/>
          </a:xfrm>
          <a:prstGeom prst="ellipse">
            <a:avLst/>
          </a:prstGeom>
          <a:solidFill>
            <a:schemeClr val="bg2"/>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Segoe UI Light" panose="020B0502040204020203" pitchFamily="34" charset="0"/>
            </a:endParaRPr>
          </a:p>
        </p:txBody>
      </p:sp>
      <p:sp>
        <p:nvSpPr>
          <p:cNvPr id="10" name="LogoProtectionArea" hidden="1"/>
          <p:cNvSpPr/>
          <p:nvPr userDrawn="1">
            <p:custDataLst>
              <p:tags r:id="rId16"/>
            </p:custDataLst>
          </p:nvPr>
        </p:nvSpPr>
        <p:spPr>
          <a:xfrm>
            <a:off x="-1" y="-1"/>
            <a:ext cx="2160000" cy="72000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7" name="Rectangle 6"/>
          <p:cNvSpPr>
            <a:spLocks/>
          </p:cNvSpPr>
          <p:nvPr userDrawn="1"/>
        </p:nvSpPr>
        <p:spPr>
          <a:xfrm>
            <a:off x="1" y="-1"/>
            <a:ext cx="12192002" cy="73152"/>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8" name="empower - DO NOT DELETE!!!"/>
          <p:cNvSpPr/>
          <p:nvPr userDrawn="1">
            <p:custDataLst>
              <p:tags r:id="rId17"/>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9" name="empower - DO NOT DELETE!!!" hidden="1"/>
          <p:cNvSpPr/>
          <p:nvPr userDrawn="1">
            <p:custDataLst>
              <p:tags r:id="rId18"/>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1" name="TextBox 10"/>
          <p:cNvSpPr txBox="1"/>
          <p:nvPr userDrawn="1"/>
        </p:nvSpPr>
        <p:spPr>
          <a:xfrm>
            <a:off x="336550" y="6597000"/>
            <a:ext cx="2735450" cy="184243"/>
          </a:xfrm>
          <a:prstGeom prst="rect">
            <a:avLst/>
          </a:prstGeom>
          <a:noFill/>
        </p:spPr>
        <p:txBody>
          <a:bodyPr vert="horz" wrap="square" lIns="0" tIns="0" rIns="0" bIns="0" rtlCol="0">
            <a:noAutofit/>
          </a:bodyPr>
          <a:lstStyle/>
          <a:p>
            <a:r>
              <a:rPr lang="en-US" sz="900">
                <a:solidFill>
                  <a:schemeClr val="accent5"/>
                </a:solidFill>
              </a:rPr>
              <a:t>Copyright © 2018 Made in Office GmbH. </a:t>
            </a:r>
            <a:endParaRPr lang="en-US" sz="900" dirty="0">
              <a:solidFill>
                <a:schemeClr val="accent5"/>
              </a:solidFill>
            </a:endParaRPr>
          </a:p>
        </p:txBody>
      </p:sp>
      <p:sp>
        <p:nvSpPr>
          <p:cNvPr id="13" name="Label" hidden="1">
            <a:extLst/>
          </p:cNvPr>
          <p:cNvSpPr/>
          <p:nvPr userDrawn="1">
            <p:custDataLst>
              <p:tags r:id="rId19"/>
            </p:custDataLst>
          </p:nvPr>
        </p:nvSpPr>
        <p:spPr>
          <a:xfrm>
            <a:off x="0" y="943126"/>
            <a:ext cx="12192000" cy="253874"/>
          </a:xfrm>
          <a:prstGeom prst="rect">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rtl="0" eaLnBrk="1" fontAlgn="auto" hangingPunct="1">
              <a:lnSpc>
                <a:spcPct val="100000"/>
              </a:lnSpc>
              <a:spcBef>
                <a:spcPts val="0"/>
              </a:spcBef>
              <a:spcAft>
                <a:spcPts val="0"/>
              </a:spcAft>
            </a:pPr>
            <a:endParaRPr lang="en-US" sz="1600" b="0" i="0" u="none" baseline="0" dirty="0">
              <a:solidFill>
                <a:schemeClr val="bg1"/>
              </a:solidFill>
              <a:latin typeface="Segoe UI Semibold" panose="020B0702040204020203" pitchFamily="34" charset="0"/>
              <a:cs typeface="Segoe UI Light" panose="020B0502040204020203" pitchFamily="34" charset="0"/>
            </a:endParaRPr>
          </a:p>
        </p:txBody>
      </p:sp>
      <p:sp>
        <p:nvSpPr>
          <p:cNvPr id="15" name="SlideNumber" hidden="1">
            <a:extLst/>
          </p:cNvPr>
          <p:cNvSpPr txBox="1"/>
          <p:nvPr userDrawn="1">
            <p:custDataLst>
              <p:tags r:id="rId20"/>
            </p:custDataLst>
          </p:nvPr>
        </p:nvSpPr>
        <p:spPr>
          <a:xfrm>
            <a:off x="9336550" y="6597000"/>
            <a:ext cx="2519450" cy="184243"/>
          </a:xfrm>
          <a:prstGeom prst="rect">
            <a:avLst/>
          </a:prstGeom>
          <a:noFill/>
        </p:spPr>
        <p:txBody>
          <a:bodyPr vert="horz" wrap="square" lIns="0" tIns="0" rIns="0" bIns="0" rtlCol="0">
            <a:noAutofit/>
          </a:bodyPr>
          <a:lstStyle/>
          <a:p>
            <a:pPr marL="0" indent="0" algn="r">
              <a:buFont typeface="+mj-lt"/>
              <a:buNone/>
            </a:pPr>
            <a:fld id="{9D23E012-94D2-42CD-81AD-260BE659DD86}" type="slidenum">
              <a:rPr lang="en-US" sz="900" smtClean="0"/>
              <a:pPr marL="0" indent="0" algn="r">
                <a:buFont typeface="+mj-lt"/>
                <a:buNone/>
              </a:pPr>
              <a:t>‹Nr.›</a:t>
            </a:fld>
            <a:endParaRPr lang="en-US" sz="900" dirty="0"/>
          </a:p>
        </p:txBody>
      </p:sp>
      <p:sp>
        <p:nvSpPr>
          <p:cNvPr id="16" name="Anonymous" hidden="1">
            <a:extLst/>
          </p:cNvPr>
          <p:cNvSpPr/>
          <p:nvPr userDrawn="1">
            <p:custDataLst>
              <p:tags r:id="rId21"/>
            </p:custDataLst>
          </p:nvPr>
        </p:nvSpPr>
        <p:spPr>
          <a:xfrm>
            <a:off x="336000" y="6364404"/>
            <a:ext cx="2376264" cy="465192"/>
          </a:xfrm>
          <a:prstGeom prst="rect">
            <a:avLst/>
          </a:prstGeom>
          <a:solidFill>
            <a:schemeClr val="bg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Confidentiality" hidden="1">
            <a:extLst/>
          </p:cNvPr>
          <p:cNvSpPr txBox="1"/>
          <p:nvPr userDrawn="1">
            <p:custDataLst>
              <p:tags r:id="rId22"/>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9" name="Vertraulichkeit" hidden="1">
            <a:extLst/>
          </p:cNvPr>
          <p:cNvSpPr txBox="1">
            <a:spLocks/>
          </p:cNvSpPr>
          <p:nvPr userDrawn="1">
            <p:custDataLst>
              <p:tags r:id="rId23"/>
            </p:custDataLst>
          </p:nvPr>
        </p:nvSpPr>
        <p:spPr>
          <a:xfrm>
            <a:off x="4836276"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20" name="Confidentiality" hidden="1">
            <a:extLst/>
          </p:cNvPr>
          <p:cNvSpPr txBox="1">
            <a:spLocks/>
          </p:cNvSpPr>
          <p:nvPr userDrawn="1">
            <p:custDataLst>
              <p:tags r:id="rId24"/>
            </p:custDataLst>
          </p:nvPr>
        </p:nvSpPr>
        <p:spPr>
          <a:xfrm>
            <a:off x="4836276" y="6597000"/>
            <a:ext cx="2519450" cy="184243"/>
          </a:xfrm>
          <a:prstGeom prst="rect">
            <a:avLst/>
          </a:prstGeom>
          <a:noFill/>
        </p:spPr>
        <p:txBody>
          <a:bodyPr vert="horz" wrap="square" lIns="0" tIns="0" rIns="0" bIns="0" rtlCol="0">
            <a:noAutofit/>
          </a:bodyPr>
          <a:lstStyle/>
          <a:p>
            <a:pPr marL="0" lvl="1" indent="0" algn="ctr">
              <a:buFont typeface="+mj-lt"/>
              <a:buNone/>
            </a:pPr>
            <a:r>
              <a:rPr lang="en-US" sz="900"/>
              <a:t>UNIQUEMENT POUR USAGE INTERNE</a:t>
            </a:r>
            <a:endParaRPr lang="en-US" sz="900" dirty="0"/>
          </a:p>
        </p:txBody>
      </p:sp>
      <p:sp>
        <p:nvSpPr>
          <p:cNvPr id="21" name="Watermark" hidden="1">
            <a:extLst/>
          </p:cNvPr>
          <p:cNvSpPr txBox="1"/>
          <p:nvPr userDrawn="1">
            <p:custDataLst>
              <p:tags r:id="rId25"/>
            </p:custDataLst>
          </p:nvPr>
        </p:nvSpPr>
        <p:spPr>
          <a:xfrm rot="20069185">
            <a:off x="-115648" y="2492179"/>
            <a:ext cx="12499668" cy="2058869"/>
          </a:xfrm>
          <a:prstGeom prst="rect">
            <a:avLst/>
          </a:prstGeom>
          <a:noFill/>
        </p:spPr>
        <p:txBody>
          <a:bodyPr vert="horz" wrap="none" lIns="0" tIns="0" rIns="0" bIns="0" rtlCol="0" anchor="ctr">
            <a:normAutofit fontScale="77500" lnSpcReduction="20000"/>
          </a:bodyPr>
          <a:lstStyle/>
          <a:p>
            <a:pPr algn="ctr" rtl="0" eaLnBrk="1" fontAlgn="auto" hangingPunct="1">
              <a:lnSpc>
                <a:spcPct val="100000"/>
              </a:lnSpc>
              <a:spcBef>
                <a:spcPts val="0"/>
              </a:spcBef>
              <a:spcAft>
                <a:spcPts val="0"/>
              </a:spcAft>
            </a:pPr>
            <a:endParaRPr lang="en-US" sz="20000" b="0" i="0" u="none" baseline="0" dirty="0">
              <a:solidFill>
                <a:schemeClr val="bg1">
                  <a:lumMod val="95000"/>
                </a:schemeClr>
              </a:solidFill>
              <a:latin typeface="Segoe UI Semibold" panose="020B0702040204020203" pitchFamily="34" charset="0"/>
              <a:cs typeface="Segoe UI Light" panose="020B0502040204020203" pitchFamily="34" charset="0"/>
            </a:endParaRPr>
          </a:p>
        </p:txBody>
      </p:sp>
    </p:spTree>
    <p:extLst>
      <p:ext uri="{BB962C8B-B14F-4D97-AF65-F5344CB8AC3E}">
        <p14:creationId xmlns:p14="http://schemas.microsoft.com/office/powerpoint/2010/main" val="22909005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p:titleStyle>
    <p:body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450" y="333375"/>
            <a:ext cx="11520000" cy="576263"/>
          </a:xfrm>
          <a:prstGeom prst="rect">
            <a:avLst/>
          </a:prstGeom>
        </p:spPr>
        <p:txBody>
          <a:bodyPr vert="horz" lIns="0" tIns="0" rIns="0" bIns="0" rtlCol="0" anchor="ctr" anchorCtr="0">
            <a:noAutofit/>
          </a:bodyPr>
          <a:lstStyle/>
          <a:p>
            <a:pPr lvl="0"/>
            <a:endParaRPr lang="en-US" noProof="0" dirty="0"/>
          </a:p>
        </p:txBody>
      </p:sp>
      <p:sp>
        <p:nvSpPr>
          <p:cNvPr id="3" name="Text Placeholder 2"/>
          <p:cNvSpPr>
            <a:spLocks noGrp="1"/>
          </p:cNvSpPr>
          <p:nvPr>
            <p:ph type="body" idx="1"/>
          </p:nvPr>
        </p:nvSpPr>
        <p:spPr>
          <a:xfrm>
            <a:off x="336000" y="1269000"/>
            <a:ext cx="11520000" cy="5040000"/>
          </a:xfrm>
          <a:prstGeom prst="rect">
            <a:avLst/>
          </a:prstGeom>
        </p:spPr>
        <p:txBody>
          <a:bodyPr vert="horz" lIns="0" tIns="0" rIns="0" bIns="0" rtlCol="0">
            <a:noAutofit/>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a:p>
            <a:pPr lvl="5"/>
            <a:r>
              <a:rPr lang="en-US" noProof="0"/>
              <a:t>Text</a:t>
            </a:r>
          </a:p>
          <a:p>
            <a:pPr lvl="6"/>
            <a:r>
              <a:rPr lang="en-US" noProof="0"/>
              <a:t>Text</a:t>
            </a:r>
          </a:p>
          <a:p>
            <a:pPr lvl="7"/>
            <a:r>
              <a:rPr lang="en-US" noProof="0"/>
              <a:t>Text</a:t>
            </a:r>
          </a:p>
          <a:p>
            <a:pPr lvl="8"/>
            <a:r>
              <a:rPr lang="en-US" noProof="0"/>
              <a:t>Text</a:t>
            </a:r>
            <a:endParaRPr lang="en-US" noProof="0" dirty="0"/>
          </a:p>
        </p:txBody>
      </p:sp>
      <p:sp>
        <p:nvSpPr>
          <p:cNvPr id="4" name="empower - DO NOT DELETE!!!"/>
          <p:cNvSpPr/>
          <p:nvPr>
            <p:custDataLst>
              <p:tags r:id="rId14"/>
            </p:custDataLst>
          </p:nvPr>
        </p:nvSpPr>
        <p:spPr>
          <a:xfrm>
            <a:off x="0" y="0"/>
            <a:ext cx="0" cy="0"/>
          </a:xfrm>
          <a:prstGeom prst="ellipse">
            <a:avLst/>
          </a:prstGeom>
          <a:solidFill>
            <a:schemeClr val="bg2"/>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Segoe UI Light" panose="020B0502040204020203" pitchFamily="34" charset="0"/>
            </a:endParaRPr>
          </a:p>
        </p:txBody>
      </p:sp>
      <p:sp>
        <p:nvSpPr>
          <p:cNvPr id="10" name="LogoProtectionArea" hidden="1"/>
          <p:cNvSpPr/>
          <p:nvPr userDrawn="1">
            <p:custDataLst>
              <p:tags r:id="rId15"/>
            </p:custDataLst>
          </p:nvPr>
        </p:nvSpPr>
        <p:spPr>
          <a:xfrm>
            <a:off x="-1" y="-1"/>
            <a:ext cx="2160000" cy="72000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7" name="Rectangle 6"/>
          <p:cNvSpPr>
            <a:spLocks/>
          </p:cNvSpPr>
          <p:nvPr userDrawn="1"/>
        </p:nvSpPr>
        <p:spPr>
          <a:xfrm>
            <a:off x="1" y="-1"/>
            <a:ext cx="12192002" cy="73152"/>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8" name="empower - DO NOT DELETE!!!"/>
          <p:cNvSpPr/>
          <p:nvPr userDrawn="1">
            <p:custDataLst>
              <p:tags r:id="rId16"/>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9" name="empower - DO NOT DELETE!!!" hidden="1"/>
          <p:cNvSpPr/>
          <p:nvPr userDrawn="1">
            <p:custDataLst>
              <p:tags r:id="rId17"/>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1" name="TextBox 10"/>
          <p:cNvSpPr txBox="1"/>
          <p:nvPr userDrawn="1"/>
        </p:nvSpPr>
        <p:spPr>
          <a:xfrm>
            <a:off x="336550" y="6597000"/>
            <a:ext cx="2735450" cy="184243"/>
          </a:xfrm>
          <a:prstGeom prst="rect">
            <a:avLst/>
          </a:prstGeom>
          <a:noFill/>
        </p:spPr>
        <p:txBody>
          <a:bodyPr vert="horz" wrap="square" lIns="0" tIns="0" rIns="0" bIns="0" rtlCol="0">
            <a:noAutofit/>
          </a:bodyPr>
          <a:lstStyle/>
          <a:p>
            <a:r>
              <a:rPr lang="en-US" sz="900">
                <a:solidFill>
                  <a:schemeClr val="accent5"/>
                </a:solidFill>
              </a:rPr>
              <a:t>Copyright © 2018 Made in Office GmbH. </a:t>
            </a:r>
            <a:endParaRPr lang="en-US" sz="900" dirty="0">
              <a:solidFill>
                <a:schemeClr val="accent5"/>
              </a:solidFill>
            </a:endParaRPr>
          </a:p>
        </p:txBody>
      </p:sp>
      <p:sp>
        <p:nvSpPr>
          <p:cNvPr id="13" name="Label" hidden="1">
            <a:extLst/>
          </p:cNvPr>
          <p:cNvSpPr/>
          <p:nvPr userDrawn="1">
            <p:custDataLst>
              <p:tags r:id="rId18"/>
            </p:custDataLst>
          </p:nvPr>
        </p:nvSpPr>
        <p:spPr>
          <a:xfrm>
            <a:off x="0" y="943126"/>
            <a:ext cx="12192000" cy="253874"/>
          </a:xfrm>
          <a:prstGeom prst="rect">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rtl="0" eaLnBrk="1" fontAlgn="auto" hangingPunct="1">
              <a:lnSpc>
                <a:spcPct val="100000"/>
              </a:lnSpc>
              <a:spcBef>
                <a:spcPts val="0"/>
              </a:spcBef>
              <a:spcAft>
                <a:spcPts val="0"/>
              </a:spcAft>
            </a:pPr>
            <a:endParaRPr lang="en-US" sz="1600" b="0" i="0" u="none" baseline="0" dirty="0">
              <a:solidFill>
                <a:schemeClr val="bg1"/>
              </a:solidFill>
              <a:latin typeface="Segoe UI Semibold" panose="020B0702040204020203" pitchFamily="34" charset="0"/>
              <a:cs typeface="Segoe UI Light" panose="020B0502040204020203" pitchFamily="34" charset="0"/>
            </a:endParaRPr>
          </a:p>
        </p:txBody>
      </p:sp>
      <p:sp>
        <p:nvSpPr>
          <p:cNvPr id="15" name="SlideNumber" hidden="1">
            <a:extLst/>
          </p:cNvPr>
          <p:cNvSpPr txBox="1"/>
          <p:nvPr userDrawn="1">
            <p:custDataLst>
              <p:tags r:id="rId19"/>
            </p:custDataLst>
          </p:nvPr>
        </p:nvSpPr>
        <p:spPr>
          <a:xfrm>
            <a:off x="9336550" y="6597000"/>
            <a:ext cx="2519450" cy="184243"/>
          </a:xfrm>
          <a:prstGeom prst="rect">
            <a:avLst/>
          </a:prstGeom>
          <a:noFill/>
        </p:spPr>
        <p:txBody>
          <a:bodyPr vert="horz" wrap="square" lIns="0" tIns="0" rIns="0" bIns="0" rtlCol="0">
            <a:noAutofit/>
          </a:bodyPr>
          <a:lstStyle/>
          <a:p>
            <a:pPr marL="0" indent="0" algn="r">
              <a:buFont typeface="+mj-lt"/>
              <a:buNone/>
            </a:pPr>
            <a:fld id="{9D23E012-94D2-42CD-81AD-260BE659DD86}" type="slidenum">
              <a:rPr lang="en-US" sz="900" smtClean="0"/>
              <a:pPr marL="0" indent="0" algn="r">
                <a:buFont typeface="+mj-lt"/>
                <a:buNone/>
              </a:pPr>
              <a:t>‹Nr.›</a:t>
            </a:fld>
            <a:endParaRPr lang="en-US" sz="900" dirty="0"/>
          </a:p>
        </p:txBody>
      </p:sp>
      <p:sp>
        <p:nvSpPr>
          <p:cNvPr id="16" name="Anonymous" hidden="1">
            <a:extLst/>
          </p:cNvPr>
          <p:cNvSpPr/>
          <p:nvPr userDrawn="1">
            <p:custDataLst>
              <p:tags r:id="rId20"/>
            </p:custDataLst>
          </p:nvPr>
        </p:nvSpPr>
        <p:spPr>
          <a:xfrm>
            <a:off x="336000" y="6364404"/>
            <a:ext cx="2376264" cy="465192"/>
          </a:xfrm>
          <a:prstGeom prst="rect">
            <a:avLst/>
          </a:prstGeom>
          <a:solidFill>
            <a:schemeClr val="bg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Confidentiality" hidden="1">
            <a:extLst/>
          </p:cNvPr>
          <p:cNvSpPr txBox="1"/>
          <p:nvPr userDrawn="1">
            <p:custDataLst>
              <p:tags r:id="rId21"/>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9" name="Vertraulichkeit" hidden="1">
            <a:extLst/>
          </p:cNvPr>
          <p:cNvSpPr txBox="1">
            <a:spLocks/>
          </p:cNvSpPr>
          <p:nvPr userDrawn="1">
            <p:custDataLst>
              <p:tags r:id="rId22"/>
            </p:custDataLst>
          </p:nvPr>
        </p:nvSpPr>
        <p:spPr>
          <a:xfrm>
            <a:off x="4836276"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20" name="Confidentiality" hidden="1">
            <a:extLst/>
          </p:cNvPr>
          <p:cNvSpPr txBox="1">
            <a:spLocks/>
          </p:cNvSpPr>
          <p:nvPr userDrawn="1">
            <p:custDataLst>
              <p:tags r:id="rId23"/>
            </p:custDataLst>
          </p:nvPr>
        </p:nvSpPr>
        <p:spPr>
          <a:xfrm>
            <a:off x="4836276" y="6597000"/>
            <a:ext cx="2519450" cy="184243"/>
          </a:xfrm>
          <a:prstGeom prst="rect">
            <a:avLst/>
          </a:prstGeom>
          <a:noFill/>
        </p:spPr>
        <p:txBody>
          <a:bodyPr vert="horz" wrap="square" lIns="0" tIns="0" rIns="0" bIns="0" rtlCol="0">
            <a:noAutofit/>
          </a:bodyPr>
          <a:lstStyle/>
          <a:p>
            <a:pPr marL="0" lvl="1" indent="0" algn="ctr">
              <a:buFont typeface="+mj-lt"/>
              <a:buNone/>
            </a:pPr>
            <a:r>
              <a:rPr lang="en-US" sz="900"/>
              <a:t>UNIQUEMENT POUR USAGE INTERNE</a:t>
            </a:r>
            <a:endParaRPr lang="en-US" sz="900" dirty="0"/>
          </a:p>
        </p:txBody>
      </p:sp>
      <p:sp>
        <p:nvSpPr>
          <p:cNvPr id="21" name="Watermark" hidden="1">
            <a:extLst/>
          </p:cNvPr>
          <p:cNvSpPr txBox="1"/>
          <p:nvPr userDrawn="1">
            <p:custDataLst>
              <p:tags r:id="rId24"/>
            </p:custDataLst>
          </p:nvPr>
        </p:nvSpPr>
        <p:spPr>
          <a:xfrm rot="20069185">
            <a:off x="-115648" y="2492179"/>
            <a:ext cx="12499668" cy="2058869"/>
          </a:xfrm>
          <a:prstGeom prst="rect">
            <a:avLst/>
          </a:prstGeom>
          <a:noFill/>
        </p:spPr>
        <p:txBody>
          <a:bodyPr vert="horz" wrap="none" lIns="0" tIns="0" rIns="0" bIns="0" rtlCol="0" anchor="ctr">
            <a:normAutofit fontScale="77500" lnSpcReduction="20000"/>
          </a:bodyPr>
          <a:lstStyle/>
          <a:p>
            <a:pPr lvl="0" algn="ctr" rtl="0" eaLnBrk="1" fontAlgn="auto" hangingPunct="1">
              <a:lnSpc>
                <a:spcPct val="100000"/>
              </a:lnSpc>
              <a:spcBef>
                <a:spcPts val="0"/>
              </a:spcBef>
              <a:spcAft>
                <a:spcPts val="0"/>
              </a:spcAft>
            </a:pPr>
            <a:endParaRPr lang="en-US" sz="20000" b="0" i="0" u="none" baseline="0" dirty="0">
              <a:solidFill>
                <a:schemeClr val="bg1">
                  <a:lumMod val="95000"/>
                </a:schemeClr>
              </a:solidFill>
              <a:latin typeface="Segoe UI Semibold" panose="020B0702040204020203" pitchFamily="34" charset="0"/>
              <a:cs typeface="Segoe UI Light" panose="020B0502040204020203" pitchFamily="34" charset="0"/>
            </a:endParaRPr>
          </a:p>
        </p:txBody>
      </p:sp>
    </p:spTree>
    <p:extLst>
      <p:ext uri="{BB962C8B-B14F-4D97-AF65-F5344CB8AC3E}">
        <p14:creationId xmlns:p14="http://schemas.microsoft.com/office/powerpoint/2010/main" val="54228948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p:titleStyle>
    <p:body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800" y="327025"/>
            <a:ext cx="11520000" cy="576263"/>
          </a:xfrm>
          <a:prstGeom prst="rect">
            <a:avLst/>
          </a:prstGeom>
        </p:spPr>
        <p:txBody>
          <a:bodyPr vert="horz" lIns="0" tIns="0" rIns="0" bIns="0" rtlCol="0" anchor="ctr" anchorCtr="0">
            <a:noAutofit/>
          </a:bodyPr>
          <a:lstStyle/>
          <a:p>
            <a:pPr lvl="0"/>
            <a:endParaRPr lang="en-US" noProof="0" dirty="0"/>
          </a:p>
        </p:txBody>
      </p:sp>
      <p:sp>
        <p:nvSpPr>
          <p:cNvPr id="3" name="Text Placeholder 2"/>
          <p:cNvSpPr>
            <a:spLocks noGrp="1"/>
          </p:cNvSpPr>
          <p:nvPr>
            <p:ph type="body" idx="1"/>
          </p:nvPr>
        </p:nvSpPr>
        <p:spPr>
          <a:xfrm>
            <a:off x="336000" y="1269000"/>
            <a:ext cx="11520000" cy="5040000"/>
          </a:xfrm>
          <a:prstGeom prst="rect">
            <a:avLst/>
          </a:prstGeom>
        </p:spPr>
        <p:txBody>
          <a:bodyPr vert="horz" lIns="0" tIns="0" rIns="0" bIns="0" rtlCol="0">
            <a:noAutofit/>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a:p>
            <a:pPr lvl="5"/>
            <a:r>
              <a:rPr lang="en-US" noProof="0"/>
              <a:t>Text</a:t>
            </a:r>
          </a:p>
          <a:p>
            <a:pPr lvl="6"/>
            <a:r>
              <a:rPr lang="en-US" noProof="0"/>
              <a:t>Text</a:t>
            </a:r>
          </a:p>
          <a:p>
            <a:pPr lvl="7"/>
            <a:r>
              <a:rPr lang="en-US" noProof="0"/>
              <a:t>Text</a:t>
            </a:r>
          </a:p>
          <a:p>
            <a:pPr lvl="8"/>
            <a:r>
              <a:rPr lang="en-US" noProof="0"/>
              <a:t>Text</a:t>
            </a:r>
            <a:endParaRPr lang="en-US" noProof="0" dirty="0"/>
          </a:p>
        </p:txBody>
      </p:sp>
      <p:sp>
        <p:nvSpPr>
          <p:cNvPr id="4" name="empower - DO NOT DELETE!!!"/>
          <p:cNvSpPr/>
          <p:nvPr>
            <p:custDataLst>
              <p:tags r:id="rId14"/>
            </p:custDataLst>
          </p:nvPr>
        </p:nvSpPr>
        <p:spPr>
          <a:xfrm>
            <a:off x="0" y="0"/>
            <a:ext cx="0" cy="0"/>
          </a:xfrm>
          <a:prstGeom prst="ellipse">
            <a:avLst/>
          </a:prstGeom>
          <a:solidFill>
            <a:schemeClr val="bg2"/>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Segoe UI Light" panose="020B0502040204020203" pitchFamily="34" charset="0"/>
            </a:endParaRPr>
          </a:p>
        </p:txBody>
      </p:sp>
      <p:sp>
        <p:nvSpPr>
          <p:cNvPr id="10" name="LogoProtectionArea" hidden="1"/>
          <p:cNvSpPr/>
          <p:nvPr userDrawn="1">
            <p:custDataLst>
              <p:tags r:id="rId15"/>
            </p:custDataLst>
          </p:nvPr>
        </p:nvSpPr>
        <p:spPr>
          <a:xfrm>
            <a:off x="-1" y="-1"/>
            <a:ext cx="2160000" cy="72000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7" name="Rectangle 6"/>
          <p:cNvSpPr>
            <a:spLocks/>
          </p:cNvSpPr>
          <p:nvPr userDrawn="1"/>
        </p:nvSpPr>
        <p:spPr>
          <a:xfrm>
            <a:off x="1" y="-1"/>
            <a:ext cx="12192002" cy="73152"/>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8" name="empower - DO NOT DELETE!!!"/>
          <p:cNvSpPr/>
          <p:nvPr userDrawn="1">
            <p:custDataLst>
              <p:tags r:id="rId16"/>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9" name="empower - DO NOT DELETE!!!" hidden="1"/>
          <p:cNvSpPr/>
          <p:nvPr userDrawn="1">
            <p:custDataLst>
              <p:tags r:id="rId17"/>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1" name="TextBox 10"/>
          <p:cNvSpPr txBox="1"/>
          <p:nvPr userDrawn="1"/>
        </p:nvSpPr>
        <p:spPr>
          <a:xfrm>
            <a:off x="336550" y="6597000"/>
            <a:ext cx="2519450" cy="184243"/>
          </a:xfrm>
          <a:prstGeom prst="rect">
            <a:avLst/>
          </a:prstGeom>
          <a:noFill/>
        </p:spPr>
        <p:txBody>
          <a:bodyPr vert="horz" wrap="square" lIns="0" tIns="0" rIns="0" bIns="0" rtlCol="0">
            <a:noAutofit/>
          </a:bodyPr>
          <a:lstStyle/>
          <a:p>
            <a:pPr marL="0" indent="0">
              <a:buFont typeface="+mj-lt"/>
              <a:buNone/>
            </a:pPr>
            <a:r>
              <a:rPr lang="en-US" sz="900"/>
              <a:t>Copyright © 2018 Made in Office GmbH. </a:t>
            </a:r>
            <a:endParaRPr lang="en-US" sz="900" dirty="0"/>
          </a:p>
        </p:txBody>
      </p:sp>
      <p:sp>
        <p:nvSpPr>
          <p:cNvPr id="14" name="Watermark" hidden="1">
            <a:extLst>
              <a:ext uri="{FF2B5EF4-FFF2-40B4-BE49-F238E27FC236}">
                <a16:creationId xmlns:a16="http://schemas.microsoft.com/office/drawing/2014/main" id="{35C65627-7E66-462B-9A76-17E8B48E2FB9}"/>
              </a:ext>
            </a:extLst>
          </p:cNvPr>
          <p:cNvSpPr txBox="1"/>
          <p:nvPr userDrawn="1">
            <p:custDataLst>
              <p:tags r:id="rId18"/>
            </p:custDataLst>
          </p:nvPr>
        </p:nvSpPr>
        <p:spPr>
          <a:xfrm rot="20069185">
            <a:off x="-115648" y="2492179"/>
            <a:ext cx="12499668" cy="2058869"/>
          </a:xfrm>
          <a:prstGeom prst="rect">
            <a:avLst/>
          </a:prstGeom>
          <a:noFill/>
        </p:spPr>
        <p:txBody>
          <a:bodyPr vert="horz" wrap="none" lIns="0" tIns="0" rIns="0" bIns="0" rtlCol="0" anchor="ctr">
            <a:normAutofit fontScale="77500" lnSpcReduction="20000"/>
          </a:bodyPr>
          <a:lstStyle/>
          <a:p>
            <a:pPr algn="ctr" rtl="0" eaLnBrk="1" fontAlgn="auto" hangingPunct="1">
              <a:lnSpc>
                <a:spcPct val="100000"/>
              </a:lnSpc>
              <a:spcBef>
                <a:spcPts val="0"/>
              </a:spcBef>
              <a:spcAft>
                <a:spcPts val="0"/>
              </a:spcAft>
            </a:pPr>
            <a:endParaRPr lang="en-US" sz="20000" b="0" i="0" u="none" baseline="0" dirty="0">
              <a:solidFill>
                <a:schemeClr val="bg1">
                  <a:lumMod val="95000"/>
                </a:schemeClr>
              </a:solidFill>
              <a:latin typeface="Segoe UI Semibold" panose="020B0702040204020203" pitchFamily="34" charset="0"/>
              <a:cs typeface="Segoe UI Light" panose="020B0502040204020203" pitchFamily="34" charset="0"/>
            </a:endParaRPr>
          </a:p>
        </p:txBody>
      </p:sp>
      <p:sp>
        <p:nvSpPr>
          <p:cNvPr id="19" name="Label" hidden="1">
            <a:extLst>
              <a:ext uri="{FF2B5EF4-FFF2-40B4-BE49-F238E27FC236}">
                <a16:creationId xmlns:a16="http://schemas.microsoft.com/office/drawing/2014/main" id="{0FBCC332-67A8-46CD-9234-9823C6E82F31}"/>
              </a:ext>
            </a:extLst>
          </p:cNvPr>
          <p:cNvSpPr/>
          <p:nvPr userDrawn="1">
            <p:custDataLst>
              <p:tags r:id="rId19"/>
            </p:custDataLst>
          </p:nvPr>
        </p:nvSpPr>
        <p:spPr>
          <a:xfrm>
            <a:off x="0" y="942878"/>
            <a:ext cx="12192000" cy="253874"/>
          </a:xfrm>
          <a:prstGeom prst="rect">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rtl="0" eaLnBrk="1" fontAlgn="auto" hangingPunct="1">
              <a:lnSpc>
                <a:spcPct val="100000"/>
              </a:lnSpc>
              <a:spcBef>
                <a:spcPts val="0"/>
              </a:spcBef>
              <a:spcAft>
                <a:spcPts val="0"/>
              </a:spcAft>
            </a:pPr>
            <a:endParaRPr lang="en-US" sz="1600" b="0" i="0" u="none" baseline="0" dirty="0">
              <a:solidFill>
                <a:schemeClr val="bg1"/>
              </a:solidFill>
              <a:latin typeface="Segoe UI Semibold" panose="020B0702040204020203" pitchFamily="34" charset="0"/>
              <a:cs typeface="Segoe UI Light" panose="020B0502040204020203" pitchFamily="34" charset="0"/>
            </a:endParaRPr>
          </a:p>
        </p:txBody>
      </p:sp>
      <p:sp>
        <p:nvSpPr>
          <p:cNvPr id="15" name="Anonymous" hidden="1">
            <a:extLst>
              <a:ext uri="{FF2B5EF4-FFF2-40B4-BE49-F238E27FC236}">
                <a16:creationId xmlns:a16="http://schemas.microsoft.com/office/drawing/2014/main" id="{89CC3F1F-29AB-4990-A064-32FF68FF12BF}"/>
              </a:ext>
            </a:extLst>
          </p:cNvPr>
          <p:cNvSpPr/>
          <p:nvPr userDrawn="1">
            <p:custDataLst>
              <p:tags r:id="rId20"/>
            </p:custDataLst>
          </p:nvPr>
        </p:nvSpPr>
        <p:spPr>
          <a:xfrm>
            <a:off x="336000" y="6364404"/>
            <a:ext cx="2376264" cy="465192"/>
          </a:xfrm>
          <a:prstGeom prst="rect">
            <a:avLst/>
          </a:prstGeom>
          <a:solidFill>
            <a:schemeClr val="bg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Vertraulichkeit" hidden="1">
            <a:extLst>
              <a:ext uri="{FF2B5EF4-FFF2-40B4-BE49-F238E27FC236}">
                <a16:creationId xmlns:a16="http://schemas.microsoft.com/office/drawing/2014/main" id="{8FD216BB-4862-4DA6-A1F3-1D596AAC5506}"/>
              </a:ext>
            </a:extLst>
          </p:cNvPr>
          <p:cNvSpPr txBox="1"/>
          <p:nvPr userDrawn="1">
            <p:custDataLst>
              <p:tags r:id="rId21"/>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8" name="Confidentiality" hidden="1">
            <a:extLst>
              <a:ext uri="{FF2B5EF4-FFF2-40B4-BE49-F238E27FC236}">
                <a16:creationId xmlns:a16="http://schemas.microsoft.com/office/drawing/2014/main" id="{5148006F-C243-42C5-B1DA-A3935DA15404}"/>
              </a:ext>
            </a:extLst>
          </p:cNvPr>
          <p:cNvSpPr txBox="1"/>
          <p:nvPr userDrawn="1">
            <p:custDataLst>
              <p:tags r:id="rId22"/>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3" name="SlideNumber" hidden="1">
            <a:extLst>
              <a:ext uri="{FF2B5EF4-FFF2-40B4-BE49-F238E27FC236}">
                <a16:creationId xmlns:a16="http://schemas.microsoft.com/office/drawing/2014/main" id="{A0D4807C-69DD-419E-9980-8FDB27D31585}"/>
              </a:ext>
            </a:extLst>
          </p:cNvPr>
          <p:cNvSpPr txBox="1"/>
          <p:nvPr userDrawn="1">
            <p:custDataLst>
              <p:tags r:id="rId23"/>
            </p:custDataLst>
          </p:nvPr>
        </p:nvSpPr>
        <p:spPr>
          <a:xfrm>
            <a:off x="9336550" y="6597000"/>
            <a:ext cx="2519450" cy="184243"/>
          </a:xfrm>
          <a:prstGeom prst="rect">
            <a:avLst/>
          </a:prstGeom>
          <a:noFill/>
        </p:spPr>
        <p:txBody>
          <a:bodyPr vert="horz" wrap="square" lIns="0" tIns="0" rIns="0" bIns="0" rtlCol="0">
            <a:noAutofit/>
          </a:bodyPr>
          <a:lstStyle/>
          <a:p>
            <a:pPr marL="0" indent="0" algn="r">
              <a:buFont typeface="+mj-lt"/>
              <a:buNone/>
            </a:pPr>
            <a:fld id="{9D23E012-94D2-42CD-81AD-260BE659DD86}" type="slidenum">
              <a:rPr lang="en-US" sz="900" smtClean="0"/>
              <a:pPr marL="0" indent="0" algn="r">
                <a:buFont typeface="+mj-lt"/>
                <a:buNone/>
              </a:pPr>
              <a:t>‹Nr.›</a:t>
            </a:fld>
            <a:endParaRPr lang="en-US" sz="900" dirty="0"/>
          </a:p>
        </p:txBody>
      </p:sp>
      <p:sp>
        <p:nvSpPr>
          <p:cNvPr id="20" name="Confidentiality" hidden="1">
            <a:extLst/>
          </p:cNvPr>
          <p:cNvSpPr txBox="1">
            <a:spLocks/>
          </p:cNvSpPr>
          <p:nvPr userDrawn="1">
            <p:custDataLst>
              <p:tags r:id="rId24"/>
            </p:custDataLst>
          </p:nvPr>
        </p:nvSpPr>
        <p:spPr>
          <a:xfrm>
            <a:off x="4836276"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Tree>
    <p:extLst>
      <p:ext uri="{BB962C8B-B14F-4D97-AF65-F5344CB8AC3E}">
        <p14:creationId xmlns:p14="http://schemas.microsoft.com/office/powerpoint/2010/main" val="411583172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p:titleStyle>
    <p:body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800" y="327025"/>
            <a:ext cx="11520000" cy="576263"/>
          </a:xfrm>
          <a:prstGeom prst="rect">
            <a:avLst/>
          </a:prstGeom>
        </p:spPr>
        <p:txBody>
          <a:bodyPr vert="horz" lIns="0" tIns="0" rIns="0" bIns="0" rtlCol="0" anchor="ctr" anchorCtr="0">
            <a:noAutofit/>
          </a:bodyPr>
          <a:lstStyle/>
          <a:p>
            <a:pPr lvl="0"/>
            <a:endParaRPr lang="en-US" noProof="0" dirty="0"/>
          </a:p>
        </p:txBody>
      </p:sp>
      <p:sp>
        <p:nvSpPr>
          <p:cNvPr id="3" name="Text Placeholder 2"/>
          <p:cNvSpPr>
            <a:spLocks noGrp="1"/>
          </p:cNvSpPr>
          <p:nvPr>
            <p:ph type="body" idx="1"/>
          </p:nvPr>
        </p:nvSpPr>
        <p:spPr>
          <a:xfrm>
            <a:off x="336000" y="1269000"/>
            <a:ext cx="11520000" cy="5040000"/>
          </a:xfrm>
          <a:prstGeom prst="rect">
            <a:avLst/>
          </a:prstGeom>
        </p:spPr>
        <p:txBody>
          <a:bodyPr vert="horz" lIns="0" tIns="0" rIns="0" bIns="0" rtlCol="0">
            <a:noAutofit/>
          </a:bodyPr>
          <a:lstStyle/>
          <a:p>
            <a:pPr lvl="0"/>
            <a:r>
              <a:rPr lang="en-US" noProof="0"/>
              <a:t>Text</a:t>
            </a:r>
          </a:p>
          <a:p>
            <a:pPr lvl="1"/>
            <a:r>
              <a:rPr lang="en-US" noProof="0"/>
              <a:t>Text</a:t>
            </a:r>
          </a:p>
          <a:p>
            <a:pPr lvl="2"/>
            <a:r>
              <a:rPr lang="en-US" noProof="0"/>
              <a:t>Text</a:t>
            </a:r>
          </a:p>
          <a:p>
            <a:pPr lvl="3"/>
            <a:r>
              <a:rPr lang="en-US" noProof="0"/>
              <a:t>Text</a:t>
            </a:r>
          </a:p>
          <a:p>
            <a:pPr lvl="4"/>
            <a:r>
              <a:rPr lang="en-US" noProof="0"/>
              <a:t>Text</a:t>
            </a:r>
          </a:p>
          <a:p>
            <a:pPr lvl="5"/>
            <a:r>
              <a:rPr lang="en-US" noProof="0"/>
              <a:t>Text</a:t>
            </a:r>
          </a:p>
          <a:p>
            <a:pPr lvl="6"/>
            <a:r>
              <a:rPr lang="en-US" noProof="0"/>
              <a:t>Text</a:t>
            </a:r>
          </a:p>
          <a:p>
            <a:pPr lvl="7"/>
            <a:r>
              <a:rPr lang="en-US" noProof="0"/>
              <a:t>Text</a:t>
            </a:r>
          </a:p>
          <a:p>
            <a:pPr lvl="8"/>
            <a:r>
              <a:rPr lang="en-US" noProof="0"/>
              <a:t>Text</a:t>
            </a:r>
            <a:endParaRPr lang="en-US" noProof="0" dirty="0"/>
          </a:p>
        </p:txBody>
      </p:sp>
      <p:sp>
        <p:nvSpPr>
          <p:cNvPr id="4" name="empower - DO NOT DELETE!!!"/>
          <p:cNvSpPr/>
          <p:nvPr>
            <p:custDataLst>
              <p:tags r:id="rId14"/>
            </p:custDataLst>
          </p:nvPr>
        </p:nvSpPr>
        <p:spPr>
          <a:xfrm>
            <a:off x="0" y="0"/>
            <a:ext cx="0" cy="0"/>
          </a:xfrm>
          <a:prstGeom prst="ellipse">
            <a:avLst/>
          </a:prstGeom>
          <a:solidFill>
            <a:schemeClr val="bg2"/>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tx1"/>
              </a:solidFill>
              <a:latin typeface="Segoe UI Light" panose="020B0502040204020203" pitchFamily="34" charset="0"/>
            </a:endParaRPr>
          </a:p>
        </p:txBody>
      </p:sp>
      <p:sp>
        <p:nvSpPr>
          <p:cNvPr id="10" name="LogoProtectionArea" hidden="1"/>
          <p:cNvSpPr/>
          <p:nvPr userDrawn="1">
            <p:custDataLst>
              <p:tags r:id="rId15"/>
            </p:custDataLst>
          </p:nvPr>
        </p:nvSpPr>
        <p:spPr>
          <a:xfrm>
            <a:off x="-1" y="-1"/>
            <a:ext cx="2160000" cy="72000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chemeClr val="tx1"/>
              </a:solidFill>
              <a:latin typeface="Segoe UI Light" panose="020B0502040204020203" pitchFamily="34" charset="0"/>
              <a:cs typeface="Segoe UI Light" panose="020B0502040204020203" pitchFamily="34" charset="0"/>
            </a:endParaRPr>
          </a:p>
        </p:txBody>
      </p:sp>
      <p:sp>
        <p:nvSpPr>
          <p:cNvPr id="7" name="Rectangle 6"/>
          <p:cNvSpPr>
            <a:spLocks/>
          </p:cNvSpPr>
          <p:nvPr userDrawn="1"/>
        </p:nvSpPr>
        <p:spPr>
          <a:xfrm>
            <a:off x="1" y="-1"/>
            <a:ext cx="12192002" cy="73152"/>
          </a:xfrm>
          <a:prstGeom prst="rect">
            <a:avLst/>
          </a:prstGeom>
          <a:solidFill>
            <a:schemeClr val="tx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8" name="empower - DO NOT DELETE!!!"/>
          <p:cNvSpPr/>
          <p:nvPr userDrawn="1">
            <p:custDataLst>
              <p:tags r:id="rId16"/>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9" name="empower - DO NOT DELETE!!!" hidden="1"/>
          <p:cNvSpPr/>
          <p:nvPr userDrawn="1">
            <p:custDataLst>
              <p:tags r:id="rId17"/>
            </p:custDataLst>
          </p:nvPr>
        </p:nvSpPr>
        <p:spPr>
          <a:xfrm>
            <a:off x="0" y="0"/>
            <a:ext cx="0" cy="0"/>
          </a:xfrm>
          <a:prstGeom prst="ellipse">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1" name="TextBox 10"/>
          <p:cNvSpPr txBox="1"/>
          <p:nvPr userDrawn="1"/>
        </p:nvSpPr>
        <p:spPr>
          <a:xfrm>
            <a:off x="336550" y="6597000"/>
            <a:ext cx="2519450" cy="184243"/>
          </a:xfrm>
          <a:prstGeom prst="rect">
            <a:avLst/>
          </a:prstGeom>
          <a:noFill/>
        </p:spPr>
        <p:txBody>
          <a:bodyPr vert="horz" wrap="square" lIns="0" tIns="0" rIns="0" bIns="0" rtlCol="0">
            <a:noAutofit/>
          </a:bodyPr>
          <a:lstStyle/>
          <a:p>
            <a:pPr marL="0" indent="0">
              <a:buFont typeface="+mj-lt"/>
              <a:buNone/>
            </a:pPr>
            <a:r>
              <a:rPr lang="en-US" sz="900"/>
              <a:t>Copyright © 2018 Made in Office GmbH. </a:t>
            </a:r>
            <a:endParaRPr lang="en-US" sz="900" dirty="0"/>
          </a:p>
        </p:txBody>
      </p:sp>
      <p:sp>
        <p:nvSpPr>
          <p:cNvPr id="14" name="Watermark" hidden="1">
            <a:extLst>
              <a:ext uri="{FF2B5EF4-FFF2-40B4-BE49-F238E27FC236}">
                <a16:creationId xmlns:a16="http://schemas.microsoft.com/office/drawing/2014/main" id="{35C65627-7E66-462B-9A76-17E8B48E2FB9}"/>
              </a:ext>
            </a:extLst>
          </p:cNvPr>
          <p:cNvSpPr txBox="1"/>
          <p:nvPr userDrawn="1">
            <p:custDataLst>
              <p:tags r:id="rId18"/>
            </p:custDataLst>
          </p:nvPr>
        </p:nvSpPr>
        <p:spPr>
          <a:xfrm rot="20069185">
            <a:off x="-115648" y="2492179"/>
            <a:ext cx="12499668" cy="2058869"/>
          </a:xfrm>
          <a:prstGeom prst="rect">
            <a:avLst/>
          </a:prstGeom>
          <a:noFill/>
        </p:spPr>
        <p:txBody>
          <a:bodyPr vert="horz" wrap="none" lIns="0" tIns="0" rIns="0" bIns="0" rtlCol="0" anchor="ctr">
            <a:normAutofit fontScale="77500" lnSpcReduction="20000"/>
          </a:bodyPr>
          <a:lstStyle/>
          <a:p>
            <a:pPr lvl="0" algn="ctr" rtl="0" eaLnBrk="1" fontAlgn="auto" hangingPunct="1">
              <a:lnSpc>
                <a:spcPct val="100000"/>
              </a:lnSpc>
              <a:spcBef>
                <a:spcPts val="0"/>
              </a:spcBef>
              <a:spcAft>
                <a:spcPts val="0"/>
              </a:spcAft>
            </a:pPr>
            <a:endParaRPr lang="en-US" sz="20000" b="0" i="0" u="none" baseline="0" dirty="0">
              <a:solidFill>
                <a:schemeClr val="bg1">
                  <a:lumMod val="95000"/>
                </a:schemeClr>
              </a:solidFill>
              <a:latin typeface="Segoe UI Semibold" panose="020B0702040204020203" pitchFamily="34" charset="0"/>
              <a:cs typeface="Segoe UI Light" panose="020B0502040204020203" pitchFamily="34" charset="0"/>
            </a:endParaRPr>
          </a:p>
        </p:txBody>
      </p:sp>
      <p:sp>
        <p:nvSpPr>
          <p:cNvPr id="19" name="Label" hidden="1">
            <a:extLst>
              <a:ext uri="{FF2B5EF4-FFF2-40B4-BE49-F238E27FC236}">
                <a16:creationId xmlns:a16="http://schemas.microsoft.com/office/drawing/2014/main" id="{0FBCC332-67A8-46CD-9234-9823C6E82F31}"/>
              </a:ext>
            </a:extLst>
          </p:cNvPr>
          <p:cNvSpPr/>
          <p:nvPr userDrawn="1">
            <p:custDataLst>
              <p:tags r:id="rId19"/>
            </p:custDataLst>
          </p:nvPr>
        </p:nvSpPr>
        <p:spPr>
          <a:xfrm>
            <a:off x="0" y="942878"/>
            <a:ext cx="12192000" cy="253874"/>
          </a:xfrm>
          <a:prstGeom prst="rect">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rtl="0" eaLnBrk="1" fontAlgn="auto" hangingPunct="1">
              <a:lnSpc>
                <a:spcPct val="100000"/>
              </a:lnSpc>
              <a:spcBef>
                <a:spcPts val="0"/>
              </a:spcBef>
              <a:spcAft>
                <a:spcPts val="0"/>
              </a:spcAft>
            </a:pPr>
            <a:endParaRPr lang="en-US" sz="1600" b="0" i="0" u="none" baseline="0" dirty="0">
              <a:solidFill>
                <a:schemeClr val="bg1"/>
              </a:solidFill>
              <a:latin typeface="Segoe UI Semibold" panose="020B0702040204020203" pitchFamily="34" charset="0"/>
              <a:cs typeface="Segoe UI Light" panose="020B0502040204020203" pitchFamily="34" charset="0"/>
            </a:endParaRPr>
          </a:p>
        </p:txBody>
      </p:sp>
      <p:sp>
        <p:nvSpPr>
          <p:cNvPr id="15" name="Anonymous" hidden="1">
            <a:extLst>
              <a:ext uri="{FF2B5EF4-FFF2-40B4-BE49-F238E27FC236}">
                <a16:creationId xmlns:a16="http://schemas.microsoft.com/office/drawing/2014/main" id="{89CC3F1F-29AB-4990-A064-32FF68FF12BF}"/>
              </a:ext>
            </a:extLst>
          </p:cNvPr>
          <p:cNvSpPr/>
          <p:nvPr userDrawn="1">
            <p:custDataLst>
              <p:tags r:id="rId20"/>
            </p:custDataLst>
          </p:nvPr>
        </p:nvSpPr>
        <p:spPr>
          <a:xfrm>
            <a:off x="336000" y="6364404"/>
            <a:ext cx="2376264" cy="465192"/>
          </a:xfrm>
          <a:prstGeom prst="rect">
            <a:avLst/>
          </a:prstGeom>
          <a:solidFill>
            <a:schemeClr val="bg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
        <p:nvSpPr>
          <p:cNvPr id="17" name="Vertraulichkeit" hidden="1">
            <a:extLst>
              <a:ext uri="{FF2B5EF4-FFF2-40B4-BE49-F238E27FC236}">
                <a16:creationId xmlns:a16="http://schemas.microsoft.com/office/drawing/2014/main" id="{8FD216BB-4862-4DA6-A1F3-1D596AAC5506}"/>
              </a:ext>
            </a:extLst>
          </p:cNvPr>
          <p:cNvSpPr txBox="1"/>
          <p:nvPr userDrawn="1">
            <p:custDataLst>
              <p:tags r:id="rId21"/>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8" name="Confidentiality" hidden="1">
            <a:extLst>
              <a:ext uri="{FF2B5EF4-FFF2-40B4-BE49-F238E27FC236}">
                <a16:creationId xmlns:a16="http://schemas.microsoft.com/office/drawing/2014/main" id="{5148006F-C243-42C5-B1DA-A3935DA15404}"/>
              </a:ext>
            </a:extLst>
          </p:cNvPr>
          <p:cNvSpPr txBox="1"/>
          <p:nvPr userDrawn="1">
            <p:custDataLst>
              <p:tags r:id="rId22"/>
            </p:custDataLst>
          </p:nvPr>
        </p:nvSpPr>
        <p:spPr>
          <a:xfrm>
            <a:off x="4836275"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
        <p:nvSpPr>
          <p:cNvPr id="13" name="SlideNumber">
            <a:extLst>
              <a:ext uri="{FF2B5EF4-FFF2-40B4-BE49-F238E27FC236}">
                <a16:creationId xmlns:a16="http://schemas.microsoft.com/office/drawing/2014/main" id="{A0D4807C-69DD-419E-9980-8FDB27D31585}"/>
              </a:ext>
            </a:extLst>
          </p:cNvPr>
          <p:cNvSpPr txBox="1"/>
          <p:nvPr userDrawn="1">
            <p:custDataLst>
              <p:tags r:id="rId23"/>
            </p:custDataLst>
          </p:nvPr>
        </p:nvSpPr>
        <p:spPr>
          <a:xfrm>
            <a:off x="9336550" y="6597000"/>
            <a:ext cx="2519450" cy="184243"/>
          </a:xfrm>
          <a:prstGeom prst="rect">
            <a:avLst/>
          </a:prstGeom>
          <a:noFill/>
        </p:spPr>
        <p:txBody>
          <a:bodyPr vert="horz" wrap="square" lIns="0" tIns="0" rIns="0" bIns="0" rtlCol="0">
            <a:noAutofit/>
          </a:bodyPr>
          <a:lstStyle/>
          <a:p>
            <a:pPr marL="0" indent="0" algn="r">
              <a:buFont typeface="+mj-lt"/>
              <a:buNone/>
            </a:pPr>
            <a:fld id="{9D23E012-94D2-42CD-81AD-260BE659DD86}" type="slidenum">
              <a:rPr lang="en-US" sz="900" smtClean="0"/>
              <a:pPr marL="0" indent="0" algn="r">
                <a:buFont typeface="+mj-lt"/>
                <a:buNone/>
              </a:pPr>
              <a:t>‹Nr.›</a:t>
            </a:fld>
            <a:endParaRPr lang="en-US" sz="900" dirty="0"/>
          </a:p>
        </p:txBody>
      </p:sp>
      <p:sp>
        <p:nvSpPr>
          <p:cNvPr id="20" name="Confidentiality" hidden="1">
            <a:extLst/>
          </p:cNvPr>
          <p:cNvSpPr txBox="1">
            <a:spLocks/>
          </p:cNvSpPr>
          <p:nvPr userDrawn="1">
            <p:custDataLst>
              <p:tags r:id="rId24"/>
            </p:custDataLst>
          </p:nvPr>
        </p:nvSpPr>
        <p:spPr>
          <a:xfrm>
            <a:off x="4836276" y="6597000"/>
            <a:ext cx="2519450" cy="184243"/>
          </a:xfrm>
          <a:prstGeom prst="rect">
            <a:avLst/>
          </a:prstGeom>
          <a:noFill/>
        </p:spPr>
        <p:txBody>
          <a:bodyPr vert="horz" wrap="square" lIns="0" tIns="0" rIns="0" bIns="0" rtlCol="0">
            <a:noAutofit/>
          </a:bodyPr>
          <a:lstStyle/>
          <a:p>
            <a:pPr marL="457200" lvl="1" indent="-457200" algn="ctr">
              <a:buFont typeface="+mj-lt"/>
              <a:buNone/>
            </a:pPr>
            <a:endParaRPr lang="en-US" sz="900" dirty="0"/>
          </a:p>
        </p:txBody>
      </p:sp>
    </p:spTree>
    <p:extLst>
      <p:ext uri="{BB962C8B-B14F-4D97-AF65-F5344CB8AC3E}">
        <p14:creationId xmlns:p14="http://schemas.microsoft.com/office/powerpoint/2010/main" val="11596325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p:titleStyle>
    <p:body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3.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slide" Target="slide1.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hyperlink" Target="https://www.youtube.com/watch?v=mRhAQzutt0o" TargetMode="External"/><Relationship Id="rId5" Type="http://schemas.openxmlformats.org/officeDocument/2006/relationships/image" Target="../media/image22.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3" Type="http://schemas.openxmlformats.org/officeDocument/2006/relationships/tags" Target="../tags/tag175.xml"/><Relationship Id="rId21" Type="http://schemas.openxmlformats.org/officeDocument/2006/relationships/notesSlide" Target="../notesSlides/notesSlide11.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slideLayout" Target="../slideLayouts/slideLayout17.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slide" Target="slide1.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image" Target="../media/image24.bin"/><Relationship Id="rId10" Type="http://schemas.openxmlformats.org/officeDocument/2006/relationships/tags" Target="../tags/tag182.xml"/><Relationship Id="rId19" Type="http://schemas.openxmlformats.org/officeDocument/2006/relationships/tags" Target="../tags/tag191.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image" Target="../media/image23.bin"/></Relationships>
</file>

<file path=ppt/slides/_rels/slide12.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tags" Target="../tags/tag204.xml"/><Relationship Id="rId18" Type="http://schemas.openxmlformats.org/officeDocument/2006/relationships/tags" Target="../tags/tag209.xml"/><Relationship Id="rId3" Type="http://schemas.openxmlformats.org/officeDocument/2006/relationships/tags" Target="../tags/tag194.xml"/><Relationship Id="rId21" Type="http://schemas.openxmlformats.org/officeDocument/2006/relationships/slideLayout" Target="../slideLayouts/slideLayout17.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slide" Target="slide1.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image" Target="../media/image26.bin"/><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image" Target="../media/image25.bin"/><Relationship Id="rId10" Type="http://schemas.openxmlformats.org/officeDocument/2006/relationships/tags" Target="../tags/tag201.xml"/><Relationship Id="rId19" Type="http://schemas.openxmlformats.org/officeDocument/2006/relationships/tags" Target="../tags/tag210.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notesSlide" Target="../notesSlides/notesSlide13.xml"/><Relationship Id="rId3" Type="http://schemas.openxmlformats.org/officeDocument/2006/relationships/tags" Target="../tags/tag214.xml"/><Relationship Id="rId7" Type="http://schemas.openxmlformats.org/officeDocument/2006/relationships/tags" Target="../tags/tag218.xml"/><Relationship Id="rId12" Type="http://schemas.openxmlformats.org/officeDocument/2006/relationships/slideLayout" Target="../slideLayouts/slideLayout17.xml"/><Relationship Id="rId2" Type="http://schemas.openxmlformats.org/officeDocument/2006/relationships/tags" Target="../tags/tag213.xml"/><Relationship Id="rId16" Type="http://schemas.openxmlformats.org/officeDocument/2006/relationships/slide" Target="slide1.xml"/><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5" Type="http://schemas.openxmlformats.org/officeDocument/2006/relationships/tags" Target="../tags/tag216.xml"/><Relationship Id="rId15" Type="http://schemas.openxmlformats.org/officeDocument/2006/relationships/image" Target="../media/image28.bin"/><Relationship Id="rId10" Type="http://schemas.openxmlformats.org/officeDocument/2006/relationships/tags" Target="../tags/tag221.xml"/><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image" Target="../media/image27.bin"/></Relationships>
</file>

<file path=ppt/slides/_rels/slide14.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12" Type="http://schemas.openxmlformats.org/officeDocument/2006/relationships/slide" Target="slide1.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image" Target="../media/image29.bin"/><Relationship Id="rId5" Type="http://schemas.openxmlformats.org/officeDocument/2006/relationships/tags" Target="../tags/tag227.xml"/><Relationship Id="rId10" Type="http://schemas.openxmlformats.org/officeDocument/2006/relationships/notesSlide" Target="../notesSlides/notesSlide14.xml"/><Relationship Id="rId4" Type="http://schemas.openxmlformats.org/officeDocument/2006/relationships/tags" Target="../tags/tag226.xml"/><Relationship Id="rId9"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231.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8" Type="http://schemas.openxmlformats.org/officeDocument/2006/relationships/image" Target="../media/image33.bin"/><Relationship Id="rId13" Type="http://schemas.openxmlformats.org/officeDocument/2006/relationships/image" Target="../media/image38.bin"/><Relationship Id="rId18" Type="http://schemas.openxmlformats.org/officeDocument/2006/relationships/image" Target="../media/image43.bin"/><Relationship Id="rId26" Type="http://schemas.openxmlformats.org/officeDocument/2006/relationships/image" Target="../media/image51.bin"/><Relationship Id="rId3" Type="http://schemas.openxmlformats.org/officeDocument/2006/relationships/slideLayout" Target="../slideLayouts/slideLayout17.xml"/><Relationship Id="rId21" Type="http://schemas.openxmlformats.org/officeDocument/2006/relationships/image" Target="../media/image46.bin"/><Relationship Id="rId34" Type="http://schemas.openxmlformats.org/officeDocument/2006/relationships/image" Target="../media/image59.bin"/><Relationship Id="rId7" Type="http://schemas.openxmlformats.org/officeDocument/2006/relationships/image" Target="../media/image32.bin"/><Relationship Id="rId12" Type="http://schemas.openxmlformats.org/officeDocument/2006/relationships/image" Target="../media/image37.bin"/><Relationship Id="rId17" Type="http://schemas.openxmlformats.org/officeDocument/2006/relationships/image" Target="../media/image42.bin"/><Relationship Id="rId25" Type="http://schemas.openxmlformats.org/officeDocument/2006/relationships/image" Target="../media/image50.bin"/><Relationship Id="rId33" Type="http://schemas.openxmlformats.org/officeDocument/2006/relationships/image" Target="../media/image58.bin"/><Relationship Id="rId38" Type="http://schemas.openxmlformats.org/officeDocument/2006/relationships/slide" Target="slide1.xml"/><Relationship Id="rId2" Type="http://schemas.openxmlformats.org/officeDocument/2006/relationships/tags" Target="../tags/tag233.xml"/><Relationship Id="rId16" Type="http://schemas.openxmlformats.org/officeDocument/2006/relationships/image" Target="../media/image41.bin"/><Relationship Id="rId20" Type="http://schemas.openxmlformats.org/officeDocument/2006/relationships/image" Target="../media/image45.bin"/><Relationship Id="rId29" Type="http://schemas.openxmlformats.org/officeDocument/2006/relationships/image" Target="../media/image54.bin"/><Relationship Id="rId1" Type="http://schemas.openxmlformats.org/officeDocument/2006/relationships/tags" Target="../tags/tag232.xml"/><Relationship Id="rId6" Type="http://schemas.openxmlformats.org/officeDocument/2006/relationships/image" Target="../media/image31.bin"/><Relationship Id="rId11" Type="http://schemas.openxmlformats.org/officeDocument/2006/relationships/image" Target="../media/image36.bin"/><Relationship Id="rId24" Type="http://schemas.openxmlformats.org/officeDocument/2006/relationships/image" Target="../media/image49.bin"/><Relationship Id="rId32" Type="http://schemas.openxmlformats.org/officeDocument/2006/relationships/image" Target="../media/image57.bin"/><Relationship Id="rId37" Type="http://schemas.openxmlformats.org/officeDocument/2006/relationships/image" Target="../media/image62.bin"/><Relationship Id="rId5" Type="http://schemas.openxmlformats.org/officeDocument/2006/relationships/image" Target="../media/image30.bin"/><Relationship Id="rId15" Type="http://schemas.openxmlformats.org/officeDocument/2006/relationships/image" Target="../media/image40.bin"/><Relationship Id="rId23" Type="http://schemas.openxmlformats.org/officeDocument/2006/relationships/image" Target="../media/image48.bin"/><Relationship Id="rId28" Type="http://schemas.openxmlformats.org/officeDocument/2006/relationships/image" Target="../media/image53.bin"/><Relationship Id="rId36" Type="http://schemas.openxmlformats.org/officeDocument/2006/relationships/image" Target="../media/image61.bin"/><Relationship Id="rId10" Type="http://schemas.openxmlformats.org/officeDocument/2006/relationships/image" Target="../media/image35.bin"/><Relationship Id="rId19" Type="http://schemas.openxmlformats.org/officeDocument/2006/relationships/image" Target="../media/image44.bin"/><Relationship Id="rId31" Type="http://schemas.openxmlformats.org/officeDocument/2006/relationships/image" Target="../media/image56.bin"/><Relationship Id="rId4" Type="http://schemas.openxmlformats.org/officeDocument/2006/relationships/notesSlide" Target="../notesSlides/notesSlide16.xml"/><Relationship Id="rId9" Type="http://schemas.openxmlformats.org/officeDocument/2006/relationships/image" Target="../media/image34.bin"/><Relationship Id="rId14" Type="http://schemas.openxmlformats.org/officeDocument/2006/relationships/image" Target="../media/image39.bin"/><Relationship Id="rId22" Type="http://schemas.openxmlformats.org/officeDocument/2006/relationships/image" Target="../media/image47.bin"/><Relationship Id="rId27" Type="http://schemas.openxmlformats.org/officeDocument/2006/relationships/image" Target="../media/image52.bin"/><Relationship Id="rId30" Type="http://schemas.openxmlformats.org/officeDocument/2006/relationships/image" Target="../media/image55.bin"/><Relationship Id="rId35" Type="http://schemas.openxmlformats.org/officeDocument/2006/relationships/image" Target="../media/image60.bin"/></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236.xml"/><Relationship Id="rId7" Type="http://schemas.openxmlformats.org/officeDocument/2006/relationships/image" Target="../media/image64.bin"/><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63.bin"/><Relationship Id="rId5" Type="http://schemas.openxmlformats.org/officeDocument/2006/relationships/notesSlide" Target="../notesSlides/notesSlide17.xml"/><Relationship Id="rId4"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239.xml"/><Relationship Id="rId7" Type="http://schemas.openxmlformats.org/officeDocument/2006/relationships/image" Target="../media/image66.bin"/><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65.bin"/><Relationship Id="rId5" Type="http://schemas.openxmlformats.org/officeDocument/2006/relationships/notesSlide" Target="../notesSlides/notesSlide18.xml"/><Relationship Id="rId4"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68.bin"/><Relationship Id="rId3" Type="http://schemas.openxmlformats.org/officeDocument/2006/relationships/tags" Target="../tags/tag242.xml"/><Relationship Id="rId7" Type="http://schemas.openxmlformats.org/officeDocument/2006/relationships/image" Target="../media/image67.bin"/><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notesSlide" Target="../notesSlides/notesSlide19.xml"/><Relationship Id="rId5" Type="http://schemas.openxmlformats.org/officeDocument/2006/relationships/slideLayout" Target="../slideLayouts/slideLayout26.xml"/><Relationship Id="rId4" Type="http://schemas.openxmlformats.org/officeDocument/2006/relationships/tags" Target="../tags/tag243.xml"/><Relationship Id="rId9" Type="http://schemas.openxmlformats.org/officeDocument/2006/relationships/slide" Target="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244.xml"/><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8" Type="http://schemas.openxmlformats.org/officeDocument/2006/relationships/image" Target="../media/image71.bin"/><Relationship Id="rId13" Type="http://schemas.openxmlformats.org/officeDocument/2006/relationships/slide" Target="slide1.xml"/><Relationship Id="rId3" Type="http://schemas.openxmlformats.org/officeDocument/2006/relationships/slideLayout" Target="../slideLayouts/slideLayout17.xml"/><Relationship Id="rId7" Type="http://schemas.openxmlformats.org/officeDocument/2006/relationships/image" Target="../media/image70.bin"/><Relationship Id="rId12" Type="http://schemas.openxmlformats.org/officeDocument/2006/relationships/image" Target="../media/image75.bin"/><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69.bin"/><Relationship Id="rId11" Type="http://schemas.openxmlformats.org/officeDocument/2006/relationships/image" Target="../media/image74.bin"/><Relationship Id="rId5" Type="http://schemas.openxmlformats.org/officeDocument/2006/relationships/image" Target="../media/image45.bin"/><Relationship Id="rId10" Type="http://schemas.openxmlformats.org/officeDocument/2006/relationships/image" Target="../media/image73.bin"/><Relationship Id="rId4" Type="http://schemas.openxmlformats.org/officeDocument/2006/relationships/notesSlide" Target="../notesSlides/notesSlide21.xml"/><Relationship Id="rId9" Type="http://schemas.openxmlformats.org/officeDocument/2006/relationships/image" Target="../media/image72.bin"/></Relationships>
</file>

<file path=ppt/slides/_rels/slide22.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slideLayout" Target="../slideLayouts/slideLayout17.xml"/><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slide" Target="slide1.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5" Type="http://schemas.openxmlformats.org/officeDocument/2006/relationships/tags" Target="../tags/tag261.xml"/><Relationship Id="rId10" Type="http://schemas.openxmlformats.org/officeDocument/2006/relationships/tags" Target="../tags/tag256.xml"/><Relationship Id="rId19" Type="http://schemas.openxmlformats.org/officeDocument/2006/relationships/notesSlide" Target="../notesSlides/notesSlide22.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64.xml"/><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slide" Target="slide1.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76.bin"/><Relationship Id="rId5" Type="http://schemas.openxmlformats.org/officeDocument/2006/relationships/notesSlide" Target="../notesSlides/notesSlide24.xml"/><Relationship Id="rId4"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270.xml"/><Relationship Id="rId7" Type="http://schemas.openxmlformats.org/officeDocument/2006/relationships/slideLayout" Target="../slideLayouts/slideLayout24.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10" Type="http://schemas.openxmlformats.org/officeDocument/2006/relationships/slide" Target="slide1.xml"/><Relationship Id="rId4" Type="http://schemas.openxmlformats.org/officeDocument/2006/relationships/tags" Target="../tags/tag271.xml"/><Relationship Id="rId9" Type="http://schemas.openxmlformats.org/officeDocument/2006/relationships/image" Target="../media/image7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274.xml"/><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slide" Target="slide1.xml"/><Relationship Id="rId5" Type="http://schemas.openxmlformats.org/officeDocument/2006/relationships/image" Target="../media/image78.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277.xml"/><Relationship Id="rId6" Type="http://schemas.openxmlformats.org/officeDocument/2006/relationships/slide" Target="slide1.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slide" Target="slide1.xml"/><Relationship Id="rId2" Type="http://schemas.openxmlformats.org/officeDocument/2006/relationships/slideLayout" Target="../slideLayouts/slideLayout31.xml"/><Relationship Id="rId1" Type="http://schemas.openxmlformats.org/officeDocument/2006/relationships/tags" Target="../tags/tag27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bin"/></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slide" Target="slide1.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31.xml"/><Relationship Id="rId7" Type="http://schemas.openxmlformats.org/officeDocument/2006/relationships/slide" Target="slide1.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31.xml"/><Relationship Id="rId7" Type="http://schemas.openxmlformats.org/officeDocument/2006/relationships/image" Target="../media/image88.png"/><Relationship Id="rId2" Type="http://schemas.openxmlformats.org/officeDocument/2006/relationships/slideLayout" Target="../slideLayouts/slideLayout30.xml"/><Relationship Id="rId1" Type="http://schemas.openxmlformats.org/officeDocument/2006/relationships/tags" Target="../tags/tag281.xml"/><Relationship Id="rId6" Type="http://schemas.openxmlformats.org/officeDocument/2006/relationships/image" Target="../media/image85.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284.xml"/><Relationship Id="rId7" Type="http://schemas.openxmlformats.org/officeDocument/2006/relationships/notesSlide" Target="../notesSlides/notesSlide32.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slideLayout" Target="../slideLayouts/slideLayout30.xml"/><Relationship Id="rId5" Type="http://schemas.openxmlformats.org/officeDocument/2006/relationships/tags" Target="../tags/tag286.xml"/><Relationship Id="rId4" Type="http://schemas.openxmlformats.org/officeDocument/2006/relationships/tags" Target="../tags/tag28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8.xml"/><Relationship Id="rId1" Type="http://schemas.openxmlformats.org/officeDocument/2006/relationships/tags" Target="../tags/tag287.xml"/><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 Target="slide1.xml"/><Relationship Id="rId5" Type="http://schemas.openxmlformats.org/officeDocument/2006/relationships/image" Target="../media/image89.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slide" Target="slide1.xml"/><Relationship Id="rId5" Type="http://schemas.openxmlformats.org/officeDocument/2006/relationships/notesSlide" Target="../notesSlides/notesSlide35.xml"/><Relationship Id="rId4"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9.xml"/><Relationship Id="rId1" Type="http://schemas.openxmlformats.org/officeDocument/2006/relationships/tags" Target="../tags/tag293.xml"/><Relationship Id="rId6" Type="http://schemas.openxmlformats.org/officeDocument/2006/relationships/slide" Target="slide1.xml"/><Relationship Id="rId5" Type="http://schemas.openxmlformats.org/officeDocument/2006/relationships/image" Target="../media/image91.bin"/><Relationship Id="rId4" Type="http://schemas.openxmlformats.org/officeDocument/2006/relationships/image" Target="../media/image90.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xml"/><Relationship Id="rId1" Type="http://schemas.openxmlformats.org/officeDocument/2006/relationships/tags" Target="../tags/tag294.xml"/><Relationship Id="rId4" Type="http://schemas.openxmlformats.org/officeDocument/2006/relationships/slide" Target="slide1.xml"/></Relationships>
</file>

<file path=ppt/slides/_rels/slide38.xml.rels><?xml version="1.0" encoding="UTF-8" standalone="yes"?>
<Relationships xmlns="http://schemas.openxmlformats.org/package/2006/relationships"><Relationship Id="rId3" Type="http://schemas.openxmlformats.org/officeDocument/2006/relationships/tags" Target="../tags/tag297.xml"/><Relationship Id="rId7" Type="http://schemas.openxmlformats.org/officeDocument/2006/relationships/slide" Target="slide1.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92.bin"/><Relationship Id="rId5" Type="http://schemas.openxmlformats.org/officeDocument/2006/relationships/notesSlide" Target="../notesSlides/notesSlide38.xml"/><Relationship Id="rId4"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slide" Target="slide1.xml"/><Relationship Id="rId5" Type="http://schemas.openxmlformats.org/officeDocument/2006/relationships/notesSlide" Target="../notesSlides/notesSlide39.xml"/><Relationship Id="rId4"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2.xm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slide" Target="slide1.xml"/><Relationship Id="rId5" Type="http://schemas.openxmlformats.org/officeDocument/2006/relationships/notesSlide" Target="../notesSlides/notesSlide40.xml"/><Relationship Id="rId4"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5.xml"/><Relationship Id="rId1" Type="http://schemas.openxmlformats.org/officeDocument/2006/relationships/tags" Target="../tags/tag304.xml"/><Relationship Id="rId5" Type="http://schemas.openxmlformats.org/officeDocument/2006/relationships/slide" Target="slide1.xml"/><Relationship Id="rId4" Type="http://schemas.openxmlformats.org/officeDocument/2006/relationships/image" Target="../media/image93.bin"/></Relationships>
</file>

<file path=ppt/slides/_rels/slide4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42.xml"/><Relationship Id="rId7" Type="http://schemas.openxmlformats.org/officeDocument/2006/relationships/image" Target="../media/image97.png"/><Relationship Id="rId2" Type="http://schemas.openxmlformats.org/officeDocument/2006/relationships/slideLayout" Target="../slideLayouts/slideLayout45.xml"/><Relationship Id="rId1" Type="http://schemas.openxmlformats.org/officeDocument/2006/relationships/tags" Target="../tags/tag305.xml"/><Relationship Id="rId6" Type="http://schemas.openxmlformats.org/officeDocument/2006/relationships/image" Target="../media/image96.png"/><Relationship Id="rId5" Type="http://schemas.openxmlformats.org/officeDocument/2006/relationships/image" Target="../media/image95.bin"/><Relationship Id="rId4" Type="http://schemas.openxmlformats.org/officeDocument/2006/relationships/image" Target="../media/image94.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45.xml"/><Relationship Id="rId1" Type="http://schemas.openxmlformats.org/officeDocument/2006/relationships/tags" Target="../tags/tag306.xml"/><Relationship Id="rId6" Type="http://schemas.openxmlformats.org/officeDocument/2006/relationships/image" Target="../media/image100.bin"/><Relationship Id="rId5" Type="http://schemas.openxmlformats.org/officeDocument/2006/relationships/image" Target="../media/image99.bin"/><Relationship Id="rId4" Type="http://schemas.openxmlformats.org/officeDocument/2006/relationships/image" Target="../media/image98.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5.xml"/><Relationship Id="rId1" Type="http://schemas.openxmlformats.org/officeDocument/2006/relationships/tags" Target="../tags/tag307.xml"/><Relationship Id="rId6" Type="http://schemas.openxmlformats.org/officeDocument/2006/relationships/slide" Target="slide1.xml"/><Relationship Id="rId5" Type="http://schemas.openxmlformats.org/officeDocument/2006/relationships/image" Target="../media/image102.png"/><Relationship Id="rId4" Type="http://schemas.openxmlformats.org/officeDocument/2006/relationships/image" Target="../media/image10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5.xml"/><Relationship Id="rId1" Type="http://schemas.openxmlformats.org/officeDocument/2006/relationships/tags" Target="../tags/tag308.xml"/><Relationship Id="rId5" Type="http://schemas.openxmlformats.org/officeDocument/2006/relationships/slide" Target="slide1.xml"/><Relationship Id="rId4" Type="http://schemas.openxmlformats.org/officeDocument/2006/relationships/image" Target="../media/image103.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xml"/><Relationship Id="rId1" Type="http://schemas.openxmlformats.org/officeDocument/2006/relationships/tags" Target="../tags/tag309.xml"/><Relationship Id="rId5" Type="http://schemas.openxmlformats.org/officeDocument/2006/relationships/slide" Target="slide1.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slide" Target="slide1.xml"/><Relationship Id="rId5" Type="http://schemas.openxmlformats.org/officeDocument/2006/relationships/image" Target="../media/image10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108.bin"/><Relationship Id="rId3" Type="http://schemas.openxmlformats.org/officeDocument/2006/relationships/tags" Target="../tags/tag314.xml"/><Relationship Id="rId7" Type="http://schemas.openxmlformats.org/officeDocument/2006/relationships/image" Target="../media/image107.bin"/><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106.bin"/><Relationship Id="rId5" Type="http://schemas.openxmlformats.org/officeDocument/2006/relationships/notesSlide" Target="../notesSlides/notesSlide48.xml"/><Relationship Id="rId10" Type="http://schemas.openxmlformats.org/officeDocument/2006/relationships/slide" Target="slide1.xml"/><Relationship Id="rId4" Type="http://schemas.openxmlformats.org/officeDocument/2006/relationships/slideLayout" Target="../slideLayouts/slideLayout46.xml"/><Relationship Id="rId9" Type="http://schemas.openxmlformats.org/officeDocument/2006/relationships/image" Target="../media/image109.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xml"/><Relationship Id="rId1" Type="http://schemas.openxmlformats.org/officeDocument/2006/relationships/tags" Target="../tags/tag315.xml"/><Relationship Id="rId5" Type="http://schemas.openxmlformats.org/officeDocument/2006/relationships/slide" Target="slide1.xml"/><Relationship Id="rId4" Type="http://schemas.openxmlformats.org/officeDocument/2006/relationships/image" Target="../media/image110.bin"/></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2.xml"/><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xml"/><Relationship Id="rId5" Type="http://schemas.openxmlformats.org/officeDocument/2006/relationships/slide" Target="slide3.xml"/><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 Target="slide1.xml"/><Relationship Id="rId5" Type="http://schemas.openxmlformats.org/officeDocument/2006/relationships/notesSlide" Target="../notesSlides/notesSlide50.xml"/><Relationship Id="rId4"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slide" Target="slide1.xml"/><Relationship Id="rId2" Type="http://schemas.openxmlformats.org/officeDocument/2006/relationships/slideLayout" Target="../slideLayouts/slideLayout46.xml"/><Relationship Id="rId1" Type="http://schemas.openxmlformats.org/officeDocument/2006/relationships/tags" Target="../tags/tag319.xml"/><Relationship Id="rId6" Type="http://schemas.openxmlformats.org/officeDocument/2006/relationships/slide" Target="slide51.xml"/><Relationship Id="rId5" Type="http://schemas.openxmlformats.org/officeDocument/2006/relationships/image" Target="../media/image45.bin"/><Relationship Id="rId4" Type="http://schemas.openxmlformats.org/officeDocument/2006/relationships/image" Target="../media/image111.bin"/></Relationships>
</file>

<file path=ppt/slides/_rels/slide52.xml.rels><?xml version="1.0" encoding="UTF-8" standalone="yes"?>
<Relationships xmlns="http://schemas.openxmlformats.org/package/2006/relationships"><Relationship Id="rId8" Type="http://schemas.openxmlformats.org/officeDocument/2006/relationships/image" Target="../media/image71.bin"/><Relationship Id="rId3" Type="http://schemas.openxmlformats.org/officeDocument/2006/relationships/slideLayout" Target="../slideLayouts/slideLayout42.xml"/><Relationship Id="rId7" Type="http://schemas.openxmlformats.org/officeDocument/2006/relationships/image" Target="../media/image70.bin"/><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69.bin"/><Relationship Id="rId11" Type="http://schemas.openxmlformats.org/officeDocument/2006/relationships/slide" Target="slide1.xml"/><Relationship Id="rId5" Type="http://schemas.openxmlformats.org/officeDocument/2006/relationships/image" Target="../media/image45.bin"/><Relationship Id="rId10" Type="http://schemas.openxmlformats.org/officeDocument/2006/relationships/image" Target="../media/image73.bin"/><Relationship Id="rId4" Type="http://schemas.openxmlformats.org/officeDocument/2006/relationships/notesSlide" Target="../notesSlides/notesSlide52.xml"/><Relationship Id="rId9" Type="http://schemas.openxmlformats.org/officeDocument/2006/relationships/image" Target="../media/image72.bin"/></Relationships>
</file>

<file path=ppt/slides/_rels/slide53.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 Target="slide1.xml"/><Relationship Id="rId5" Type="http://schemas.openxmlformats.org/officeDocument/2006/relationships/notesSlide" Target="../notesSlides/notesSlide53.xml"/><Relationship Id="rId4"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8" Type="http://schemas.openxmlformats.org/officeDocument/2006/relationships/image" Target="../media/image115.bin"/><Relationship Id="rId3" Type="http://schemas.openxmlformats.org/officeDocument/2006/relationships/notesSlide" Target="../notesSlides/notesSlide54.xml"/><Relationship Id="rId7" Type="http://schemas.openxmlformats.org/officeDocument/2006/relationships/image" Target="../media/image114.bin"/><Relationship Id="rId2" Type="http://schemas.openxmlformats.org/officeDocument/2006/relationships/slideLayout" Target="../slideLayouts/slideLayout42.xml"/><Relationship Id="rId1" Type="http://schemas.openxmlformats.org/officeDocument/2006/relationships/tags" Target="../tags/tag325.xml"/><Relationship Id="rId6" Type="http://schemas.openxmlformats.org/officeDocument/2006/relationships/image" Target="../media/image113.bin"/><Relationship Id="rId5" Type="http://schemas.openxmlformats.org/officeDocument/2006/relationships/image" Target="../media/image112.bin"/><Relationship Id="rId4" Type="http://schemas.openxmlformats.org/officeDocument/2006/relationships/image" Target="../media/image30.bin"/><Relationship Id="rId9" Type="http://schemas.openxmlformats.org/officeDocument/2006/relationships/slide" Target="slide1.xml"/></Relationships>
</file>

<file path=ppt/slides/_rels/slide55.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 Target="slide1.xml"/><Relationship Id="rId5" Type="http://schemas.openxmlformats.org/officeDocument/2006/relationships/notesSlide" Target="../notesSlides/notesSlide55.xml"/><Relationship Id="rId4"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tags" Target="../tags/tag331.xml"/><Relationship Id="rId7" Type="http://schemas.openxmlformats.org/officeDocument/2006/relationships/slide" Target="slide1.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image" Target="../media/image76.bin"/><Relationship Id="rId5" Type="http://schemas.openxmlformats.org/officeDocument/2006/relationships/notesSlide" Target="../notesSlides/notesSlide56.xml"/><Relationship Id="rId4"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openxmlformats.org/officeDocument/2006/relationships/tags" Target="../tags/tag334.xml"/><Relationship Id="rId7" Type="http://schemas.openxmlformats.org/officeDocument/2006/relationships/slideLayout" Target="../slideLayouts/slideLayout49.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5" Type="http://schemas.openxmlformats.org/officeDocument/2006/relationships/tags" Target="../tags/tag336.xml"/><Relationship Id="rId10" Type="http://schemas.openxmlformats.org/officeDocument/2006/relationships/slide" Target="slide1.xml"/><Relationship Id="rId4" Type="http://schemas.openxmlformats.org/officeDocument/2006/relationships/tags" Target="../tags/tag335.xml"/><Relationship Id="rId9" Type="http://schemas.openxmlformats.org/officeDocument/2006/relationships/image" Target="../media/image77.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0.xml"/><Relationship Id="rId1" Type="http://schemas.openxmlformats.org/officeDocument/2006/relationships/tags" Target="../tags/tag338.xml"/><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 Target="slide1.xml"/><Relationship Id="rId5" Type="http://schemas.openxmlformats.org/officeDocument/2006/relationships/image" Target="../media/image116.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slide" Target="slide1.xml"/><Relationship Id="rId5" Type="http://schemas.openxmlformats.org/officeDocument/2006/relationships/image" Target="../media/image19.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 Target="slide1.xml"/><Relationship Id="rId5" Type="http://schemas.openxmlformats.org/officeDocument/2006/relationships/image" Target="../media/image117.bin"/><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 Target="slide1.xml"/><Relationship Id="rId5" Type="http://schemas.openxmlformats.org/officeDocument/2006/relationships/notesSlide" Target="../notesSlides/notesSlide61.xml"/><Relationship Id="rId4"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 Target="slide1.xml"/><Relationship Id="rId5" Type="http://schemas.openxmlformats.org/officeDocument/2006/relationships/image" Target="../media/image29.bin"/><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2.xml"/><Relationship Id="rId1" Type="http://schemas.openxmlformats.org/officeDocument/2006/relationships/tags" Target="../tags/tag348.xml"/><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 Target="slide1.xml"/><Relationship Id="rId5" Type="http://schemas.openxmlformats.org/officeDocument/2006/relationships/image" Target="../media/image20.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slideLayout" Target="../slideLayouts/slideLayout17.xml"/><Relationship Id="rId18" Type="http://schemas.openxmlformats.org/officeDocument/2006/relationships/hyperlink" Target="http://www.made-in-office.com/en/consulting/powerpoint-study/" TargetMode="Externa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tags" Target="../tags/tag169.xml"/><Relationship Id="rId17" Type="http://schemas.openxmlformats.org/officeDocument/2006/relationships/chart" Target="../charts/chart3.xml"/><Relationship Id="rId2" Type="http://schemas.openxmlformats.org/officeDocument/2006/relationships/tags" Target="../tags/tag159.xml"/><Relationship Id="rId16" Type="http://schemas.openxmlformats.org/officeDocument/2006/relationships/chart" Target="../charts/chart2.xml"/><Relationship Id="rId20" Type="http://schemas.openxmlformats.org/officeDocument/2006/relationships/slide" Target="slide1.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chart" Target="../charts/chart1.xml"/><Relationship Id="rId10" Type="http://schemas.openxmlformats.org/officeDocument/2006/relationships/tags" Target="../tags/tag167.xml"/><Relationship Id="rId19" Type="http://schemas.openxmlformats.org/officeDocument/2006/relationships/image" Target="../media/image21.bin"/><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70.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hlinkHover r:id="rId3" action="ppaction://hlinksldjump"/>
            <a:extLst>
              <a:ext uri="{FF2B5EF4-FFF2-40B4-BE49-F238E27FC236}">
                <a16:creationId xmlns:a16="http://schemas.microsoft.com/office/drawing/2014/main" id="{36892DD5-45C3-428A-A850-6A16DC68BEA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645" b="8645"/>
          <a:stretch>
            <a:fillRect/>
          </a:stretch>
        </p:blipFill>
        <p:spPr>
          <a:prstGeom prst="rect">
            <a:avLst/>
          </a:prstGeom>
        </p:spPr>
      </p:pic>
      <p:pic>
        <p:nvPicPr>
          <p:cNvPr id="17" name="Bildplatzhalter 16">
            <a:hlinkHover r:id="rId5" action="ppaction://hlinksldjump"/>
            <a:extLst>
              <a:ext uri="{FF2B5EF4-FFF2-40B4-BE49-F238E27FC236}">
                <a16:creationId xmlns:a16="http://schemas.microsoft.com/office/drawing/2014/main" id="{9D32BB6E-63F7-4B9C-A6C6-3BB98D95FB47}"/>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8946" b="8946"/>
          <a:stretch>
            <a:fillRect/>
          </a:stretch>
        </p:blipFill>
        <p:spPr>
          <a:prstGeom prst="rect">
            <a:avLst/>
          </a:prstGeom>
        </p:spPr>
      </p:pic>
      <p:pic>
        <p:nvPicPr>
          <p:cNvPr id="16" name="Bildplatzhalter 15">
            <a:hlinkHover r:id="rId7" action="ppaction://hlinksldjump"/>
            <a:extLst>
              <a:ext uri="{FF2B5EF4-FFF2-40B4-BE49-F238E27FC236}">
                <a16:creationId xmlns:a16="http://schemas.microsoft.com/office/drawing/2014/main" id="{BF83AEF5-14CE-4D93-AB70-3C702A8A36F2}"/>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8645" b="8645"/>
          <a:stretch>
            <a:fillRect/>
          </a:stretch>
        </p:blipFill>
        <p:spPr>
          <a:prstGeom prst="rect">
            <a:avLst/>
          </a:prstGeom>
        </p:spPr>
      </p:pic>
      <p:pic>
        <p:nvPicPr>
          <p:cNvPr id="13" name="Bildplatzhalter 17">
            <a:hlinkHover r:id="rId9" action="ppaction://hlinksldjump"/>
            <a:extLst>
              <a:ext uri="{FF2B5EF4-FFF2-40B4-BE49-F238E27FC236}">
                <a16:creationId xmlns:a16="http://schemas.microsoft.com/office/drawing/2014/main" id="{42C6D23C-3668-4A07-BCDC-FEF712377CF9}"/>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8846" b="8846"/>
          <a:stretch>
            <a:fillRect/>
          </a:stretch>
        </p:blipFill>
        <p:spPr>
          <a:prstGeom prst="rect">
            <a:avLst/>
          </a:prstGeom>
        </p:spPr>
      </p:pic>
      <p:sp>
        <p:nvSpPr>
          <p:cNvPr id="23" name="Freihandform: Form 22">
            <a:extLst>
              <a:ext uri="{FF2B5EF4-FFF2-40B4-BE49-F238E27FC236}">
                <a16:creationId xmlns:a16="http://schemas.microsoft.com/office/drawing/2014/main" id="{99B90A01-E5C9-4ABA-9B20-5BEDD9DDCFA2}"/>
              </a:ext>
            </a:extLst>
          </p:cNvPr>
          <p:cNvSpPr/>
          <p:nvPr/>
        </p:nvSpPr>
        <p:spPr>
          <a:xfrm>
            <a:off x="2"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71953 h 6858000"/>
              <a:gd name="connsiteX3" fmla="*/ 6257052 w 12191999"/>
              <a:gd name="connsiteY3" fmla="*/ 71953 h 6858000"/>
              <a:gd name="connsiteX4" fmla="*/ 6257052 w 12191999"/>
              <a:gd name="connsiteY4" fmla="*/ 3326454 h 6858000"/>
              <a:gd name="connsiteX5" fmla="*/ 12191999 w 12191999"/>
              <a:gd name="connsiteY5" fmla="*/ 3326454 h 6858000"/>
              <a:gd name="connsiteX6" fmla="*/ 12191999 w 12191999"/>
              <a:gd name="connsiteY6" fmla="*/ 3603499 h 6858000"/>
              <a:gd name="connsiteX7" fmla="*/ 6257052 w 12191999"/>
              <a:gd name="connsiteY7" fmla="*/ 3603499 h 6858000"/>
              <a:gd name="connsiteX8" fmla="*/ 6257052 w 12191999"/>
              <a:gd name="connsiteY8" fmla="*/ 6857999 h 6858000"/>
              <a:gd name="connsiteX9" fmla="*/ 12191999 w 12191999"/>
              <a:gd name="connsiteY9" fmla="*/ 6857999 h 6858000"/>
              <a:gd name="connsiteX10" fmla="*/ 12191999 w 12191999"/>
              <a:gd name="connsiteY10" fmla="*/ 6858000 h 6858000"/>
              <a:gd name="connsiteX11" fmla="*/ 5936399 w 12191999"/>
              <a:gd name="connsiteY11" fmla="*/ 6858000 h 6858000"/>
              <a:gd name="connsiteX12" fmla="*/ 5936399 w 12191999"/>
              <a:gd name="connsiteY12" fmla="*/ 3603499 h 6858000"/>
              <a:gd name="connsiteX13" fmla="*/ 0 w 12191999"/>
              <a:gd name="connsiteY13" fmla="*/ 3603499 h 6858000"/>
              <a:gd name="connsiteX14" fmla="*/ 0 w 12191999"/>
              <a:gd name="connsiteY14" fmla="*/ 3326454 h 6858000"/>
              <a:gd name="connsiteX15" fmla="*/ 5936399 w 12191999"/>
              <a:gd name="connsiteY15" fmla="*/ 3326454 h 6858000"/>
              <a:gd name="connsiteX16" fmla="*/ 5936399 w 12191999"/>
              <a:gd name="connsiteY16" fmla="*/ 71952 h 6858000"/>
              <a:gd name="connsiteX17" fmla="*/ 0 w 12191999"/>
              <a:gd name="connsiteY17" fmla="*/ 7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9" h="6858000">
                <a:moveTo>
                  <a:pt x="0" y="0"/>
                </a:moveTo>
                <a:lnTo>
                  <a:pt x="12191999" y="0"/>
                </a:lnTo>
                <a:lnTo>
                  <a:pt x="12191999" y="71953"/>
                </a:lnTo>
                <a:lnTo>
                  <a:pt x="6257052" y="71953"/>
                </a:lnTo>
                <a:lnTo>
                  <a:pt x="6257052" y="3326454"/>
                </a:lnTo>
                <a:lnTo>
                  <a:pt x="12191999" y="3326454"/>
                </a:lnTo>
                <a:lnTo>
                  <a:pt x="12191999" y="3603499"/>
                </a:lnTo>
                <a:lnTo>
                  <a:pt x="6257052" y="3603499"/>
                </a:lnTo>
                <a:lnTo>
                  <a:pt x="6257052" y="6857999"/>
                </a:lnTo>
                <a:lnTo>
                  <a:pt x="12191999" y="6857999"/>
                </a:lnTo>
                <a:lnTo>
                  <a:pt x="12191999" y="6858000"/>
                </a:lnTo>
                <a:lnTo>
                  <a:pt x="5936399" y="6858000"/>
                </a:lnTo>
                <a:lnTo>
                  <a:pt x="5936399" y="3603499"/>
                </a:lnTo>
                <a:lnTo>
                  <a:pt x="0" y="3603499"/>
                </a:lnTo>
                <a:lnTo>
                  <a:pt x="0" y="3326454"/>
                </a:lnTo>
                <a:lnTo>
                  <a:pt x="5936399" y="3326454"/>
                </a:lnTo>
                <a:lnTo>
                  <a:pt x="5936399" y="71952"/>
                </a:lnTo>
                <a:lnTo>
                  <a:pt x="0" y="71952"/>
                </a:lnTo>
                <a:close/>
              </a:path>
            </a:pathLst>
          </a:cu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99240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Support">
            <a:extLst>
              <a:ext uri="{FF2B5EF4-FFF2-40B4-BE49-F238E27FC236}">
                <a16:creationId xmlns:a16="http://schemas.microsoft.com/office/drawing/2014/main" id="{8D5D1C26-9202-4193-AF00-F2A65D32BDF1}"/>
              </a:ext>
            </a:extLst>
          </p:cNvPr>
          <p:cNvPicPr>
            <a:picLocks noGrp="1" noChangeAspect="1"/>
          </p:cNvPicPr>
          <p:nvPr>
            <p:ph type="pic" sz="quarter" idx="14"/>
            <p:custDataLst>
              <p:tags r:id="rId2"/>
            </p:custDataLst>
          </p:nvPr>
        </p:nvPicPr>
        <p:blipFill>
          <a:blip r:embed="rId5" cstate="screen">
            <a:extLst>
              <a:ext uri="{28A0092B-C50C-407E-A947-70E740481C1C}">
                <a14:useLocalDpi xmlns:a14="http://schemas.microsoft.com/office/drawing/2010/main"/>
              </a:ext>
            </a:extLst>
          </a:blip>
          <a:srcRect t="4446" b="4446"/>
          <a:stretch>
            <a:fillRect/>
          </a:stretch>
        </p:blipFill>
        <p:spPr>
          <a:prstGeom prst="rect">
            <a:avLst/>
          </a:prstGeom>
        </p:spPr>
      </p:pic>
      <p:sp>
        <p:nvSpPr>
          <p:cNvPr id="7" name="Title 2"/>
          <p:cNvSpPr txBox="1">
            <a:spLocks/>
          </p:cNvSpPr>
          <p:nvPr/>
        </p:nvSpPr>
        <p:spPr>
          <a:xfrm>
            <a:off x="336000" y="350485"/>
            <a:ext cx="8035387" cy="553998"/>
          </a:xfrm>
          <a:prstGeom prst="rect">
            <a:avLst/>
          </a:prstGeom>
          <a:solidFill>
            <a:schemeClr val="dk2"/>
          </a:solidFill>
        </p:spPr>
        <p:txBody>
          <a:bodyPr vert="horz" wrap="none" lIns="72000" tIns="0" rIns="72000" bIns="0" rtlCol="0" anchor="ctr" anchorCtr="0">
            <a:sp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rPr>
              <a:t>See empower slides in action in 2:30mins</a:t>
            </a:r>
          </a:p>
        </p:txBody>
      </p:sp>
      <p:sp>
        <p:nvSpPr>
          <p:cNvPr id="15" name="Oval 14">
            <a:hlinkClick r:id="rId6"/>
          </p:cNvPr>
          <p:cNvSpPr/>
          <p:nvPr/>
        </p:nvSpPr>
        <p:spPr>
          <a:xfrm>
            <a:off x="4558602" y="2251603"/>
            <a:ext cx="3074796" cy="3074796"/>
          </a:xfrm>
          <a:prstGeom prst="ellipse">
            <a:avLst/>
          </a:prstGeom>
          <a:noFill/>
          <a:ln w="127000" cap="flat" cmpd="sng" algn="ctr">
            <a:solidFill>
              <a:schemeClr val="lt1"/>
            </a:solidFill>
            <a:prstDash val="solid"/>
            <a:miter lim="800000"/>
            <a:headEnd type="none" w="med" len="med"/>
            <a:tailEnd type="none" w="med" len="med"/>
          </a:ln>
          <a:effectLst/>
          <a:extLst>
            <a:ext uri="{909E8E84-426E-40DD-AFC4-6F175D3DCCD1}">
              <a14:hiddenFill xmlns:a14="http://schemas.microsoft.com/office/drawing/2010/main">
                <a:solidFill>
                  <a:schemeClr val="l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
        <p:nvSpPr>
          <p:cNvPr id="16" name="Isosceles Triangle 15">
            <a:hlinkClick r:id="rId6"/>
          </p:cNvPr>
          <p:cNvSpPr/>
          <p:nvPr/>
        </p:nvSpPr>
        <p:spPr>
          <a:xfrm rot="5400000">
            <a:off x="5298446" y="2942804"/>
            <a:ext cx="2164512" cy="1714920"/>
          </a:xfrm>
          <a:prstGeom prst="triangle">
            <a:avLst/>
          </a:prstGeom>
          <a:solidFill>
            <a:schemeClr val="lt1"/>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
        <p:nvSpPr>
          <p:cNvPr id="13" name="Rechteck: abgerundete Ecken 12">
            <a:hlinkClick r:id="rId7" action="ppaction://hlinksldjump"/>
            <a:extLst>
              <a:ext uri="{FF2B5EF4-FFF2-40B4-BE49-F238E27FC236}">
                <a16:creationId xmlns:a16="http://schemas.microsoft.com/office/drawing/2014/main" id="{72AC4FB5-9BD3-43AB-AA12-6DAF1F2F14E5}"/>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53629369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Provide slides companywide</a:t>
            </a:r>
            <a:endParaRPr lang="en-US" dirty="0"/>
          </a:p>
        </p:txBody>
      </p:sp>
      <p:pic>
        <p:nvPicPr>
          <p:cNvPr id="3074" name="Picture 2" descr="empower - Folienbibliothek"/>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58171" y="742588"/>
            <a:ext cx="4533557" cy="34200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3"/>
          <a:stretch>
            <a:fillRect/>
          </a:stretch>
        </p:blipFill>
        <p:spPr>
          <a:xfrm>
            <a:off x="7689299" y="3759479"/>
            <a:ext cx="3273681" cy="2549522"/>
          </a:xfrm>
          <a:prstGeom prst="rect">
            <a:avLst/>
          </a:prstGeom>
        </p:spPr>
      </p:pic>
      <p:grpSp>
        <p:nvGrpSpPr>
          <p:cNvPr id="12" name="Group 11"/>
          <p:cNvGrpSpPr/>
          <p:nvPr/>
        </p:nvGrpSpPr>
        <p:grpSpPr>
          <a:xfrm>
            <a:off x="4920809" y="4882331"/>
            <a:ext cx="1869545" cy="1426670"/>
            <a:chOff x="4920809" y="4882331"/>
            <a:chExt cx="1869545" cy="1426670"/>
          </a:xfrm>
        </p:grpSpPr>
        <p:sp>
          <p:nvSpPr>
            <p:cNvPr id="19" name="Design 1"/>
            <p:cNvSpPr>
              <a:spLocks/>
            </p:cNvSpPr>
            <p:nvPr>
              <p:custDataLst>
                <p:tags r:id="rId18"/>
              </p:custDataLst>
            </p:nvPr>
          </p:nvSpPr>
          <p:spPr>
            <a:xfrm>
              <a:off x="4920809"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Compliance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Compliance workflows, expiry dates and a complete version history enable clear understanding of changes.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5" name="Design 1"/>
            <p:cNvCxnSpPr>
              <a:cxnSpLocks/>
            </p:cNvCxnSpPr>
            <p:nvPr>
              <p:custDataLst>
                <p:tags r:id="rId19"/>
              </p:custDataLst>
            </p:nvPr>
          </p:nvCxnSpPr>
          <p:spPr>
            <a:xfrm>
              <a:off x="4920809" y="630900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36000" y="1269001"/>
            <a:ext cx="1870095" cy="1426671"/>
            <a:chOff x="336000" y="1269001"/>
            <a:chExt cx="1870095" cy="1426671"/>
          </a:xfrm>
        </p:grpSpPr>
        <p:sp>
          <p:nvSpPr>
            <p:cNvPr id="26" name="Design 1"/>
            <p:cNvSpPr/>
            <p:nvPr>
              <p:custDataLst>
                <p:tags r:id="rId16"/>
              </p:custDataLst>
            </p:nvPr>
          </p:nvSpPr>
          <p:spPr>
            <a:xfrm>
              <a:off x="336550"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Provide content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Make all important content available to your employees. All content is retrievable directly in PowerPoint – even via SharePoint connection and specialized iPad app.</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7" name="Design 1"/>
            <p:cNvCxnSpPr/>
            <p:nvPr>
              <p:custDataLst>
                <p:tags r:id="rId17"/>
              </p:custDataLst>
            </p:nvPr>
          </p:nvCxnSpPr>
          <p:spPr>
            <a:xfrm>
              <a:off x="336000"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628404" y="1269001"/>
            <a:ext cx="1869546" cy="1426671"/>
            <a:chOff x="2628404" y="1269001"/>
            <a:chExt cx="1869546" cy="1426671"/>
          </a:xfrm>
        </p:grpSpPr>
        <p:sp>
          <p:nvSpPr>
            <p:cNvPr id="28" name="Design 1"/>
            <p:cNvSpPr>
              <a:spLocks/>
            </p:cNvSpPr>
            <p:nvPr>
              <p:custDataLst>
                <p:tags r:id="rId14"/>
              </p:custDataLst>
            </p:nvPr>
          </p:nvSpPr>
          <p:spPr>
            <a:xfrm>
              <a:off x="2628405"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Search content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Every one of your employees can utilize a Google-esque search to acquire relevant content which they can then easily add into their presentations.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9" name="Design 1"/>
            <p:cNvCxnSpPr>
              <a:cxnSpLocks/>
            </p:cNvCxnSpPr>
            <p:nvPr>
              <p:custDataLst>
                <p:tags r:id="rId15"/>
              </p:custDataLst>
            </p:nvPr>
          </p:nvCxnSpPr>
          <p:spPr>
            <a:xfrm>
              <a:off x="2628404"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920809" y="1269001"/>
            <a:ext cx="1869545" cy="1426671"/>
            <a:chOff x="4920809" y="1269001"/>
            <a:chExt cx="1869545" cy="1426671"/>
          </a:xfrm>
        </p:grpSpPr>
        <p:sp>
          <p:nvSpPr>
            <p:cNvPr id="30" name="Design 1"/>
            <p:cNvSpPr>
              <a:spLocks/>
            </p:cNvSpPr>
            <p:nvPr>
              <p:custDataLst>
                <p:tags r:id="rId12"/>
              </p:custDataLst>
            </p:nvPr>
          </p:nvSpPr>
          <p:spPr>
            <a:xfrm>
              <a:off x="4920809"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Work offline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Employees always have access to all the content that they have permission to use  – even on the road thanks to integrated offline mode or iPad app.</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1" name="Design 1"/>
            <p:cNvCxnSpPr>
              <a:cxnSpLocks/>
            </p:cNvCxnSpPr>
            <p:nvPr>
              <p:custDataLst>
                <p:tags r:id="rId13"/>
              </p:custDataLst>
            </p:nvPr>
          </p:nvCxnSpPr>
          <p:spPr>
            <a:xfrm>
              <a:off x="4920809"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36000" y="3075666"/>
            <a:ext cx="1870095" cy="1426670"/>
            <a:chOff x="336000" y="3075666"/>
            <a:chExt cx="1870095" cy="1426670"/>
          </a:xfrm>
        </p:grpSpPr>
        <p:sp>
          <p:nvSpPr>
            <p:cNvPr id="32" name="Design 1"/>
            <p:cNvSpPr/>
            <p:nvPr>
              <p:custDataLst>
                <p:tags r:id="rId10"/>
              </p:custDataLst>
            </p:nvPr>
          </p:nvSpPr>
          <p:spPr>
            <a:xfrm>
              <a:off x="336550"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Update slides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You update slides and empower slides will ensure that these updates are distributed companywide. Users will receive update notifications when they open outdated content.</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3" name="Design 1"/>
            <p:cNvCxnSpPr/>
            <p:nvPr>
              <p:custDataLst>
                <p:tags r:id="rId11"/>
              </p:custDataLst>
            </p:nvPr>
          </p:nvCxnSpPr>
          <p:spPr>
            <a:xfrm>
              <a:off x="336000"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628404" y="3075666"/>
            <a:ext cx="1869546" cy="1426670"/>
            <a:chOff x="2628404" y="3075666"/>
            <a:chExt cx="1869546" cy="1426670"/>
          </a:xfrm>
        </p:grpSpPr>
        <p:sp>
          <p:nvSpPr>
            <p:cNvPr id="34" name="Design 1"/>
            <p:cNvSpPr>
              <a:spLocks/>
            </p:cNvSpPr>
            <p:nvPr>
              <p:custDataLst>
                <p:tags r:id="rId8"/>
              </p:custDataLst>
            </p:nvPr>
          </p:nvSpPr>
          <p:spPr>
            <a:xfrm>
              <a:off x="2628405"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Manage languages</a:t>
              </a: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Provide slides in multiple languages and empower slides will ensure that all translations are up to date. The user can then switch between different language versions.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5" name="Design 1"/>
            <p:cNvCxnSpPr>
              <a:cxnSpLocks/>
            </p:cNvCxnSpPr>
            <p:nvPr>
              <p:custDataLst>
                <p:tags r:id="rId9"/>
              </p:custDataLst>
            </p:nvPr>
          </p:nvCxnSpPr>
          <p:spPr>
            <a:xfrm>
              <a:off x="2628404"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920809" y="3075666"/>
            <a:ext cx="1869545" cy="1426670"/>
            <a:chOff x="4920809" y="3075666"/>
            <a:chExt cx="1869545" cy="1426670"/>
          </a:xfrm>
        </p:grpSpPr>
        <p:sp>
          <p:nvSpPr>
            <p:cNvPr id="36" name="Design 1"/>
            <p:cNvSpPr>
              <a:spLocks/>
            </p:cNvSpPr>
            <p:nvPr>
              <p:custDataLst>
                <p:tags r:id="rId6"/>
              </p:custDataLst>
            </p:nvPr>
          </p:nvSpPr>
          <p:spPr>
            <a:xfrm>
              <a:off x="4920809"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Administer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It is easy to administer empower slides yourself thanks to bulk uploads, intelligent change detection and usage statistics.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7" name="Design 1"/>
            <p:cNvCxnSpPr>
              <a:cxnSpLocks/>
            </p:cNvCxnSpPr>
            <p:nvPr>
              <p:custDataLst>
                <p:tags r:id="rId7"/>
              </p:custDataLst>
            </p:nvPr>
          </p:nvCxnSpPr>
          <p:spPr>
            <a:xfrm>
              <a:off x="4920809"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6000" y="4882331"/>
            <a:ext cx="1870095" cy="1426670"/>
            <a:chOff x="336000" y="4882331"/>
            <a:chExt cx="1870095" cy="1426670"/>
          </a:xfrm>
        </p:grpSpPr>
        <p:sp>
          <p:nvSpPr>
            <p:cNvPr id="39" name="Design 1"/>
            <p:cNvSpPr/>
            <p:nvPr>
              <p:custDataLst>
                <p:tags r:id="rId4"/>
              </p:custDataLst>
            </p:nvPr>
          </p:nvSpPr>
          <p:spPr>
            <a:xfrm>
              <a:off x="336550"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Control access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Access in empower slides can be conveniently controlled on a folder level via active directory groups.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40" name="Design 1"/>
            <p:cNvCxnSpPr/>
            <p:nvPr>
              <p:custDataLst>
                <p:tags r:id="rId5"/>
              </p:custDataLst>
            </p:nvPr>
          </p:nvCxnSpPr>
          <p:spPr>
            <a:xfrm>
              <a:off x="336000" y="630900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28404" y="4882331"/>
            <a:ext cx="1869546" cy="1426670"/>
            <a:chOff x="2628404" y="4882331"/>
            <a:chExt cx="1869546" cy="1426670"/>
          </a:xfrm>
        </p:grpSpPr>
        <p:sp>
          <p:nvSpPr>
            <p:cNvPr id="42" name="Design 1"/>
            <p:cNvSpPr>
              <a:spLocks/>
            </p:cNvSpPr>
            <p:nvPr>
              <p:custDataLst>
                <p:tags r:id="rId2"/>
              </p:custDataLst>
            </p:nvPr>
          </p:nvSpPr>
          <p:spPr>
            <a:xfrm>
              <a:off x="2628405"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Multiple users are able to work on the same presentation simultaneously without the danger of data loss and back-and-forth emails.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43" name="Design 1"/>
            <p:cNvCxnSpPr>
              <a:cxnSpLocks/>
            </p:cNvCxnSpPr>
            <p:nvPr>
              <p:custDataLst>
                <p:tags r:id="rId3"/>
              </p:custDataLst>
            </p:nvPr>
          </p:nvCxnSpPr>
          <p:spPr>
            <a:xfrm>
              <a:off x="2628404" y="630872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sp>
        <p:nvSpPr>
          <p:cNvPr id="45" name="Rechteck: abgerundete Ecken 44">
            <a:hlinkClick r:id="rId24" action="ppaction://hlinksldjump"/>
            <a:extLst>
              <a:ext uri="{FF2B5EF4-FFF2-40B4-BE49-F238E27FC236}">
                <a16:creationId xmlns:a16="http://schemas.microsoft.com/office/drawing/2014/main" id="{5593A5B5-912E-4966-87CE-9113068B0F7A}"/>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36491151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Create slides efficiently &amp; brand compliant</a:t>
            </a:r>
            <a:endParaRPr lang="en-US" dirty="0"/>
          </a:p>
        </p:txBody>
      </p:sp>
      <p:pic>
        <p:nvPicPr>
          <p:cNvPr id="1026" name="Picture 2" descr="empower - CD Check"/>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48916" y="909638"/>
            <a:ext cx="4423786" cy="3337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t Pool"/>
          <p:cNvPicPr>
            <a:picLocks noChangeAspect="1" noChangeArrowheads="1"/>
          </p:cNvPicPr>
          <p:nvPr>
            <p:custDataLst>
              <p:tags r:id="rId2"/>
            </p:custDataLst>
          </p:nvPr>
        </p:nvPicPr>
        <p:blipFill>
          <a:blip r:embed="rId24">
            <a:extLst>
              <a:ext uri="{28A0092B-C50C-407E-A947-70E740481C1C}">
                <a14:useLocalDpi xmlns:a14="http://schemas.microsoft.com/office/drawing/2010/main" val="0"/>
              </a:ext>
            </a:extLst>
          </a:blip>
          <a:srcRect/>
          <a:stretch>
            <a:fillRect/>
          </a:stretch>
        </p:blipFill>
        <p:spPr bwMode="auto">
          <a:xfrm>
            <a:off x="7448365" y="3520204"/>
            <a:ext cx="4246474" cy="3203481"/>
          </a:xfrm>
          <a:prstGeom prst="rect">
            <a:avLst/>
          </a:prstGeom>
          <a:noFill/>
          <a:extLst>
            <a:ext uri="{909E8E84-426E-40DD-AFC4-6F175D3DCCD1}">
              <a14:hiddenFill xmlns:a14="http://schemas.microsoft.com/office/drawing/2010/main">
                <a:solidFill>
                  <a:srgbClr val="FFFFFF"/>
                </a:solidFill>
              </a14:hiddenFill>
            </a:ext>
          </a:extLst>
        </p:spPr>
      </p:pic>
      <p:sp>
        <p:nvSpPr>
          <p:cNvPr id="19" name="Design 1"/>
          <p:cNvSpPr/>
          <p:nvPr>
            <p:custDataLst>
              <p:tags r:id="rId3"/>
            </p:custDataLst>
          </p:nvPr>
        </p:nvSpPr>
        <p:spPr>
          <a:xfrm>
            <a:off x="336000"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Master templates</a:t>
            </a: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endPar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All masters are made directly available within PPT. Marketing can update them centrally with a single mouse click.</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5" name="Design 1"/>
          <p:cNvCxnSpPr/>
          <p:nvPr>
            <p:custDataLst>
              <p:tags r:id="rId4"/>
            </p:custDataLst>
          </p:nvPr>
        </p:nvCxnSpPr>
        <p:spPr>
          <a:xfrm>
            <a:off x="336550"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6" name="Design 1"/>
          <p:cNvSpPr>
            <a:spLocks/>
          </p:cNvSpPr>
          <p:nvPr>
            <p:custDataLst>
              <p:tags r:id="rId5"/>
            </p:custDataLst>
          </p:nvPr>
        </p:nvSpPr>
        <p:spPr>
          <a:xfrm>
            <a:off x="4920809"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SmartArts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create personalized SmartArts that behave in accordance to your corporate design.</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7" name="Design 1"/>
          <p:cNvCxnSpPr/>
          <p:nvPr>
            <p:custDataLst>
              <p:tags r:id="rId6"/>
            </p:custDataLst>
          </p:nvPr>
        </p:nvCxnSpPr>
        <p:spPr>
          <a:xfrm>
            <a:off x="4920809" y="630900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 name="Design 1"/>
          <p:cNvSpPr/>
          <p:nvPr>
            <p:custDataLst>
              <p:tags r:id="rId7"/>
            </p:custDataLst>
          </p:nvPr>
        </p:nvSpPr>
        <p:spPr>
          <a:xfrm>
            <a:off x="2628405"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Create an agenda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Create an agenda at the click of a button that conforms to corporate design. With sub-points, page numbers and in any layout you wish.</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9" name="Design 1"/>
          <p:cNvCxnSpPr/>
          <p:nvPr>
            <p:custDataLst>
              <p:tags r:id="rId8"/>
            </p:custDataLst>
          </p:nvPr>
        </p:nvCxnSpPr>
        <p:spPr>
          <a:xfrm>
            <a:off x="2628405"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0" name="Design 1"/>
          <p:cNvSpPr/>
          <p:nvPr>
            <p:custDataLst>
              <p:tags r:id="rId9"/>
            </p:custDataLst>
          </p:nvPr>
        </p:nvSpPr>
        <p:spPr>
          <a:xfrm>
            <a:off x="4920809" y="126900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Fonts &amp; colors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slides only presents colors and fonts that are used in your corporate design. This way you work conform to CD – every time.</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1" name="Design 1"/>
          <p:cNvCxnSpPr/>
          <p:nvPr>
            <p:custDataLst>
              <p:tags r:id="rId10"/>
            </p:custDataLst>
          </p:nvPr>
        </p:nvCxnSpPr>
        <p:spPr>
          <a:xfrm>
            <a:off x="4920809" y="2695672"/>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2" name="Design 1"/>
          <p:cNvSpPr/>
          <p:nvPr>
            <p:custDataLst>
              <p:tags r:id="rId11"/>
            </p:custDataLst>
          </p:nvPr>
        </p:nvSpPr>
        <p:spPr>
          <a:xfrm>
            <a:off x="336550"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Pictures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Clicking on an image placeholder automatically opens your central image gallery optimized for PPT. You can also connect empower slides to your 3</a:t>
            </a:r>
            <a:r>
              <a:rPr kumimoji="0" lang="en-US" sz="1000" b="0" i="0" u="none" strike="noStrike" kern="1200" cap="none" spc="0" normalizeH="0" baseline="30000" noProof="0">
                <a:ln>
                  <a:noFill/>
                </a:ln>
                <a:solidFill>
                  <a:prstClr val="black"/>
                </a:solidFill>
                <a:effectLst/>
                <a:uLnTx/>
                <a:uFillTx/>
                <a:latin typeface="Segoe UI Light" panose="020B0502040204020203" pitchFamily="34" charset="0"/>
                <a:ea typeface="+mn-ea"/>
                <a:cs typeface="Segoe UI Light" panose="020B0502040204020203" pitchFamily="34" charset="0"/>
              </a:rPr>
              <a:t>rd</a:t>
            </a: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party DAM systems.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3" name="Design 1"/>
          <p:cNvCxnSpPr/>
          <p:nvPr>
            <p:custDataLst>
              <p:tags r:id="rId12"/>
            </p:custDataLst>
          </p:nvPr>
        </p:nvCxnSpPr>
        <p:spPr>
          <a:xfrm>
            <a:off x="335999"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 name="Design 1"/>
          <p:cNvSpPr>
            <a:spLocks/>
          </p:cNvSpPr>
          <p:nvPr>
            <p:custDataLst>
              <p:tags r:id="rId13"/>
            </p:custDataLst>
          </p:nvPr>
        </p:nvSpPr>
        <p:spPr>
          <a:xfrm>
            <a:off x="2628679"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Slide templates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Choose from hundreds of pre-designed and CD-approved slide templates: no matter if your need a world map, organigram or value chain.</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5" name="Design 1"/>
          <p:cNvCxnSpPr/>
          <p:nvPr>
            <p:custDataLst>
              <p:tags r:id="rId14"/>
            </p:custDataLst>
          </p:nvPr>
        </p:nvCxnSpPr>
        <p:spPr>
          <a:xfrm>
            <a:off x="2628405"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6" name="Design 1"/>
          <p:cNvSpPr>
            <a:spLocks/>
          </p:cNvSpPr>
          <p:nvPr>
            <p:custDataLst>
              <p:tags r:id="rId15"/>
            </p:custDataLst>
          </p:nvPr>
        </p:nvSpPr>
        <p:spPr>
          <a:xfrm>
            <a:off x="4920809" y="3075666"/>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Diagrams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Create perfectly formatted diagrams with a single click or apply these styles to existing diagrams.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7" name="Design 1"/>
          <p:cNvCxnSpPr/>
          <p:nvPr>
            <p:custDataLst>
              <p:tags r:id="rId16"/>
            </p:custDataLst>
          </p:nvPr>
        </p:nvCxnSpPr>
        <p:spPr>
          <a:xfrm>
            <a:off x="4920809" y="450233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8" name="Design 1"/>
          <p:cNvSpPr/>
          <p:nvPr>
            <p:custDataLst>
              <p:tags r:id="rId17"/>
            </p:custDataLst>
          </p:nvPr>
        </p:nvSpPr>
        <p:spPr>
          <a:xfrm>
            <a:off x="336000"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Texts &amp; tables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Centrally define perfectly CD-approved text elements and tables which you can insert into your presentation with little effort.</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9" name="Design 1"/>
          <p:cNvCxnSpPr/>
          <p:nvPr>
            <p:custDataLst>
              <p:tags r:id="rId18"/>
            </p:custDataLst>
          </p:nvPr>
        </p:nvCxnSpPr>
        <p:spPr>
          <a:xfrm>
            <a:off x="335999" y="630900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1" name="Design 1"/>
          <p:cNvSpPr>
            <a:spLocks/>
          </p:cNvSpPr>
          <p:nvPr>
            <p:custDataLst>
              <p:tags r:id="rId19"/>
            </p:custDataLst>
          </p:nvPr>
        </p:nvSpPr>
        <p:spPr>
          <a:xfrm>
            <a:off x="2628404" y="488233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Icons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Have an icon gallery at your fingertips with all the important icons for diagrams and infographics according to your PowerPoint requirements.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42" name="Design 1"/>
          <p:cNvCxnSpPr/>
          <p:nvPr>
            <p:custDataLst>
              <p:tags r:id="rId20"/>
            </p:custDataLst>
          </p:nvPr>
        </p:nvCxnSpPr>
        <p:spPr>
          <a:xfrm>
            <a:off x="2628404" y="630900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3" name="Rechteck: abgerundete Ecken 42">
            <a:hlinkClick r:id="rId25" action="ppaction://hlinksldjump"/>
            <a:extLst>
              <a:ext uri="{FF2B5EF4-FFF2-40B4-BE49-F238E27FC236}">
                <a16:creationId xmlns:a16="http://schemas.microsoft.com/office/drawing/2014/main" id="{2DEA6281-AC33-48F2-9347-AE1B547769D5}"/>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6036377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Revise existing slides</a:t>
            </a:r>
            <a:endParaRPr lang="en-US" dirty="0"/>
          </a:p>
        </p:txBody>
      </p:sp>
      <p:pic>
        <p:nvPicPr>
          <p:cNvPr id="2050" name="Picture 2" descr="empower - CD Chec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0831" y="1129670"/>
            <a:ext cx="4405169" cy="33231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mpower - Update manag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4505" y="3799393"/>
            <a:ext cx="4110161" cy="31006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a:grpSpLocks/>
          </p:cNvGrpSpPr>
          <p:nvPr/>
        </p:nvGrpSpPr>
        <p:grpSpPr>
          <a:xfrm>
            <a:off x="336000" y="1269001"/>
            <a:ext cx="1870095" cy="1426671"/>
            <a:chOff x="337100" y="1258753"/>
            <a:chExt cx="1869545" cy="1426670"/>
          </a:xfrm>
        </p:grpSpPr>
        <p:sp>
          <p:nvSpPr>
            <p:cNvPr id="4" name="Rectangle 3"/>
            <p:cNvSpPr/>
            <p:nvPr>
              <p:custDataLst>
                <p:tags r:id="rId10"/>
              </p:custDataLst>
            </p:nvPr>
          </p:nvSpPr>
          <p:spPr>
            <a:xfrm>
              <a:off x="337100" y="1258753"/>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Design Check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Design Check examines and corrects master, fonts, colors, titles, numberings, margins and logo spacing to make everything conform to CD.</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5" name="Straight Connector 4"/>
            <p:cNvCxnSpPr/>
            <p:nvPr>
              <p:custDataLst>
                <p:tags r:id="rId11"/>
              </p:custDataLst>
            </p:nvPr>
          </p:nvCxnSpPr>
          <p:spPr>
            <a:xfrm>
              <a:off x="337100" y="2685423"/>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7" name="Gruppieren 6"/>
          <p:cNvGrpSpPr>
            <a:grpSpLocks/>
          </p:cNvGrpSpPr>
          <p:nvPr/>
        </p:nvGrpSpPr>
        <p:grpSpPr>
          <a:xfrm>
            <a:off x="2628404" y="1269001"/>
            <a:ext cx="1869545" cy="1426671"/>
            <a:chOff x="2629505" y="1258753"/>
            <a:chExt cx="1869545" cy="1426670"/>
          </a:xfrm>
        </p:grpSpPr>
        <p:sp>
          <p:nvSpPr>
            <p:cNvPr id="13" name="Rectangle 12"/>
            <p:cNvSpPr/>
            <p:nvPr>
              <p:custDataLst>
                <p:tags r:id="rId9"/>
              </p:custDataLst>
            </p:nvPr>
          </p:nvSpPr>
          <p:spPr>
            <a:xfrm>
              <a:off x="2629505" y="1258753"/>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Layouts &amp; footers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Removes unrequired layouts from the master and automatically corrects the footer.</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18" name="Straight Connector 17"/>
            <p:cNvCxnSpPr/>
            <p:nvPr/>
          </p:nvCxnSpPr>
          <p:spPr>
            <a:xfrm>
              <a:off x="2629505" y="2685423"/>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8" name="Gruppieren 7"/>
          <p:cNvGrpSpPr>
            <a:grpSpLocks/>
          </p:cNvGrpSpPr>
          <p:nvPr/>
        </p:nvGrpSpPr>
        <p:grpSpPr>
          <a:xfrm>
            <a:off x="4920809" y="1269001"/>
            <a:ext cx="1869545" cy="1426671"/>
            <a:chOff x="4921910" y="1258753"/>
            <a:chExt cx="1869545" cy="1426670"/>
          </a:xfrm>
        </p:grpSpPr>
        <p:sp>
          <p:nvSpPr>
            <p:cNvPr id="15" name="Rectangle 14"/>
            <p:cNvSpPr/>
            <p:nvPr>
              <p:custDataLst>
                <p:tags r:id="rId8"/>
              </p:custDataLst>
            </p:nvPr>
          </p:nvSpPr>
          <p:spPr>
            <a:xfrm>
              <a:off x="4921910" y="1258753"/>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Slide updates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Apply slide updates after you have revised existing slides. empower slides will highlight all available updates and you decide which ones to use.</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19" name="Straight Connector 18"/>
            <p:cNvCxnSpPr/>
            <p:nvPr/>
          </p:nvCxnSpPr>
          <p:spPr>
            <a:xfrm>
              <a:off x="4921910" y="2685423"/>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31" name="Gruppieren 30"/>
          <p:cNvGrpSpPr>
            <a:grpSpLocks/>
          </p:cNvGrpSpPr>
          <p:nvPr/>
        </p:nvGrpSpPr>
        <p:grpSpPr>
          <a:xfrm>
            <a:off x="336000" y="3075666"/>
            <a:ext cx="1870095" cy="1426670"/>
            <a:chOff x="337100" y="3070250"/>
            <a:chExt cx="1869545" cy="1426670"/>
          </a:xfrm>
        </p:grpSpPr>
        <p:sp>
          <p:nvSpPr>
            <p:cNvPr id="17" name="Rectangle 16"/>
            <p:cNvSpPr/>
            <p:nvPr>
              <p:custDataLst>
                <p:tags r:id="rId7"/>
              </p:custDataLst>
            </p:nvPr>
          </p:nvSpPr>
          <p:spPr>
            <a:xfrm>
              <a:off x="337100" y="3070250"/>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4:3 &lt;&gt; 16:9 switch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Dynamically switch between 4:3, 16:9 and any other format you use. Distortion is eliminated and replaced with smart layout alignment. </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5" name="Straight Connector 24"/>
            <p:cNvCxnSpPr/>
            <p:nvPr/>
          </p:nvCxnSpPr>
          <p:spPr>
            <a:xfrm>
              <a:off x="337100" y="4496920"/>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0" name="Gruppieren 9"/>
          <p:cNvGrpSpPr>
            <a:grpSpLocks/>
          </p:cNvGrpSpPr>
          <p:nvPr/>
        </p:nvGrpSpPr>
        <p:grpSpPr>
          <a:xfrm>
            <a:off x="2628404" y="3075666"/>
            <a:ext cx="1869545" cy="1426670"/>
            <a:chOff x="2629505" y="3070250"/>
            <a:chExt cx="1869545" cy="1426670"/>
          </a:xfrm>
        </p:grpSpPr>
        <p:sp>
          <p:nvSpPr>
            <p:cNvPr id="20" name="Rectangle 19"/>
            <p:cNvSpPr>
              <a:spLocks/>
            </p:cNvSpPr>
            <p:nvPr>
              <p:custDataLst>
                <p:tags r:id="rId6"/>
              </p:custDataLst>
            </p:nvPr>
          </p:nvSpPr>
          <p:spPr>
            <a:xfrm>
              <a:off x="2629505" y="3070250"/>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36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Spell check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Check the spelling of your presentations by centrally setting the language.</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6" name="Straight Connector 25"/>
            <p:cNvCxnSpPr/>
            <p:nvPr/>
          </p:nvCxnSpPr>
          <p:spPr>
            <a:xfrm>
              <a:off x="2629505" y="4496920"/>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1" name="Gruppieren 10"/>
          <p:cNvGrpSpPr>
            <a:grpSpLocks/>
          </p:cNvGrpSpPr>
          <p:nvPr/>
        </p:nvGrpSpPr>
        <p:grpSpPr>
          <a:xfrm>
            <a:off x="4920809" y="3075666"/>
            <a:ext cx="1869545" cy="1426670"/>
            <a:chOff x="4921910" y="3070250"/>
            <a:chExt cx="1869545" cy="1426670"/>
          </a:xfrm>
        </p:grpSpPr>
        <p:sp>
          <p:nvSpPr>
            <p:cNvPr id="21" name="Rectangle 20"/>
            <p:cNvSpPr>
              <a:spLocks/>
            </p:cNvSpPr>
            <p:nvPr>
              <p:custDataLst>
                <p:tags r:id="rId5"/>
              </p:custDataLst>
            </p:nvPr>
          </p:nvSpPr>
          <p:spPr>
            <a:xfrm>
              <a:off x="4921910" y="3070250"/>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Excel links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Update your slides with excel diagrams and tables via the link function. </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7" name="Straight Connector 26"/>
            <p:cNvCxnSpPr/>
            <p:nvPr/>
          </p:nvCxnSpPr>
          <p:spPr>
            <a:xfrm>
              <a:off x="4921910" y="4496920"/>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2" name="Gruppieren 11"/>
          <p:cNvGrpSpPr>
            <a:grpSpLocks/>
          </p:cNvGrpSpPr>
          <p:nvPr/>
        </p:nvGrpSpPr>
        <p:grpSpPr>
          <a:xfrm>
            <a:off x="336000" y="4882331"/>
            <a:ext cx="1870095" cy="1426670"/>
            <a:chOff x="337100" y="4882055"/>
            <a:chExt cx="1869545" cy="1426670"/>
          </a:xfrm>
        </p:grpSpPr>
        <p:sp>
          <p:nvSpPr>
            <p:cNvPr id="22" name="Rectangle 21"/>
            <p:cNvSpPr/>
            <p:nvPr>
              <p:custDataLst>
                <p:tags r:id="rId4"/>
              </p:custDataLst>
            </p:nvPr>
          </p:nvSpPr>
          <p:spPr>
            <a:xfrm>
              <a:off x="337100" y="4882055"/>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Apply formats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Eliminate time consuming formatting by applying the format of existing objects to your own text elements and tables.</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8" name="Straight Connector 27"/>
            <p:cNvCxnSpPr/>
            <p:nvPr/>
          </p:nvCxnSpPr>
          <p:spPr>
            <a:xfrm>
              <a:off x="337100" y="630872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uppieren 13"/>
          <p:cNvGrpSpPr>
            <a:grpSpLocks/>
          </p:cNvGrpSpPr>
          <p:nvPr/>
        </p:nvGrpSpPr>
        <p:grpSpPr>
          <a:xfrm>
            <a:off x="2628404" y="4882331"/>
            <a:ext cx="1869545" cy="1426670"/>
            <a:chOff x="2629505" y="4882361"/>
            <a:chExt cx="1869545" cy="1426670"/>
          </a:xfrm>
        </p:grpSpPr>
        <p:sp>
          <p:nvSpPr>
            <p:cNvPr id="23" name="Rectangle 22"/>
            <p:cNvSpPr>
              <a:spLocks/>
            </p:cNvSpPr>
            <p:nvPr>
              <p:custDataLst>
                <p:tags r:id="rId3"/>
              </p:custDataLst>
            </p:nvPr>
          </p:nvSpPr>
          <p:spPr>
            <a:xfrm>
              <a:off x="2629505" y="4882361"/>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Layout tools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Create professional diagrams with the help of enhanced layout tools to align elements by a grid, automatic distribution and a position painter.</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9" name="Straight Connector 28"/>
            <p:cNvCxnSpPr/>
            <p:nvPr/>
          </p:nvCxnSpPr>
          <p:spPr>
            <a:xfrm>
              <a:off x="2629505" y="6309031"/>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16" name="Gruppieren 15"/>
          <p:cNvGrpSpPr>
            <a:grpSpLocks/>
          </p:cNvGrpSpPr>
          <p:nvPr/>
        </p:nvGrpSpPr>
        <p:grpSpPr>
          <a:xfrm>
            <a:off x="4920809" y="4882331"/>
            <a:ext cx="1869545" cy="1426670"/>
            <a:chOff x="4921910" y="4882055"/>
            <a:chExt cx="1869545" cy="1426670"/>
          </a:xfrm>
        </p:grpSpPr>
        <p:sp>
          <p:nvSpPr>
            <p:cNvPr id="24" name="Rectangle 23"/>
            <p:cNvSpPr>
              <a:spLocks/>
            </p:cNvSpPr>
            <p:nvPr>
              <p:custDataLst>
                <p:tags r:id="rId2"/>
              </p:custDataLst>
            </p:nvPr>
          </p:nvSpPr>
          <p:spPr>
            <a:xfrm>
              <a:off x="4921910" y="4882055"/>
              <a:ext cx="1869545" cy="142667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3C25"/>
                  </a:solidFill>
                  <a:effectLst/>
                  <a:uLnTx/>
                  <a:uFillTx/>
                  <a:latin typeface="Segoe UI Light" panose="020B0502040204020203" pitchFamily="34" charset="0"/>
                  <a:ea typeface="+mn-ea"/>
                  <a:cs typeface="Segoe UI Light" panose="020B0502040204020203" pitchFamily="34" charset="0"/>
                </a:rPr>
                <a:t>Status objects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If required you can change the appearance of traffic lights, harvey balls, etc. at the click of a button.</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30" name="Straight Connector 29"/>
            <p:cNvCxnSpPr/>
            <p:nvPr/>
          </p:nvCxnSpPr>
          <p:spPr>
            <a:xfrm>
              <a:off x="4921910" y="6308725"/>
              <a:ext cx="186954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sp>
        <p:nvSpPr>
          <p:cNvPr id="35" name="Rechteck: abgerundete Ecken 34">
            <a:hlinkClick r:id="rId16" action="ppaction://hlinksldjump"/>
            <a:extLst>
              <a:ext uri="{FF2B5EF4-FFF2-40B4-BE49-F238E27FC236}">
                <a16:creationId xmlns:a16="http://schemas.microsoft.com/office/drawing/2014/main" id="{1C4E1F48-0CF2-4A33-A446-31EB7CC7D62A}"/>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77458266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Vision"/>
          <p:cNvPicPr>
            <a:picLocks noGrp="1" noChangeAspect="1"/>
          </p:cNvPicPr>
          <p:nvPr>
            <p:ph type="pic" sz="quarter" idx="14"/>
            <p:custDataLst>
              <p:tags r:id="rId2"/>
            </p:custDataLst>
          </p:nvPr>
        </p:nvPicPr>
        <p:blipFill>
          <a:blip r:embed="rId11" cstate="screen">
            <a:extLst>
              <a:ext uri="{28A0092B-C50C-407E-A947-70E740481C1C}">
                <a14:useLocalDpi xmlns:a14="http://schemas.microsoft.com/office/drawing/2010/main"/>
              </a:ext>
            </a:extLst>
          </a:blip>
          <a:srcRect t="8143" b="8143"/>
          <a:stretch>
            <a:fillRect/>
          </a:stretch>
        </p:blipFill>
        <p:spPr>
          <a:prstGeom prst="rect">
            <a:avLst/>
          </a:prstGeom>
        </p:spPr>
      </p:pic>
      <p:sp>
        <p:nvSpPr>
          <p:cNvPr id="3" name="Title 2"/>
          <p:cNvSpPr>
            <a:spLocks noGrp="1"/>
          </p:cNvSpPr>
          <p:nvPr>
            <p:ph type="title" idx="4294967295"/>
          </p:nvPr>
        </p:nvSpPr>
        <p:spPr>
          <a:xfrm>
            <a:off x="0" y="344488"/>
            <a:ext cx="6672263" cy="560387"/>
          </a:xfrm>
          <a:solidFill>
            <a:schemeClr val="dk2"/>
          </a:solidFill>
        </p:spPr>
        <p:txBody>
          <a:bodyPr lIns="324000"/>
          <a:lstStyle/>
          <a:p>
            <a:r>
              <a:rPr lang="en-US">
                <a:solidFill>
                  <a:schemeClr val="lt1"/>
                </a:solidFill>
              </a:rPr>
              <a:t>Our roadmap by end of 2018</a:t>
            </a:r>
            <a:endParaRPr lang="en-US" dirty="0">
              <a:solidFill>
                <a:schemeClr val="lt1"/>
              </a:solidFill>
            </a:endParaRPr>
          </a:p>
        </p:txBody>
      </p:sp>
      <p:sp>
        <p:nvSpPr>
          <p:cNvPr id="9" name="Rechteck 27"/>
          <p:cNvSpPr>
            <a:spLocks/>
          </p:cNvSpPr>
          <p:nvPr>
            <p:custDataLst>
              <p:tags r:id="rId3"/>
            </p:custDataLst>
          </p:nvPr>
        </p:nvSpPr>
        <p:spPr>
          <a:xfrm>
            <a:off x="414153" y="4053191"/>
            <a:ext cx="3041019" cy="504000"/>
          </a:xfrm>
          <a:prstGeom prst="rect">
            <a:avLst/>
          </a:prstGeom>
          <a:solidFill>
            <a:srgbClr val="EC8A72"/>
          </a:solidFill>
          <a:ln w="6350">
            <a:noFill/>
          </a:ln>
        </p:spPr>
        <p:txBody>
          <a:bodyPr vert="horz" lIns="108000" tIns="72000" rIns="108000" bIns="72000" rtlCol="0" anchor="ctr" anchorCtr="0">
            <a:noAutofit/>
          </a:bodyPr>
          <a:lstStyle/>
          <a:p>
            <a:pPr marL="0" marR="0" lvl="0" indent="0" algn="ctr"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all" spc="0" normalizeH="0" baseline="0" noProof="1">
                <a:ln>
                  <a:noFill/>
                </a:ln>
                <a:solidFill>
                  <a:prstClr val="white"/>
                </a:solidFill>
                <a:effectLst/>
                <a:uLnTx/>
                <a:uFillTx/>
                <a:latin typeface="Segoe UI Light" panose="020B0502040204020203" pitchFamily="34" charset="0"/>
                <a:ea typeface="+mn-ea"/>
                <a:cs typeface="Segoe UI Light" panose="020B0502040204020203" pitchFamily="34" charset="0"/>
              </a:rPr>
              <a:t>expected Q2/2018</a:t>
            </a:r>
            <a:endParaRPr kumimoji="0" lang="en-US" sz="1600" b="0" i="0" u="none" strike="noStrike" kern="1200" cap="none" spc="0" normalizeH="0" baseline="0" noProof="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 name="Textplatzhalter 18"/>
          <p:cNvSpPr txBox="1">
            <a:spLocks/>
          </p:cNvSpPr>
          <p:nvPr>
            <p:custDataLst>
              <p:tags r:id="rId4"/>
            </p:custDataLst>
          </p:nvPr>
        </p:nvSpPr>
        <p:spPr>
          <a:xfrm>
            <a:off x="409995" y="1988840"/>
            <a:ext cx="3041019" cy="1910167"/>
          </a:xfrm>
          <a:prstGeom prst="rect">
            <a:avLst/>
          </a:prstGeom>
          <a:solidFill>
            <a:schemeClr val="bg2"/>
          </a:solidFill>
        </p:spPr>
        <p:txBody>
          <a:bodyPr vert="horz" lIns="72000" tIns="144000" rIns="72000" bIns="72000" rtlCol="0">
            <a:noAutofit/>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Completely overhauled architecture with following improvements::</a:t>
            </a:r>
          </a:p>
          <a:p>
            <a:pPr marL="360000" marR="0" lvl="1" indent="-180000" algn="l" defTabSz="914400" rtl="0" eaLnBrk="1" fontAlgn="auto" latinLnBrk="0" hangingPunct="1">
              <a:lnSpc>
                <a:spcPct val="100000"/>
              </a:lnSpc>
              <a:spcBef>
                <a:spcPts val="0"/>
              </a:spcBef>
              <a:spcAft>
                <a:spcPts val="600"/>
              </a:spcAft>
              <a:buClr>
                <a:srgbClr val="DA4A00"/>
              </a:buClr>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Massively enhanced performance of complete application</a:t>
            </a:r>
          </a:p>
          <a:p>
            <a:pPr marL="360000" marR="0" lvl="1" indent="-180000" algn="l" defTabSz="914400" rtl="0" eaLnBrk="1" fontAlgn="auto" latinLnBrk="0" hangingPunct="1">
              <a:lnSpc>
                <a:spcPct val="100000"/>
              </a:lnSpc>
              <a:spcBef>
                <a:spcPts val="0"/>
              </a:spcBef>
              <a:spcAft>
                <a:spcPts val="600"/>
              </a:spcAft>
              <a:buClr>
                <a:srgbClr val="DA4A00"/>
              </a:buClr>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Reduced network load due to scalable service architecture</a:t>
            </a:r>
          </a:p>
          <a:p>
            <a:pPr marL="360000" marR="0" lvl="1" indent="-180000" algn="l" defTabSz="914400" rtl="0" eaLnBrk="1" fontAlgn="auto" latinLnBrk="0" hangingPunct="1">
              <a:lnSpc>
                <a:spcPct val="100000"/>
              </a:lnSpc>
              <a:spcBef>
                <a:spcPts val="0"/>
              </a:spcBef>
              <a:spcAft>
                <a:spcPts val="600"/>
              </a:spcAft>
              <a:buClr>
                <a:srgbClr val="DA4A00"/>
              </a:buClr>
              <a:buSzTx/>
              <a:buFont typeface="Arial" pitchFamily="34" charset="0"/>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Offline mode also allows saving &amp; co.</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1" name="Rechteck 56"/>
          <p:cNvSpPr>
            <a:spLocks/>
          </p:cNvSpPr>
          <p:nvPr>
            <p:custDataLst>
              <p:tags r:id="rId5"/>
            </p:custDataLst>
          </p:nvPr>
        </p:nvSpPr>
        <p:spPr>
          <a:xfrm>
            <a:off x="4573029" y="4053191"/>
            <a:ext cx="3041019" cy="504000"/>
          </a:xfrm>
          <a:prstGeom prst="rect">
            <a:avLst/>
          </a:prstGeom>
          <a:solidFill>
            <a:schemeClr val="tx2"/>
          </a:solidFill>
          <a:ln w="6350">
            <a:noFill/>
          </a:ln>
        </p:spPr>
        <p:txBody>
          <a:bodyPr vert="horz" lIns="108000" tIns="72000" rIns="108000" bIns="72000" rtlCol="0" anchor="ctr" anchorCtr="0">
            <a:noAutofit/>
          </a:bodyPr>
          <a:lstStyle/>
          <a:p>
            <a:pPr marL="0" marR="0" lvl="0" indent="0" algn="ctr"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all" spc="0" normalizeH="0" baseline="0" noProof="1">
                <a:ln>
                  <a:noFill/>
                </a:ln>
                <a:solidFill>
                  <a:prstClr val="white"/>
                </a:solidFill>
                <a:effectLst/>
                <a:uLnTx/>
                <a:uFillTx/>
                <a:latin typeface="Segoe UI Light" panose="020B0502040204020203" pitchFamily="34" charset="0"/>
                <a:ea typeface="+mn-ea"/>
                <a:cs typeface="Segoe UI Light" panose="020B0502040204020203" pitchFamily="34" charset="0"/>
              </a:rPr>
              <a:t>Q3/2018</a:t>
            </a:r>
            <a:endParaRPr kumimoji="0" lang="en-US" sz="1600" b="0" i="0" u="none" strike="noStrike" kern="1200" cap="none" spc="0" normalizeH="0" baseline="0" noProof="1">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 name="Rechteck 57"/>
          <p:cNvSpPr>
            <a:spLocks/>
          </p:cNvSpPr>
          <p:nvPr>
            <p:custDataLst>
              <p:tags r:id="rId6"/>
            </p:custDataLst>
          </p:nvPr>
        </p:nvSpPr>
        <p:spPr>
          <a:xfrm>
            <a:off x="8742994" y="4053191"/>
            <a:ext cx="3041019" cy="504000"/>
          </a:xfrm>
          <a:prstGeom prst="rect">
            <a:avLst/>
          </a:prstGeom>
          <a:solidFill>
            <a:schemeClr val="accent3"/>
          </a:solidFill>
          <a:ln w="6350">
            <a:noFill/>
          </a:ln>
        </p:spPr>
        <p:txBody>
          <a:bodyPr vert="horz" lIns="108000" tIns="72000" rIns="108000" bIns="72000" rtlCol="0" anchor="ctr" anchorCtr="0">
            <a:noAutofit/>
          </a:bodyPr>
          <a:lstStyle/>
          <a:p>
            <a:pPr marL="0" marR="0" lvl="0" indent="0" algn="ctr" defTabSz="914400" rtl="0" eaLnBrk="1" fontAlgn="auto" latinLnBrk="0" hangingPunct="1">
              <a:lnSpc>
                <a:spcPct val="100000"/>
              </a:lnSpc>
              <a:spcBef>
                <a:spcPts val="1800"/>
              </a:spcBef>
              <a:spcAft>
                <a:spcPts val="0"/>
              </a:spcAft>
              <a:buClrTx/>
              <a:buSzTx/>
              <a:buFont typeface="Arial" pitchFamily="34" charset="0"/>
              <a:buNone/>
              <a:tabLst/>
              <a:defRPr/>
            </a:pPr>
            <a:r>
              <a:rPr kumimoji="0" lang="en-US" sz="1600" b="0" i="0" u="none" strike="noStrike" kern="1200" cap="all" spc="0" normalizeH="0" baseline="0" noProof="1">
                <a:ln>
                  <a:noFill/>
                </a:ln>
                <a:solidFill>
                  <a:prstClr val="white"/>
                </a:solidFill>
                <a:effectLst/>
                <a:uLnTx/>
                <a:uFillTx/>
                <a:latin typeface="Segoe UI Light" panose="020B0502040204020203" pitchFamily="34" charset="0"/>
                <a:ea typeface="+mn-ea"/>
                <a:cs typeface="Segoe UI Light" panose="020B0502040204020203" pitchFamily="34" charset="0"/>
              </a:rPr>
              <a:t>Q4/2018</a:t>
            </a:r>
          </a:p>
        </p:txBody>
      </p:sp>
      <p:sp>
        <p:nvSpPr>
          <p:cNvPr id="13" name="Raute 8"/>
          <p:cNvSpPr>
            <a:spLocks/>
          </p:cNvSpPr>
          <p:nvPr/>
        </p:nvSpPr>
        <p:spPr>
          <a:xfrm>
            <a:off x="1492441" y="3981139"/>
            <a:ext cx="200543" cy="144000"/>
          </a:xfrm>
          <a:prstGeom prst="diamond">
            <a:avLst/>
          </a:prstGeom>
          <a:solidFill>
            <a:srgbClr val="EC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Textplatzhalter 18"/>
          <p:cNvSpPr txBox="1">
            <a:spLocks/>
          </p:cNvSpPr>
          <p:nvPr>
            <p:custDataLst>
              <p:tags r:id="rId7"/>
            </p:custDataLst>
          </p:nvPr>
        </p:nvSpPr>
        <p:spPr>
          <a:xfrm>
            <a:off x="8723826" y="1988840"/>
            <a:ext cx="3041019" cy="1910167"/>
          </a:xfrm>
          <a:prstGeom prst="rect">
            <a:avLst/>
          </a:prstGeom>
          <a:solidFill>
            <a:schemeClr val="bg2"/>
          </a:solidFill>
        </p:spPr>
        <p:txBody>
          <a:bodyPr vert="horz" lIns="72000" tIns="144000" rIns="72000" bIns="72000" rtlCol="0">
            <a:noAutofit/>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Development of Office application with basic functionality in browser, iOS, MacOS and Android</a:t>
            </a:r>
          </a:p>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Development of browser version for cross-platform access to the library on any device.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5" name="Raute 65"/>
          <p:cNvSpPr>
            <a:spLocks/>
          </p:cNvSpPr>
          <p:nvPr/>
        </p:nvSpPr>
        <p:spPr>
          <a:xfrm>
            <a:off x="10244336" y="3981139"/>
            <a:ext cx="200543" cy="144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Textplatzhalter 18"/>
          <p:cNvSpPr txBox="1">
            <a:spLocks/>
          </p:cNvSpPr>
          <p:nvPr>
            <p:custDataLst>
              <p:tags r:id="rId8"/>
            </p:custDataLst>
          </p:nvPr>
        </p:nvSpPr>
        <p:spPr>
          <a:xfrm>
            <a:off x="4573029" y="1988840"/>
            <a:ext cx="3041019" cy="1910167"/>
          </a:xfrm>
          <a:prstGeom prst="rect">
            <a:avLst/>
          </a:prstGeom>
          <a:solidFill>
            <a:schemeClr val="bg2"/>
          </a:solidFill>
        </p:spPr>
        <p:txBody>
          <a:bodyPr vert="horz" lIns="72000" tIns="144000" rIns="72000" bIns="72000" rtlCol="0">
            <a:noAutofit/>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Detailed view in library</a:t>
            </a:r>
          </a:p>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Automatic slide translation with Google Translate</a:t>
            </a:r>
          </a:p>
          <a:p>
            <a:pPr marL="177800" marR="0" lvl="0" indent="-177800" algn="l" defTabSz="914400" rtl="0" eaLnBrk="1" fontAlgn="auto" latinLnBrk="0" hangingPunct="1">
              <a:lnSpc>
                <a:spcPct val="100000"/>
              </a:lnSpc>
              <a:spcBef>
                <a:spcPts val="0"/>
              </a:spcBef>
              <a:spcAft>
                <a:spcPts val="60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Connection to SharePoint sites, network drives, OneDrive, Dropbox und Box-drives with intelligent search function on the slide level</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7" name="Raute 70"/>
          <p:cNvSpPr>
            <a:spLocks/>
          </p:cNvSpPr>
          <p:nvPr/>
        </p:nvSpPr>
        <p:spPr>
          <a:xfrm>
            <a:off x="6033341" y="3981191"/>
            <a:ext cx="239729" cy="1440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2" name="Rechteck: abgerundete Ecken 21">
            <a:hlinkClick r:id="rId12" action="ppaction://hlinksldjump"/>
            <a:extLst>
              <a:ext uri="{FF2B5EF4-FFF2-40B4-BE49-F238E27FC236}">
                <a16:creationId xmlns:a16="http://schemas.microsoft.com/office/drawing/2014/main" id="{5BB8673E-0096-4AB5-8937-E40342B838BC}"/>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425374033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References &amp; </a:t>
            </a:r>
            <a:br>
              <a:rPr lang="en-US"/>
            </a:br>
            <a:r>
              <a:rPr lang="en-US"/>
              <a:t>Case Studies</a:t>
            </a:r>
            <a:endParaRPr lang="en-US" dirty="0"/>
          </a:p>
        </p:txBody>
      </p:sp>
      <p:sp>
        <p:nvSpPr>
          <p:cNvPr id="6" name="Rechteck: abgerundete Ecken 5">
            <a:hlinkClick r:id="rId4" action="ppaction://hlinksldjump"/>
            <a:extLst>
              <a:ext uri="{FF2B5EF4-FFF2-40B4-BE49-F238E27FC236}">
                <a16:creationId xmlns:a16="http://schemas.microsoft.com/office/drawing/2014/main" id="{3C707E47-9668-4AAE-9D1F-AFBBC52236A4}"/>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4143595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selection of our empower slides customers</a:t>
            </a:r>
            <a:endParaRPr lang="en-US" dirty="0"/>
          </a:p>
        </p:txBody>
      </p:sp>
      <p:sp>
        <p:nvSpPr>
          <p:cNvPr id="33" name="Rechteck 4"/>
          <p:cNvSpPr>
            <a:spLocks/>
          </p:cNvSpPr>
          <p:nvPr/>
        </p:nvSpPr>
        <p:spPr>
          <a:xfrm>
            <a:off x="336000" y="1269001"/>
            <a:ext cx="11520000" cy="50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grpSp>
        <p:nvGrpSpPr>
          <p:cNvPr id="9" name="Group 8"/>
          <p:cNvGrpSpPr/>
          <p:nvPr/>
        </p:nvGrpSpPr>
        <p:grpSpPr>
          <a:xfrm>
            <a:off x="3477330" y="1780564"/>
            <a:ext cx="1052683" cy="758974"/>
            <a:chOff x="3226329" y="1784513"/>
            <a:chExt cx="1052683" cy="758974"/>
          </a:xfrm>
        </p:grpSpPr>
        <p:sp>
          <p:nvSpPr>
            <p:cNvPr id="36" name="Rechteck 7"/>
            <p:cNvSpPr/>
            <p:nvPr/>
          </p:nvSpPr>
          <p:spPr>
            <a:xfrm>
              <a:off x="3226329" y="1784513"/>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1" name="Picture 2" descr="http://www.made-in-office.com/typo3temp/pics/25c93d7a60.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11978" y="2087934"/>
              <a:ext cx="936000" cy="2115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064647" y="1780564"/>
            <a:ext cx="1052683" cy="758974"/>
            <a:chOff x="1939147" y="1784513"/>
            <a:chExt cx="1052683" cy="758974"/>
          </a:xfrm>
        </p:grpSpPr>
        <p:sp>
          <p:nvSpPr>
            <p:cNvPr id="35" name="Rechteck 6"/>
            <p:cNvSpPr/>
            <p:nvPr/>
          </p:nvSpPr>
          <p:spPr>
            <a:xfrm>
              <a:off x="1939147" y="1784513"/>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30802" y="2081504"/>
              <a:ext cx="856577" cy="203782"/>
            </a:xfrm>
            <a:prstGeom prst="rect">
              <a:avLst/>
            </a:prstGeom>
            <a:noFill/>
          </p:spPr>
        </p:pic>
      </p:grpSp>
      <p:grpSp>
        <p:nvGrpSpPr>
          <p:cNvPr id="7" name="Group 6"/>
          <p:cNvGrpSpPr/>
          <p:nvPr/>
        </p:nvGrpSpPr>
        <p:grpSpPr>
          <a:xfrm>
            <a:off x="651965" y="1780564"/>
            <a:ext cx="1052683" cy="758974"/>
            <a:chOff x="651965" y="1784513"/>
            <a:chExt cx="1052683" cy="758974"/>
          </a:xfrm>
        </p:grpSpPr>
        <p:sp>
          <p:nvSpPr>
            <p:cNvPr id="34" name="Rechteck 5"/>
            <p:cNvSpPr/>
            <p:nvPr/>
          </p:nvSpPr>
          <p:spPr>
            <a:xfrm>
              <a:off x="651965" y="1784513"/>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3" name="Picture 2" descr="http://www.made-in-office.com/typo3temp/pics/3be266105d.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3090" y="1913919"/>
              <a:ext cx="689460" cy="517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651965" y="2899538"/>
            <a:ext cx="1052683" cy="758974"/>
            <a:chOff x="651965" y="3690292"/>
            <a:chExt cx="1052683" cy="758974"/>
          </a:xfrm>
        </p:grpSpPr>
        <p:sp>
          <p:nvSpPr>
            <p:cNvPr id="81" name="Rechteck 5"/>
            <p:cNvSpPr/>
            <p:nvPr/>
          </p:nvSpPr>
          <p:spPr>
            <a:xfrm>
              <a:off x="651965" y="369029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4" name="Picture 6" descr="http://www.solidprinciples.com/blog/wp-content/uploads/2012/01/standard-poors-logo.gif"/>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8439" b="15412"/>
            <a:stretch/>
          </p:blipFill>
          <p:spPr bwMode="auto">
            <a:xfrm>
              <a:off x="772630" y="3870096"/>
              <a:ext cx="833656" cy="413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9128061" y="1780564"/>
            <a:ext cx="1052683" cy="758974"/>
            <a:chOff x="3226329" y="4665996"/>
            <a:chExt cx="1052683" cy="758974"/>
          </a:xfrm>
        </p:grpSpPr>
        <p:sp>
          <p:nvSpPr>
            <p:cNvPr id="88" name="Rechteck 7"/>
            <p:cNvSpPr/>
            <p:nvPr/>
          </p:nvSpPr>
          <p:spPr>
            <a:xfrm>
              <a:off x="3226329" y="466599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5"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15494" y="4809199"/>
              <a:ext cx="474701" cy="472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51965" y="4018511"/>
            <a:ext cx="1052683" cy="758974"/>
            <a:chOff x="651965" y="2760217"/>
            <a:chExt cx="1052683" cy="758974"/>
          </a:xfrm>
        </p:grpSpPr>
        <p:sp>
          <p:nvSpPr>
            <p:cNvPr id="71" name="Rechteck 5"/>
            <p:cNvSpPr/>
            <p:nvPr/>
          </p:nvSpPr>
          <p:spPr>
            <a:xfrm>
              <a:off x="651965"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6" name="Picture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6635" y="2893778"/>
              <a:ext cx="579144" cy="464501"/>
            </a:xfrm>
            <a:prstGeom prst="rect">
              <a:avLst/>
            </a:prstGeom>
            <a:noFill/>
          </p:spPr>
        </p:pic>
      </p:grpSp>
      <p:grpSp>
        <p:nvGrpSpPr>
          <p:cNvPr id="11" name="Group 10"/>
          <p:cNvGrpSpPr/>
          <p:nvPr/>
        </p:nvGrpSpPr>
        <p:grpSpPr>
          <a:xfrm>
            <a:off x="2064647" y="2899538"/>
            <a:ext cx="1052683" cy="758974"/>
            <a:chOff x="5800694" y="1784513"/>
            <a:chExt cx="1052683" cy="758974"/>
          </a:xfrm>
        </p:grpSpPr>
        <p:sp>
          <p:nvSpPr>
            <p:cNvPr id="31" name="Rechteck 8"/>
            <p:cNvSpPr/>
            <p:nvPr/>
          </p:nvSpPr>
          <p:spPr>
            <a:xfrm>
              <a:off x="5800694" y="1784513"/>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9"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71584" y="2074070"/>
              <a:ext cx="895009" cy="234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0540743" y="2899538"/>
            <a:ext cx="1065574" cy="758974"/>
            <a:chOff x="5800694" y="2760217"/>
            <a:chExt cx="1052683" cy="758974"/>
          </a:xfrm>
        </p:grpSpPr>
        <p:sp>
          <p:nvSpPr>
            <p:cNvPr id="75" name="Rechteck 8"/>
            <p:cNvSpPr/>
            <p:nvPr/>
          </p:nvSpPr>
          <p:spPr>
            <a:xfrm>
              <a:off x="5800694"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0" name="Picture 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885985" y="3041075"/>
              <a:ext cx="894238" cy="169905"/>
            </a:xfrm>
            <a:prstGeom prst="rect">
              <a:avLst/>
            </a:prstGeom>
            <a:noFill/>
          </p:spPr>
        </p:pic>
      </p:grpSp>
      <p:grpSp>
        <p:nvGrpSpPr>
          <p:cNvPr id="24" name="Group 23"/>
          <p:cNvGrpSpPr/>
          <p:nvPr/>
        </p:nvGrpSpPr>
        <p:grpSpPr>
          <a:xfrm>
            <a:off x="6302696" y="1780564"/>
            <a:ext cx="1052683" cy="758974"/>
            <a:chOff x="1939147" y="3690292"/>
            <a:chExt cx="1052683" cy="758974"/>
          </a:xfrm>
        </p:grpSpPr>
        <p:sp>
          <p:nvSpPr>
            <p:cNvPr id="82" name="Rechteck 6"/>
            <p:cNvSpPr/>
            <p:nvPr/>
          </p:nvSpPr>
          <p:spPr>
            <a:xfrm>
              <a:off x="1939147" y="369029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1" name="Picture 2" descr="http://www.made-in-office.com/typo3temp/pics/780cc4a6e3.jp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016741" y="3907332"/>
              <a:ext cx="890026" cy="316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6302696" y="5137485"/>
            <a:ext cx="1052683" cy="758974"/>
            <a:chOff x="4513511" y="2760217"/>
            <a:chExt cx="1052683" cy="758974"/>
          </a:xfrm>
        </p:grpSpPr>
        <p:sp>
          <p:nvSpPr>
            <p:cNvPr id="74" name="Rechteck 8"/>
            <p:cNvSpPr/>
            <p:nvPr/>
          </p:nvSpPr>
          <p:spPr>
            <a:xfrm>
              <a:off x="4513511"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76" name="Picture 4" descr="http://www.made-in-office.com/typo3temp/pics/2c1bf0446f.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603821" y="2958607"/>
              <a:ext cx="830169" cy="399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9128061" y="4018511"/>
            <a:ext cx="1052683" cy="758974"/>
            <a:chOff x="3226329" y="2760217"/>
            <a:chExt cx="1052683" cy="758974"/>
          </a:xfrm>
        </p:grpSpPr>
        <p:sp>
          <p:nvSpPr>
            <p:cNvPr id="73" name="Rechteck 7"/>
            <p:cNvSpPr/>
            <p:nvPr/>
          </p:nvSpPr>
          <p:spPr>
            <a:xfrm>
              <a:off x="3226329"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80" name="Picture 8" descr="http://www.made-in-office.com/typo3temp/pics/0cd19d7ee0.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11979" y="3000766"/>
              <a:ext cx="872371" cy="2629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064647" y="5137485"/>
            <a:ext cx="1052683" cy="758974"/>
            <a:chOff x="1939147" y="4665996"/>
            <a:chExt cx="1052683" cy="758974"/>
          </a:xfrm>
        </p:grpSpPr>
        <p:sp>
          <p:nvSpPr>
            <p:cNvPr id="87" name="Rechteck 6"/>
            <p:cNvSpPr/>
            <p:nvPr/>
          </p:nvSpPr>
          <p:spPr>
            <a:xfrm>
              <a:off x="1939147" y="466599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84" name="Picture 12" descr="http://www.made-in-office.com/typo3temp/pics/df4225397a.gif"/>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969337" y="4853533"/>
              <a:ext cx="986576" cy="3986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4890013" y="4018511"/>
            <a:ext cx="1052683" cy="758974"/>
            <a:chOff x="4513511" y="3690292"/>
            <a:chExt cx="1052683" cy="758974"/>
          </a:xfrm>
        </p:grpSpPr>
        <p:sp>
          <p:nvSpPr>
            <p:cNvPr id="84" name="Rechteck 8"/>
            <p:cNvSpPr/>
            <p:nvPr/>
          </p:nvSpPr>
          <p:spPr>
            <a:xfrm>
              <a:off x="4513511" y="369029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88" name="Picture 16" descr="http://www.made-in-office.com/typo3temp/pics/7cb6c995e3.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525197" y="3847988"/>
              <a:ext cx="1009610" cy="455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477330" y="4018511"/>
            <a:ext cx="1052683" cy="758974"/>
            <a:chOff x="3226329" y="3690292"/>
            <a:chExt cx="1052683" cy="758974"/>
          </a:xfrm>
        </p:grpSpPr>
        <p:sp>
          <p:nvSpPr>
            <p:cNvPr id="83" name="Rechteck 7"/>
            <p:cNvSpPr/>
            <p:nvPr/>
          </p:nvSpPr>
          <p:spPr>
            <a:xfrm>
              <a:off x="3226329" y="369029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90" name="Picture 18" descr="http://www.made-in-office.com/typo3temp/pics/d0b3b63c64.jp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266679" y="3891215"/>
              <a:ext cx="945467" cy="310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651965" y="5137485"/>
            <a:ext cx="1052683" cy="758974"/>
            <a:chOff x="651965" y="4665996"/>
            <a:chExt cx="1052683" cy="758974"/>
          </a:xfrm>
        </p:grpSpPr>
        <p:sp>
          <p:nvSpPr>
            <p:cNvPr id="86" name="Rechteck 5"/>
            <p:cNvSpPr/>
            <p:nvPr/>
          </p:nvSpPr>
          <p:spPr>
            <a:xfrm>
              <a:off x="651965" y="466599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3092" name="Picture 20" descr="http://www.made-in-office.com/typo3temp/pics/c7d649511e.pn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40830" y="5004735"/>
              <a:ext cx="879471" cy="10842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mouse-pointer-hi.png (552×598)" hidden="1"/>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184179" y="418686"/>
            <a:ext cx="266008" cy="28817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6302696" y="4018511"/>
            <a:ext cx="1052683" cy="758974"/>
            <a:chOff x="5800694" y="3690292"/>
            <a:chExt cx="1052683" cy="758974"/>
          </a:xfrm>
        </p:grpSpPr>
        <p:sp>
          <p:nvSpPr>
            <p:cNvPr id="85" name="Rechteck 8"/>
            <p:cNvSpPr/>
            <p:nvPr/>
          </p:nvSpPr>
          <p:spPr>
            <a:xfrm>
              <a:off x="5800694" y="369029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56" name="Picture 6" descr="http://www.made-in-office.com/typo3temp/pics/398bfcd9db.jpg"/>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049111" y="3817880"/>
              <a:ext cx="482739" cy="4827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7715378" y="2899538"/>
            <a:ext cx="1052683" cy="758974"/>
            <a:chOff x="5800694" y="4665996"/>
            <a:chExt cx="1052683" cy="758974"/>
          </a:xfrm>
        </p:grpSpPr>
        <p:sp>
          <p:nvSpPr>
            <p:cNvPr id="90" name="Rechteck 8"/>
            <p:cNvSpPr/>
            <p:nvPr/>
          </p:nvSpPr>
          <p:spPr>
            <a:xfrm>
              <a:off x="5800694" y="466599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57" name="Picture 10" descr="http://www.made-in-office.com/typo3temp/pics/8404bfabf9.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138983" y="4759224"/>
              <a:ext cx="383610" cy="491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477330" y="2899538"/>
            <a:ext cx="1052683" cy="758974"/>
            <a:chOff x="1939147" y="2760217"/>
            <a:chExt cx="1052683" cy="758974"/>
          </a:xfrm>
        </p:grpSpPr>
        <p:sp>
          <p:nvSpPr>
            <p:cNvPr id="72" name="Rechteck 6"/>
            <p:cNvSpPr/>
            <p:nvPr/>
          </p:nvSpPr>
          <p:spPr>
            <a:xfrm>
              <a:off x="1939147"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26" name="Picture 2" descr="https://upload.wikimedia.org/wikipedia/commons/thumb/d/d7/Mediengruppe-RTL-Deutschland-Logo.svg/2000px-Mediengruppe-RTL-Deutschland-Logo.sv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7361" y="2912990"/>
              <a:ext cx="724912" cy="45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890013" y="1780564"/>
            <a:ext cx="1052683" cy="758974"/>
            <a:chOff x="4513511" y="1784513"/>
            <a:chExt cx="1052683" cy="758974"/>
          </a:xfrm>
        </p:grpSpPr>
        <p:sp>
          <p:nvSpPr>
            <p:cNvPr id="37" name="Rechteck 8"/>
            <p:cNvSpPr/>
            <p:nvPr/>
          </p:nvSpPr>
          <p:spPr>
            <a:xfrm>
              <a:off x="4513511" y="1784513"/>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28" name="Picture 4" descr="http://vignette3.wikia.nocookie.net/logopedia/images/9/98/Logo-merck-nuovologopedia.jpg/revision/latest?cb=20151015193657"/>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29053" b="29053"/>
            <a:stretch/>
          </p:blipFill>
          <p:spPr bwMode="auto">
            <a:xfrm>
              <a:off x="4591992" y="2070112"/>
              <a:ext cx="902924" cy="2385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064647" y="4018511"/>
            <a:ext cx="1052683" cy="758974"/>
            <a:chOff x="7087876" y="2760217"/>
            <a:chExt cx="1052683" cy="758974"/>
          </a:xfrm>
        </p:grpSpPr>
        <p:sp>
          <p:nvSpPr>
            <p:cNvPr id="60" name="Rechteck 8"/>
            <p:cNvSpPr/>
            <p:nvPr/>
          </p:nvSpPr>
          <p:spPr>
            <a:xfrm>
              <a:off x="7087876" y="276021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30" name="Picture 6" descr="http://logok.org/wp-content/uploads/2014/05/21st-Century-Fox-logo.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56947" y="2767387"/>
              <a:ext cx="977804" cy="733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890013" y="2899538"/>
            <a:ext cx="1052683" cy="758974"/>
            <a:chOff x="7087877" y="1792980"/>
            <a:chExt cx="1052683" cy="758974"/>
          </a:xfrm>
        </p:grpSpPr>
        <p:sp>
          <p:nvSpPr>
            <p:cNvPr id="59" name="Rechteck 8"/>
            <p:cNvSpPr/>
            <p:nvPr/>
          </p:nvSpPr>
          <p:spPr>
            <a:xfrm>
              <a:off x="7087877" y="1792980"/>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98" name="Picture 2"/>
            <p:cNvPicPr>
              <a:picLocks noChangeAspect="1" noChangeArrowheads="1"/>
            </p:cNvPicPr>
            <p:nvPr>
              <p:custDataLst>
                <p:tags r:id="rId2"/>
              </p:custDataLst>
            </p:nvPr>
          </p:nvPicPr>
          <p:blipFill>
            <a:blip r:embed="rId26" cstate="screen">
              <a:extLst>
                <a:ext uri="{28A0092B-C50C-407E-A947-70E740481C1C}">
                  <a14:useLocalDpi xmlns:a14="http://schemas.microsoft.com/office/drawing/2010/main"/>
                </a:ext>
              </a:extLst>
            </a:blip>
            <a:srcRect/>
            <a:stretch>
              <a:fillRect/>
            </a:stretch>
          </p:blipFill>
          <p:spPr bwMode="auto">
            <a:xfrm>
              <a:off x="7290534" y="1893579"/>
              <a:ext cx="647366" cy="578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715378" y="4018511"/>
            <a:ext cx="1052683" cy="758974"/>
            <a:chOff x="7087876" y="3697877"/>
            <a:chExt cx="1052683" cy="758974"/>
          </a:xfrm>
        </p:grpSpPr>
        <p:sp>
          <p:nvSpPr>
            <p:cNvPr id="61" name="Rechteck 8"/>
            <p:cNvSpPr/>
            <p:nvPr/>
          </p:nvSpPr>
          <p:spPr>
            <a:xfrm>
              <a:off x="7087876" y="369787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32" name="Picture 8" descr="https://upload.wikimedia.org/wikipedia/commons/thumb/4/4c/Logo_REWE.svg/2000px-Logo_REWE.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11792" y="3940503"/>
              <a:ext cx="812318" cy="2631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7715378" y="5137485"/>
            <a:ext cx="1052683" cy="758974"/>
            <a:chOff x="7087875" y="4671456"/>
            <a:chExt cx="1052683" cy="758974"/>
          </a:xfrm>
        </p:grpSpPr>
        <p:sp>
          <p:nvSpPr>
            <p:cNvPr id="62" name="Rechteck 8"/>
            <p:cNvSpPr/>
            <p:nvPr/>
          </p:nvSpPr>
          <p:spPr>
            <a:xfrm>
              <a:off x="7087875" y="467145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36" name="Picture 12" descr="https://upload.wikimedia.org/wikipedia/de/thumb/a/af/Bechtle_AG_20xx_logo.svg/2000px-Bechtle_AG_20xx_logo.svg.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312538" y="4795079"/>
              <a:ext cx="593407" cy="5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477330" y="5137485"/>
            <a:ext cx="1052683" cy="758974"/>
            <a:chOff x="8373620" y="1806537"/>
            <a:chExt cx="1052683" cy="758974"/>
          </a:xfrm>
        </p:grpSpPr>
        <p:sp>
          <p:nvSpPr>
            <p:cNvPr id="76" name="Rechteck 8"/>
            <p:cNvSpPr/>
            <p:nvPr/>
          </p:nvSpPr>
          <p:spPr>
            <a:xfrm>
              <a:off x="8373620" y="1806537"/>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38" name="Picture 14" descr="http://www.airproducts.com/~/media/Images/inline/Company/AirProducts-logo-pms347-JPG.jpg?la=e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467530" y="2087934"/>
              <a:ext cx="848556" cy="179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9128061" y="2899538"/>
            <a:ext cx="1052683" cy="758974"/>
            <a:chOff x="8373620" y="2759132"/>
            <a:chExt cx="1052683" cy="758974"/>
          </a:xfrm>
        </p:grpSpPr>
        <p:sp>
          <p:nvSpPr>
            <p:cNvPr id="77" name="Rechteck 8"/>
            <p:cNvSpPr/>
            <p:nvPr/>
          </p:nvSpPr>
          <p:spPr>
            <a:xfrm>
              <a:off x="8373620" y="2759132"/>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40" name="Picture 16" descr="http://www.it-finanzmagazin.de/wp-content/uploads/2015/07/Fiducia-GAD.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467530" y="2942185"/>
              <a:ext cx="901824" cy="3138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10540743" y="1780564"/>
            <a:ext cx="1065574" cy="758974"/>
            <a:chOff x="8352755" y="3696019"/>
            <a:chExt cx="1052683" cy="758974"/>
          </a:xfrm>
        </p:grpSpPr>
        <p:sp>
          <p:nvSpPr>
            <p:cNvPr id="78" name="Rechteck 8"/>
            <p:cNvSpPr/>
            <p:nvPr/>
          </p:nvSpPr>
          <p:spPr>
            <a:xfrm>
              <a:off x="8352755" y="3696019"/>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42" name="Picture 18" descr="https://cbsdetroit.files.wordpress.com/2011/02/forddirectlogo.gif?w=390"/>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419505" y="3861387"/>
              <a:ext cx="936498" cy="4514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9128061" y="5137485"/>
            <a:ext cx="1052683" cy="758974"/>
            <a:chOff x="8367551" y="4692538"/>
            <a:chExt cx="1052683" cy="758974"/>
          </a:xfrm>
        </p:grpSpPr>
        <p:sp>
          <p:nvSpPr>
            <p:cNvPr id="79" name="Rechteck 8"/>
            <p:cNvSpPr/>
            <p:nvPr/>
          </p:nvSpPr>
          <p:spPr>
            <a:xfrm>
              <a:off x="8367551" y="4692538"/>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44" name="Picture 20" descr="https://upload.wikimedia.org/wikipedia/commons/thumb/2/2b/Renesas_Electronics_logo.svg/2000px-Renesas_Electronics_logo.svg.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410796" y="4970750"/>
              <a:ext cx="980474" cy="1637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302696" y="2899538"/>
            <a:ext cx="1052683" cy="758974"/>
            <a:chOff x="9647227" y="1825464"/>
            <a:chExt cx="1052683" cy="758974"/>
          </a:xfrm>
        </p:grpSpPr>
        <p:sp>
          <p:nvSpPr>
            <p:cNvPr id="80" name="Rechteck 8"/>
            <p:cNvSpPr/>
            <p:nvPr/>
          </p:nvSpPr>
          <p:spPr>
            <a:xfrm>
              <a:off x="9647227" y="1825464"/>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46" name="Picture 22" descr="https://upload.wikimedia.org/wikipedia/commons/thumb/4/41/LGT_Logo.svg/2000px-LGT_Logo.svg.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79590" y="1950675"/>
              <a:ext cx="498256" cy="498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715378" y="1780564"/>
            <a:ext cx="1052683" cy="758974"/>
            <a:chOff x="9647227" y="2778059"/>
            <a:chExt cx="1052683" cy="758974"/>
          </a:xfrm>
        </p:grpSpPr>
        <p:sp>
          <p:nvSpPr>
            <p:cNvPr id="97" name="Rechteck 8"/>
            <p:cNvSpPr/>
            <p:nvPr/>
          </p:nvSpPr>
          <p:spPr>
            <a:xfrm>
              <a:off x="9647227" y="2778059"/>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48" name="Picture 24" descr="https://upload.wikimedia.org/wikipedia/commons/thumb/f/f5/RWE-Logo-2007.svg/2000px-RWE-Logo-2007.svg.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789419" y="2957043"/>
              <a:ext cx="786854" cy="405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10540743" y="4018511"/>
            <a:ext cx="1065574" cy="758974"/>
            <a:chOff x="9626362" y="3714946"/>
            <a:chExt cx="1052683" cy="758974"/>
          </a:xfrm>
        </p:grpSpPr>
        <p:sp>
          <p:nvSpPr>
            <p:cNvPr id="102" name="Rechteck 8"/>
            <p:cNvSpPr/>
            <p:nvPr/>
          </p:nvSpPr>
          <p:spPr>
            <a:xfrm>
              <a:off x="9626362" y="371494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50" name="Picture 26" descr="https://upload.wikimedia.org/wikipedia/commons/thumb/1/15/Rhenus-logistics.svg/1024px-Rhenus-logistics.svg.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9729132" y="4010096"/>
              <a:ext cx="847141" cy="158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0540743" y="5137485"/>
            <a:ext cx="1065574" cy="758974"/>
            <a:chOff x="9634487" y="4711465"/>
            <a:chExt cx="1065574" cy="758974"/>
          </a:xfrm>
        </p:grpSpPr>
        <p:sp>
          <p:nvSpPr>
            <p:cNvPr id="103" name="Rechteck 8"/>
            <p:cNvSpPr/>
            <p:nvPr/>
          </p:nvSpPr>
          <p:spPr>
            <a:xfrm>
              <a:off x="9641158" y="4711465"/>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52" name="Picture 28" descr="http://www.ausbildungsplatz-aktuell.de/tl_files/ausbildungsplatz/img/Redakteurmaterial/Logos-FIRMEN/Nagel-Group.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634487" y="4923905"/>
              <a:ext cx="1065574" cy="354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4890013" y="5137485"/>
            <a:ext cx="1052683" cy="758974"/>
            <a:chOff x="4513511" y="4665996"/>
            <a:chExt cx="1052683" cy="758974"/>
          </a:xfrm>
        </p:grpSpPr>
        <p:sp>
          <p:nvSpPr>
            <p:cNvPr id="89" name="Rechteck 8"/>
            <p:cNvSpPr/>
            <p:nvPr/>
          </p:nvSpPr>
          <p:spPr>
            <a:xfrm>
              <a:off x="4513511" y="4665996"/>
              <a:ext cx="1052683" cy="75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wis721 Mio" pitchFamily="34" charset="0"/>
                <a:ea typeface="+mn-ea"/>
                <a:cs typeface="+mn-cs"/>
              </a:endParaRPr>
            </a:p>
          </p:txBody>
        </p:sp>
        <p:pic>
          <p:nvPicPr>
            <p:cNvPr id="1054" name="Picture 30" descr="http://www.yokogawa.com/de/cp/unternehmen/datenfakten/de_img/pr-yokogawa-logo-00.gif"/>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701761" y="4746291"/>
              <a:ext cx="634290" cy="543952"/>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hteck: abgerundete Ecken 106">
            <a:hlinkClick r:id="rId38" action="ppaction://hlinksldjump"/>
            <a:extLst>
              <a:ext uri="{FF2B5EF4-FFF2-40B4-BE49-F238E27FC236}">
                <a16:creationId xmlns:a16="http://schemas.microsoft.com/office/drawing/2014/main" id="{BABCE4AC-46D6-47D2-9DB9-CE4E0755D37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41649727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descr="http://www.siemens.com/press/pool/de/pressebilder/2013/industry/industry-automation/300dpi/soiia201301-01_300dpi.jpg"/>
          <p:cNvPicPr>
            <a:picLocks noGrp="1" noChangeAspect="1" noChangeArrowheads="1"/>
          </p:cNvPicPr>
          <p:nvPr>
            <p:ph type="pic" sz="quarter" idx="15"/>
          </p:nvPr>
        </p:nvPicPr>
        <p:blipFill>
          <a:blip r:embed="rId6" cstate="print">
            <a:extLst>
              <a:ext uri="{28A0092B-C50C-407E-A947-70E740481C1C}">
                <a14:useLocalDpi xmlns:a14="http://schemas.microsoft.com/office/drawing/2010/main" val="0"/>
              </a:ext>
            </a:extLst>
          </a:blip>
          <a:srcRect t="52" b="52"/>
          <a:stretch>
            <a:fillRect/>
          </a:stretch>
        </p:blipFill>
        <p:spPr/>
      </p:pic>
      <p:sp>
        <p:nvSpPr>
          <p:cNvPr id="4" name="Title 3"/>
          <p:cNvSpPr>
            <a:spLocks noGrp="1"/>
          </p:cNvSpPr>
          <p:nvPr>
            <p:ph type="title"/>
            <p:custDataLst>
              <p:tags r:id="rId2"/>
            </p:custDataLst>
          </p:nvPr>
        </p:nvSpPr>
        <p:spPr>
          <a:extLst/>
        </p:spPr>
        <p:txBody>
          <a:bodyPr vert="horz" lIns="0" tIns="0" rIns="360000" bIns="0" rtlCol="0" anchor="ctr" anchorCtr="0">
            <a:noAutofit/>
          </a:bodyPr>
          <a:lstStyle/>
          <a:p>
            <a:r>
              <a:rPr lang="en-US">
                <a:solidFill>
                  <a:schemeClr val="lt1"/>
                </a:solidFill>
              </a:rPr>
              <a:t>Sales</a:t>
            </a:r>
            <a:r>
              <a:rPr lang="en-US" sz="1400">
                <a:solidFill>
                  <a:schemeClr val="lt1"/>
                </a:solidFill>
              </a:rPr>
              <a:t> </a:t>
            </a:r>
            <a:r>
              <a:rPr lang="en-US">
                <a:solidFill>
                  <a:schemeClr val="lt1"/>
                </a:solidFill>
              </a:rPr>
              <a:t>Enablement</a:t>
            </a:r>
            <a:endParaRPr lang="en-US" dirty="0"/>
          </a:p>
        </p:txBody>
      </p:sp>
      <p:sp>
        <p:nvSpPr>
          <p:cNvPr id="2" name="Text Placeholder 1"/>
          <p:cNvSpPr>
            <a:spLocks noGrp="1"/>
          </p:cNvSpPr>
          <p:nvPr>
            <p:ph type="body" sz="quarter" idx="16"/>
          </p:nvPr>
        </p:nvSpPr>
        <p:spPr/>
        <p:txBody>
          <a:bodyPr/>
          <a:lstStyle/>
          <a:p>
            <a:r>
              <a:rPr lang="en-US"/>
              <a:t>How to align the global sales force with your headquarters</a:t>
            </a:r>
          </a:p>
          <a:p>
            <a:pPr lvl="1"/>
            <a:r>
              <a:rPr lang="en-US"/>
              <a:t>Siemens Industry had the challenge to provide easy access to all available PowerPoint sales materials to its 10,000 user global salesforce. Slides were updated frequently and the sales people on the road were to never present outdated information.</a:t>
            </a:r>
          </a:p>
          <a:p>
            <a:r>
              <a:rPr lang="en-US"/>
              <a:t>Global Slide Management with empower slides</a:t>
            </a:r>
          </a:p>
          <a:p>
            <a:pPr lvl="1"/>
            <a:r>
              <a:rPr lang="en-US"/>
              <a:t>Siemens Industry introduced empower slides in 2014. Today, Siemens stores more than half a million slides in approx. 5,000 presentations in their central library. With cutting edge update technology, all employees receive updates immediately with full access to all content even when working offline.</a:t>
            </a:r>
            <a:endParaRPr lang="en-US" dirty="0"/>
          </a:p>
        </p:txBody>
      </p:sp>
      <p:sp>
        <p:nvSpPr>
          <p:cNvPr id="3" name="Picture Placeholder 2"/>
          <p:cNvSpPr>
            <a:spLocks noGrp="1"/>
          </p:cNvSpPr>
          <p:nvPr>
            <p:ph type="pic" sz="quarter" idx="17"/>
          </p:nvPr>
        </p:nvSpPr>
        <p:spPr/>
      </p:sp>
      <p:pic>
        <p:nvPicPr>
          <p:cNvPr id="11" name="Picture 4" descr="http://www.toliopoulos.gr/images/upload/logo_siemens.png"/>
          <p:cNvPicPr>
            <a:picLocks noChangeAspect="1" noChangeArrowheads="1"/>
          </p:cNvPicPr>
          <p:nvPr/>
        </p:nvPicPr>
        <p:blipFill rotWithShape="1">
          <a:blip r:embed="rId7">
            <a:extLst>
              <a:ext uri="{28A0092B-C50C-407E-A947-70E740481C1C}">
                <a14:useLocalDpi xmlns:a14="http://schemas.microsoft.com/office/drawing/2010/main" val="0"/>
              </a:ext>
            </a:extLst>
          </a:blip>
          <a:srcRect l="5669" t="26459" r="5502" b="16842"/>
          <a:stretch/>
        </p:blipFill>
        <p:spPr bwMode="auto">
          <a:xfrm>
            <a:off x="9611138" y="0"/>
            <a:ext cx="2580861" cy="8236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p:cNvSpPr>
          <p:nvPr/>
        </p:nvSpPr>
        <p:spPr>
          <a:xfrm>
            <a:off x="7315200" y="4580313"/>
            <a:ext cx="4876800" cy="2273743"/>
          </a:xfrm>
          <a:prstGeom prst="rect">
            <a:avLst/>
          </a:prstGeom>
          <a:solidFill>
            <a:schemeClr val="accent6">
              <a:alpha val="80000"/>
            </a:schemeClr>
          </a:solidFill>
        </p:spPr>
        <p:txBody>
          <a:bodyPr wrap="square" lIns="432000" tIns="108000" rIns="180000" bIns="360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empower is an important add-in that significantly increases our PowerPoint productivity with a high-performing enterprise-level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Thomas Rubach, Head of Information Management</a:t>
            </a: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p:txBody>
      </p:sp>
      <p:sp>
        <p:nvSpPr>
          <p:cNvPr id="9" name="TextBox 8"/>
          <p:cNvSpPr txBox="1">
            <a:spLocks/>
          </p:cNvSpPr>
          <p:nvPr>
            <p:custDataLst>
              <p:tags r:id="rId3"/>
            </p:custDataLst>
          </p:nvPr>
        </p:nvSpPr>
        <p:spPr>
          <a:xfrm>
            <a:off x="7488815" y="4650775"/>
            <a:ext cx="327991" cy="41976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hteck: abgerundete Ecken 14">
            <a:hlinkClick r:id="rId8" action="ppaction://hlinksldjump"/>
            <a:extLst>
              <a:ext uri="{FF2B5EF4-FFF2-40B4-BE49-F238E27FC236}">
                <a16:creationId xmlns:a16="http://schemas.microsoft.com/office/drawing/2014/main" id="{7EA0A171-5C9B-48B0-8131-93E3DB5D0BA4}"/>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76240550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evilcorps.com/wp-content/uploads/2014/12/wall_street_1920.jpg"/>
          <p:cNvPicPr>
            <a:picLocks noGrp="1" noChangeAspect="1" noChangeArrowheads="1"/>
          </p:cNvPicPr>
          <p:nvPr>
            <p:ph type="pic" sz="quarter" idx="15"/>
          </p:nvPr>
        </p:nvPicPr>
        <p:blipFill rotWithShape="1">
          <a:blip r:embed="rId6" cstate="screen">
            <a:extLst>
              <a:ext uri="{28A0092B-C50C-407E-A947-70E740481C1C}">
                <a14:useLocalDpi xmlns:a14="http://schemas.microsoft.com/office/drawing/2010/main"/>
              </a:ext>
            </a:extLst>
          </a:blip>
          <a:srcRect t="19095" b="19095"/>
          <a:stretch/>
        </p:blipFill>
        <p:spPr/>
      </p:pic>
      <p:sp>
        <p:nvSpPr>
          <p:cNvPr id="4" name="Title 3"/>
          <p:cNvSpPr>
            <a:spLocks noGrp="1"/>
          </p:cNvSpPr>
          <p:nvPr>
            <p:ph type="title"/>
            <p:custDataLst>
              <p:tags r:id="rId2"/>
            </p:custDataLst>
          </p:nvPr>
        </p:nvSpPr>
        <p:spPr/>
        <p:txBody>
          <a:bodyPr/>
          <a:lstStyle/>
          <a:p>
            <a:r>
              <a:rPr lang="en-US">
                <a:solidFill>
                  <a:schemeClr val="lt1"/>
                </a:solidFill>
              </a:rPr>
              <a:t>Productivity and Compliance</a:t>
            </a:r>
            <a:endParaRPr lang="en-US" dirty="0"/>
          </a:p>
        </p:txBody>
      </p:sp>
      <p:sp>
        <p:nvSpPr>
          <p:cNvPr id="2" name="Text Placeholder 1"/>
          <p:cNvSpPr>
            <a:spLocks noGrp="1"/>
          </p:cNvSpPr>
          <p:nvPr>
            <p:ph type="body" sz="quarter" idx="16"/>
          </p:nvPr>
        </p:nvSpPr>
        <p:spPr/>
        <p:txBody>
          <a:bodyPr/>
          <a:lstStyle/>
          <a:p>
            <a:r>
              <a:rPr lang="en-US"/>
              <a:t>PowerPoint in the financial industry</a:t>
            </a:r>
          </a:p>
          <a:p>
            <a:pPr lvl="1"/>
            <a:r>
              <a:rPr lang="en-US"/>
              <a:t>As with all companies in the financial industry, S&amp;P creates a massive amount of content using PowerPoint. No matter whether it is internal or external documents, PowerPoint is the means for presenting this content. S&amp;P wanted to reduce the time spent on creating presentations as well as ensuring compliance and review paths for all changes. In particular, typical tasks like creating and updating tables of contents, applying table and chart styles to Excel-based data and using a slide library were required to make the company-wide creation and management of content more efficient.</a:t>
            </a:r>
          </a:p>
          <a:p>
            <a:r>
              <a:rPr lang="en-US"/>
              <a:t>30% time saved with empower slides</a:t>
            </a:r>
            <a:endParaRPr lang="en-US" b="1"/>
          </a:p>
          <a:p>
            <a:pPr lvl="1"/>
            <a:r>
              <a:rPr lang="en-US"/>
              <a:t>S&amp;P conducted a global research to find the best PowerPoint solution available. After extensive research and due diligence, they decided to implement empower slides. Since then, the productivity of the users has gone up by 30% on average, freeing up a significant amount of time that now can be used for more important tasks like the analysis and conclusions.</a:t>
            </a:r>
            <a:endParaRPr lang="en-US" dirty="0"/>
          </a:p>
        </p:txBody>
      </p:sp>
      <p:sp>
        <p:nvSpPr>
          <p:cNvPr id="3" name="Picture Placeholder 2"/>
          <p:cNvSpPr>
            <a:spLocks noGrp="1"/>
          </p:cNvSpPr>
          <p:nvPr>
            <p:ph type="pic" sz="quarter" idx="17"/>
          </p:nvPr>
        </p:nvSpPr>
        <p:spPr/>
      </p:sp>
      <p:sp>
        <p:nvSpPr>
          <p:cNvPr id="7" name="Rectangle 6"/>
          <p:cNvSpPr/>
          <p:nvPr/>
        </p:nvSpPr>
        <p:spPr>
          <a:xfrm>
            <a:off x="9320930" y="0"/>
            <a:ext cx="2879537" cy="1300294"/>
          </a:xfrm>
          <a:prstGeom prst="rect">
            <a:avLst/>
          </a:prstGeom>
          <a:solidFill>
            <a:schemeClr val="lt1">
              <a:alpha val="90000"/>
            </a:schemeClr>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wis721 Mio" pitchFamily="34" charset="0"/>
              <a:ea typeface="+mn-ea"/>
              <a:cs typeface="+mn-cs"/>
            </a:endParaRPr>
          </a:p>
        </p:txBody>
      </p:sp>
      <p:pic>
        <p:nvPicPr>
          <p:cNvPr id="8" name="Picture 4" descr="http://upload.wikimedia.org/wikipedia/commons/thumb/d/d2/Standard&amp;Poors.svg/2000px-Standard&amp;Poors.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61262" y="132559"/>
            <a:ext cx="2181937" cy="967689"/>
          </a:xfrm>
          <a:prstGeom prst="rect">
            <a:avLst/>
          </a:prstGeom>
          <a:solidFill>
            <a:schemeClr val="lt1">
              <a:alpha val="0"/>
            </a:schemeClr>
          </a:solidFill>
        </p:spPr>
      </p:pic>
      <p:sp>
        <p:nvSpPr>
          <p:cNvPr id="9" name="Rectangle 8"/>
          <p:cNvSpPr/>
          <p:nvPr/>
        </p:nvSpPr>
        <p:spPr>
          <a:xfrm>
            <a:off x="7315200" y="4580313"/>
            <a:ext cx="4876800" cy="2273743"/>
          </a:xfrm>
          <a:prstGeom prst="rect">
            <a:avLst/>
          </a:prstGeom>
          <a:solidFill>
            <a:schemeClr val="accent6">
              <a:alpha val="80000"/>
            </a:schemeClr>
          </a:solidFill>
        </p:spPr>
        <p:txBody>
          <a:bodyPr wrap="square" lIns="432000" tIns="108000" rIns="180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From our perspective, we have always thought of Made in Office and the work they do as the “gold standard” of how products should be developed. Made in Office is innovative, reliable, experts in Office plug-ins, and incredibly hard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Alyssa Le, VP Business Development</a:t>
            </a: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p:txBody>
      </p:sp>
      <p:sp>
        <p:nvSpPr>
          <p:cNvPr id="11" name="TextBox 10"/>
          <p:cNvSpPr txBox="1">
            <a:spLocks/>
          </p:cNvSpPr>
          <p:nvPr>
            <p:custDataLst>
              <p:tags r:id="rId3"/>
            </p:custDataLst>
          </p:nvPr>
        </p:nvSpPr>
        <p:spPr>
          <a:xfrm>
            <a:off x="7488815" y="4650775"/>
            <a:ext cx="327991" cy="41976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hteck: abgerundete Ecken 13">
            <a:hlinkClick r:id="rId8" action="ppaction://hlinksldjump"/>
            <a:extLst>
              <a:ext uri="{FF2B5EF4-FFF2-40B4-BE49-F238E27FC236}">
                <a16:creationId xmlns:a16="http://schemas.microsoft.com/office/drawing/2014/main" id="{F91B6C21-5D5F-4EFF-B41C-9B3F3A083F14}"/>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53922384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Continental"/>
          <p:cNvPicPr>
            <a:picLocks noGrp="1" noChangeAspect="1"/>
          </p:cNvPicPr>
          <p:nvPr>
            <p:ph type="pic" sz="quarter" idx="15"/>
            <p:custDataLst>
              <p:tags r:id="rId2"/>
            </p:custDataLst>
          </p:nvPr>
        </p:nvPicPr>
        <p:blipFill>
          <a:blip r:embed="rId7">
            <a:extLst>
              <a:ext uri="{28A0092B-C50C-407E-A947-70E740481C1C}">
                <a14:useLocalDpi xmlns:a14="http://schemas.microsoft.com/office/drawing/2010/main" val="0"/>
              </a:ext>
            </a:extLst>
          </a:blip>
          <a:srcRect l="36578" r="36578"/>
          <a:stretch>
            <a:fillRect/>
          </a:stretch>
        </p:blipFill>
        <p:spPr>
          <a:prstGeom prst="rect">
            <a:avLst/>
          </a:prstGeom>
        </p:spPr>
      </p:pic>
      <p:sp>
        <p:nvSpPr>
          <p:cNvPr id="4" name="Title 3"/>
          <p:cNvSpPr>
            <a:spLocks noGrp="1"/>
          </p:cNvSpPr>
          <p:nvPr>
            <p:ph type="title"/>
            <p:custDataLst>
              <p:tags r:id="rId3"/>
            </p:custDataLst>
          </p:nvPr>
        </p:nvSpPr>
        <p:spPr/>
        <p:txBody>
          <a:bodyPr/>
          <a:lstStyle/>
          <a:p>
            <a:r>
              <a:rPr lang="en-US">
                <a:solidFill>
                  <a:schemeClr val="lt1"/>
                </a:solidFill>
              </a:rPr>
              <a:t>Brand Communication</a:t>
            </a:r>
            <a:endParaRPr lang="en-US" dirty="0"/>
          </a:p>
        </p:txBody>
      </p:sp>
      <p:sp>
        <p:nvSpPr>
          <p:cNvPr id="2" name="Text Placeholder 1"/>
          <p:cNvSpPr>
            <a:spLocks noGrp="1"/>
          </p:cNvSpPr>
          <p:nvPr>
            <p:ph type="body" sz="quarter" idx="16"/>
          </p:nvPr>
        </p:nvSpPr>
        <p:spPr/>
        <p:txBody>
          <a:bodyPr/>
          <a:lstStyle/>
          <a:p>
            <a:r>
              <a:rPr lang="en-US"/>
              <a:t>Corporate Design Relaunch in 2014</a:t>
            </a:r>
          </a:p>
          <a:p>
            <a:pPr lvl="1"/>
            <a:r>
              <a:rPr lang="en-US"/>
              <a:t>Continental AG is one of the world’s largest suppliers in the automotive industry. When Continental modernized its brand in 2014, their big challenge was migrating millions of existing presentations from the old to the new design. In addition, after investing so much money in rebranding, they asked themselves how they could empower slides their employees to always create consistent presentations according to their brand.</a:t>
            </a:r>
          </a:p>
          <a:p>
            <a:r>
              <a:rPr lang="en-US"/>
              <a:t>Brand consistency increased threefold with empower slides</a:t>
            </a:r>
          </a:p>
          <a:p>
            <a:pPr lvl="1"/>
            <a:r>
              <a:rPr lang="en-US"/>
              <a:t>Continental introduced empower slides company-wide to all 80,000 users globally. Not only could they quickly migrate old slides to the new design with the cutting edge corporate design check, but they also ensured that all users have direct access to the new template, the valid corporate design colors and fonts and all corporate images and icons. This enabled the entire organization to live and breathe their brand in every presentation.</a:t>
            </a:r>
            <a:endParaRPr lang="en-US" dirty="0"/>
          </a:p>
        </p:txBody>
      </p:sp>
      <p:sp>
        <p:nvSpPr>
          <p:cNvPr id="3" name="Picture Placeholder 2"/>
          <p:cNvSpPr>
            <a:spLocks noGrp="1"/>
          </p:cNvSpPr>
          <p:nvPr>
            <p:ph type="pic" sz="quarter" idx="17"/>
          </p:nvPr>
        </p:nvSpPr>
        <p:spPr/>
      </p:sp>
      <p:sp>
        <p:nvSpPr>
          <p:cNvPr id="9" name="Rectangle 8"/>
          <p:cNvSpPr>
            <a:spLocks/>
          </p:cNvSpPr>
          <p:nvPr/>
        </p:nvSpPr>
        <p:spPr>
          <a:xfrm>
            <a:off x="7315200" y="4580313"/>
            <a:ext cx="4876800" cy="2273743"/>
          </a:xfrm>
          <a:prstGeom prst="rect">
            <a:avLst/>
          </a:prstGeom>
          <a:solidFill>
            <a:schemeClr val="accent6">
              <a:alpha val="80000"/>
            </a:schemeClr>
          </a:solidFill>
        </p:spPr>
        <p:txBody>
          <a:bodyPr wrap="square" lIns="432000" tIns="108000" rIns="180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With empower we have significantly improved the consistency of our brand communication without significant investments in our IT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rPr>
              <a:t>Thomas Röhrich, Head of Brand Communications</a:t>
            </a: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panose="02020603050405020304" pitchFamily="18" charset="0"/>
            </a:endParaRPr>
          </a:p>
        </p:txBody>
      </p:sp>
      <p:pic>
        <p:nvPicPr>
          <p:cNvPr id="13" name="Picture 4" descr="http://www.designtagebuch.de/wp-content/uploads/mediathek/2013/05/continental-the-future-in-motion-600x285.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12463" y="0"/>
            <a:ext cx="2879537" cy="1367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p:cNvSpPr>
          <p:nvPr>
            <p:custDataLst>
              <p:tags r:id="rId4"/>
            </p:custDataLst>
          </p:nvPr>
        </p:nvSpPr>
        <p:spPr>
          <a:xfrm>
            <a:off x="7488815" y="4650775"/>
            <a:ext cx="327991" cy="41976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hteck: abgerundete Ecken 14">
            <a:hlinkClick r:id="rId9" action="ppaction://hlinksldjump"/>
            <a:extLst>
              <a:ext uri="{FF2B5EF4-FFF2-40B4-BE49-F238E27FC236}">
                <a16:creationId xmlns:a16="http://schemas.microsoft.com/office/drawing/2014/main" id="{6FDBD902-6157-4146-B5F4-2D690EC4F531}"/>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61372590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platzhalter 13">
            <a:hlinkClick r:id="" action="ppaction://customshow?id=0"/>
            <a:extLst>
              <a:ext uri="{FF2B5EF4-FFF2-40B4-BE49-F238E27FC236}">
                <a16:creationId xmlns:a16="http://schemas.microsoft.com/office/drawing/2014/main" id="{7CE4CB07-74A4-40B2-B65E-F2BF2835D9E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645" b="8645"/>
          <a:stretch>
            <a:fillRect/>
          </a:stretch>
        </p:blipFill>
        <p:spPr>
          <a:prstGeom prst="rect">
            <a:avLst/>
          </a:prstGeom>
        </p:spPr>
      </p:pic>
      <p:pic>
        <p:nvPicPr>
          <p:cNvPr id="15" name="Bildplatzhalter 14">
            <a:hlinkHover r:id="rId5" action="ppaction://hlinksldjump"/>
            <a:extLst>
              <a:ext uri="{FF2B5EF4-FFF2-40B4-BE49-F238E27FC236}">
                <a16:creationId xmlns:a16="http://schemas.microsoft.com/office/drawing/2014/main" id="{1B41DD1F-1BBA-4DC1-93B2-34A2DC68C0E1}"/>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8946" b="8946"/>
          <a:stretch>
            <a:fillRect/>
          </a:stretch>
        </p:blipFill>
        <p:spPr>
          <a:prstGeom prst="rect">
            <a:avLst/>
          </a:prstGeom>
        </p:spPr>
      </p:pic>
      <p:pic>
        <p:nvPicPr>
          <p:cNvPr id="16" name="Bildplatzhalter 15">
            <a:hlinkHover r:id="rId7" action="ppaction://hlinksldjump"/>
            <a:extLst>
              <a:ext uri="{FF2B5EF4-FFF2-40B4-BE49-F238E27FC236}">
                <a16:creationId xmlns:a16="http://schemas.microsoft.com/office/drawing/2014/main" id="{8BF65842-4442-4648-BBA2-D0B732158FA7}"/>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8645" b="8645"/>
          <a:stretch>
            <a:fillRect/>
          </a:stretch>
        </p:blipFill>
        <p:spPr>
          <a:prstGeom prst="rect">
            <a:avLst/>
          </a:prstGeom>
        </p:spPr>
      </p:pic>
      <p:pic>
        <p:nvPicPr>
          <p:cNvPr id="17" name="Bildplatzhalter 16">
            <a:hlinkHover r:id="rId9" action="ppaction://hlinksldjump"/>
            <a:extLst>
              <a:ext uri="{FF2B5EF4-FFF2-40B4-BE49-F238E27FC236}">
                <a16:creationId xmlns:a16="http://schemas.microsoft.com/office/drawing/2014/main" id="{18F31EA3-8ABE-400C-9253-4D73C9B4E278}"/>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8846" b="8846"/>
          <a:stretch>
            <a:fillRect/>
          </a:stretch>
        </p:blipFill>
        <p:spPr>
          <a:prstGeom prst="rect">
            <a:avLst/>
          </a:prstGeom>
        </p:spPr>
      </p:pic>
      <p:sp>
        <p:nvSpPr>
          <p:cNvPr id="6" name="Freihandform: Form 5">
            <a:hlinkHover r:id="rId11" action="ppaction://hlinksldjump"/>
            <a:extLst>
              <a:ext uri="{FF2B5EF4-FFF2-40B4-BE49-F238E27FC236}">
                <a16:creationId xmlns:a16="http://schemas.microsoft.com/office/drawing/2014/main" id="{4E05074B-F920-430F-8F67-30E454357EFB}"/>
              </a:ext>
            </a:extLst>
          </p:cNvPr>
          <p:cNvSpPr/>
          <p:nvPr/>
        </p:nvSpPr>
        <p:spPr>
          <a:xfrm>
            <a:off x="2"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71953 h 6858000"/>
              <a:gd name="connsiteX3" fmla="*/ 6257052 w 12191999"/>
              <a:gd name="connsiteY3" fmla="*/ 71953 h 6858000"/>
              <a:gd name="connsiteX4" fmla="*/ 6257052 w 12191999"/>
              <a:gd name="connsiteY4" fmla="*/ 3326454 h 6858000"/>
              <a:gd name="connsiteX5" fmla="*/ 12191999 w 12191999"/>
              <a:gd name="connsiteY5" fmla="*/ 3326454 h 6858000"/>
              <a:gd name="connsiteX6" fmla="*/ 12191999 w 12191999"/>
              <a:gd name="connsiteY6" fmla="*/ 3603499 h 6858000"/>
              <a:gd name="connsiteX7" fmla="*/ 6257052 w 12191999"/>
              <a:gd name="connsiteY7" fmla="*/ 3603499 h 6858000"/>
              <a:gd name="connsiteX8" fmla="*/ 6257052 w 12191999"/>
              <a:gd name="connsiteY8" fmla="*/ 6857999 h 6858000"/>
              <a:gd name="connsiteX9" fmla="*/ 12191999 w 12191999"/>
              <a:gd name="connsiteY9" fmla="*/ 6857999 h 6858000"/>
              <a:gd name="connsiteX10" fmla="*/ 12191999 w 12191999"/>
              <a:gd name="connsiteY10" fmla="*/ 6858000 h 6858000"/>
              <a:gd name="connsiteX11" fmla="*/ 5936399 w 12191999"/>
              <a:gd name="connsiteY11" fmla="*/ 6858000 h 6858000"/>
              <a:gd name="connsiteX12" fmla="*/ 5936399 w 12191999"/>
              <a:gd name="connsiteY12" fmla="*/ 3603499 h 6858000"/>
              <a:gd name="connsiteX13" fmla="*/ 0 w 12191999"/>
              <a:gd name="connsiteY13" fmla="*/ 3603499 h 6858000"/>
              <a:gd name="connsiteX14" fmla="*/ 0 w 12191999"/>
              <a:gd name="connsiteY14" fmla="*/ 3326454 h 6858000"/>
              <a:gd name="connsiteX15" fmla="*/ 5936399 w 12191999"/>
              <a:gd name="connsiteY15" fmla="*/ 3326454 h 6858000"/>
              <a:gd name="connsiteX16" fmla="*/ 5936399 w 12191999"/>
              <a:gd name="connsiteY16" fmla="*/ 71952 h 6858000"/>
              <a:gd name="connsiteX17" fmla="*/ 0 w 12191999"/>
              <a:gd name="connsiteY17" fmla="*/ 7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9" h="6858000">
                <a:moveTo>
                  <a:pt x="0" y="0"/>
                </a:moveTo>
                <a:lnTo>
                  <a:pt x="12191999" y="0"/>
                </a:lnTo>
                <a:lnTo>
                  <a:pt x="12191999" y="71953"/>
                </a:lnTo>
                <a:lnTo>
                  <a:pt x="6257052" y="71953"/>
                </a:lnTo>
                <a:lnTo>
                  <a:pt x="6257052" y="3326454"/>
                </a:lnTo>
                <a:lnTo>
                  <a:pt x="12191999" y="3326454"/>
                </a:lnTo>
                <a:lnTo>
                  <a:pt x="12191999" y="3603499"/>
                </a:lnTo>
                <a:lnTo>
                  <a:pt x="6257052" y="3603499"/>
                </a:lnTo>
                <a:lnTo>
                  <a:pt x="6257052" y="6857999"/>
                </a:lnTo>
                <a:lnTo>
                  <a:pt x="12191999" y="6857999"/>
                </a:lnTo>
                <a:lnTo>
                  <a:pt x="12191999" y="6858000"/>
                </a:lnTo>
                <a:lnTo>
                  <a:pt x="5936399" y="6858000"/>
                </a:lnTo>
                <a:lnTo>
                  <a:pt x="5936399" y="3603499"/>
                </a:lnTo>
                <a:lnTo>
                  <a:pt x="0" y="3603499"/>
                </a:lnTo>
                <a:lnTo>
                  <a:pt x="0" y="3326454"/>
                </a:lnTo>
                <a:lnTo>
                  <a:pt x="5936399" y="3326454"/>
                </a:lnTo>
                <a:lnTo>
                  <a:pt x="5936399" y="71952"/>
                </a:lnTo>
                <a:lnTo>
                  <a:pt x="0" y="71952"/>
                </a:lnTo>
                <a:close/>
              </a:path>
            </a:pathLst>
          </a:cu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3575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IT Requirements</a:t>
            </a:r>
            <a:endParaRPr lang="en-US" dirty="0"/>
          </a:p>
        </p:txBody>
      </p:sp>
      <p:sp>
        <p:nvSpPr>
          <p:cNvPr id="6" name="Rechteck: abgerundete Ecken 5">
            <a:hlinkClick r:id="rId4" action="ppaction://hlinksldjump"/>
            <a:extLst>
              <a:ext uri="{FF2B5EF4-FFF2-40B4-BE49-F238E27FC236}">
                <a16:creationId xmlns:a16="http://schemas.microsoft.com/office/drawing/2014/main" id="{86226420-B3F6-49B0-9A31-C46807422A93}"/>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45318544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Technical requirements</a:t>
            </a:r>
            <a:endParaRPr lang="en-US" dirty="0"/>
          </a:p>
        </p:txBody>
      </p:sp>
      <p:pic>
        <p:nvPicPr>
          <p:cNvPr id="38" name="Picture 2" descr="mouse-pointer-hi.png (552×598)" hidden="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7419" y="1568992"/>
            <a:ext cx="266008" cy="2881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000" y="1269001"/>
            <a:ext cx="11520001" cy="5040000"/>
            <a:chOff x="409995" y="1568992"/>
            <a:chExt cx="11374018" cy="4669195"/>
          </a:xfrm>
        </p:grpSpPr>
        <p:pic>
          <p:nvPicPr>
            <p:cNvPr id="4104" name="Picture 8" descr="https://rickzeleznik.files.wordpress.com/2014/04/sharepoint-2013-logo-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9650" y="5248212"/>
              <a:ext cx="967234" cy="385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p:cNvSpPr>
            <p:nvPr/>
          </p:nvSpPr>
          <p:spPr>
            <a:xfrm>
              <a:off x="2574178" y="1918995"/>
              <a:ext cx="2904162" cy="174723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2007</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2010</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2013</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2016</a:t>
              </a:r>
            </a:p>
            <a:p>
              <a:pPr marL="182563"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for mac is not supported yet, but a virtualization / remote apps / Citrix is already possible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22" name="Rectangle 21"/>
            <p:cNvSpPr>
              <a:spLocks/>
            </p:cNvSpPr>
            <p:nvPr/>
          </p:nvSpPr>
          <p:spPr>
            <a:xfrm>
              <a:off x="2574178" y="4490954"/>
              <a:ext cx="2904162" cy="174723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XP</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Vista</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7</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8</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10</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Terminal-Server</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Citrix</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15" name="Rectangle 14"/>
            <p:cNvSpPr>
              <a:spLocks/>
            </p:cNvSpPr>
            <p:nvPr/>
          </p:nvSpPr>
          <p:spPr>
            <a:xfrm>
              <a:off x="409995" y="1568992"/>
              <a:ext cx="5068345" cy="30842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Supported Office versions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25" name="Picture 8" descr="Office Bildmark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7325" y="2259508"/>
              <a:ext cx="1024407" cy="84870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a:spLocks/>
            </p:cNvSpPr>
            <p:nvPr/>
          </p:nvSpPr>
          <p:spPr>
            <a:xfrm>
              <a:off x="409995" y="4135103"/>
              <a:ext cx="5068345" cy="30842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Supported operating systems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27" name="Picture 6" descr="Windows 8 Compatible Logo Final by Brebenel-Silviu"/>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02385" y="4925413"/>
              <a:ext cx="705702" cy="8724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a:spLocks/>
            </p:cNvSpPr>
            <p:nvPr/>
          </p:nvSpPr>
          <p:spPr>
            <a:xfrm>
              <a:off x="8874310" y="1918995"/>
              <a:ext cx="2904485" cy="174723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Network drive </a:t>
              </a:r>
              <a:r>
                <a:rPr kumimoji="0" lang="en-US" sz="1200" b="0" i="1"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or</a:t>
              </a: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OneDrive </a:t>
              </a:r>
              <a:r>
                <a:rPr kumimoji="0" lang="en-US" sz="1200" b="0" i="1"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or</a:t>
              </a: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Dropbox</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29" name="Rectangle 28"/>
            <p:cNvSpPr>
              <a:spLocks/>
            </p:cNvSpPr>
            <p:nvPr/>
          </p:nvSpPr>
          <p:spPr>
            <a:xfrm>
              <a:off x="6695452" y="1568992"/>
              <a:ext cx="5068345" cy="30842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Server requirements for empower slides professional</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37" name="Picture 4" descr="http://www.computero.com/media/HP-ser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43198" y="4488031"/>
              <a:ext cx="1133157" cy="146643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sangfor.net/assets/img/posts/Microsoft-Azure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0690" y="5695210"/>
              <a:ext cx="1262152" cy="4228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en/thumb/2/25/OneDrive_logo.svg/1280px-OneDrive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3873" y="3314556"/>
              <a:ext cx="1015285" cy="1721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educationquest.org/wp-content/uploads/2013/10/dropbox-logo-235x30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71814" y="2801410"/>
              <a:ext cx="409642" cy="522947"/>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a:spLocks/>
            </p:cNvSpPr>
            <p:nvPr/>
          </p:nvSpPr>
          <p:spPr>
            <a:xfrm>
              <a:off x="6695451" y="4130716"/>
              <a:ext cx="5068345" cy="30842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Server requiremens for empower slides enterprise / library</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0" name="Rectangle 39"/>
            <p:cNvSpPr>
              <a:spLocks/>
            </p:cNvSpPr>
            <p:nvPr/>
          </p:nvSpPr>
          <p:spPr>
            <a:xfrm>
              <a:off x="8879528" y="4488031"/>
              <a:ext cx="2904485" cy="174723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SQL Server 2008 or higher</a:t>
              </a: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or</a:t>
              </a:r>
              <a:b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b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hosting via Microsoft Azure in our empower slides Cloud</a:t>
              </a:r>
            </a:p>
            <a:p>
              <a:pPr marL="269875"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Optional connection to SharePoint and other systems such as CRM, PIMS, DAMS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grpSp>
          <p:nvGrpSpPr>
            <p:cNvPr id="43" name="File box"/>
            <p:cNvGrpSpPr/>
            <p:nvPr>
              <p:custDataLst>
                <p:tags r:id="rId2"/>
              </p:custDataLst>
            </p:nvPr>
          </p:nvGrpSpPr>
          <p:grpSpPr>
            <a:xfrm>
              <a:off x="7067443" y="2239809"/>
              <a:ext cx="926493" cy="795578"/>
              <a:chOff x="3200295" y="4219918"/>
              <a:chExt cx="316442" cy="250826"/>
            </a:xfrm>
            <a:solidFill>
              <a:schemeClr val="tx2"/>
            </a:solidFill>
          </p:grpSpPr>
          <p:sp>
            <p:nvSpPr>
              <p:cNvPr id="46" name="Freeform 220"/>
              <p:cNvSpPr>
                <a:spLocks/>
              </p:cNvSpPr>
              <p:nvPr/>
            </p:nvSpPr>
            <p:spPr bwMode="auto">
              <a:xfrm>
                <a:off x="3224372" y="4219918"/>
                <a:ext cx="122105" cy="44450"/>
              </a:xfrm>
              <a:custGeom>
                <a:avLst/>
                <a:gdLst/>
                <a:ahLst/>
                <a:cxnLst>
                  <a:cxn ang="0">
                    <a:pos x="0" y="28"/>
                  </a:cxn>
                  <a:cxn ang="0">
                    <a:pos x="71" y="28"/>
                  </a:cxn>
                  <a:cxn ang="0">
                    <a:pos x="43" y="0"/>
                  </a:cxn>
                  <a:cxn ang="0">
                    <a:pos x="0" y="0"/>
                  </a:cxn>
                  <a:cxn ang="0">
                    <a:pos x="0" y="28"/>
                  </a:cxn>
                </a:cxnLst>
                <a:rect l="0" t="0" r="r" b="b"/>
                <a:pathLst>
                  <a:path w="71" h="28">
                    <a:moveTo>
                      <a:pt x="0" y="28"/>
                    </a:moveTo>
                    <a:lnTo>
                      <a:pt x="71" y="28"/>
                    </a:lnTo>
                    <a:lnTo>
                      <a:pt x="43" y="0"/>
                    </a:lnTo>
                    <a:lnTo>
                      <a:pt x="0" y="0"/>
                    </a:lnTo>
                    <a:lnTo>
                      <a:pt x="0" y="28"/>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7" name="Freeform 221"/>
              <p:cNvSpPr>
                <a:spLocks/>
              </p:cNvSpPr>
              <p:nvPr/>
            </p:nvSpPr>
            <p:spPr bwMode="auto">
              <a:xfrm>
                <a:off x="3200295" y="4310406"/>
                <a:ext cx="316442" cy="160338"/>
              </a:xfrm>
              <a:custGeom>
                <a:avLst/>
                <a:gdLst/>
                <a:ahLst/>
                <a:cxnLst>
                  <a:cxn ang="0">
                    <a:pos x="170" y="101"/>
                  </a:cxn>
                  <a:cxn ang="0">
                    <a:pos x="14" y="101"/>
                  </a:cxn>
                  <a:cxn ang="0">
                    <a:pos x="0" y="0"/>
                  </a:cxn>
                  <a:cxn ang="0">
                    <a:pos x="184" y="0"/>
                  </a:cxn>
                  <a:cxn ang="0">
                    <a:pos x="170" y="101"/>
                  </a:cxn>
                </a:cxnLst>
                <a:rect l="0" t="0" r="r" b="b"/>
                <a:pathLst>
                  <a:path w="184" h="101">
                    <a:moveTo>
                      <a:pt x="170" y="101"/>
                    </a:moveTo>
                    <a:lnTo>
                      <a:pt x="14" y="101"/>
                    </a:lnTo>
                    <a:lnTo>
                      <a:pt x="0" y="0"/>
                    </a:lnTo>
                    <a:lnTo>
                      <a:pt x="184" y="0"/>
                    </a:lnTo>
                    <a:lnTo>
                      <a:pt x="170" y="101"/>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8" name="Rectangle 222"/>
              <p:cNvSpPr>
                <a:spLocks noChangeArrowheads="1"/>
              </p:cNvSpPr>
              <p:nvPr/>
            </p:nvSpPr>
            <p:spPr bwMode="auto">
              <a:xfrm>
                <a:off x="3224372" y="4264368"/>
                <a:ext cx="268288" cy="23813"/>
              </a:xfrm>
              <a:prstGeom prst="rect">
                <a:avLst/>
              </a:prstGeom>
              <a:grp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grpSp>
      </p:grpSp>
      <p:sp>
        <p:nvSpPr>
          <p:cNvPr id="32" name="Rechteck: abgerundete Ecken 31">
            <a:hlinkClick r:id="rId13" action="ppaction://hlinksldjump"/>
            <a:extLst>
              <a:ext uri="{FF2B5EF4-FFF2-40B4-BE49-F238E27FC236}">
                <a16:creationId xmlns:a16="http://schemas.microsoft.com/office/drawing/2014/main" id="{F2C6D40B-D235-4627-8CEC-D28E8F402D3A}"/>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46175028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empower slides edition is right for you?</a:t>
            </a:r>
            <a:endParaRPr lang="en-US" dirty="0"/>
          </a:p>
        </p:txBody>
      </p:sp>
      <p:grpSp>
        <p:nvGrpSpPr>
          <p:cNvPr id="16" name="Group 15"/>
          <p:cNvGrpSpPr/>
          <p:nvPr/>
        </p:nvGrpSpPr>
        <p:grpSpPr>
          <a:xfrm>
            <a:off x="336000" y="1269001"/>
            <a:ext cx="11520000" cy="5040001"/>
            <a:chOff x="409995" y="1568992"/>
            <a:chExt cx="11368800" cy="4672995"/>
          </a:xfrm>
        </p:grpSpPr>
        <p:sp>
          <p:nvSpPr>
            <p:cNvPr id="4" name="Rectangle 3"/>
            <p:cNvSpPr/>
            <p:nvPr/>
          </p:nvSpPr>
          <p:spPr>
            <a:xfrm>
              <a:off x="409995" y="2773480"/>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Tools for the efficient creation of new slides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 name="Rectangle 4"/>
            <p:cNvSpPr/>
            <p:nvPr/>
          </p:nvSpPr>
          <p:spPr>
            <a:xfrm>
              <a:off x="5358178" y="1568992"/>
              <a:ext cx="1998215" cy="603058"/>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empower slides</a:t>
              </a:r>
              <a:b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professional</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Rectangle 5"/>
            <p:cNvSpPr/>
            <p:nvPr/>
          </p:nvSpPr>
          <p:spPr>
            <a:xfrm>
              <a:off x="7593699" y="1568992"/>
              <a:ext cx="1998215" cy="603058"/>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empower slides</a:t>
              </a:r>
              <a:b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library</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 name="Rectangle 6"/>
            <p:cNvSpPr/>
            <p:nvPr/>
          </p:nvSpPr>
          <p:spPr>
            <a:xfrm>
              <a:off x="9780580" y="1568992"/>
              <a:ext cx="1998215" cy="603058"/>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empower slides</a:t>
              </a:r>
              <a:b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enterprise</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Rectangle 7"/>
            <p:cNvSpPr/>
            <p:nvPr/>
          </p:nvSpPr>
          <p:spPr>
            <a:xfrm>
              <a:off x="409995" y="3285252"/>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Tools to ensure CD conformity</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9" name="Rectangle 8"/>
            <p:cNvSpPr/>
            <p:nvPr/>
          </p:nvSpPr>
          <p:spPr>
            <a:xfrm>
              <a:off x="409995" y="3797024"/>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Central slide library with reusable content</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0" name="Rectangle 9"/>
            <p:cNvSpPr/>
            <p:nvPr/>
          </p:nvSpPr>
          <p:spPr>
            <a:xfrm>
              <a:off x="409995" y="4308796"/>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Varying user permissions per folder &amp; directly manageable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1" name="Rectangle 10"/>
            <p:cNvSpPr/>
            <p:nvPr/>
          </p:nvSpPr>
          <p:spPr>
            <a:xfrm>
              <a:off x="409995" y="4820568"/>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Simultaneous work on presentation with multiple users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2" name="Rectangle 11"/>
            <p:cNvSpPr/>
            <p:nvPr/>
          </p:nvSpPr>
          <p:spPr>
            <a:xfrm>
              <a:off x="409995" y="5332340"/>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iPad app, user statistics, favorites, ratings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Rectangle 12"/>
            <p:cNvSpPr/>
            <p:nvPr/>
          </p:nvSpPr>
          <p:spPr>
            <a:xfrm>
              <a:off x="409995" y="2258829"/>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Installation on a network drive without IT admin rights possible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4" name="Rectangle 13"/>
            <p:cNvSpPr/>
            <p:nvPr/>
          </p:nvSpPr>
          <p:spPr>
            <a:xfrm>
              <a:off x="409995" y="5844112"/>
              <a:ext cx="4596274" cy="397875"/>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Installation on a scalable SQL server database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5" name="Rectangle 14"/>
            <p:cNvSpPr/>
            <p:nvPr/>
          </p:nvSpPr>
          <p:spPr>
            <a:xfrm>
              <a:off x="5358178" y="30700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9" name="Freeform 163"/>
            <p:cNvSpPr>
              <a:spLocks/>
            </p:cNvSpPr>
            <p:nvPr>
              <p:custDataLst>
                <p:tags r:id="rId2"/>
              </p:custDataLst>
            </p:nvPr>
          </p:nvSpPr>
          <p:spPr bwMode="auto">
            <a:xfrm>
              <a:off x="6265545" y="2795862"/>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20" name="Rectangle 19"/>
            <p:cNvSpPr/>
            <p:nvPr/>
          </p:nvSpPr>
          <p:spPr>
            <a:xfrm>
              <a:off x="7593699" y="30700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Rectangle 20"/>
            <p:cNvSpPr/>
            <p:nvPr/>
          </p:nvSpPr>
          <p:spPr>
            <a:xfrm>
              <a:off x="9780580" y="30700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3" name="Freeform 163"/>
            <p:cNvSpPr>
              <a:spLocks/>
            </p:cNvSpPr>
            <p:nvPr>
              <p:custDataLst>
                <p:tags r:id="rId3"/>
              </p:custDataLst>
            </p:nvPr>
          </p:nvSpPr>
          <p:spPr bwMode="auto">
            <a:xfrm>
              <a:off x="10690016" y="2811250"/>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24" name="Rectangle 23"/>
            <p:cNvSpPr/>
            <p:nvPr/>
          </p:nvSpPr>
          <p:spPr>
            <a:xfrm>
              <a:off x="5358178" y="358293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5" name="Freeform 163"/>
            <p:cNvSpPr>
              <a:spLocks/>
            </p:cNvSpPr>
            <p:nvPr>
              <p:custDataLst>
                <p:tags r:id="rId4"/>
              </p:custDataLst>
            </p:nvPr>
          </p:nvSpPr>
          <p:spPr bwMode="auto">
            <a:xfrm>
              <a:off x="6265545" y="3329819"/>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26" name="Rectangle 25"/>
            <p:cNvSpPr/>
            <p:nvPr/>
          </p:nvSpPr>
          <p:spPr>
            <a:xfrm>
              <a:off x="7593699" y="358293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7" name="Rectangle 26"/>
            <p:cNvSpPr/>
            <p:nvPr/>
          </p:nvSpPr>
          <p:spPr>
            <a:xfrm>
              <a:off x="9780580" y="358293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 name="Freeform 163"/>
            <p:cNvSpPr>
              <a:spLocks/>
            </p:cNvSpPr>
            <p:nvPr>
              <p:custDataLst>
                <p:tags r:id="rId5"/>
              </p:custDataLst>
            </p:nvPr>
          </p:nvSpPr>
          <p:spPr bwMode="auto">
            <a:xfrm>
              <a:off x="10690016" y="3328581"/>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30" name="Rectangle 29"/>
            <p:cNvSpPr/>
            <p:nvPr/>
          </p:nvSpPr>
          <p:spPr>
            <a:xfrm>
              <a:off x="5358178" y="412495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31" name="Freeform 163"/>
            <p:cNvSpPr>
              <a:spLocks/>
            </p:cNvSpPr>
            <p:nvPr>
              <p:custDataLst>
                <p:tags r:id="rId6"/>
              </p:custDataLst>
            </p:nvPr>
          </p:nvSpPr>
          <p:spPr bwMode="auto">
            <a:xfrm>
              <a:off x="6265545" y="3823794"/>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32" name="Rectangle 31"/>
            <p:cNvSpPr/>
            <p:nvPr/>
          </p:nvSpPr>
          <p:spPr>
            <a:xfrm>
              <a:off x="7593699" y="412495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33" name="Rectangle 32"/>
            <p:cNvSpPr/>
            <p:nvPr/>
          </p:nvSpPr>
          <p:spPr>
            <a:xfrm>
              <a:off x="9780580" y="412495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34" name="Freeform 163"/>
            <p:cNvSpPr>
              <a:spLocks/>
            </p:cNvSpPr>
            <p:nvPr>
              <p:custDataLst>
                <p:tags r:id="rId7"/>
              </p:custDataLst>
            </p:nvPr>
          </p:nvSpPr>
          <p:spPr bwMode="auto">
            <a:xfrm>
              <a:off x="8503135" y="3866951"/>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35" name="Freeform 163"/>
            <p:cNvSpPr>
              <a:spLocks/>
            </p:cNvSpPr>
            <p:nvPr>
              <p:custDataLst>
                <p:tags r:id="rId8"/>
              </p:custDataLst>
            </p:nvPr>
          </p:nvSpPr>
          <p:spPr bwMode="auto">
            <a:xfrm>
              <a:off x="10690016" y="3851740"/>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36" name="Rectangle 35"/>
            <p:cNvSpPr/>
            <p:nvPr/>
          </p:nvSpPr>
          <p:spPr>
            <a:xfrm>
              <a:off x="5352960" y="4637789"/>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 name="Rectangle 37"/>
            <p:cNvSpPr/>
            <p:nvPr/>
          </p:nvSpPr>
          <p:spPr>
            <a:xfrm>
              <a:off x="7588481" y="4637789"/>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9" name="Rectangle 38"/>
            <p:cNvSpPr/>
            <p:nvPr/>
          </p:nvSpPr>
          <p:spPr>
            <a:xfrm>
              <a:off x="9780580" y="4637789"/>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0" name="Freeform 163"/>
            <p:cNvSpPr>
              <a:spLocks/>
            </p:cNvSpPr>
            <p:nvPr>
              <p:custDataLst>
                <p:tags r:id="rId9"/>
              </p:custDataLst>
            </p:nvPr>
          </p:nvSpPr>
          <p:spPr bwMode="auto">
            <a:xfrm>
              <a:off x="8497917" y="4370899"/>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1" name="Freeform 163"/>
            <p:cNvSpPr>
              <a:spLocks/>
            </p:cNvSpPr>
            <p:nvPr>
              <p:custDataLst>
                <p:tags r:id="rId10"/>
              </p:custDataLst>
            </p:nvPr>
          </p:nvSpPr>
          <p:spPr bwMode="auto">
            <a:xfrm>
              <a:off x="10684798" y="4380627"/>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2" name="Rectangle 41"/>
            <p:cNvSpPr/>
            <p:nvPr/>
          </p:nvSpPr>
          <p:spPr>
            <a:xfrm>
              <a:off x="5352960" y="51408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4" name="Rectangle 43"/>
            <p:cNvSpPr/>
            <p:nvPr/>
          </p:nvSpPr>
          <p:spPr>
            <a:xfrm>
              <a:off x="7588481" y="51408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5" name="Rectangle 44"/>
            <p:cNvSpPr/>
            <p:nvPr/>
          </p:nvSpPr>
          <p:spPr>
            <a:xfrm>
              <a:off x="9780580" y="51408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6" name="Freeform 163"/>
            <p:cNvSpPr>
              <a:spLocks/>
            </p:cNvSpPr>
            <p:nvPr>
              <p:custDataLst>
                <p:tags r:id="rId11"/>
              </p:custDataLst>
            </p:nvPr>
          </p:nvSpPr>
          <p:spPr bwMode="auto">
            <a:xfrm>
              <a:off x="8497917" y="4896922"/>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7" name="Freeform 163"/>
            <p:cNvSpPr>
              <a:spLocks/>
            </p:cNvSpPr>
            <p:nvPr>
              <p:custDataLst>
                <p:tags r:id="rId12"/>
              </p:custDataLst>
            </p:nvPr>
          </p:nvSpPr>
          <p:spPr bwMode="auto">
            <a:xfrm>
              <a:off x="10684798" y="4906650"/>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8" name="Rectangle 47"/>
            <p:cNvSpPr/>
            <p:nvPr/>
          </p:nvSpPr>
          <p:spPr>
            <a:xfrm>
              <a:off x="5352960" y="5644005"/>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0" name="Rectangle 49"/>
            <p:cNvSpPr/>
            <p:nvPr/>
          </p:nvSpPr>
          <p:spPr>
            <a:xfrm>
              <a:off x="7588481" y="5644005"/>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1" name="Rectangle 50"/>
            <p:cNvSpPr/>
            <p:nvPr/>
          </p:nvSpPr>
          <p:spPr>
            <a:xfrm>
              <a:off x="9780580" y="5644005"/>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2" name="Freeform 163"/>
            <p:cNvSpPr>
              <a:spLocks/>
            </p:cNvSpPr>
            <p:nvPr>
              <p:custDataLst>
                <p:tags r:id="rId13"/>
              </p:custDataLst>
            </p:nvPr>
          </p:nvSpPr>
          <p:spPr bwMode="auto">
            <a:xfrm>
              <a:off x="8497917" y="5423429"/>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53" name="Freeform 163"/>
            <p:cNvSpPr>
              <a:spLocks/>
            </p:cNvSpPr>
            <p:nvPr>
              <p:custDataLst>
                <p:tags r:id="rId14"/>
              </p:custDataLst>
            </p:nvPr>
          </p:nvSpPr>
          <p:spPr bwMode="auto">
            <a:xfrm>
              <a:off x="10684798" y="5433157"/>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54" name="Rectangle 53"/>
            <p:cNvSpPr/>
            <p:nvPr/>
          </p:nvSpPr>
          <p:spPr>
            <a:xfrm>
              <a:off x="5352960" y="61762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6" name="Rectangle 55"/>
            <p:cNvSpPr/>
            <p:nvPr/>
          </p:nvSpPr>
          <p:spPr>
            <a:xfrm>
              <a:off x="7588481" y="61762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7" name="Rectangle 56"/>
            <p:cNvSpPr/>
            <p:nvPr/>
          </p:nvSpPr>
          <p:spPr>
            <a:xfrm>
              <a:off x="9780580" y="6176297"/>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8" name="Freeform 163"/>
            <p:cNvSpPr>
              <a:spLocks/>
            </p:cNvSpPr>
            <p:nvPr>
              <p:custDataLst>
                <p:tags r:id="rId15"/>
              </p:custDataLst>
            </p:nvPr>
          </p:nvSpPr>
          <p:spPr bwMode="auto">
            <a:xfrm>
              <a:off x="8497917" y="5882464"/>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59" name="Freeform 163"/>
            <p:cNvSpPr>
              <a:spLocks/>
            </p:cNvSpPr>
            <p:nvPr>
              <p:custDataLst>
                <p:tags r:id="rId16"/>
              </p:custDataLst>
            </p:nvPr>
          </p:nvSpPr>
          <p:spPr bwMode="auto">
            <a:xfrm>
              <a:off x="10684798" y="5892192"/>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60" name="Rectangle 59"/>
            <p:cNvSpPr/>
            <p:nvPr/>
          </p:nvSpPr>
          <p:spPr>
            <a:xfrm>
              <a:off x="5350950" y="261050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1" name="Freeform 163"/>
            <p:cNvSpPr>
              <a:spLocks/>
            </p:cNvSpPr>
            <p:nvPr>
              <p:custDataLst>
                <p:tags r:id="rId17"/>
              </p:custDataLst>
            </p:nvPr>
          </p:nvSpPr>
          <p:spPr bwMode="auto">
            <a:xfrm>
              <a:off x="6258317" y="2347031"/>
              <a:ext cx="179342" cy="180000"/>
            </a:xfrm>
            <a:custGeom>
              <a:avLst/>
              <a:gdLst/>
              <a:ahLst/>
              <a:cxnLst>
                <a:cxn ang="0">
                  <a:pos x="25" y="68"/>
                </a:cxn>
                <a:cxn ang="0">
                  <a:pos x="2" y="41"/>
                </a:cxn>
                <a:cxn ang="0">
                  <a:pos x="3" y="32"/>
                </a:cxn>
                <a:cxn ang="0">
                  <a:pos x="13" y="33"/>
                </a:cxn>
                <a:cxn ang="0">
                  <a:pos x="24" y="47"/>
                </a:cxn>
                <a:cxn ang="0">
                  <a:pos x="59" y="3"/>
                </a:cxn>
                <a:cxn ang="0">
                  <a:pos x="68" y="2"/>
                </a:cxn>
                <a:cxn ang="0">
                  <a:pos x="70" y="11"/>
                </a:cxn>
                <a:cxn ang="0">
                  <a:pos x="25" y="68"/>
                </a:cxn>
              </a:cxnLst>
              <a:rect l="0" t="0" r="r" b="b"/>
              <a:pathLst>
                <a:path w="72" h="68">
                  <a:moveTo>
                    <a:pt x="25" y="68"/>
                  </a:moveTo>
                  <a:cubicBezTo>
                    <a:pt x="2" y="41"/>
                    <a:pt x="2" y="41"/>
                    <a:pt x="2" y="41"/>
                  </a:cubicBezTo>
                  <a:cubicBezTo>
                    <a:pt x="0" y="38"/>
                    <a:pt x="0" y="34"/>
                    <a:pt x="3" y="32"/>
                  </a:cubicBezTo>
                  <a:cubicBezTo>
                    <a:pt x="6" y="30"/>
                    <a:pt x="11" y="31"/>
                    <a:pt x="13" y="33"/>
                  </a:cubicBezTo>
                  <a:cubicBezTo>
                    <a:pt x="24" y="47"/>
                    <a:pt x="24" y="47"/>
                    <a:pt x="24" y="47"/>
                  </a:cubicBezTo>
                  <a:cubicBezTo>
                    <a:pt x="59" y="3"/>
                    <a:pt x="59" y="3"/>
                    <a:pt x="59" y="3"/>
                  </a:cubicBezTo>
                  <a:cubicBezTo>
                    <a:pt x="61" y="0"/>
                    <a:pt x="65" y="0"/>
                    <a:pt x="68" y="2"/>
                  </a:cubicBezTo>
                  <a:cubicBezTo>
                    <a:pt x="71" y="4"/>
                    <a:pt x="72" y="8"/>
                    <a:pt x="70" y="11"/>
                  </a:cubicBezTo>
                  <a:cubicBezTo>
                    <a:pt x="25" y="68"/>
                    <a:pt x="25" y="68"/>
                    <a:pt x="25" y="68"/>
                  </a:cubicBez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62" name="Rectangle 61"/>
            <p:cNvSpPr/>
            <p:nvPr/>
          </p:nvSpPr>
          <p:spPr>
            <a:xfrm>
              <a:off x="7586471" y="261050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3" name="Rectangle 62"/>
            <p:cNvSpPr/>
            <p:nvPr/>
          </p:nvSpPr>
          <p:spPr>
            <a:xfrm>
              <a:off x="9780580" y="2610503"/>
              <a:ext cx="1998215" cy="36000"/>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
        <p:nvSpPr>
          <p:cNvPr id="66" name="Rechteck: abgerundete Ecken 65">
            <a:hlinkClick r:id="rId20" action="ppaction://hlinksldjump"/>
            <a:extLst>
              <a:ext uri="{FF2B5EF4-FFF2-40B4-BE49-F238E27FC236}">
                <a16:creationId xmlns:a16="http://schemas.microsoft.com/office/drawing/2014/main" id="{E813E5DB-C5B6-4D4E-9EA3-A7ED150CC12F}"/>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51343997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About Made in Office</a:t>
            </a:r>
            <a:endParaRPr lang="en-US" dirty="0"/>
          </a:p>
        </p:txBody>
      </p:sp>
      <p:sp>
        <p:nvSpPr>
          <p:cNvPr id="7" name="Rechteck: abgerundete Ecken 6">
            <a:hlinkClick r:id="rId4" action="ppaction://hlinksldjump"/>
            <a:extLst>
              <a:ext uri="{FF2B5EF4-FFF2-40B4-BE49-F238E27FC236}">
                <a16:creationId xmlns:a16="http://schemas.microsoft.com/office/drawing/2014/main" id="{39FEDDEC-BE1A-4C6D-BEB4-55876649B10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9730320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Workspace"/>
          <p:cNvPicPr>
            <a:picLocks noGrp="1" noChangeAspect="1"/>
          </p:cNvPicPr>
          <p:nvPr>
            <p:ph type="pic" sz="quarter" idx="14"/>
            <p:custDataLst>
              <p:tags r:id="rId2"/>
            </p:custDataLst>
          </p:nvPr>
        </p:nvPicPr>
        <p:blipFill>
          <a:blip r:embed="rId6" cstate="screen">
            <a:extLst>
              <a:ext uri="{28A0092B-C50C-407E-A947-70E740481C1C}">
                <a14:useLocalDpi xmlns:a14="http://schemas.microsoft.com/office/drawing/2010/main"/>
              </a:ext>
            </a:extLst>
          </a:blip>
          <a:srcRect l="11518" r="11518"/>
          <a:stretch>
            <a:fillRect/>
          </a:stretch>
        </p:blipFill>
        <p:spPr>
          <a:prstGeom prst="rect">
            <a:avLst/>
          </a:prstGeom>
        </p:spPr>
      </p:pic>
      <p:grpSp>
        <p:nvGrpSpPr>
          <p:cNvPr id="10" name="Group 9"/>
          <p:cNvGrpSpPr/>
          <p:nvPr/>
        </p:nvGrpSpPr>
        <p:grpSpPr>
          <a:xfrm>
            <a:off x="336550" y="1268999"/>
            <a:ext cx="3599637" cy="2339866"/>
            <a:chOff x="336550" y="1268999"/>
            <a:chExt cx="11518900" cy="5039726"/>
          </a:xfrm>
        </p:grpSpPr>
        <p:sp>
          <p:nvSpPr>
            <p:cNvPr id="7" name="Rectangle 6"/>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Leader in the field of Office programming</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9" name="Straight Connector 8"/>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296182" y="1268999"/>
            <a:ext cx="3599637" cy="2339866"/>
            <a:chOff x="336550" y="1268999"/>
            <a:chExt cx="11518900" cy="5039726"/>
          </a:xfrm>
        </p:grpSpPr>
        <p:sp>
          <p:nvSpPr>
            <p:cNvPr id="12" name="Rectangle 11"/>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Full-time employees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3" name="Straight Connector 12"/>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255813" y="1268999"/>
            <a:ext cx="3599637" cy="2339866"/>
            <a:chOff x="336550" y="1268999"/>
            <a:chExt cx="11518900" cy="5039726"/>
          </a:xfrm>
        </p:grpSpPr>
        <p:sp>
          <p:nvSpPr>
            <p:cNvPr id="15" name="Rectangle 14"/>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Locations in Germany, USA, France, England and Switzerland</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6" name="Straight Connector 15"/>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36550" y="3968859"/>
            <a:ext cx="3599637" cy="2339866"/>
            <a:chOff x="336550" y="1268999"/>
            <a:chExt cx="11518900" cy="5039726"/>
          </a:xfrm>
        </p:grpSpPr>
        <p:sp>
          <p:nvSpPr>
            <p:cNvPr id="18" name="Rectangle 17"/>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930.000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empower slides users worldwide</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9" name="Straight Connector 18"/>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296182" y="3968859"/>
            <a:ext cx="3599637" cy="2339866"/>
            <a:chOff x="336550" y="1268999"/>
            <a:chExt cx="11518900" cy="5039726"/>
          </a:xfrm>
        </p:grpSpPr>
        <p:sp>
          <p:nvSpPr>
            <p:cNvPr id="21" name="Rectangle 20"/>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&gt;220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empower slides customers worldwide</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2" name="Straight Connector 21"/>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8222914" y="3968859"/>
            <a:ext cx="3599637" cy="2339866"/>
            <a:chOff x="336550" y="1268999"/>
            <a:chExt cx="11518900" cy="5039726"/>
          </a:xfrm>
        </p:grpSpPr>
        <p:sp>
          <p:nvSpPr>
            <p:cNvPr id="24" name="Rectangle 23"/>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founded</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5" name="Straight Connector 24"/>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Headline Red"/>
          <p:cNvSpPr txBox="1">
            <a:spLocks/>
          </p:cNvSpPr>
          <p:nvPr>
            <p:custDataLst>
              <p:tags r:id="rId3"/>
            </p:custDataLst>
          </p:nvPr>
        </p:nvSpPr>
        <p:spPr>
          <a:xfrm>
            <a:off x="336550" y="352256"/>
            <a:ext cx="3029337" cy="553998"/>
          </a:xfrm>
          <a:prstGeom prst="rect">
            <a:avLst/>
          </a:prstGeom>
          <a:solidFill>
            <a:schemeClr val="dk2"/>
          </a:solidFill>
        </p:spPr>
        <p:txBody>
          <a:bodyPr vert="horz" wrap="none" lIns="72000" tIns="0" rIns="72000" bIns="0" rtlCol="0" anchor="ctr" anchorCtr="0">
            <a:spAutoFit/>
          </a:bodyPr>
          <a:lst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rPr>
              <a:t>Facts &amp; Figures</a:t>
            </a:r>
            <a:endPar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29" name="Rechteck: abgerundete Ecken 28">
            <a:hlinkClick r:id="rId7" action="ppaction://hlinksldjump"/>
            <a:extLst>
              <a:ext uri="{FF2B5EF4-FFF2-40B4-BE49-F238E27FC236}">
                <a16:creationId xmlns:a16="http://schemas.microsoft.com/office/drawing/2014/main" id="{436BA720-0A87-4550-B41D-89526A25ADDF}"/>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30015522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9"/>
          <a:srcRect l="4469" r="4469"/>
          <a:stretch/>
        </p:blipFill>
        <p:spPr/>
      </p:pic>
      <p:sp>
        <p:nvSpPr>
          <p:cNvPr id="7" name="Freeform 159"/>
          <p:cNvSpPr>
            <a:spLocks noEditPoints="1"/>
          </p:cNvSpPr>
          <p:nvPr>
            <p:custDataLst>
              <p:tags r:id="rId2"/>
            </p:custDataLst>
          </p:nvPr>
        </p:nvSpPr>
        <p:spPr bwMode="auto">
          <a:xfrm>
            <a:off x="1649263" y="1597876"/>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8" name="Freeform 159"/>
          <p:cNvSpPr>
            <a:spLocks noEditPoints="1"/>
          </p:cNvSpPr>
          <p:nvPr>
            <p:custDataLst>
              <p:tags r:id="rId3"/>
            </p:custDataLst>
          </p:nvPr>
        </p:nvSpPr>
        <p:spPr bwMode="auto">
          <a:xfrm>
            <a:off x="5073003" y="1029833"/>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9" name="Freeform 159"/>
          <p:cNvSpPr>
            <a:spLocks noEditPoints="1"/>
          </p:cNvSpPr>
          <p:nvPr>
            <p:custDataLst>
              <p:tags r:id="rId4"/>
            </p:custDataLst>
          </p:nvPr>
        </p:nvSpPr>
        <p:spPr bwMode="auto">
          <a:xfrm>
            <a:off x="5541197" y="1034978"/>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0" name="Rectangular Callout 9"/>
          <p:cNvSpPr/>
          <p:nvPr/>
        </p:nvSpPr>
        <p:spPr>
          <a:xfrm>
            <a:off x="2117455" y="1937095"/>
            <a:ext cx="1306286" cy="748559"/>
          </a:xfrm>
          <a:prstGeom prst="wedgeRectCallout">
            <a:avLst>
              <a:gd name="adj1" fmla="val -61255"/>
              <a:gd name="adj2" fmla="val -2264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80 Broad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New York, NY 10004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1-800-657-0270</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1" name="Rectangular Callout 10"/>
          <p:cNvSpPr/>
          <p:nvPr/>
        </p:nvSpPr>
        <p:spPr>
          <a:xfrm>
            <a:off x="3614990" y="1429331"/>
            <a:ext cx="1306286" cy="748559"/>
          </a:xfrm>
          <a:prstGeom prst="wedgeRectCallout">
            <a:avLst>
              <a:gd name="adj1" fmla="val 64006"/>
              <a:gd name="adj2" fmla="val -2093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41 Wardour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London W1F 0UT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+44 7946 504 977</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Rectangular Callout 12"/>
          <p:cNvSpPr/>
          <p:nvPr/>
        </p:nvSpPr>
        <p:spPr>
          <a:xfrm>
            <a:off x="6499731" y="836875"/>
            <a:ext cx="1306286" cy="748559"/>
          </a:xfrm>
          <a:prstGeom prst="wedgeRectCallout">
            <a:avLst>
              <a:gd name="adj1" fmla="val -87873"/>
              <a:gd name="adj2" fmla="val 25304"/>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Im Mediapark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50670 Köln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+49 221 99 37 85 77</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4" name="Title 2"/>
          <p:cNvSpPr txBox="1">
            <a:spLocks/>
          </p:cNvSpPr>
          <p:nvPr/>
        </p:nvSpPr>
        <p:spPr>
          <a:xfrm>
            <a:off x="336551" y="349485"/>
            <a:ext cx="2747308" cy="553998"/>
          </a:xfrm>
          <a:prstGeom prst="rect">
            <a:avLst/>
          </a:prstGeom>
          <a:solidFill>
            <a:schemeClr val="dk2"/>
          </a:solidFill>
        </p:spPr>
        <p:txBody>
          <a:bodyPr vert="horz" wrap="square" lIns="0" tIns="0" rIns="0" bIns="0" rtlCol="0" anchor="ctr" anchorCtr="0">
            <a:sp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rPr>
              <a:t>Our Locations</a:t>
            </a:r>
            <a:endPar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15" name="Text Placeholder 4"/>
          <p:cNvSpPr txBox="1">
            <a:spLocks/>
          </p:cNvSpPr>
          <p:nvPr/>
        </p:nvSpPr>
        <p:spPr>
          <a:xfrm>
            <a:off x="0" y="4612220"/>
            <a:ext cx="12192000" cy="1696781"/>
          </a:xfrm>
          <a:prstGeom prst="rect">
            <a:avLst/>
          </a:prstGeom>
          <a:solidFill>
            <a:schemeClr val="dk2">
              <a:alpha val="90000"/>
            </a:schemeClr>
          </a:solidFill>
        </p:spPr>
        <p:txBody>
          <a:bodyPr anchor="ctr"/>
          <a:lst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a:lstStyle>
          <a:p>
            <a:pPr marL="0" marR="0" lvl="0" indent="0" algn="l" defTabSz="914400" rtl="0" eaLnBrk="1" fontAlgn="auto" latinLnBrk="0" hangingPunct="1">
              <a:lnSpc>
                <a:spcPct val="100000"/>
              </a:lnSpc>
              <a:spcBef>
                <a:spcPts val="1200"/>
              </a:spcBef>
              <a:spcAft>
                <a:spcPts val="300"/>
              </a:spcAft>
              <a:buClr>
                <a:srgbClr val="DA4A00"/>
              </a:buClr>
              <a:buSzTx/>
              <a:buFont typeface="Wingdings" pitchFamily="2" charset="2"/>
              <a:buNone/>
              <a:tabLst/>
              <a:defRPr/>
            </a:pPr>
            <a:r>
              <a:rPr kumimoji="0" lang="en-US"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Contact us to discuss your requirements, learn about pricing and schedule an online demo.</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Freeform 159"/>
          <p:cNvSpPr>
            <a:spLocks noEditPoints="1"/>
          </p:cNvSpPr>
          <p:nvPr>
            <p:custDataLst>
              <p:tags r:id="rId5"/>
            </p:custDataLst>
          </p:nvPr>
        </p:nvSpPr>
        <p:spPr bwMode="auto">
          <a:xfrm>
            <a:off x="5307100" y="1458671"/>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9" name="Rectangular Callout 12"/>
          <p:cNvSpPr>
            <a:spLocks/>
          </p:cNvSpPr>
          <p:nvPr/>
        </p:nvSpPr>
        <p:spPr>
          <a:xfrm>
            <a:off x="5520212" y="2600784"/>
            <a:ext cx="1440145" cy="742918"/>
          </a:xfrm>
          <a:prstGeom prst="wedgeRectCallout">
            <a:avLst>
              <a:gd name="adj1" fmla="val -45049"/>
              <a:gd name="adj2" fmla="val -114047"/>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3B Rue Taylor, CS 20004,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75481 PARIS CEDEX 10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+33 (0)1 84 88 01 70</a:t>
            </a: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7" name="Freeform 159"/>
          <p:cNvSpPr>
            <a:spLocks noEditPoints="1"/>
          </p:cNvSpPr>
          <p:nvPr>
            <p:custDataLst>
              <p:tags r:id="rId6"/>
            </p:custDataLst>
          </p:nvPr>
        </p:nvSpPr>
        <p:spPr bwMode="auto">
          <a:xfrm>
            <a:off x="5552270" y="1389384"/>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8" name="Rectangular Callout 17"/>
          <p:cNvSpPr/>
          <p:nvPr/>
        </p:nvSpPr>
        <p:spPr>
          <a:xfrm>
            <a:off x="6597209" y="1677506"/>
            <a:ext cx="1306286" cy="748559"/>
          </a:xfrm>
          <a:prstGeom prst="wedgeRectCallout">
            <a:avLst>
              <a:gd name="adj1" fmla="val -105030"/>
              <a:gd name="adj2" fmla="val -1661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Folienwerke GmbH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Zollikerstraße 153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8008 Zürich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+41 44 578 44 84</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3" name="Rechteck: abgerundete Ecken 22">
            <a:hlinkClick r:id="rId10" action="ppaction://hlinksldjump"/>
            <a:extLst>
              <a:ext uri="{FF2B5EF4-FFF2-40B4-BE49-F238E27FC236}">
                <a16:creationId xmlns:a16="http://schemas.microsoft.com/office/drawing/2014/main" id="{9B0213F3-8BF1-4972-8554-6032A21FB11E}"/>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58613847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hteck: abgerundete Ecken 4">
            <a:hlinkClick r:id="rId4" action="ppaction://hlinksldjump"/>
            <a:extLst>
              <a:ext uri="{FF2B5EF4-FFF2-40B4-BE49-F238E27FC236}">
                <a16:creationId xmlns:a16="http://schemas.microsoft.com/office/drawing/2014/main" id="{8A8F4455-05C6-4D73-BF86-D961887A04D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61277235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empower® charts – Complex charts. Effortlessly created.</a:t>
            </a:r>
            <a:br>
              <a:rPr lang="en-US"/>
            </a:br>
            <a:endParaRPr lang="en-US" dirty="0"/>
          </a:p>
        </p:txBody>
      </p:sp>
      <p:pic>
        <p:nvPicPr>
          <p:cNvPr id="8" name="Presenter"/>
          <p:cNvPicPr>
            <a:picLocks noGrp="1" noChangeAspect="1"/>
          </p:cNvPicPr>
          <p:nvPr>
            <p:ph type="pic" sz="quarter" idx="13"/>
            <p:custDataLst>
              <p:tags r:id="rId2"/>
            </p:custDataLst>
          </p:nvPr>
        </p:nvPicPr>
        <p:blipFill>
          <a:blip r:embed="rId5" cstate="print">
            <a:extLst>
              <a:ext uri="{28A0092B-C50C-407E-A947-70E740481C1C}">
                <a14:useLocalDpi xmlns:a14="http://schemas.microsoft.com/office/drawing/2010/main" val="0"/>
              </a:ext>
            </a:extLst>
          </a:blip>
          <a:srcRect t="19003" b="19003"/>
          <a:stretch>
            <a:fillRect/>
          </a:stretch>
        </p:blipFill>
        <p:spPr>
          <a:prstGeom prst="rect">
            <a:avLst/>
          </a:prstGeom>
        </p:spPr>
      </p:pic>
      <p:sp>
        <p:nvSpPr>
          <p:cNvPr id="9" name="Rechteck: abgerundete Ecken 8">
            <a:hlinkClick r:id="rId6" action="ppaction://hlinksldjump"/>
            <a:extLst>
              <a:ext uri="{FF2B5EF4-FFF2-40B4-BE49-F238E27FC236}">
                <a16:creationId xmlns:a16="http://schemas.microsoft.com/office/drawing/2014/main" id="{974D5E44-5917-469D-9AEE-3CF5EF6ABFC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24451735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DFF31-850A-4FE7-981C-8EA6F430646E}"/>
              </a:ext>
            </a:extLst>
          </p:cNvPr>
          <p:cNvSpPr>
            <a:spLocks noGrp="1"/>
          </p:cNvSpPr>
          <p:nvPr>
            <p:ph type="title"/>
          </p:nvPr>
        </p:nvSpPr>
        <p:spPr/>
        <p:txBody>
          <a:bodyPr/>
          <a:lstStyle/>
          <a:p>
            <a:r>
              <a:rPr lang="en-US"/>
              <a:t>Visualize complexity</a:t>
            </a:r>
            <a:endParaRPr lang="en-US" dirty="0"/>
          </a:p>
        </p:txBody>
      </p:sp>
      <p:sp>
        <p:nvSpPr>
          <p:cNvPr id="3" name="Inhaltsplatzhalter 2">
            <a:extLst>
              <a:ext uri="{FF2B5EF4-FFF2-40B4-BE49-F238E27FC236}">
                <a16:creationId xmlns:a16="http://schemas.microsoft.com/office/drawing/2014/main" id="{7A5D1543-9D47-41B4-B633-27AA617C1090}"/>
              </a:ext>
            </a:extLst>
          </p:cNvPr>
          <p:cNvSpPr>
            <a:spLocks noGrp="1"/>
          </p:cNvSpPr>
          <p:nvPr>
            <p:ph type="body" sz="quarter" idx="15"/>
          </p:nvPr>
        </p:nvSpPr>
        <p:spPr/>
        <p:txBody>
          <a:bodyPr/>
          <a:lstStyle/>
          <a:p>
            <a:pPr marL="0" indent="0">
              <a:buNone/>
            </a:pPr>
            <a:r>
              <a:rPr lang="en-US" sz="1800">
                <a:latin typeface="Segoe UI Semibold" panose="020B0702040204020203" pitchFamily="34" charset="0"/>
              </a:rPr>
              <a:t>Gantt and waterfall: our dream team in terms of clear visualization</a:t>
            </a:r>
          </a:p>
          <a:p>
            <a:pPr marL="0" indent="0">
              <a:buNone/>
            </a:pPr>
            <a:r>
              <a:rPr lang="en-US"/>
              <a:t>Use empower</a:t>
            </a:r>
            <a:r>
              <a:rPr lang="en-US" baseline="30000"/>
              <a:t>®</a:t>
            </a:r>
            <a:r>
              <a:rPr lang="en-US"/>
              <a:t> charts for the planning and reporting of projects: Gantt charts allow you easily display activities and milestones on a timeline. You can also use Gantt waterfall charts to display steps in bar charts. Growth indicators as well as the necessity of economization are clearly and comprehensibly emphasized. </a:t>
            </a:r>
          </a:p>
          <a:p>
            <a:pPr marL="0" indent="0">
              <a:buNone/>
            </a:pPr>
            <a:r>
              <a:rPr lang="en-US">
                <a:latin typeface="Segoe UI Semibold" panose="020B0702040204020203" pitchFamily="34" charset="0"/>
              </a:rPr>
              <a:t>Functions: </a:t>
            </a:r>
          </a:p>
          <a:p>
            <a:pPr marL="0" indent="0">
              <a:buNone/>
            </a:pPr>
            <a:r>
              <a:rPr lang="en-US" sz="1400"/>
              <a:t>Gantt charts</a:t>
            </a:r>
          </a:p>
          <a:p>
            <a:r>
              <a:rPr lang="en-US" sz="1200"/>
              <a:t>Flexible adjustment of timelines</a:t>
            </a:r>
          </a:p>
          <a:p>
            <a:r>
              <a:rPr lang="en-US" sz="1200"/>
              <a:t>Visualizations (milestones, emphasis, etc.)</a:t>
            </a:r>
          </a:p>
          <a:p>
            <a:r>
              <a:rPr lang="en-US" sz="1200"/>
              <a:t>Integrated and expandable vacation calendar</a:t>
            </a:r>
          </a:p>
          <a:p>
            <a:pPr marL="0" indent="0">
              <a:buNone/>
            </a:pPr>
            <a:br>
              <a:rPr lang="en-US" sz="1400"/>
            </a:br>
            <a:endParaRPr lang="en-US"/>
          </a:p>
          <a:p>
            <a:pPr marL="0" indent="0">
              <a:buNone/>
            </a:pPr>
            <a:endParaRPr lang="en-US" dirty="0"/>
          </a:p>
        </p:txBody>
      </p:sp>
      <p:sp>
        <p:nvSpPr>
          <p:cNvPr id="11" name="Rectangle 10">
            <a:extLst>
              <a:ext uri="{FF2B5EF4-FFF2-40B4-BE49-F238E27FC236}">
                <a16:creationId xmlns:a16="http://schemas.microsoft.com/office/drawing/2014/main" id="{8DF03F8D-B39D-4AEB-AB3D-7715DCEE8E4B}"/>
              </a:ext>
            </a:extLst>
          </p:cNvPr>
          <p:cNvSpPr>
            <a:spLocks/>
          </p:cNvSpPr>
          <p:nvPr/>
        </p:nvSpPr>
        <p:spPr>
          <a:xfrm>
            <a:off x="3984000" y="3294705"/>
            <a:ext cx="3048000" cy="1246495"/>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300"/>
              </a:spcAft>
              <a:buClr>
                <a:srgbClr val="E03C25"/>
              </a:buClr>
              <a:buSzTx/>
              <a:buFontTx/>
              <a:buNone/>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Waterfall charts</a:t>
            </a:r>
          </a:p>
          <a:p>
            <a:pPr marL="177800" marR="0" lvl="0" indent="-177800" algn="l" defTabSz="914400" rtl="0" eaLnBrk="1" fontAlgn="auto" latinLnBrk="0" hangingPunct="1">
              <a:lnSpc>
                <a:spcPct val="100000"/>
              </a:lnSpc>
              <a:spcBef>
                <a:spcPts val="1200"/>
              </a:spcBef>
              <a:spcAft>
                <a:spcPts val="30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Display of any Increase and decrease possible</a:t>
            </a:r>
          </a:p>
          <a:p>
            <a:pPr marL="177800" marR="0" lvl="0" indent="-177800" algn="l" defTabSz="914400" rtl="0" eaLnBrk="1" fontAlgn="auto" latinLnBrk="0" hangingPunct="1">
              <a:lnSpc>
                <a:spcPct val="100000"/>
              </a:lnSpc>
              <a:spcBef>
                <a:spcPts val="1200"/>
              </a:spcBef>
              <a:spcAft>
                <a:spcPts val="30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Calculation of (sub)totals</a:t>
            </a:r>
          </a:p>
        </p:txBody>
      </p:sp>
      <p:pic>
        <p:nvPicPr>
          <p:cNvPr id="7" name="Grafik 6">
            <a:extLst>
              <a:ext uri="{FF2B5EF4-FFF2-40B4-BE49-F238E27FC236}">
                <a16:creationId xmlns:a16="http://schemas.microsoft.com/office/drawing/2014/main" id="{8AA06FD5-B96C-4F18-B08A-97272E9E1B9C}"/>
              </a:ext>
            </a:extLst>
          </p:cNvPr>
          <p:cNvPicPr>
            <a:picLocks noChangeAspect="1"/>
          </p:cNvPicPr>
          <p:nvPr/>
        </p:nvPicPr>
        <p:blipFill rotWithShape="1">
          <a:blip r:embed="rId4"/>
          <a:srcRect r="2856"/>
          <a:stretch/>
        </p:blipFill>
        <p:spPr>
          <a:xfrm>
            <a:off x="7991048" y="990319"/>
            <a:ext cx="4080952" cy="3298696"/>
          </a:xfrm>
          <a:prstGeom prst="rect">
            <a:avLst/>
          </a:prstGeom>
        </p:spPr>
      </p:pic>
      <p:pic>
        <p:nvPicPr>
          <p:cNvPr id="9" name="Grafik 8">
            <a:extLst>
              <a:ext uri="{FF2B5EF4-FFF2-40B4-BE49-F238E27FC236}">
                <a16:creationId xmlns:a16="http://schemas.microsoft.com/office/drawing/2014/main" id="{EF840E5C-D424-4D28-B0DC-FE95E2D9A435}"/>
              </a:ext>
            </a:extLst>
          </p:cNvPr>
          <p:cNvPicPr>
            <a:picLocks noChangeAspect="1"/>
          </p:cNvPicPr>
          <p:nvPr/>
        </p:nvPicPr>
        <p:blipFill>
          <a:blip r:embed="rId5"/>
          <a:stretch>
            <a:fillRect/>
          </a:stretch>
        </p:blipFill>
        <p:spPr>
          <a:xfrm>
            <a:off x="6456000" y="4242311"/>
            <a:ext cx="5147088" cy="2210689"/>
          </a:xfrm>
          <a:prstGeom prst="rect">
            <a:avLst/>
          </a:prstGeom>
        </p:spPr>
      </p:pic>
      <p:sp>
        <p:nvSpPr>
          <p:cNvPr id="13" name="Rechteck: abgerundete Ecken 12">
            <a:hlinkClick r:id="rId6" action="ppaction://hlinksldjump"/>
            <a:extLst>
              <a:ext uri="{FF2B5EF4-FFF2-40B4-BE49-F238E27FC236}">
                <a16:creationId xmlns:a16="http://schemas.microsoft.com/office/drawing/2014/main" id="{0B9FFDA0-F1F4-4E14-AC1E-0CFFF5F2F798}"/>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52226255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0AF2D-922D-4519-92C4-5FEBE4B1CD76}"/>
              </a:ext>
            </a:extLst>
          </p:cNvPr>
          <p:cNvSpPr>
            <a:spLocks noGrp="1"/>
          </p:cNvSpPr>
          <p:nvPr>
            <p:ph type="title"/>
          </p:nvPr>
        </p:nvSpPr>
        <p:spPr/>
        <p:txBody>
          <a:bodyPr/>
          <a:lstStyle/>
          <a:p>
            <a:r>
              <a:rPr lang="en-US"/>
              <a:t>Uniform design</a:t>
            </a:r>
            <a:endParaRPr lang="en-US" dirty="0"/>
          </a:p>
        </p:txBody>
      </p:sp>
      <p:sp>
        <p:nvSpPr>
          <p:cNvPr id="3" name="Inhaltsplatzhalter 2">
            <a:extLst>
              <a:ext uri="{FF2B5EF4-FFF2-40B4-BE49-F238E27FC236}">
                <a16:creationId xmlns:a16="http://schemas.microsoft.com/office/drawing/2014/main" id="{40EE4177-61F9-40BC-AC46-9311BD855C55}"/>
              </a:ext>
            </a:extLst>
          </p:cNvPr>
          <p:cNvSpPr>
            <a:spLocks noGrp="1"/>
          </p:cNvSpPr>
          <p:nvPr>
            <p:ph type="body" sz="quarter" idx="15"/>
          </p:nvPr>
        </p:nvSpPr>
        <p:spPr/>
        <p:txBody>
          <a:bodyPr/>
          <a:lstStyle/>
          <a:p>
            <a:pPr marL="0" indent="0">
              <a:buNone/>
            </a:pPr>
            <a:r>
              <a:rPr lang="en-US" sz="1800">
                <a:latin typeface="Segoe UI Semibold" panose="020B0702040204020203" pitchFamily="34" charset="0"/>
              </a:rPr>
              <a:t>The star in every chart: your brand</a:t>
            </a:r>
          </a:p>
          <a:p>
            <a:pPr marL="0" indent="0">
              <a:buNone/>
            </a:pPr>
            <a:r>
              <a:rPr lang="en-US"/>
              <a:t>empower</a:t>
            </a:r>
            <a:r>
              <a:rPr lang="en-US" baseline="30000"/>
              <a:t>®</a:t>
            </a:r>
            <a:r>
              <a:rPr lang="en-US"/>
              <a:t> charts not only creates elegant charts, they conform to your brand 100%. During initial setup we will adapt all your charts types to be completely in line with your corporate design. During this phase we work closely with you to ensure that every detail is just right. You want to change something later? No problem: all settings can be centrally adjusted. All users also have the ability to set individual formatting, only within the corporate design guidelines. This way you brand always takes center-stage – even in charts. </a:t>
            </a:r>
          </a:p>
          <a:p>
            <a:pPr marL="0" indent="0">
              <a:buNone/>
            </a:pPr>
            <a:r>
              <a:rPr lang="en-US">
                <a:latin typeface="Segoe UI Semibold" panose="020B0702040204020203" pitchFamily="34" charset="0"/>
              </a:rPr>
              <a:t>Functions:</a:t>
            </a:r>
          </a:p>
          <a:p>
            <a:pPr marL="0" indent="0">
              <a:buNone/>
            </a:pPr>
            <a:r>
              <a:rPr lang="en-US"/>
              <a:t>All charts conform to corporate design</a:t>
            </a:r>
          </a:p>
          <a:p>
            <a:r>
              <a:rPr lang="en-US" sz="1200"/>
              <a:t>Restricted fonts and font sizes</a:t>
            </a:r>
          </a:p>
          <a:p>
            <a:r>
              <a:rPr lang="en-US" sz="1200"/>
              <a:t>You corporate design fill and line colors</a:t>
            </a:r>
          </a:p>
          <a:p>
            <a:r>
              <a:rPr lang="en-US" sz="1200"/>
              <a:t>Only approved symbols and lines</a:t>
            </a:r>
          </a:p>
          <a:p>
            <a:r>
              <a:rPr lang="en-US" sz="1200"/>
              <a:t>Settings are administered centrally</a:t>
            </a:r>
          </a:p>
          <a:p>
            <a:pPr marL="0" indent="0">
              <a:buNone/>
            </a:pPr>
            <a:endParaRPr lang="en-US" dirty="0"/>
          </a:p>
        </p:txBody>
      </p:sp>
      <p:pic>
        <p:nvPicPr>
          <p:cNvPr id="5" name="Grafik 4">
            <a:extLst>
              <a:ext uri="{FF2B5EF4-FFF2-40B4-BE49-F238E27FC236}">
                <a16:creationId xmlns:a16="http://schemas.microsoft.com/office/drawing/2014/main" id="{9E43F0FA-6EF6-45C9-BED4-C9A477DB5E5C}"/>
              </a:ext>
            </a:extLst>
          </p:cNvPr>
          <p:cNvPicPr>
            <a:picLocks noChangeAspect="1"/>
          </p:cNvPicPr>
          <p:nvPr/>
        </p:nvPicPr>
        <p:blipFill rotWithShape="1">
          <a:blip r:embed="rId4">
            <a:extLst>
              <a:ext uri="{28A0092B-C50C-407E-A947-70E740481C1C}">
                <a14:useLocalDpi xmlns:a14="http://schemas.microsoft.com/office/drawing/2010/main" val="0"/>
              </a:ext>
            </a:extLst>
          </a:blip>
          <a:srcRect r="40526"/>
          <a:stretch/>
        </p:blipFill>
        <p:spPr>
          <a:xfrm>
            <a:off x="8480381" y="1269000"/>
            <a:ext cx="2007619" cy="2664002"/>
          </a:xfrm>
          <a:prstGeom prst="rect">
            <a:avLst/>
          </a:prstGeom>
        </p:spPr>
      </p:pic>
      <p:pic>
        <p:nvPicPr>
          <p:cNvPr id="4" name="Grafik 3">
            <a:extLst>
              <a:ext uri="{FF2B5EF4-FFF2-40B4-BE49-F238E27FC236}">
                <a16:creationId xmlns:a16="http://schemas.microsoft.com/office/drawing/2014/main" id="{F79C35DC-A6D3-4695-BF4D-CD533CD35DDC}"/>
              </a:ext>
            </a:extLst>
          </p:cNvPr>
          <p:cNvPicPr>
            <a:picLocks noChangeAspect="1"/>
          </p:cNvPicPr>
          <p:nvPr/>
        </p:nvPicPr>
        <p:blipFill>
          <a:blip r:embed="rId5"/>
          <a:stretch>
            <a:fillRect/>
          </a:stretch>
        </p:blipFill>
        <p:spPr>
          <a:xfrm>
            <a:off x="4146950" y="4149000"/>
            <a:ext cx="3632878" cy="1662937"/>
          </a:xfrm>
          <a:prstGeom prst="rect">
            <a:avLst/>
          </a:prstGeom>
        </p:spPr>
      </p:pic>
      <p:pic>
        <p:nvPicPr>
          <p:cNvPr id="7" name="Grafik 6">
            <a:extLst>
              <a:ext uri="{FF2B5EF4-FFF2-40B4-BE49-F238E27FC236}">
                <a16:creationId xmlns:a16="http://schemas.microsoft.com/office/drawing/2014/main" id="{D2C15880-DDCB-4408-B022-BE3E1FDF9E65}"/>
              </a:ext>
            </a:extLst>
          </p:cNvPr>
          <p:cNvPicPr>
            <a:picLocks noChangeAspect="1"/>
          </p:cNvPicPr>
          <p:nvPr/>
        </p:nvPicPr>
        <p:blipFill>
          <a:blip r:embed="rId6"/>
          <a:stretch>
            <a:fillRect/>
          </a:stretch>
        </p:blipFill>
        <p:spPr>
          <a:xfrm>
            <a:off x="7987256" y="4142716"/>
            <a:ext cx="3743446" cy="1669221"/>
          </a:xfrm>
          <a:prstGeom prst="rect">
            <a:avLst/>
          </a:prstGeom>
        </p:spPr>
      </p:pic>
      <p:sp>
        <p:nvSpPr>
          <p:cNvPr id="11" name="Rechteck: abgerundete Ecken 10">
            <a:hlinkClick r:id="rId7" action="ppaction://hlinksldjump"/>
            <a:extLst>
              <a:ext uri="{FF2B5EF4-FFF2-40B4-BE49-F238E27FC236}">
                <a16:creationId xmlns:a16="http://schemas.microsoft.com/office/drawing/2014/main" id="{7101C7C2-0CCE-40AC-BF58-2C921465098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5395421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Bildplatzhalter 11">
            <a:hlinkHover r:id="rId3" action="ppaction://hlinksldjump"/>
            <a:extLst>
              <a:ext uri="{FF2B5EF4-FFF2-40B4-BE49-F238E27FC236}">
                <a16:creationId xmlns:a16="http://schemas.microsoft.com/office/drawing/2014/main" id="{CC469504-9E0D-4FE5-B52D-B735DFA9E08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645" b="8645"/>
          <a:stretch>
            <a:fillRect/>
          </a:stretch>
        </p:blipFill>
        <p:spPr>
          <a:prstGeom prst="rect">
            <a:avLst/>
          </a:prstGeom>
        </p:spPr>
      </p:pic>
      <p:pic>
        <p:nvPicPr>
          <p:cNvPr id="13" name="Bildplatzhalter 12">
            <a:hlinkClick r:id="" action="ppaction://customshow?id=2"/>
            <a:extLst>
              <a:ext uri="{FF2B5EF4-FFF2-40B4-BE49-F238E27FC236}">
                <a16:creationId xmlns:a16="http://schemas.microsoft.com/office/drawing/2014/main" id="{158ACBD7-D35F-49D5-B696-9F98A9F5B5C9}"/>
              </a:ext>
            </a:extLst>
          </p:cNvPr>
          <p:cNvPicPr>
            <a:picLocks noGrp="1" noChangeAspect="1"/>
          </p:cNvPicPr>
          <p:nvPr>
            <p:ph type="pic" sz="quarter" idx="11"/>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8946" b="8946"/>
          <a:stretch>
            <a:fillRect/>
          </a:stretch>
        </p:blipFill>
        <p:spPr>
          <a:prstGeom prst="rect">
            <a:avLst/>
          </a:prstGeom>
        </p:spPr>
      </p:pic>
      <p:pic>
        <p:nvPicPr>
          <p:cNvPr id="15" name="Bildplatzhalter 14">
            <a:hlinkHover r:id="rId7" action="ppaction://hlinksldjump"/>
            <a:extLst>
              <a:ext uri="{FF2B5EF4-FFF2-40B4-BE49-F238E27FC236}">
                <a16:creationId xmlns:a16="http://schemas.microsoft.com/office/drawing/2014/main" id="{4F8970C8-4ED1-4D88-9A97-F055066BCBBF}"/>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8645" b="8645"/>
          <a:stretch>
            <a:fillRect/>
          </a:stretch>
        </p:blipFill>
        <p:spPr>
          <a:prstGeom prst="rect">
            <a:avLst/>
          </a:prstGeom>
        </p:spPr>
      </p:pic>
      <p:pic>
        <p:nvPicPr>
          <p:cNvPr id="14" name="Bildplatzhalter 13">
            <a:hlinkHover r:id="rId9" action="ppaction://hlinksldjump"/>
            <a:extLst>
              <a:ext uri="{FF2B5EF4-FFF2-40B4-BE49-F238E27FC236}">
                <a16:creationId xmlns:a16="http://schemas.microsoft.com/office/drawing/2014/main" id="{3C7D4E17-8C40-4244-9B0C-29FED0AE43CC}"/>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8846" b="8846"/>
          <a:stretch>
            <a:fillRect/>
          </a:stretch>
        </p:blipFill>
        <p:spPr>
          <a:prstGeom prst="rect">
            <a:avLst/>
          </a:prstGeom>
        </p:spPr>
      </p:pic>
      <p:sp>
        <p:nvSpPr>
          <p:cNvPr id="6" name="Freihandform: Form 5">
            <a:hlinkClick r:id="rId11" action="ppaction://hlinksldjump"/>
            <a:hlinkHover r:id="rId11" action="ppaction://hlinksldjump"/>
            <a:extLst>
              <a:ext uri="{FF2B5EF4-FFF2-40B4-BE49-F238E27FC236}">
                <a16:creationId xmlns:a16="http://schemas.microsoft.com/office/drawing/2014/main" id="{44CB4AC4-5F0D-422D-B4F0-7D9D32468886}"/>
              </a:ext>
            </a:extLst>
          </p:cNvPr>
          <p:cNvSpPr/>
          <p:nvPr/>
        </p:nvSpPr>
        <p:spPr>
          <a:xfrm>
            <a:off x="2"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71953 h 6858000"/>
              <a:gd name="connsiteX3" fmla="*/ 6257052 w 12191999"/>
              <a:gd name="connsiteY3" fmla="*/ 71953 h 6858000"/>
              <a:gd name="connsiteX4" fmla="*/ 6257052 w 12191999"/>
              <a:gd name="connsiteY4" fmla="*/ 3326454 h 6858000"/>
              <a:gd name="connsiteX5" fmla="*/ 12191999 w 12191999"/>
              <a:gd name="connsiteY5" fmla="*/ 3326454 h 6858000"/>
              <a:gd name="connsiteX6" fmla="*/ 12191999 w 12191999"/>
              <a:gd name="connsiteY6" fmla="*/ 3603499 h 6858000"/>
              <a:gd name="connsiteX7" fmla="*/ 6257052 w 12191999"/>
              <a:gd name="connsiteY7" fmla="*/ 3603499 h 6858000"/>
              <a:gd name="connsiteX8" fmla="*/ 6257052 w 12191999"/>
              <a:gd name="connsiteY8" fmla="*/ 6857999 h 6858000"/>
              <a:gd name="connsiteX9" fmla="*/ 12191999 w 12191999"/>
              <a:gd name="connsiteY9" fmla="*/ 6857999 h 6858000"/>
              <a:gd name="connsiteX10" fmla="*/ 12191999 w 12191999"/>
              <a:gd name="connsiteY10" fmla="*/ 6858000 h 6858000"/>
              <a:gd name="connsiteX11" fmla="*/ 5936399 w 12191999"/>
              <a:gd name="connsiteY11" fmla="*/ 6858000 h 6858000"/>
              <a:gd name="connsiteX12" fmla="*/ 5936399 w 12191999"/>
              <a:gd name="connsiteY12" fmla="*/ 3603499 h 6858000"/>
              <a:gd name="connsiteX13" fmla="*/ 0 w 12191999"/>
              <a:gd name="connsiteY13" fmla="*/ 3603499 h 6858000"/>
              <a:gd name="connsiteX14" fmla="*/ 0 w 12191999"/>
              <a:gd name="connsiteY14" fmla="*/ 3326454 h 6858000"/>
              <a:gd name="connsiteX15" fmla="*/ 5936399 w 12191999"/>
              <a:gd name="connsiteY15" fmla="*/ 3326454 h 6858000"/>
              <a:gd name="connsiteX16" fmla="*/ 5936399 w 12191999"/>
              <a:gd name="connsiteY16" fmla="*/ 71952 h 6858000"/>
              <a:gd name="connsiteX17" fmla="*/ 0 w 12191999"/>
              <a:gd name="connsiteY17" fmla="*/ 7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9" h="6858000">
                <a:moveTo>
                  <a:pt x="0" y="0"/>
                </a:moveTo>
                <a:lnTo>
                  <a:pt x="12191999" y="0"/>
                </a:lnTo>
                <a:lnTo>
                  <a:pt x="12191999" y="71953"/>
                </a:lnTo>
                <a:lnTo>
                  <a:pt x="6257052" y="71953"/>
                </a:lnTo>
                <a:lnTo>
                  <a:pt x="6257052" y="3326454"/>
                </a:lnTo>
                <a:lnTo>
                  <a:pt x="12191999" y="3326454"/>
                </a:lnTo>
                <a:lnTo>
                  <a:pt x="12191999" y="3603499"/>
                </a:lnTo>
                <a:lnTo>
                  <a:pt x="6257052" y="3603499"/>
                </a:lnTo>
                <a:lnTo>
                  <a:pt x="6257052" y="6857999"/>
                </a:lnTo>
                <a:lnTo>
                  <a:pt x="12191999" y="6857999"/>
                </a:lnTo>
                <a:lnTo>
                  <a:pt x="12191999" y="6858000"/>
                </a:lnTo>
                <a:lnTo>
                  <a:pt x="5936399" y="6858000"/>
                </a:lnTo>
                <a:lnTo>
                  <a:pt x="5936399" y="3603499"/>
                </a:lnTo>
                <a:lnTo>
                  <a:pt x="0" y="3603499"/>
                </a:lnTo>
                <a:lnTo>
                  <a:pt x="0" y="3326454"/>
                </a:lnTo>
                <a:lnTo>
                  <a:pt x="5936399" y="3326454"/>
                </a:lnTo>
                <a:lnTo>
                  <a:pt x="5936399" y="71952"/>
                </a:lnTo>
                <a:lnTo>
                  <a:pt x="0" y="71952"/>
                </a:lnTo>
                <a:close/>
              </a:path>
            </a:pathLst>
          </a:cu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53374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BDE54-43F9-483E-BA10-6D02728B911D}"/>
              </a:ext>
            </a:extLst>
          </p:cNvPr>
          <p:cNvSpPr>
            <a:spLocks noGrp="1"/>
          </p:cNvSpPr>
          <p:nvPr>
            <p:ph type="title"/>
          </p:nvPr>
        </p:nvSpPr>
        <p:spPr/>
        <p:txBody>
          <a:bodyPr/>
          <a:lstStyle/>
          <a:p>
            <a:r>
              <a:rPr lang="en-US"/>
              <a:t>Work efficiently</a:t>
            </a:r>
            <a:endParaRPr lang="en-US" dirty="0"/>
          </a:p>
        </p:txBody>
      </p:sp>
      <p:sp>
        <p:nvSpPr>
          <p:cNvPr id="3" name="Inhaltsplatzhalter 2">
            <a:extLst>
              <a:ext uri="{FF2B5EF4-FFF2-40B4-BE49-F238E27FC236}">
                <a16:creationId xmlns:a16="http://schemas.microsoft.com/office/drawing/2014/main" id="{FAE176CC-A09F-48A2-A192-11871B8AE97E}"/>
              </a:ext>
            </a:extLst>
          </p:cNvPr>
          <p:cNvSpPr>
            <a:spLocks noGrp="1"/>
          </p:cNvSpPr>
          <p:nvPr>
            <p:ph type="body" sz="quarter" idx="15"/>
            <p:custDataLst>
              <p:tags r:id="rId2"/>
            </p:custDataLst>
          </p:nvPr>
        </p:nvSpPr>
        <p:spPr/>
        <p:txBody>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0" indent="0">
              <a:buNone/>
            </a:pPr>
            <a:r>
              <a:rPr lang="en-US" sz="1800">
                <a:latin typeface="Segoe UI Semibold" panose="020B0702040204020203" pitchFamily="34" charset="0"/>
              </a:rPr>
              <a:t>Break the limits: create charts with arrows, breaks and Excel links</a:t>
            </a:r>
          </a:p>
          <a:p>
            <a:pPr marL="0" indent="0">
              <a:buNone/>
            </a:pPr>
            <a:r>
              <a:rPr lang="en-US"/>
              <a:t>Frequently users miss a special something when working with PowerPoint – easy to use additional functions the presentation with a bit more oomph. Have you already tried to display absolute growth or the annual average (CAGR) with an arrow? No problem with empower</a:t>
            </a:r>
            <a:r>
              <a:rPr lang="en-US" baseline="30000"/>
              <a:t>®</a:t>
            </a:r>
            <a:r>
              <a:rPr lang="en-US"/>
              <a:t> charts. Inserting breaks to reduce optical breakaways as well as the formatting of numbers are a breeze with a few clicks. A further highlight: charts can be directly linked to Excel tables.</a:t>
            </a:r>
          </a:p>
          <a:p>
            <a:pPr marL="0" indent="0">
              <a:buNone/>
            </a:pPr>
            <a:r>
              <a:rPr lang="en-US">
                <a:latin typeface="Segoe UI Semibold" panose="020B0702040204020203" pitchFamily="34" charset="0"/>
              </a:rPr>
              <a:t>Functions: </a:t>
            </a:r>
          </a:p>
          <a:p>
            <a:pPr>
              <a:spcBef>
                <a:spcPts val="300"/>
              </a:spcBef>
              <a:spcAft>
                <a:spcPts val="0"/>
              </a:spcAft>
            </a:pPr>
            <a:r>
              <a:rPr lang="en-US" sz="1200"/>
              <a:t>Stacked / grouped column/bar charts</a:t>
            </a:r>
          </a:p>
          <a:p>
            <a:pPr>
              <a:spcBef>
                <a:spcPts val="300"/>
              </a:spcBef>
              <a:spcAft>
                <a:spcPts val="0"/>
              </a:spcAft>
            </a:pPr>
            <a:r>
              <a:rPr lang="en-US" sz="1200"/>
              <a:t>Line charts</a:t>
            </a:r>
          </a:p>
          <a:p>
            <a:pPr>
              <a:spcBef>
                <a:spcPts val="300"/>
              </a:spcBef>
              <a:spcAft>
                <a:spcPts val="0"/>
              </a:spcAft>
            </a:pPr>
            <a:r>
              <a:rPr lang="en-US" sz="1200"/>
              <a:t>Dot and bubble charts</a:t>
            </a:r>
          </a:p>
          <a:p>
            <a:pPr>
              <a:spcBef>
                <a:spcPts val="300"/>
              </a:spcBef>
              <a:spcAft>
                <a:spcPts val="0"/>
              </a:spcAft>
            </a:pPr>
            <a:r>
              <a:rPr lang="en-US" sz="1200"/>
              <a:t>Pie charts</a:t>
            </a:r>
          </a:p>
          <a:p>
            <a:pPr>
              <a:spcBef>
                <a:spcPts val="300"/>
              </a:spcBef>
              <a:spcAft>
                <a:spcPts val="0"/>
              </a:spcAft>
            </a:pPr>
            <a:r>
              <a:rPr lang="en-US" sz="1200"/>
              <a:t>Area charts</a:t>
            </a:r>
          </a:p>
          <a:p>
            <a:pPr>
              <a:spcBef>
                <a:spcPts val="300"/>
              </a:spcBef>
              <a:spcAft>
                <a:spcPts val="0"/>
              </a:spcAft>
            </a:pPr>
            <a:r>
              <a:rPr lang="en-US" sz="1200"/>
              <a:t>100% chart mode</a:t>
            </a:r>
          </a:p>
          <a:p>
            <a:pPr>
              <a:spcBef>
                <a:spcPts val="300"/>
              </a:spcBef>
              <a:spcAft>
                <a:spcPts val="0"/>
              </a:spcAft>
            </a:pPr>
            <a:r>
              <a:rPr lang="en-US" sz="1200"/>
              <a:t>Combined charts</a:t>
            </a:r>
          </a:p>
          <a:p>
            <a:pPr>
              <a:spcBef>
                <a:spcPts val="300"/>
              </a:spcBef>
              <a:spcAft>
                <a:spcPts val="0"/>
              </a:spcAft>
            </a:pPr>
            <a:endParaRPr lang="en-US" sz="1200"/>
          </a:p>
          <a:p>
            <a:endParaRPr lang="en-US" sz="1200"/>
          </a:p>
          <a:p>
            <a:pPr marL="0" indent="0">
              <a:buNone/>
            </a:pPr>
            <a:endParaRPr lang="en-US" dirty="0">
              <a:latin typeface="Segoe UI Semibold" panose="020B0702040204020203" pitchFamily="34" charset="0"/>
            </a:endParaRPr>
          </a:p>
        </p:txBody>
      </p:sp>
      <p:sp>
        <p:nvSpPr>
          <p:cNvPr id="6" name="Rectangle 5">
            <a:extLst>
              <a:ext uri="{FF2B5EF4-FFF2-40B4-BE49-F238E27FC236}">
                <a16:creationId xmlns:a16="http://schemas.microsoft.com/office/drawing/2014/main" id="{DF1F8C55-9EF5-46E3-BF8A-9207C2E4D010}"/>
              </a:ext>
            </a:extLst>
          </p:cNvPr>
          <p:cNvSpPr>
            <a:spLocks/>
          </p:cNvSpPr>
          <p:nvPr/>
        </p:nvSpPr>
        <p:spPr>
          <a:xfrm>
            <a:off x="4008000" y="3668002"/>
            <a:ext cx="3048000" cy="1615827"/>
          </a:xfrm>
          <a:prstGeom prst="rect">
            <a:avLst/>
          </a:prstGeom>
        </p:spPr>
        <p:txBody>
          <a:bodyPr wrap="square">
            <a:spAutoFit/>
          </a:bodyPr>
          <a:lstStyle/>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Growth, delta and CAGR arrows</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Connection and value lines</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Breaks</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Column totals</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Comprehensive number formatting</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Comprehensive chart formatting</a:t>
            </a:r>
          </a:p>
          <a:p>
            <a:pPr marL="177800" marR="0" lvl="0" indent="-177800" algn="l" defTabSz="914400" rtl="0" eaLnBrk="1" fontAlgn="auto" latinLnBrk="0" hangingPunct="1">
              <a:lnSpc>
                <a:spcPct val="100000"/>
              </a:lnSpc>
              <a:spcBef>
                <a:spcPts val="300"/>
              </a:spcBef>
              <a:spcAft>
                <a:spcPts val="0"/>
              </a:spcAft>
              <a:buClr>
                <a:srgbClr val="E03C25"/>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Excel links</a:t>
            </a:r>
          </a:p>
        </p:txBody>
      </p:sp>
      <p:pic>
        <p:nvPicPr>
          <p:cNvPr id="4" name="Grafik 3">
            <a:extLst>
              <a:ext uri="{FF2B5EF4-FFF2-40B4-BE49-F238E27FC236}">
                <a16:creationId xmlns:a16="http://schemas.microsoft.com/office/drawing/2014/main" id="{E5A3CCF6-5448-4551-A8B3-7C40576566FD}"/>
              </a:ext>
            </a:extLst>
          </p:cNvPr>
          <p:cNvPicPr>
            <a:picLocks noChangeAspect="1"/>
          </p:cNvPicPr>
          <p:nvPr/>
        </p:nvPicPr>
        <p:blipFill>
          <a:blip r:embed="rId5"/>
          <a:stretch>
            <a:fillRect/>
          </a:stretch>
        </p:blipFill>
        <p:spPr>
          <a:xfrm>
            <a:off x="6621654" y="4386927"/>
            <a:ext cx="5242943" cy="2279950"/>
          </a:xfrm>
          <a:prstGeom prst="rect">
            <a:avLst/>
          </a:prstGeom>
        </p:spPr>
      </p:pic>
      <p:pic>
        <p:nvPicPr>
          <p:cNvPr id="7" name="Grafik 6">
            <a:extLst>
              <a:ext uri="{FF2B5EF4-FFF2-40B4-BE49-F238E27FC236}">
                <a16:creationId xmlns:a16="http://schemas.microsoft.com/office/drawing/2014/main" id="{E21968C8-0FED-423C-9694-1AB580415086}"/>
              </a:ext>
            </a:extLst>
          </p:cNvPr>
          <p:cNvPicPr>
            <a:picLocks noChangeAspect="1"/>
          </p:cNvPicPr>
          <p:nvPr/>
        </p:nvPicPr>
        <p:blipFill>
          <a:blip r:embed="rId6"/>
          <a:stretch>
            <a:fillRect/>
          </a:stretch>
        </p:blipFill>
        <p:spPr>
          <a:xfrm>
            <a:off x="8017434" y="1358213"/>
            <a:ext cx="3881261" cy="2913825"/>
          </a:xfrm>
          <a:prstGeom prst="rect">
            <a:avLst/>
          </a:prstGeom>
        </p:spPr>
      </p:pic>
      <p:sp>
        <p:nvSpPr>
          <p:cNvPr id="11" name="Rechteck: abgerundete Ecken 10">
            <a:hlinkClick r:id="rId7" action="ppaction://hlinksldjump"/>
            <a:extLst>
              <a:ext uri="{FF2B5EF4-FFF2-40B4-BE49-F238E27FC236}">
                <a16:creationId xmlns:a16="http://schemas.microsoft.com/office/drawing/2014/main" id="{CA1EFC99-5A47-4AA8-88A9-768A932F824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2049504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Advantages of empower® charts vs. PowerPoint charts</a:t>
            </a:r>
            <a:endParaRPr lang="en-US" dirty="0"/>
          </a:p>
        </p:txBody>
      </p:sp>
      <p:sp>
        <p:nvSpPr>
          <p:cNvPr id="5" name="Rectangle 4"/>
          <p:cNvSpPr/>
          <p:nvPr/>
        </p:nvSpPr>
        <p:spPr>
          <a:xfrm>
            <a:off x="336000" y="1269001"/>
            <a:ext cx="3596813" cy="651827"/>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Addition of essential chart types</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6" name="Rectangle 5"/>
          <p:cNvSpPr/>
          <p:nvPr/>
        </p:nvSpPr>
        <p:spPr>
          <a:xfrm>
            <a:off x="4297593" y="1269001"/>
            <a:ext cx="3596813" cy="651827"/>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Arrows, lines and number formats</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7" name="Rectangle 6"/>
          <p:cNvSpPr/>
          <p:nvPr/>
        </p:nvSpPr>
        <p:spPr>
          <a:xfrm>
            <a:off x="8259187" y="1269001"/>
            <a:ext cx="3596813" cy="651827"/>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Easy and uniform charts</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7" name="Rectangle 16"/>
          <p:cNvSpPr/>
          <p:nvPr/>
        </p:nvSpPr>
        <p:spPr>
          <a:xfrm>
            <a:off x="336000" y="2021727"/>
            <a:ext cx="3596813" cy="921201"/>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p>
            <a:pPr marL="0" marR="0" lvl="0" indent="0" algn="l" defTabSz="914400" rtl="0" eaLnBrk="1" fontAlgn="auto" latinLnBrk="0" hangingPunct="1">
              <a:lnSpc>
                <a:spcPct val="100000"/>
              </a:lnSpc>
              <a:spcBef>
                <a:spcPts val="0"/>
              </a:spcBef>
              <a:spcAft>
                <a:spcPts val="0"/>
              </a:spcAft>
              <a:buClr>
                <a:srgbClr val="DA4A00"/>
              </a:buClr>
              <a:buSzPct val="100000"/>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charts offer users the two essential chart types that are not natively supported by PowerPoint: Waterfall and Gantt chart. </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p:cNvSpPr/>
          <p:nvPr/>
        </p:nvSpPr>
        <p:spPr>
          <a:xfrm>
            <a:off x="4297593" y="2021727"/>
            <a:ext cx="3596813" cy="921201"/>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p>
            <a:pPr marL="0" marR="0" lvl="0" indent="0" algn="l" defTabSz="914400" rtl="0" eaLnBrk="1" fontAlgn="auto" latinLnBrk="0" hangingPunct="1">
              <a:lnSpc>
                <a:spcPct val="100000"/>
              </a:lnSpc>
              <a:spcBef>
                <a:spcPts val="0"/>
              </a:spcBef>
              <a:spcAft>
                <a:spcPts val="0"/>
              </a:spcAft>
              <a:buClr>
                <a:srgbClr val="DA4A00"/>
              </a:buClr>
              <a:buSzPct val="100000"/>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frequently want to display growth, CAGR, average, delta and benchmark lines. They also want to use specific number formats. empower® charts provides all these functions with just a click of a button.</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9" name="Rectangle 18"/>
          <p:cNvSpPr/>
          <p:nvPr/>
        </p:nvSpPr>
        <p:spPr>
          <a:xfrm>
            <a:off x="8259187" y="2021727"/>
            <a:ext cx="3596813" cy="921201"/>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p>
            <a:pPr marL="0" marR="0" lvl="0" indent="0" algn="l" defTabSz="914400" rtl="0" eaLnBrk="1" fontAlgn="auto" latinLnBrk="0" hangingPunct="1">
              <a:lnSpc>
                <a:spcPct val="100000"/>
              </a:lnSpc>
              <a:spcBef>
                <a:spcPts val="0"/>
              </a:spcBef>
              <a:spcAft>
                <a:spcPts val="0"/>
              </a:spcAft>
              <a:buClr>
                <a:srgbClr val="DA4A00"/>
              </a:buClr>
              <a:buSzPct val="100000"/>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charts enables users to create perfectly designed charts that comply with corporate design standards. Further all relevant chart settings: bar totals, bar width, font size, etc. are in direct access. In native charts these settings are absent or hard to find.</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10" name="Straight Connector 9"/>
          <p:cNvCxnSpPr/>
          <p:nvPr/>
        </p:nvCxnSpPr>
        <p:spPr>
          <a:xfrm>
            <a:off x="336000" y="1941648"/>
            <a:ext cx="3596813"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97593" y="1941648"/>
            <a:ext cx="3596813"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259187" y="1953687"/>
            <a:ext cx="3596813"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3A9387D-277E-4714-8A93-853AF95C8020}"/>
              </a:ext>
            </a:extLst>
          </p:cNvPr>
          <p:cNvPicPr>
            <a:picLocks noChangeAspect="1"/>
          </p:cNvPicPr>
          <p:nvPr/>
        </p:nvPicPr>
        <p:blipFill>
          <a:blip r:embed="rId4"/>
          <a:stretch>
            <a:fillRect/>
          </a:stretch>
        </p:blipFill>
        <p:spPr>
          <a:xfrm>
            <a:off x="614887" y="2890720"/>
            <a:ext cx="3056952" cy="1824783"/>
          </a:xfrm>
          <a:prstGeom prst="rect">
            <a:avLst/>
          </a:prstGeom>
        </p:spPr>
      </p:pic>
      <p:pic>
        <p:nvPicPr>
          <p:cNvPr id="12" name="Grafik 11">
            <a:extLst>
              <a:ext uri="{FF2B5EF4-FFF2-40B4-BE49-F238E27FC236}">
                <a16:creationId xmlns:a16="http://schemas.microsoft.com/office/drawing/2014/main" id="{E56FCD87-E509-4FF3-879D-652E6FC35ED3}"/>
              </a:ext>
            </a:extLst>
          </p:cNvPr>
          <p:cNvPicPr>
            <a:picLocks noChangeAspect="1"/>
          </p:cNvPicPr>
          <p:nvPr/>
        </p:nvPicPr>
        <p:blipFill>
          <a:blip r:embed="rId5"/>
          <a:stretch>
            <a:fillRect/>
          </a:stretch>
        </p:blipFill>
        <p:spPr>
          <a:xfrm>
            <a:off x="260587" y="4660421"/>
            <a:ext cx="3747638" cy="1848150"/>
          </a:xfrm>
          <a:prstGeom prst="rect">
            <a:avLst/>
          </a:prstGeom>
        </p:spPr>
      </p:pic>
      <p:pic>
        <p:nvPicPr>
          <p:cNvPr id="27" name="Grafik 26">
            <a:extLst>
              <a:ext uri="{FF2B5EF4-FFF2-40B4-BE49-F238E27FC236}">
                <a16:creationId xmlns:a16="http://schemas.microsoft.com/office/drawing/2014/main" id="{56813130-7DB3-4344-9FC4-9B676F703A15}"/>
              </a:ext>
            </a:extLst>
          </p:cNvPr>
          <p:cNvPicPr>
            <a:picLocks noChangeAspect="1"/>
          </p:cNvPicPr>
          <p:nvPr/>
        </p:nvPicPr>
        <p:blipFill>
          <a:blip r:embed="rId6"/>
          <a:stretch>
            <a:fillRect/>
          </a:stretch>
        </p:blipFill>
        <p:spPr>
          <a:xfrm>
            <a:off x="4492671" y="3501000"/>
            <a:ext cx="3401735" cy="2553825"/>
          </a:xfrm>
          <a:prstGeom prst="rect">
            <a:avLst/>
          </a:prstGeom>
        </p:spPr>
      </p:pic>
      <p:pic>
        <p:nvPicPr>
          <p:cNvPr id="14" name="Grafik 13">
            <a:extLst>
              <a:ext uri="{FF2B5EF4-FFF2-40B4-BE49-F238E27FC236}">
                <a16:creationId xmlns:a16="http://schemas.microsoft.com/office/drawing/2014/main" id="{318BAE04-38C5-4FDE-9A0D-5B76AC468FFA}"/>
              </a:ext>
            </a:extLst>
          </p:cNvPr>
          <p:cNvPicPr>
            <a:picLocks noChangeAspect="1"/>
          </p:cNvPicPr>
          <p:nvPr/>
        </p:nvPicPr>
        <p:blipFill>
          <a:blip r:embed="rId7"/>
          <a:stretch>
            <a:fillRect/>
          </a:stretch>
        </p:blipFill>
        <p:spPr>
          <a:xfrm>
            <a:off x="8512168" y="3501000"/>
            <a:ext cx="3090850" cy="2177644"/>
          </a:xfrm>
          <a:prstGeom prst="rect">
            <a:avLst/>
          </a:prstGeom>
        </p:spPr>
      </p:pic>
      <p:sp>
        <p:nvSpPr>
          <p:cNvPr id="24" name="Rechteck: abgerundete Ecken 23">
            <a:hlinkClick r:id="rId8" action="ppaction://hlinksldjump"/>
            <a:extLst>
              <a:ext uri="{FF2B5EF4-FFF2-40B4-BE49-F238E27FC236}">
                <a16:creationId xmlns:a16="http://schemas.microsoft.com/office/drawing/2014/main" id="{1D08437A-2C1D-41F3-857F-754D9D49AEF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97380139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Advantages of empower® charts vs. other chart solutions</a:t>
            </a:r>
            <a:endParaRPr lang="en-US" dirty="0"/>
          </a:p>
        </p:txBody>
      </p:sp>
      <p:sp>
        <p:nvSpPr>
          <p:cNvPr id="5" name="Rectangle 4"/>
          <p:cNvSpPr/>
          <p:nvPr/>
        </p:nvSpPr>
        <p:spPr>
          <a:xfrm>
            <a:off x="336000" y="1543033"/>
            <a:ext cx="2158087" cy="960282"/>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Save time adjusting</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6" name="Rectangle 5"/>
          <p:cNvSpPr/>
          <p:nvPr/>
        </p:nvSpPr>
        <p:spPr>
          <a:xfrm>
            <a:off x="2676478" y="1543034"/>
            <a:ext cx="2158087" cy="960282"/>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Profit two-fold thanks to native PPT charts</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7" name="Rectangle 6"/>
          <p:cNvSpPr/>
          <p:nvPr/>
        </p:nvSpPr>
        <p:spPr>
          <a:xfrm>
            <a:off x="5016956" y="1543034"/>
            <a:ext cx="2158087" cy="960282"/>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Intuitive &amp; </a:t>
            </a:r>
            <a:b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easy to use</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Rectangle 7"/>
          <p:cNvSpPr/>
          <p:nvPr/>
        </p:nvSpPr>
        <p:spPr>
          <a:xfrm>
            <a:off x="7357434" y="1543034"/>
            <a:ext cx="2158087" cy="960282"/>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Uniform charts in your corporate design</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9" name="Rectangle 8"/>
          <p:cNvSpPr/>
          <p:nvPr/>
        </p:nvSpPr>
        <p:spPr>
          <a:xfrm>
            <a:off x="9697912" y="1543034"/>
            <a:ext cx="2158087" cy="960282"/>
          </a:xfrm>
          <a:prstGeom prst="rect">
            <a:avLst/>
          </a:prstGeom>
          <a:solidFill>
            <a:schemeClr val="bg2"/>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Significantly more cost-effective</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2" name="Oval 11"/>
          <p:cNvSpPr/>
          <p:nvPr/>
        </p:nvSpPr>
        <p:spPr>
          <a:xfrm>
            <a:off x="1166899" y="1341000"/>
            <a:ext cx="475579" cy="475200"/>
          </a:xfrm>
          <a:prstGeom prst="ellipse">
            <a:avLst/>
          </a:prstGeom>
          <a:solidFill>
            <a:schemeClr val="dk2"/>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a:t>
            </a:r>
            <a:endParaRPr kumimoji="0" lang="en-US" sz="1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 name="Oval 12"/>
          <p:cNvSpPr/>
          <p:nvPr/>
        </p:nvSpPr>
        <p:spPr>
          <a:xfrm>
            <a:off x="3509966" y="1341000"/>
            <a:ext cx="475579" cy="475200"/>
          </a:xfrm>
          <a:prstGeom prst="ellipse">
            <a:avLst/>
          </a:prstGeom>
          <a:solidFill>
            <a:schemeClr val="dk2"/>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a:t>
            </a:r>
            <a:endParaRPr kumimoji="0" lang="en-US" sz="1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Oval 13"/>
          <p:cNvSpPr/>
          <p:nvPr/>
        </p:nvSpPr>
        <p:spPr>
          <a:xfrm>
            <a:off x="5853033" y="1341000"/>
            <a:ext cx="475579" cy="475200"/>
          </a:xfrm>
          <a:prstGeom prst="ellipse">
            <a:avLst/>
          </a:prstGeom>
          <a:solidFill>
            <a:schemeClr val="dk2"/>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3</a:t>
            </a:r>
            <a:endParaRPr kumimoji="0" lang="en-US" sz="1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 name="Oval 14"/>
          <p:cNvSpPr/>
          <p:nvPr/>
        </p:nvSpPr>
        <p:spPr>
          <a:xfrm>
            <a:off x="8196100" y="1341000"/>
            <a:ext cx="475579" cy="475200"/>
          </a:xfrm>
          <a:prstGeom prst="ellipse">
            <a:avLst/>
          </a:prstGeom>
          <a:solidFill>
            <a:schemeClr val="dk2"/>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4</a:t>
            </a:r>
            <a:endParaRPr kumimoji="0" lang="en-US" sz="1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Oval 15"/>
          <p:cNvSpPr/>
          <p:nvPr/>
        </p:nvSpPr>
        <p:spPr>
          <a:xfrm>
            <a:off x="10539165" y="1341000"/>
            <a:ext cx="475579" cy="475200"/>
          </a:xfrm>
          <a:prstGeom prst="ellipse">
            <a:avLst/>
          </a:prstGeom>
          <a:solidFill>
            <a:schemeClr val="dk2"/>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a:t>
            </a:r>
            <a:endParaRPr kumimoji="0" lang="en-US" sz="1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7" name="Rectangle 16"/>
          <p:cNvSpPr/>
          <p:nvPr>
            <p:custDataLst>
              <p:tags r:id="rId2"/>
            </p:custDataLst>
          </p:nvPr>
        </p:nvSpPr>
        <p:spPr>
          <a:xfrm>
            <a:off x="336000" y="2854927"/>
            <a:ext cx="2158087" cy="3454074"/>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charts are based on native PPT charts. </a:t>
            </a: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sym typeface="Wingdings" panose="05000000000000000000" pitchFamily="2" charset="2"/>
              </a:rPr>
              <a:t>Charts can therefore be inserted into placeholder with no issues.</a:t>
            </a:r>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PPT-layout changes are therefore possible with the click of a button</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Charts do not extend beyond the slide or drawing area when adding arrows or data arrays. </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save time with easy to use features and slides look more professional.</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p:cNvSpPr/>
          <p:nvPr/>
        </p:nvSpPr>
        <p:spPr>
          <a:xfrm>
            <a:off x="2676478" y="2854927"/>
            <a:ext cx="2158087" cy="3454074"/>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p>
            <a:pPr marL="0" marR="0" lvl="0" indent="0" algn="l" defTabSz="914400" rtl="0" eaLnBrk="1" fontAlgn="auto" latinLnBrk="0" hangingPunct="1">
              <a:lnSpc>
                <a:spcPct val="100000"/>
              </a:lnSpc>
              <a:spcBef>
                <a:spcPts val="600"/>
              </a:spcBef>
              <a:spcAft>
                <a:spcPts val="0"/>
              </a:spcAft>
              <a:buClr>
                <a:srgbClr val="DA4A00"/>
              </a:buClr>
              <a:buSzPct val="100000"/>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Due to the fact that empower® charts are based on native Office charts, the user has two key advantages:</a:t>
            </a:r>
          </a:p>
          <a:p>
            <a:pPr marL="228600" marR="0" lvl="0" indent="-228600" algn="l" defTabSz="914400" rtl="0" eaLnBrk="1" fontAlgn="auto" latinLnBrk="0" hangingPunct="1">
              <a:lnSpc>
                <a:spcPct val="100000"/>
              </a:lnSpc>
              <a:spcBef>
                <a:spcPts val="600"/>
              </a:spcBef>
              <a:spcAft>
                <a:spcPts val="0"/>
              </a:spcAft>
              <a:buClr>
                <a:srgbClr val="DA4A00"/>
              </a:buClr>
              <a:buSzPct val="100000"/>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Created charts can at the very least be manually adjusted on all MS Office systems.</a:t>
            </a:r>
          </a:p>
          <a:p>
            <a:pPr marL="228600" marR="0" lvl="0" indent="-228600" algn="l" defTabSz="914400" rtl="0" eaLnBrk="1" fontAlgn="auto" latinLnBrk="0" hangingPunct="1">
              <a:lnSpc>
                <a:spcPct val="100000"/>
              </a:lnSpc>
              <a:spcBef>
                <a:spcPts val="600"/>
              </a:spcBef>
              <a:spcAft>
                <a:spcPts val="0"/>
              </a:spcAft>
              <a:buClr>
                <a:srgbClr val="DA4A00"/>
              </a:buClr>
              <a:buSzPct val="100000"/>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You don’t only benefit from  the ongoing development of empower® charts but also from Microsoft Office feature updates.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9" name="Rectangle 18"/>
          <p:cNvSpPr/>
          <p:nvPr>
            <p:custDataLst>
              <p:tags r:id="rId3"/>
            </p:custDataLst>
          </p:nvPr>
        </p:nvSpPr>
        <p:spPr>
          <a:xfrm>
            <a:off x="5016956" y="2854927"/>
            <a:ext cx="2158087" cy="3454074"/>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Using empower® charts is simple and intuitive.</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Other solutions are more complex to use or provide a multitude of settings that the average users would never need. </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No bloatware - empower® charts focuses on the essentials and offers its functions in a clear and logical layout. </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save valuable time and can instantly begin working on the things that matter.</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0" name="Rectangle 19"/>
          <p:cNvSpPr/>
          <p:nvPr>
            <p:custDataLst>
              <p:tags r:id="rId4"/>
            </p:custDataLst>
          </p:nvPr>
        </p:nvSpPr>
        <p:spPr>
          <a:xfrm>
            <a:off x="7357434" y="2854927"/>
            <a:ext cx="2158087" cy="3454074"/>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charts allows you to centrally define the look of all charts, colors and elements. </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The design of charts is uniform throughout the company – just the way corporate design defines it. </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Other solutions require the individual user to set the design of their charts resulting in wasted time and  non-uniform slides. </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Rectangle 20"/>
          <p:cNvSpPr/>
          <p:nvPr>
            <p:custDataLst>
              <p:tags r:id="rId5"/>
            </p:custDataLst>
          </p:nvPr>
        </p:nvSpPr>
        <p:spPr>
          <a:xfrm>
            <a:off x="9697912" y="2854927"/>
            <a:ext cx="2158087" cy="3454074"/>
          </a:xfrm>
          <a:prstGeom prst="rect">
            <a:avLst/>
          </a:prstGeom>
          <a:solidFill>
            <a:schemeClr val="lt1"/>
          </a:solidFill>
          <a:ln w="9525" cap="flat" cmpd="sng" algn="ctr">
            <a:solidFill>
              <a:schemeClr val="lt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0000" tIns="72000" rIns="90000" bIns="72000" rtlCol="0" anchor="t"/>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Compared to similar solutions empower® charts is significantly more cost-effective.</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This is due to the fact that many users seldom create charts.</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 lower priced tool will enable a more economic distribution to power and occasional users of the software.</a:t>
            </a:r>
          </a:p>
          <a:p>
            <a:pPr marL="177800" marR="0" lvl="0" indent="-177800" algn="l" defTabSz="914400" rtl="0" eaLnBrk="1" fontAlgn="auto" latinLnBrk="0" hangingPunct="1">
              <a:lnSpc>
                <a:spcPct val="100000"/>
              </a:lnSpc>
              <a:spcBef>
                <a:spcPts val="600"/>
              </a:spcBef>
              <a:spcAft>
                <a:spcPts val="0"/>
              </a:spcAft>
              <a:buClr>
                <a:srgbClr val="DA4A00"/>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Our license model allows savings on your current charting licensing fees of up to 50-75%. </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cxnSp>
        <p:nvCxnSpPr>
          <p:cNvPr id="22" name="Straight Connector 21"/>
          <p:cNvCxnSpPr/>
          <p:nvPr/>
        </p:nvCxnSpPr>
        <p:spPr>
          <a:xfrm>
            <a:off x="336000" y="2530050"/>
            <a:ext cx="2158087"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76478" y="2530050"/>
            <a:ext cx="2158087"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16956" y="2530050"/>
            <a:ext cx="2158087"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57434" y="2530050"/>
            <a:ext cx="2158087"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97912" y="2530050"/>
            <a:ext cx="2158087" cy="0"/>
          </a:xfrm>
          <a:prstGeom prst="line">
            <a:avLst/>
          </a:prstGeom>
          <a:ln w="285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0" name="Rechteck: abgerundete Ecken 29">
            <a:hlinkClick r:id="rId8" action="ppaction://hlinksldjump"/>
            <a:extLst>
              <a:ext uri="{FF2B5EF4-FFF2-40B4-BE49-F238E27FC236}">
                <a16:creationId xmlns:a16="http://schemas.microsoft.com/office/drawing/2014/main" id="{BE88D4C9-8AFD-41C3-BFF0-F2D21D334A51}"/>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66765360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hteck: abgerundete Ecken 4">
            <a:hlinkClick r:id="rId4" action="ppaction://hlinksldjump"/>
            <a:extLst>
              <a:ext uri="{FF2B5EF4-FFF2-40B4-BE49-F238E27FC236}">
                <a16:creationId xmlns:a16="http://schemas.microsoft.com/office/drawing/2014/main" id="{68A27A19-45D9-4BAA-8649-B6C10E9AB39C}"/>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6103631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empower docs for Microsoft Word</a:t>
            </a:r>
            <a:endParaRPr lang="en-US" dirty="0"/>
          </a:p>
        </p:txBody>
      </p:sp>
      <p:pic>
        <p:nvPicPr>
          <p:cNvPr id="7" name="MediaPark Cover">
            <a:extLst/>
          </p:cNvPr>
          <p:cNvPicPr>
            <a:picLocks noGrp="1" noChangeAspect="1"/>
          </p:cNvPicPr>
          <p:nvPr>
            <p:ph type="pic" sz="quarter" idx="13"/>
            <p:custDataLst>
              <p:tags r:id="rId2"/>
            </p:custDataLst>
          </p:nvPr>
        </p:nvPicPr>
        <p:blipFill>
          <a:blip r:embed="rId5">
            <a:extLst>
              <a:ext uri="{28A0092B-C50C-407E-A947-70E740481C1C}">
                <a14:useLocalDpi xmlns:a14="http://schemas.microsoft.com/office/drawing/2010/main"/>
              </a:ext>
            </a:extLst>
          </a:blip>
          <a:srcRect l="57" r="57"/>
          <a:stretch>
            <a:fillRect/>
          </a:stretch>
        </p:blipFill>
        <p:spPr>
          <a:prstGeom prst="rect">
            <a:avLst/>
          </a:prstGeom>
        </p:spPr>
      </p:pic>
      <p:sp>
        <p:nvSpPr>
          <p:cNvPr id="10" name="Rechteck: abgerundete Ecken 9">
            <a:hlinkClick r:id="rId6" action="ppaction://hlinksldjump"/>
            <a:extLst>
              <a:ext uri="{FF2B5EF4-FFF2-40B4-BE49-F238E27FC236}">
                <a16:creationId xmlns:a16="http://schemas.microsoft.com/office/drawing/2014/main" id="{B8CB55E4-838F-4AA9-8853-CF2C5EAA10F3}"/>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41491972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Why empower docs?</a:t>
            </a:r>
            <a:endParaRPr lang="en-US" dirty="0"/>
          </a:p>
        </p:txBody>
      </p:sp>
      <p:sp>
        <p:nvSpPr>
          <p:cNvPr id="3" name="Text Placeholder 2"/>
          <p:cNvSpPr>
            <a:spLocks noGrp="1"/>
          </p:cNvSpPr>
          <p:nvPr>
            <p:ph type="body" sz="quarter" idx="12"/>
            <p:custDataLst>
              <p:tags r:id="rId3"/>
            </p:custDataLst>
          </p:nvPr>
        </p:nvSpPr>
        <p:spPr/>
        <p:txBody>
          <a:bodyPr/>
          <a:lstStyle/>
          <a:p>
            <a:r>
              <a:rPr lang="en-US" sz="10000"/>
              <a:t>01</a:t>
            </a:r>
            <a:endParaRPr lang="en-US" sz="10000" dirty="0"/>
          </a:p>
        </p:txBody>
      </p:sp>
      <p:sp>
        <p:nvSpPr>
          <p:cNvPr id="7" name="Rechteck: abgerundete Ecken 6">
            <a:hlinkClick r:id="rId6" action="ppaction://hlinksldjump"/>
            <a:extLst>
              <a:ext uri="{FF2B5EF4-FFF2-40B4-BE49-F238E27FC236}">
                <a16:creationId xmlns:a16="http://schemas.microsoft.com/office/drawing/2014/main" id="{E83EBA6F-C4F5-4181-A490-92C09BC64E3C}"/>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77724337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A02B50B5-1D35-4C7E-9643-C13425275F7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32" b="532"/>
          <a:stretch>
            <a:fillRect/>
          </a:stretch>
        </p:blipFill>
        <p:spPr/>
      </p:pic>
      <p:sp>
        <p:nvSpPr>
          <p:cNvPr id="7" name="Rechteck 6">
            <a:extLst>
              <a:ext uri="{FF2B5EF4-FFF2-40B4-BE49-F238E27FC236}">
                <a16:creationId xmlns:a16="http://schemas.microsoft.com/office/drawing/2014/main" id="{9C6E48D6-9A96-4829-997C-0DE677243A81}"/>
              </a:ext>
            </a:extLst>
          </p:cNvPr>
          <p:cNvSpPr/>
          <p:nvPr/>
        </p:nvSpPr>
        <p:spPr>
          <a:xfrm>
            <a:off x="336550" y="1700808"/>
            <a:ext cx="11518900" cy="4608192"/>
          </a:xfrm>
          <a:prstGeom prst="rect">
            <a:avLst/>
          </a:prstGeom>
          <a:solidFill>
            <a:schemeClr val="lt1"/>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
        <p:nvSpPr>
          <p:cNvPr id="12" name="Inhaltsplatzhalter 11"/>
          <p:cNvSpPr>
            <a:spLocks noGrp="1"/>
          </p:cNvSpPr>
          <p:nvPr>
            <p:ph sz="quarter" idx="4294967295"/>
          </p:nvPr>
        </p:nvSpPr>
        <p:spPr>
          <a:xfrm>
            <a:off x="0" y="3068638"/>
            <a:ext cx="11518900" cy="3240087"/>
          </a:xfrm>
        </p:spPr>
        <p:txBody>
          <a:bodyPr lIns="180000"/>
          <a:lstStyle/>
          <a:p>
            <a:pPr>
              <a:spcAft>
                <a:spcPts val="1200"/>
              </a:spcAft>
              <a:buClr>
                <a:schemeClr val="dk2"/>
              </a:buClr>
              <a:buSzPts val="1600"/>
            </a:pPr>
            <a:r>
              <a:rPr lang="en-US"/>
              <a:t>empower docs is a fully integrated </a:t>
            </a:r>
            <a:r>
              <a:rPr lang="en-US">
                <a:latin typeface="Segoe UI Semibold" panose="020B0702040204020203" pitchFamily="34" charset="0"/>
              </a:rPr>
              <a:t>Content Management System </a:t>
            </a:r>
            <a:r>
              <a:rPr lang="en-US"/>
              <a:t>that sits in the Word </a:t>
            </a:r>
            <a:r>
              <a:rPr lang="en-US">
                <a:latin typeface="Segoe UI Semibold" panose="020B0702040204020203" pitchFamily="34" charset="0"/>
              </a:rPr>
              <a:t>Ribbon-menu</a:t>
            </a:r>
            <a:r>
              <a:rPr lang="en-US"/>
              <a:t> (see the background image)</a:t>
            </a:r>
            <a:r>
              <a:rPr lang="en-US" b="1"/>
              <a:t>.</a:t>
            </a:r>
          </a:p>
          <a:p>
            <a:pPr>
              <a:spcAft>
                <a:spcPts val="1200"/>
              </a:spcAft>
              <a:buClr>
                <a:schemeClr val="dk2"/>
              </a:buClr>
              <a:buSzPts val="1600"/>
            </a:pPr>
            <a:r>
              <a:rPr lang="en-US"/>
              <a:t>empower docs allows users in a company to </a:t>
            </a:r>
            <a:r>
              <a:rPr lang="en-US">
                <a:latin typeface="Segoe UI Semibold" panose="020B0702040204020203" pitchFamily="34" charset="0"/>
              </a:rPr>
              <a:t>quickly create uniform documents </a:t>
            </a:r>
            <a:r>
              <a:rPr lang="en-US"/>
              <a:t>and access common knowledge sources. </a:t>
            </a:r>
          </a:p>
          <a:p>
            <a:pPr>
              <a:spcAft>
                <a:spcPts val="1200"/>
              </a:spcAft>
              <a:buClr>
                <a:schemeClr val="dk2"/>
              </a:buClr>
              <a:buSzPts val="1600"/>
            </a:pPr>
            <a:r>
              <a:rPr lang="en-US"/>
              <a:t>With integrated company information, empower docs </a:t>
            </a:r>
            <a:r>
              <a:rPr lang="en-US">
                <a:latin typeface="Segoe UI Semibold" panose="020B0702040204020203" pitchFamily="34" charset="0"/>
              </a:rPr>
              <a:t>ensures compliance with legal requirements</a:t>
            </a:r>
            <a:r>
              <a:rPr lang="en-US"/>
              <a:t>.</a:t>
            </a:r>
          </a:p>
          <a:p>
            <a:pPr>
              <a:spcAft>
                <a:spcPts val="1200"/>
              </a:spcAft>
              <a:buClr>
                <a:schemeClr val="dk2"/>
              </a:buClr>
              <a:buSzPts val="1600"/>
            </a:pPr>
            <a:r>
              <a:rPr lang="en-US"/>
              <a:t>empower docs is part of a </a:t>
            </a:r>
            <a:r>
              <a:rPr lang="en-US">
                <a:latin typeface="Segoe UI Semibold" panose="020B0702040204020203" pitchFamily="34" charset="0"/>
              </a:rPr>
              <a:t>holistic product Suite for Microsoft Office </a:t>
            </a:r>
            <a:r>
              <a:rPr lang="en-US"/>
              <a:t>that enables efficient and cross-program work in PowerPoint, Excel, Word and Outlook.</a:t>
            </a:r>
          </a:p>
          <a:p>
            <a:endParaRPr lang="en-US" dirty="0"/>
          </a:p>
        </p:txBody>
      </p:sp>
      <p:sp>
        <p:nvSpPr>
          <p:cNvPr id="4" name="Titel 3"/>
          <p:cNvSpPr>
            <a:spLocks noGrp="1"/>
          </p:cNvSpPr>
          <p:nvPr>
            <p:ph type="title" idx="4294967295"/>
          </p:nvPr>
        </p:nvSpPr>
        <p:spPr>
          <a:xfrm>
            <a:off x="671513" y="1989138"/>
            <a:ext cx="11520487" cy="576262"/>
          </a:xfrm>
        </p:spPr>
        <p:txBody>
          <a:bodyPr lIns="180000" rIns="0"/>
          <a:lstStyle/>
          <a:p>
            <a:r>
              <a:rPr lang="en-US"/>
              <a:t>What is empower docs?</a:t>
            </a:r>
            <a:endParaRPr lang="en-US" dirty="0"/>
          </a:p>
        </p:txBody>
      </p:sp>
      <p:pic>
        <p:nvPicPr>
          <p:cNvPr id="22" name="Grafik 21">
            <a:extLst>
              <a:ext uri="{FF2B5EF4-FFF2-40B4-BE49-F238E27FC236}">
                <a16:creationId xmlns:a16="http://schemas.microsoft.com/office/drawing/2014/main" id="{0E0AFC39-AA9F-46E0-872A-F06F3E00030A}"/>
              </a:ext>
            </a:extLst>
          </p:cNvPr>
          <p:cNvPicPr>
            <a:picLocks noChangeAspect="1"/>
          </p:cNvPicPr>
          <p:nvPr/>
        </p:nvPicPr>
        <p:blipFill rotWithShape="1">
          <a:blip r:embed="rId5">
            <a:extLst>
              <a:ext uri="{28A0092B-C50C-407E-A947-70E740481C1C}">
                <a14:useLocalDpi xmlns:a14="http://schemas.microsoft.com/office/drawing/2010/main" val="0"/>
              </a:ext>
            </a:extLst>
          </a:blip>
          <a:srcRect r="591"/>
          <a:stretch/>
        </p:blipFill>
        <p:spPr>
          <a:xfrm>
            <a:off x="0" y="-26404"/>
            <a:ext cx="12192000" cy="1257464"/>
          </a:xfrm>
          <a:prstGeom prst="rect">
            <a:avLst/>
          </a:prstGeom>
        </p:spPr>
      </p:pic>
      <p:sp>
        <p:nvSpPr>
          <p:cNvPr id="6" name="Rectangular Callout 3"/>
          <p:cNvSpPr>
            <a:spLocks/>
          </p:cNvSpPr>
          <p:nvPr/>
        </p:nvSpPr>
        <p:spPr>
          <a:xfrm>
            <a:off x="4655840" y="1472795"/>
            <a:ext cx="1851660" cy="456023"/>
          </a:xfrm>
          <a:prstGeom prst="wedgeRectCallout">
            <a:avLst>
              <a:gd name="adj1" fmla="val -20833"/>
              <a:gd name="adj2" fmla="val -75682"/>
            </a:avLst>
          </a:prstGeom>
          <a:solidFill>
            <a:schemeClr val="lt2"/>
          </a:solidFill>
          <a:ln w="19050" cap="flat" cmpd="sng" algn="ctr">
            <a:solidFill>
              <a:schemeClr val="lt1"/>
            </a:solidFill>
            <a:prstDash val="solid"/>
            <a:round/>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empower docs Ribbon</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1" name="Rechteck: abgerundete Ecken 10">
            <a:hlinkClick r:id="rId6" action="ppaction://hlinksldjump"/>
            <a:extLst>
              <a:ext uri="{FF2B5EF4-FFF2-40B4-BE49-F238E27FC236}">
                <a16:creationId xmlns:a16="http://schemas.microsoft.com/office/drawing/2014/main" id="{8CCCF3CD-A6B4-4344-9E78-63A2F81E6AF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85561158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sz="quarter" idx="27"/>
          </p:nvPr>
        </p:nvSpPr>
        <p:spPr/>
        <p:txBody>
          <a:bodyPr/>
          <a:lstStyle/>
          <a:p>
            <a:pPr marL="176400">
              <a:spcAft>
                <a:spcPts val="0"/>
              </a:spcAft>
            </a:pPr>
            <a:r>
              <a:rPr lang="en-US">
                <a:solidFill>
                  <a:schemeClr val="dk1"/>
                </a:solidFill>
              </a:rPr>
              <a:t>Many employees work intensively with Word.</a:t>
            </a:r>
          </a:p>
          <a:p>
            <a:pPr marL="176400">
              <a:spcAft>
                <a:spcPts val="0"/>
              </a:spcAft>
            </a:pPr>
            <a:r>
              <a:rPr lang="en-US">
                <a:solidFill>
                  <a:schemeClr val="dk1"/>
                </a:solidFill>
              </a:rPr>
              <a:t>Departments are asking for supporting tools to facilitate document management and production.</a:t>
            </a:r>
          </a:p>
          <a:p>
            <a:pPr marL="176400">
              <a:spcAft>
                <a:spcPts val="0"/>
              </a:spcAft>
            </a:pPr>
            <a:r>
              <a:rPr lang="en-US">
                <a:solidFill>
                  <a:schemeClr val="dk1"/>
                </a:solidFill>
              </a:rPr>
              <a:t>Templates and text elements are not easily accessible.</a:t>
            </a:r>
          </a:p>
          <a:p>
            <a:pPr marL="176400">
              <a:spcAft>
                <a:spcPts val="0"/>
              </a:spcAft>
            </a:pPr>
            <a:r>
              <a:rPr lang="en-US">
                <a:solidFill>
                  <a:schemeClr val="dk1"/>
                </a:solidFill>
              </a:rPr>
              <a:t>Legally relevant or general information is only provided or communicated with a delay.</a:t>
            </a:r>
          </a:p>
          <a:p>
            <a:pPr marL="176400">
              <a:spcAft>
                <a:spcPts val="0"/>
              </a:spcAft>
            </a:pPr>
            <a:r>
              <a:rPr lang="en-US">
                <a:solidFill>
                  <a:schemeClr val="dk1"/>
                </a:solidFill>
              </a:rPr>
              <a:t>Document uniformity leaves something to be desired and does not comply with the </a:t>
            </a:r>
            <a:r>
              <a:rPr lang="en-US"/>
              <a:t>Corporate Design</a:t>
            </a:r>
            <a:r>
              <a:rPr lang="en-US">
                <a:solidFill>
                  <a:schemeClr val="dk1"/>
                </a:solidFill>
              </a:rPr>
              <a:t> guidelines.</a:t>
            </a:r>
            <a:endParaRPr lang="en-US" dirty="0"/>
          </a:p>
        </p:txBody>
      </p:sp>
      <p:sp>
        <p:nvSpPr>
          <p:cNvPr id="4" name="Inhaltsplatzhalter 3"/>
          <p:cNvSpPr>
            <a:spLocks noGrp="1"/>
          </p:cNvSpPr>
          <p:nvPr>
            <p:ph sz="quarter" idx="28"/>
          </p:nvPr>
        </p:nvSpPr>
        <p:spPr/>
        <p:txBody>
          <a:bodyPr/>
          <a:lstStyle/>
          <a:p>
            <a:pPr>
              <a:spcAft>
                <a:spcPts val="0"/>
              </a:spcAft>
            </a:pPr>
            <a:r>
              <a:rPr lang="en-US">
                <a:solidFill>
                  <a:schemeClr val="dk1"/>
                </a:solidFill>
              </a:rPr>
              <a:t>empower docs from Made in Office is used worldwide by well-known companies and consultations, e.g. at Continental and Schaeffler.</a:t>
            </a:r>
          </a:p>
          <a:p>
            <a:pPr>
              <a:spcAft>
                <a:spcPts val="0"/>
              </a:spcAft>
            </a:pPr>
            <a:r>
              <a:rPr lang="en-US">
                <a:solidFill>
                  <a:schemeClr val="dk1"/>
                </a:solidFill>
              </a:rPr>
              <a:t>empower docs provides tools for more efficient document creation, better management of templates and the direct integration of site, user and customer information.</a:t>
            </a:r>
          </a:p>
          <a:p>
            <a:pPr>
              <a:spcAft>
                <a:spcPts val="0"/>
              </a:spcAft>
            </a:pPr>
            <a:r>
              <a:rPr lang="en-US">
                <a:solidFill>
                  <a:schemeClr val="dk1"/>
                </a:solidFill>
              </a:rPr>
              <a:t>With empower docs, you ensure that every employee can always access legally correct and uniform templates.</a:t>
            </a:r>
          </a:p>
          <a:p>
            <a:pPr>
              <a:spcAft>
                <a:spcPts val="0"/>
              </a:spcAft>
            </a:pPr>
            <a:r>
              <a:rPr lang="en-US">
                <a:solidFill>
                  <a:schemeClr val="dk1"/>
                </a:solidFill>
              </a:rPr>
              <a:t>empower docs is continuously developed by a 40-strong team in close cooperation with Microsoft and will also support Office Online and Mac OS in future.</a:t>
            </a:r>
            <a:endParaRPr lang="en-US" dirty="0"/>
          </a:p>
        </p:txBody>
      </p:sp>
      <p:sp>
        <p:nvSpPr>
          <p:cNvPr id="2" name="Titel 1"/>
          <p:cNvSpPr>
            <a:spLocks noGrp="1"/>
          </p:cNvSpPr>
          <p:nvPr>
            <p:ph type="title"/>
          </p:nvPr>
        </p:nvSpPr>
        <p:spPr/>
        <p:txBody>
          <a:bodyPr/>
          <a:lstStyle/>
          <a:p>
            <a:r>
              <a:rPr lang="en-US"/>
              <a:t>Create quickly legally correct documents</a:t>
            </a:r>
            <a:endParaRPr lang="en-US" dirty="0"/>
          </a:p>
        </p:txBody>
      </p:sp>
      <p:sp>
        <p:nvSpPr>
          <p:cNvPr id="5" name="Textplatzhalter 4"/>
          <p:cNvSpPr>
            <a:spLocks noGrp="1"/>
          </p:cNvSpPr>
          <p:nvPr>
            <p:ph type="body" sz="quarter" idx="33"/>
          </p:nvPr>
        </p:nvSpPr>
        <p:spPr/>
        <p:txBody>
          <a:bodyPr/>
          <a:lstStyle/>
          <a:p>
            <a:r>
              <a:rPr lang="en-US"/>
              <a:t>Current situation</a:t>
            </a:r>
            <a:endParaRPr lang="en-US" dirty="0"/>
          </a:p>
        </p:txBody>
      </p:sp>
      <p:sp>
        <p:nvSpPr>
          <p:cNvPr id="6" name="Textplatzhalter 5"/>
          <p:cNvSpPr>
            <a:spLocks noGrp="1"/>
          </p:cNvSpPr>
          <p:nvPr>
            <p:ph type="body" sz="quarter" idx="34"/>
          </p:nvPr>
        </p:nvSpPr>
        <p:spPr/>
        <p:txBody>
          <a:bodyPr/>
          <a:lstStyle/>
          <a:p>
            <a:r>
              <a:rPr lang="en-US"/>
              <a:t>The benefits of empower docs</a:t>
            </a:r>
            <a:endParaRPr lang="en-US" dirty="0"/>
          </a:p>
        </p:txBody>
      </p:sp>
      <p:sp>
        <p:nvSpPr>
          <p:cNvPr id="10" name="Rechteck: abgerundete Ecken 9">
            <a:hlinkClick r:id="rId4" action="ppaction://hlinksldjump"/>
            <a:extLst>
              <a:ext uri="{FF2B5EF4-FFF2-40B4-BE49-F238E27FC236}">
                <a16:creationId xmlns:a16="http://schemas.microsoft.com/office/drawing/2014/main" id="{B7D1A6C0-9161-40A6-A804-63B0993A61BF}"/>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07670437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4"/>
            <p:custDataLst>
              <p:tags r:id="rId2"/>
            </p:custDataLst>
          </p:nvPr>
        </p:nvPicPr>
        <p:blipFill rotWithShape="1">
          <a:blip r:embed="rId6" cstate="print">
            <a:extLst>
              <a:ext uri="{28A0092B-C50C-407E-A947-70E740481C1C}">
                <a14:useLocalDpi xmlns:a14="http://schemas.microsoft.com/office/drawing/2010/main" val="0"/>
              </a:ext>
            </a:extLst>
          </a:blip>
          <a:srcRect t="580" b="580"/>
          <a:stretch/>
        </p:blipFill>
        <p:spPr/>
      </p:pic>
      <p:sp>
        <p:nvSpPr>
          <p:cNvPr id="8" name="Title 2"/>
          <p:cNvSpPr txBox="1">
            <a:spLocks/>
          </p:cNvSpPr>
          <p:nvPr/>
        </p:nvSpPr>
        <p:spPr>
          <a:xfrm>
            <a:off x="7743825" y="2348880"/>
            <a:ext cx="4448173" cy="430887"/>
          </a:xfrm>
          <a:prstGeom prst="rect">
            <a:avLst/>
          </a:prstGeom>
          <a:solidFill>
            <a:schemeClr val="bg1"/>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Always all templates available offline</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9" name="Title 2"/>
          <p:cNvSpPr txBox="1">
            <a:spLocks/>
          </p:cNvSpPr>
          <p:nvPr/>
        </p:nvSpPr>
        <p:spPr>
          <a:xfrm>
            <a:off x="1" y="1700808"/>
            <a:ext cx="5303912" cy="430887"/>
          </a:xfrm>
          <a:prstGeom prst="rect">
            <a:avLst/>
          </a:prstGeom>
          <a:solidFill>
            <a:schemeClr val="bg1"/>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No longer searching for the right templates</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0" name="Title 2"/>
          <p:cNvSpPr txBox="1">
            <a:spLocks/>
          </p:cNvSpPr>
          <p:nvPr/>
        </p:nvSpPr>
        <p:spPr>
          <a:xfrm>
            <a:off x="0" y="4005064"/>
            <a:ext cx="6528048" cy="430887"/>
          </a:xfrm>
          <a:prstGeom prst="rect">
            <a:avLst/>
          </a:prstGeom>
          <a:solidFill>
            <a:schemeClr val="bg1"/>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Easily insert the address data from all Outlook contacts</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1" name="Title 2"/>
          <p:cNvSpPr txBox="1">
            <a:spLocks/>
          </p:cNvSpPr>
          <p:nvPr/>
        </p:nvSpPr>
        <p:spPr>
          <a:xfrm>
            <a:off x="6023992" y="4653136"/>
            <a:ext cx="6168006" cy="430887"/>
          </a:xfrm>
          <a:prstGeom prst="rect">
            <a:avLst/>
          </a:prstGeom>
          <a:solidFill>
            <a:schemeClr val="bg1"/>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Insert predefined text blocks directly into the documents</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2" name="Title 2"/>
          <p:cNvSpPr txBox="1">
            <a:spLocks/>
          </p:cNvSpPr>
          <p:nvPr/>
        </p:nvSpPr>
        <p:spPr>
          <a:xfrm>
            <a:off x="1" y="5301208"/>
            <a:ext cx="4079776" cy="430887"/>
          </a:xfrm>
          <a:prstGeom prst="rect">
            <a:avLst/>
          </a:prstGeom>
          <a:solidFill>
            <a:schemeClr val="bg1"/>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Show or hide logos at any time</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3" name="Title 2"/>
          <p:cNvSpPr txBox="1">
            <a:spLocks/>
          </p:cNvSpPr>
          <p:nvPr/>
        </p:nvSpPr>
        <p:spPr>
          <a:xfrm>
            <a:off x="6600055" y="5877272"/>
            <a:ext cx="5591943" cy="430887"/>
          </a:xfrm>
          <a:prstGeom prst="rect">
            <a:avLst/>
          </a:prstGeom>
          <a:solidFill>
            <a:schemeClr val="bg1"/>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Always the legally correct information in the footer</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5" name="Title 2"/>
          <p:cNvSpPr txBox="1">
            <a:spLocks/>
          </p:cNvSpPr>
          <p:nvPr/>
        </p:nvSpPr>
        <p:spPr>
          <a:xfrm>
            <a:off x="5447928" y="2996952"/>
            <a:ext cx="6744072" cy="430887"/>
          </a:xfrm>
          <a:prstGeom prst="rect">
            <a:avLst/>
          </a:prstGeom>
          <a:solidFill>
            <a:schemeClr val="bg1"/>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Pct val="150000"/>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Automatic entry of your own sender data in each template</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7" name="Headline Blue">
            <a:extLst>
              <a:ext uri="{FF2B5EF4-FFF2-40B4-BE49-F238E27FC236}">
                <a16:creationId xmlns:a16="http://schemas.microsoft.com/office/drawing/2014/main" id="{C8280029-B621-4B5B-854B-CD155186DDF4}"/>
              </a:ext>
            </a:extLst>
          </p:cNvPr>
          <p:cNvSpPr txBox="1">
            <a:spLocks/>
          </p:cNvSpPr>
          <p:nvPr>
            <p:custDataLst>
              <p:tags r:id="rId3"/>
            </p:custDataLst>
          </p:nvPr>
        </p:nvSpPr>
        <p:spPr>
          <a:xfrm>
            <a:off x="336550" y="344507"/>
            <a:ext cx="8061035" cy="553998"/>
          </a:xfrm>
          <a:prstGeom prst="rect">
            <a:avLst/>
          </a:prstGeom>
          <a:solidFill>
            <a:schemeClr val="dk2"/>
          </a:solidFill>
        </p:spPr>
        <p:txBody>
          <a:bodyPr vert="horz" wrap="none" lIns="72000" tIns="0" rIns="72000" bIns="0" rtlCol="0" anchor="ctr" anchorCtr="0">
            <a:spAutoFit/>
          </a:bodyPr>
          <a:lstStyle>
            <a:lvl1pPr algn="l" defTabSz="914400" rtl="0" eaLnBrk="1" latinLnBrk="0" hangingPunct="1">
              <a:spcBef>
                <a:spcPct val="0"/>
              </a:spcBef>
              <a:buNone/>
              <a:defRPr sz="3600" b="0" kern="1200">
                <a:solidFill>
                  <a:schemeClr val="accent5"/>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rPr>
              <a:t>How empower docs helps your company</a:t>
            </a:r>
            <a:endParaRPr kumimoji="0" lang="de-DE"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20" name="Rechteck: abgerundete Ecken 19">
            <a:hlinkClick r:id="rId7" action="ppaction://hlinksldjump"/>
            <a:extLst>
              <a:ext uri="{FF2B5EF4-FFF2-40B4-BE49-F238E27FC236}">
                <a16:creationId xmlns:a16="http://schemas.microsoft.com/office/drawing/2014/main" id="{07385AFE-4783-4D72-84A7-80CF5A345C52}"/>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84747207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Functional Overview</a:t>
            </a:r>
            <a:endParaRPr lang="en-US" dirty="0"/>
          </a:p>
        </p:txBody>
      </p:sp>
      <p:sp>
        <p:nvSpPr>
          <p:cNvPr id="3" name="Text Placeholder 2"/>
          <p:cNvSpPr>
            <a:spLocks noGrp="1"/>
          </p:cNvSpPr>
          <p:nvPr>
            <p:ph type="body" sz="quarter" idx="12"/>
            <p:custDataLst>
              <p:tags r:id="rId3"/>
            </p:custDataLst>
          </p:nvPr>
        </p:nvSpPr>
        <p:spPr/>
        <p:txBody>
          <a:bodyPr/>
          <a:lstStyle/>
          <a:p>
            <a:r>
              <a:rPr lang="en-US" sz="10000"/>
              <a:t>02</a:t>
            </a:r>
            <a:endParaRPr lang="en-US" sz="10000" dirty="0"/>
          </a:p>
        </p:txBody>
      </p:sp>
      <p:sp>
        <p:nvSpPr>
          <p:cNvPr id="7" name="Rechteck: abgerundete Ecken 6">
            <a:hlinkClick r:id="rId6" action="ppaction://hlinksldjump"/>
            <a:extLst>
              <a:ext uri="{FF2B5EF4-FFF2-40B4-BE49-F238E27FC236}">
                <a16:creationId xmlns:a16="http://schemas.microsoft.com/office/drawing/2014/main" id="{63DB45BA-B6F4-45BA-BE02-FC82CBCAEBDA}"/>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63718501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platzhalter 13">
            <a:hlinkHover r:id="rId3" action="ppaction://hlinksldjump"/>
            <a:extLst>
              <a:ext uri="{FF2B5EF4-FFF2-40B4-BE49-F238E27FC236}">
                <a16:creationId xmlns:a16="http://schemas.microsoft.com/office/drawing/2014/main" id="{75FEA5E1-48DD-473B-8D31-2B0366BBBBA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645" b="8645"/>
          <a:stretch>
            <a:fillRect/>
          </a:stretch>
        </p:blipFill>
        <p:spPr>
          <a:prstGeom prst="rect">
            <a:avLst/>
          </a:prstGeom>
        </p:spPr>
      </p:pic>
      <p:pic>
        <p:nvPicPr>
          <p:cNvPr id="15" name="Bildplatzhalter 14">
            <a:hlinkHover r:id="rId5" action="ppaction://hlinksldjump"/>
            <a:extLst>
              <a:ext uri="{FF2B5EF4-FFF2-40B4-BE49-F238E27FC236}">
                <a16:creationId xmlns:a16="http://schemas.microsoft.com/office/drawing/2014/main" id="{1816E7D1-9C58-4D0D-8B90-50BE24FFC3F8}"/>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8946" b="8946"/>
          <a:stretch>
            <a:fillRect/>
          </a:stretch>
        </p:blipFill>
        <p:spPr>
          <a:prstGeom prst="rect">
            <a:avLst/>
          </a:prstGeom>
        </p:spPr>
      </p:pic>
      <p:pic>
        <p:nvPicPr>
          <p:cNvPr id="17" name="Bildplatzhalter 16">
            <a:hlinkClick r:id="" action="ppaction://customshow?id=1"/>
            <a:extLst>
              <a:ext uri="{FF2B5EF4-FFF2-40B4-BE49-F238E27FC236}">
                <a16:creationId xmlns:a16="http://schemas.microsoft.com/office/drawing/2014/main" id="{1BED8E1A-D53D-4A98-B06A-12EED7D36E17}"/>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8645" b="8645"/>
          <a:stretch>
            <a:fillRect/>
          </a:stretch>
        </p:blipFill>
        <p:spPr>
          <a:prstGeom prst="rect">
            <a:avLst/>
          </a:prstGeom>
        </p:spPr>
      </p:pic>
      <p:pic>
        <p:nvPicPr>
          <p:cNvPr id="16" name="Bildplatzhalter 15">
            <a:hlinkHover r:id="rId9" action="ppaction://hlinksldjump"/>
            <a:extLst>
              <a:ext uri="{FF2B5EF4-FFF2-40B4-BE49-F238E27FC236}">
                <a16:creationId xmlns:a16="http://schemas.microsoft.com/office/drawing/2014/main" id="{6C7CA155-B4C8-4120-A088-D740189B0A44}"/>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8846" b="8846"/>
          <a:stretch>
            <a:fillRect/>
          </a:stretch>
        </p:blipFill>
        <p:spPr>
          <a:prstGeom prst="rect">
            <a:avLst/>
          </a:prstGeom>
        </p:spPr>
      </p:pic>
      <p:sp>
        <p:nvSpPr>
          <p:cNvPr id="6" name="Freihandform: Form 5">
            <a:hlinkClick r:id="rId11" action="ppaction://hlinksldjump"/>
            <a:hlinkHover r:id="rId11" action="ppaction://hlinksldjump"/>
            <a:extLst>
              <a:ext uri="{FF2B5EF4-FFF2-40B4-BE49-F238E27FC236}">
                <a16:creationId xmlns:a16="http://schemas.microsoft.com/office/drawing/2014/main" id="{E1936446-B41F-4CC5-9FCF-6A569B173B63}"/>
              </a:ext>
            </a:extLst>
          </p:cNvPr>
          <p:cNvSpPr/>
          <p:nvPr/>
        </p:nvSpPr>
        <p:spPr>
          <a:xfrm>
            <a:off x="2"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71953 h 6858000"/>
              <a:gd name="connsiteX3" fmla="*/ 6257052 w 12191999"/>
              <a:gd name="connsiteY3" fmla="*/ 71953 h 6858000"/>
              <a:gd name="connsiteX4" fmla="*/ 6257052 w 12191999"/>
              <a:gd name="connsiteY4" fmla="*/ 3326454 h 6858000"/>
              <a:gd name="connsiteX5" fmla="*/ 12191999 w 12191999"/>
              <a:gd name="connsiteY5" fmla="*/ 3326454 h 6858000"/>
              <a:gd name="connsiteX6" fmla="*/ 12191999 w 12191999"/>
              <a:gd name="connsiteY6" fmla="*/ 3603499 h 6858000"/>
              <a:gd name="connsiteX7" fmla="*/ 6257052 w 12191999"/>
              <a:gd name="connsiteY7" fmla="*/ 3603499 h 6858000"/>
              <a:gd name="connsiteX8" fmla="*/ 6257052 w 12191999"/>
              <a:gd name="connsiteY8" fmla="*/ 6857999 h 6858000"/>
              <a:gd name="connsiteX9" fmla="*/ 12191999 w 12191999"/>
              <a:gd name="connsiteY9" fmla="*/ 6857999 h 6858000"/>
              <a:gd name="connsiteX10" fmla="*/ 12191999 w 12191999"/>
              <a:gd name="connsiteY10" fmla="*/ 6858000 h 6858000"/>
              <a:gd name="connsiteX11" fmla="*/ 5936399 w 12191999"/>
              <a:gd name="connsiteY11" fmla="*/ 6858000 h 6858000"/>
              <a:gd name="connsiteX12" fmla="*/ 5936399 w 12191999"/>
              <a:gd name="connsiteY12" fmla="*/ 3603499 h 6858000"/>
              <a:gd name="connsiteX13" fmla="*/ 0 w 12191999"/>
              <a:gd name="connsiteY13" fmla="*/ 3603499 h 6858000"/>
              <a:gd name="connsiteX14" fmla="*/ 0 w 12191999"/>
              <a:gd name="connsiteY14" fmla="*/ 3326454 h 6858000"/>
              <a:gd name="connsiteX15" fmla="*/ 5936399 w 12191999"/>
              <a:gd name="connsiteY15" fmla="*/ 3326454 h 6858000"/>
              <a:gd name="connsiteX16" fmla="*/ 5936399 w 12191999"/>
              <a:gd name="connsiteY16" fmla="*/ 71952 h 6858000"/>
              <a:gd name="connsiteX17" fmla="*/ 0 w 12191999"/>
              <a:gd name="connsiteY17" fmla="*/ 7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9" h="6858000">
                <a:moveTo>
                  <a:pt x="0" y="0"/>
                </a:moveTo>
                <a:lnTo>
                  <a:pt x="12191999" y="0"/>
                </a:lnTo>
                <a:lnTo>
                  <a:pt x="12191999" y="71953"/>
                </a:lnTo>
                <a:lnTo>
                  <a:pt x="6257052" y="71953"/>
                </a:lnTo>
                <a:lnTo>
                  <a:pt x="6257052" y="3326454"/>
                </a:lnTo>
                <a:lnTo>
                  <a:pt x="12191999" y="3326454"/>
                </a:lnTo>
                <a:lnTo>
                  <a:pt x="12191999" y="3603499"/>
                </a:lnTo>
                <a:lnTo>
                  <a:pt x="6257052" y="3603499"/>
                </a:lnTo>
                <a:lnTo>
                  <a:pt x="6257052" y="6857999"/>
                </a:lnTo>
                <a:lnTo>
                  <a:pt x="12191999" y="6857999"/>
                </a:lnTo>
                <a:lnTo>
                  <a:pt x="12191999" y="6858000"/>
                </a:lnTo>
                <a:lnTo>
                  <a:pt x="5936399" y="6858000"/>
                </a:lnTo>
                <a:lnTo>
                  <a:pt x="5936399" y="3603499"/>
                </a:lnTo>
                <a:lnTo>
                  <a:pt x="0" y="3603499"/>
                </a:lnTo>
                <a:lnTo>
                  <a:pt x="0" y="3326454"/>
                </a:lnTo>
                <a:lnTo>
                  <a:pt x="5936399" y="3326454"/>
                </a:lnTo>
                <a:lnTo>
                  <a:pt x="5936399" y="71952"/>
                </a:lnTo>
                <a:lnTo>
                  <a:pt x="0" y="71952"/>
                </a:lnTo>
                <a:close/>
              </a:path>
            </a:pathLst>
          </a:cu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47037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itel 34"/>
          <p:cNvSpPr>
            <a:spLocks noGrp="1"/>
          </p:cNvSpPr>
          <p:nvPr>
            <p:ph type="title"/>
          </p:nvPr>
        </p:nvSpPr>
        <p:spPr/>
        <p:txBody>
          <a:bodyPr/>
          <a:lstStyle/>
          <a:p>
            <a:r>
              <a:rPr lang="en-US"/>
              <a:t>Functionality of empower docs</a:t>
            </a:r>
            <a:endParaRPr lang="en-US" dirty="0"/>
          </a:p>
        </p:txBody>
      </p:sp>
      <p:sp>
        <p:nvSpPr>
          <p:cNvPr id="40" name="Inhaltsplatzhalter 39"/>
          <p:cNvSpPr>
            <a:spLocks noGrp="1"/>
          </p:cNvSpPr>
          <p:nvPr>
            <p:ph sz="quarter" idx="22"/>
            <p:custDataLst>
              <p:tags r:id="rId2"/>
            </p:custDataLst>
          </p:nvPr>
        </p:nvSpPr>
        <p:spPr/>
        <p:txBody>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a:buClr>
                <a:schemeClr val="dk2"/>
              </a:buClr>
              <a:buSzPts val="1400"/>
              <a:buNone/>
            </a:pPr>
            <a:r>
              <a:rPr lang="en-US" b="1">
                <a:solidFill>
                  <a:schemeClr val="dk1"/>
                </a:solidFill>
                <a:latin typeface="Segoe UI Semibold" panose="020B0702040204020203" pitchFamily="34" charset="0"/>
              </a:rPr>
              <a:t>Central template management</a:t>
            </a:r>
          </a:p>
          <a:p>
            <a:pPr>
              <a:spcBef>
                <a:spcPts val="600"/>
              </a:spcBef>
            </a:pPr>
            <a:r>
              <a:rPr lang="en-US">
                <a:solidFill>
                  <a:schemeClr val="dk1"/>
                </a:solidFill>
              </a:rPr>
              <a:t>Provision of all Word templates from one location</a:t>
            </a:r>
          </a:p>
          <a:p>
            <a:pPr>
              <a:spcBef>
                <a:spcPts val="600"/>
              </a:spcBef>
            </a:pPr>
            <a:r>
              <a:rPr lang="en-US">
                <a:solidFill>
                  <a:schemeClr val="dk1"/>
                </a:solidFill>
              </a:rPr>
              <a:t>Advanced user rights concept</a:t>
            </a:r>
          </a:p>
          <a:p>
            <a:pPr>
              <a:spcBef>
                <a:spcPts val="600"/>
              </a:spcBef>
            </a:pPr>
            <a:r>
              <a:rPr lang="en-US">
                <a:solidFill>
                  <a:schemeClr val="dk1"/>
                </a:solidFill>
              </a:rPr>
              <a:t>multilingualism</a:t>
            </a:r>
          </a:p>
          <a:p>
            <a:pPr>
              <a:spcBef>
                <a:spcPts val="600"/>
              </a:spcBef>
            </a:pPr>
            <a:r>
              <a:rPr lang="en-US">
                <a:solidFill>
                  <a:schemeClr val="dk1"/>
                </a:solidFill>
              </a:rPr>
              <a:t>Automatic offline synchronization</a:t>
            </a:r>
          </a:p>
          <a:p>
            <a:pPr marL="0" indent="0">
              <a:spcBef>
                <a:spcPts val="300"/>
              </a:spcBef>
              <a:buClr>
                <a:schemeClr val="dk2"/>
              </a:buClr>
              <a:buSzPct val="100000"/>
              <a:buNone/>
            </a:pPr>
            <a:r>
              <a:rPr lang="en-US" b="1">
                <a:solidFill>
                  <a:schemeClr val="dk1"/>
                </a:solidFill>
                <a:latin typeface="Segoe UI Semibold" panose="020B0702040204020203" pitchFamily="34" charset="0"/>
              </a:rPr>
              <a:t>Profiles &amp; Locations</a:t>
            </a:r>
          </a:p>
          <a:p>
            <a:pPr>
              <a:spcBef>
                <a:spcPts val="600"/>
              </a:spcBef>
              <a:buClr>
                <a:schemeClr val="dk2"/>
              </a:buClr>
              <a:buSzPct val="100000"/>
            </a:pPr>
            <a:r>
              <a:rPr lang="en-US">
                <a:solidFill>
                  <a:schemeClr val="dk1"/>
                </a:solidFill>
              </a:rPr>
              <a:t>Automatic entry of sender information with own profile</a:t>
            </a:r>
          </a:p>
          <a:p>
            <a:pPr>
              <a:spcBef>
                <a:spcPts val="600"/>
              </a:spcBef>
              <a:buClr>
                <a:schemeClr val="dk2"/>
              </a:buClr>
              <a:buSzPct val="100000"/>
            </a:pPr>
            <a:r>
              <a:rPr lang="en-US">
                <a:solidFill>
                  <a:schemeClr val="dk1"/>
                </a:solidFill>
              </a:rPr>
              <a:t>Select other senders as needed</a:t>
            </a:r>
          </a:p>
          <a:p>
            <a:pPr>
              <a:spcBef>
                <a:spcPts val="600"/>
              </a:spcBef>
              <a:buClr>
                <a:schemeClr val="dk2"/>
              </a:buClr>
              <a:buSzPct val="100000"/>
            </a:pPr>
            <a:r>
              <a:rPr lang="en-US">
                <a:solidFill>
                  <a:schemeClr val="dk1"/>
                </a:solidFill>
              </a:rPr>
              <a:t>Management and use of multiple site identifiers and legal forms</a:t>
            </a:r>
          </a:p>
          <a:p>
            <a:pPr marL="0" indent="0">
              <a:spcBef>
                <a:spcPts val="300"/>
              </a:spcBef>
              <a:buClr>
                <a:schemeClr val="dk2"/>
              </a:buClr>
              <a:buSzPct val="100000"/>
              <a:buNone/>
            </a:pPr>
            <a:r>
              <a:rPr lang="en-US" b="1">
                <a:solidFill>
                  <a:schemeClr val="dk1"/>
                </a:solidFill>
                <a:latin typeface="Segoe UI Semibold" panose="020B0702040204020203" pitchFamily="34" charset="0"/>
              </a:rPr>
              <a:t>Adress data</a:t>
            </a:r>
          </a:p>
          <a:p>
            <a:pPr>
              <a:spcBef>
                <a:spcPts val="600"/>
              </a:spcBef>
              <a:buClr>
                <a:schemeClr val="dk2"/>
              </a:buClr>
              <a:buSzPct val="100000"/>
            </a:pPr>
            <a:r>
              <a:rPr lang="en-US">
                <a:solidFill>
                  <a:schemeClr val="dk1"/>
                </a:solidFill>
              </a:rPr>
              <a:t>Directly insert Outlook contacts or other sources into any document</a:t>
            </a:r>
            <a:endParaRPr lang="en-US" dirty="0"/>
          </a:p>
        </p:txBody>
      </p:sp>
      <p:sp>
        <p:nvSpPr>
          <p:cNvPr id="41" name="Inhaltsplatzhalter 40"/>
          <p:cNvSpPr>
            <a:spLocks noGrp="1"/>
          </p:cNvSpPr>
          <p:nvPr>
            <p:ph sz="quarter" idx="23"/>
            <p:custDataLst>
              <p:tags r:id="rId3"/>
            </p:custDataLst>
          </p:nvPr>
        </p:nvSpPr>
        <p:spPr/>
        <p:txBody>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a:spcBef>
                <a:spcPts val="600"/>
              </a:spcBef>
              <a:buClr>
                <a:schemeClr val="dk2"/>
              </a:buClr>
              <a:buSzPts val="1400"/>
              <a:buNone/>
            </a:pPr>
            <a:r>
              <a:rPr lang="en-US" b="1">
                <a:solidFill>
                  <a:schemeClr val="dk1"/>
                </a:solidFill>
                <a:latin typeface="Segoe UI Semibold" panose="020B0702040204020203" pitchFamily="34" charset="0"/>
              </a:rPr>
              <a:t>Central text element administration</a:t>
            </a:r>
          </a:p>
          <a:p>
            <a:pPr>
              <a:spcBef>
                <a:spcPts val="600"/>
              </a:spcBef>
            </a:pPr>
            <a:r>
              <a:rPr lang="en-US">
                <a:solidFill>
                  <a:schemeClr val="dk1"/>
                </a:solidFill>
              </a:rPr>
              <a:t>Predefined, central text blocks to insert</a:t>
            </a:r>
          </a:p>
          <a:p>
            <a:pPr>
              <a:spcBef>
                <a:spcPts val="600"/>
              </a:spcBef>
            </a:pPr>
            <a:r>
              <a:rPr lang="en-US">
                <a:solidFill>
                  <a:schemeClr val="dk1"/>
                </a:solidFill>
              </a:rPr>
              <a:t>Text blocks can also contain images, tables, and diagrams</a:t>
            </a:r>
          </a:p>
          <a:p>
            <a:pPr marL="0" indent="0">
              <a:spcBef>
                <a:spcPts val="600"/>
              </a:spcBef>
              <a:buNone/>
            </a:pPr>
            <a:r>
              <a:rPr lang="en-US">
                <a:solidFill>
                  <a:schemeClr val="dk1"/>
                </a:solidFill>
                <a:latin typeface="Segoe UI Semibold" panose="020B0702040204020203" pitchFamily="34" charset="0"/>
              </a:rPr>
              <a:t>Show or hide your stationery</a:t>
            </a:r>
          </a:p>
          <a:p>
            <a:pPr marL="0" indent="0">
              <a:spcBef>
                <a:spcPts val="600"/>
              </a:spcBef>
              <a:buNone/>
            </a:pPr>
            <a:r>
              <a:rPr lang="en-US">
                <a:solidFill>
                  <a:schemeClr val="dk1"/>
                </a:solidFill>
              </a:rPr>
              <a:t>Logo and header and footer can be dynamically displayed and dimmed</a:t>
            </a:r>
          </a:p>
          <a:p>
            <a:pPr marL="0" indent="0">
              <a:spcBef>
                <a:spcPts val="600"/>
              </a:spcBef>
              <a:buNone/>
            </a:pPr>
            <a:r>
              <a:rPr lang="en-US" b="1">
                <a:solidFill>
                  <a:schemeClr val="dk1"/>
                </a:solidFill>
                <a:latin typeface="Segoe UI Semibold" panose="020B0702040204020203" pitchFamily="34" charset="0"/>
              </a:rPr>
              <a:t>Manage footer information</a:t>
            </a:r>
          </a:p>
          <a:p>
            <a:pPr>
              <a:spcBef>
                <a:spcPts val="600"/>
              </a:spcBef>
            </a:pPr>
            <a:r>
              <a:rPr lang="en-US">
                <a:solidFill>
                  <a:schemeClr val="dk1"/>
                </a:solidFill>
              </a:rPr>
              <a:t>Central administration of </a:t>
            </a:r>
            <a:r>
              <a:rPr lang="en-US">
                <a:solidFill>
                  <a:schemeClr val="dk1"/>
                </a:solidFill>
                <a:latin typeface="Segoe UI Semibold" panose="020B0702040204020203" pitchFamily="34" charset="0"/>
              </a:rPr>
              <a:t>all</a:t>
            </a:r>
            <a:r>
              <a:rPr lang="en-US">
                <a:solidFill>
                  <a:schemeClr val="dk1"/>
                </a:solidFill>
              </a:rPr>
              <a:t> footer data</a:t>
            </a:r>
          </a:p>
          <a:p>
            <a:pPr>
              <a:spcBef>
                <a:spcPts val="600"/>
              </a:spcBef>
            </a:pPr>
            <a:r>
              <a:rPr lang="en-US">
                <a:solidFill>
                  <a:schemeClr val="dk1"/>
                </a:solidFill>
              </a:rPr>
              <a:t>Automatically update footer data</a:t>
            </a:r>
          </a:p>
          <a:p>
            <a:pPr marL="0" indent="0">
              <a:spcBef>
                <a:spcPts val="600"/>
              </a:spcBef>
              <a:buNone/>
            </a:pPr>
            <a:r>
              <a:rPr lang="en-US">
                <a:solidFill>
                  <a:schemeClr val="dk1"/>
                </a:solidFill>
                <a:latin typeface="Segoe UI Semibold" panose="020B0702040204020203" pitchFamily="34" charset="0"/>
              </a:rPr>
              <a:t>Restricted formatting tools</a:t>
            </a:r>
          </a:p>
          <a:p>
            <a:pPr>
              <a:spcBef>
                <a:spcPts val="600"/>
              </a:spcBef>
            </a:pPr>
            <a:r>
              <a:rPr lang="en-US">
                <a:solidFill>
                  <a:schemeClr val="dk1"/>
                </a:solidFill>
              </a:rPr>
              <a:t>E.g. Fonts, sizes and colors</a:t>
            </a:r>
          </a:p>
          <a:p>
            <a:pPr>
              <a:spcBef>
                <a:spcPts val="600"/>
              </a:spcBef>
            </a:pPr>
            <a:r>
              <a:rPr lang="en-US">
                <a:solidFill>
                  <a:schemeClr val="dk1"/>
                </a:solidFill>
              </a:rPr>
              <a:t>Locked format templates</a:t>
            </a:r>
            <a:endParaRPr lang="en-US" dirty="0"/>
          </a:p>
        </p:txBody>
      </p:sp>
      <p:sp>
        <p:nvSpPr>
          <p:cNvPr id="8" name="Rechteck: abgerundete Ecken 7">
            <a:hlinkClick r:id="rId6" action="ppaction://hlinksldjump"/>
            <a:extLst>
              <a:ext uri="{FF2B5EF4-FFF2-40B4-BE49-F238E27FC236}">
                <a16:creationId xmlns:a16="http://schemas.microsoft.com/office/drawing/2014/main" id="{56A44014-41AF-4733-86D8-EAFB71224E9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5802234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Every template available anytime &amp; anywhere</a:t>
            </a:r>
            <a:endParaRPr lang="en-US" dirty="0"/>
          </a:p>
        </p:txBody>
      </p:sp>
      <p:sp>
        <p:nvSpPr>
          <p:cNvPr id="11" name="Inhaltsplatzhalter 10"/>
          <p:cNvSpPr>
            <a:spLocks noGrp="1"/>
          </p:cNvSpPr>
          <p:nvPr>
            <p:ph sz="quarter" idx="23"/>
          </p:nvPr>
        </p:nvSpPr>
        <p:spPr/>
        <p:txBody>
          <a:bodyPr/>
          <a:lstStyle/>
          <a:p>
            <a:pPr>
              <a:spcBef>
                <a:spcPts val="600"/>
              </a:spcBef>
              <a:buClr>
                <a:schemeClr val="dk2"/>
              </a:buClr>
              <a:buSzPct val="100000"/>
            </a:pPr>
            <a:r>
              <a:rPr lang="en-US"/>
              <a:t>Direct integration into Word</a:t>
            </a:r>
          </a:p>
          <a:p>
            <a:pPr>
              <a:spcBef>
                <a:spcPts val="600"/>
              </a:spcBef>
              <a:buClr>
                <a:schemeClr val="dk2"/>
              </a:buClr>
              <a:buSzPct val="100000"/>
            </a:pPr>
            <a:r>
              <a:rPr lang="en-US"/>
              <a:t>Central maintenance and administration of all templates</a:t>
            </a:r>
          </a:p>
          <a:p>
            <a:pPr>
              <a:spcBef>
                <a:spcPts val="600"/>
              </a:spcBef>
              <a:buClr>
                <a:schemeClr val="dk2"/>
              </a:buClr>
              <a:buSzPct val="100000"/>
            </a:pPr>
            <a:r>
              <a:rPr lang="en-US"/>
              <a:t>Updating message with intermediate update</a:t>
            </a:r>
          </a:p>
          <a:p>
            <a:pPr>
              <a:spcBef>
                <a:spcPts val="600"/>
              </a:spcBef>
              <a:buClr>
                <a:schemeClr val="dk2"/>
              </a:buClr>
              <a:buSzPct val="100000"/>
            </a:pPr>
            <a:r>
              <a:rPr lang="en-US"/>
              <a:t>Any complex file structure is definable</a:t>
            </a:r>
          </a:p>
          <a:p>
            <a:pPr>
              <a:spcBef>
                <a:spcPts val="600"/>
              </a:spcBef>
              <a:buClr>
                <a:schemeClr val="dk2"/>
              </a:buClr>
              <a:buSzPct val="100000"/>
            </a:pPr>
            <a:r>
              <a:rPr lang="en-US"/>
              <a:t>Multilingualism</a:t>
            </a:r>
          </a:p>
          <a:p>
            <a:pPr>
              <a:spcBef>
                <a:spcPts val="600"/>
              </a:spcBef>
              <a:buClr>
                <a:schemeClr val="dk2"/>
              </a:buClr>
              <a:buSzPct val="100000"/>
            </a:pPr>
            <a:r>
              <a:rPr lang="en-US"/>
              <a:t>Available Offline</a:t>
            </a:r>
          </a:p>
          <a:p>
            <a:pPr>
              <a:spcBef>
                <a:spcPts val="600"/>
              </a:spcBef>
              <a:buClr>
                <a:schemeClr val="dk2"/>
              </a:buClr>
              <a:buSzPct val="100000"/>
            </a:pPr>
            <a:r>
              <a:rPr lang="en-US"/>
              <a:t>Your own user library</a:t>
            </a:r>
          </a:p>
          <a:p>
            <a:pPr>
              <a:spcBef>
                <a:spcPts val="600"/>
              </a:spcBef>
              <a:buClr>
                <a:schemeClr val="dk2"/>
              </a:buClr>
              <a:buSzPct val="100000"/>
            </a:pPr>
            <a:r>
              <a:rPr lang="en-US"/>
              <a:t>User rights (Active Directory) control who can use which templates for use or editing</a:t>
            </a:r>
            <a:endParaRPr lang="en-US" dirty="0"/>
          </a:p>
        </p:txBody>
      </p:sp>
      <p:pic>
        <p:nvPicPr>
          <p:cNvPr id="20" name="Inhaltsplatzhalter 19">
            <a:extLst>
              <a:ext uri="{FF2B5EF4-FFF2-40B4-BE49-F238E27FC236}">
                <a16:creationId xmlns:a16="http://schemas.microsoft.com/office/drawing/2014/main" id="{56E8DA1B-E03A-4503-9677-A6524C538023}"/>
              </a:ext>
            </a:extLst>
          </p:cNvPr>
          <p:cNvPicPr>
            <a:picLocks noGrp="1" noChangeAspect="1"/>
          </p:cNvPicPr>
          <p:nvPr>
            <p:ph sz="quarter" idx="22"/>
          </p:nvPr>
        </p:nvPicPr>
        <p:blipFill>
          <a:blip r:embed="rId4">
            <a:extLst>
              <a:ext uri="{28A0092B-C50C-407E-A947-70E740481C1C}">
                <a14:useLocalDpi xmlns:a14="http://schemas.microsoft.com/office/drawing/2010/main" val="0"/>
              </a:ext>
            </a:extLst>
          </a:blip>
          <a:stretch>
            <a:fillRect/>
          </a:stretch>
        </p:blipFill>
        <p:spPr>
          <a:xfrm>
            <a:off x="336550" y="1678140"/>
            <a:ext cx="5543550" cy="4220857"/>
          </a:xfrm>
        </p:spPr>
      </p:pic>
      <p:sp>
        <p:nvSpPr>
          <p:cNvPr id="8" name="Rechteck: abgerundete Ecken 7">
            <a:hlinkClick r:id="rId5" action="ppaction://hlinksldjump"/>
            <a:extLst>
              <a:ext uri="{FF2B5EF4-FFF2-40B4-BE49-F238E27FC236}">
                <a16:creationId xmlns:a16="http://schemas.microsoft.com/office/drawing/2014/main" id="{ABFD97DD-43EC-4F6D-9DD0-EA0CA496B4E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49574250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Change template language with one click</a:t>
            </a:r>
            <a:endParaRPr lang="en-US" dirty="0"/>
          </a:p>
        </p:txBody>
      </p:sp>
      <p:pic>
        <p:nvPicPr>
          <p:cNvPr id="6" name="Inhaltsplatzhalter 5"/>
          <p:cNvPicPr>
            <a:picLocks noGrp="1" noChangeAspect="1"/>
          </p:cNvPicPr>
          <p:nvPr>
            <p:ph sz="quarter" idx="22"/>
          </p:nvPr>
        </p:nvPicPr>
        <p:blipFill>
          <a:blip r:embed="rId4">
            <a:extLst>
              <a:ext uri="{28A0092B-C50C-407E-A947-70E740481C1C}">
                <a14:useLocalDpi xmlns:a14="http://schemas.microsoft.com/office/drawing/2010/main" val="0"/>
              </a:ext>
            </a:extLst>
          </a:blip>
          <a:stretch>
            <a:fillRect/>
          </a:stretch>
        </p:blipFill>
        <p:spPr>
          <a:xfrm>
            <a:off x="336550" y="1269001"/>
            <a:ext cx="5543550" cy="4463147"/>
          </a:xfrm>
        </p:spPr>
      </p:pic>
      <p:pic>
        <p:nvPicPr>
          <p:cNvPr id="7" name="Inhaltsplatzhalter 6"/>
          <p:cNvPicPr>
            <a:picLocks noGrp="1" noChangeAspect="1"/>
          </p:cNvPicPr>
          <p:nvPr>
            <p:ph sz="quarter" idx="23"/>
          </p:nvPr>
        </p:nvPicPr>
        <p:blipFill>
          <a:blip r:embed="rId5">
            <a:extLst>
              <a:ext uri="{28A0092B-C50C-407E-A947-70E740481C1C}">
                <a14:useLocalDpi xmlns:a14="http://schemas.microsoft.com/office/drawing/2010/main" val="0"/>
              </a:ext>
            </a:extLst>
          </a:blip>
          <a:stretch>
            <a:fillRect/>
          </a:stretch>
        </p:blipFill>
        <p:spPr>
          <a:xfrm>
            <a:off x="6311900" y="1269001"/>
            <a:ext cx="5543550" cy="4463147"/>
          </a:xfrm>
        </p:spPr>
      </p:pic>
      <p:sp>
        <p:nvSpPr>
          <p:cNvPr id="14" name="Pfeil: nach rechts 13"/>
          <p:cNvSpPr>
            <a:spLocks/>
          </p:cNvSpPr>
          <p:nvPr/>
        </p:nvSpPr>
        <p:spPr>
          <a:xfrm>
            <a:off x="5411925" y="3105111"/>
            <a:ext cx="1296144" cy="807482"/>
          </a:xfrm>
          <a:prstGeom prst="rightArrow">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5" name="Pfeil: nach rechts 14"/>
          <p:cNvSpPr>
            <a:spLocks/>
          </p:cNvSpPr>
          <p:nvPr/>
        </p:nvSpPr>
        <p:spPr>
          <a:xfrm rot="10800000">
            <a:off x="5231905" y="3912593"/>
            <a:ext cx="1368154" cy="807482"/>
          </a:xfrm>
          <a:prstGeom prst="rightArrow">
            <a:avLst/>
          </a:prstGeom>
          <a:solidFill>
            <a:schemeClr val="accent6"/>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nvGrpSpPr>
          <p:cNvPr id="24" name="Gruppieren 23">
            <a:extLst>
              <a:ext uri="{FF2B5EF4-FFF2-40B4-BE49-F238E27FC236}">
                <a16:creationId xmlns:a16="http://schemas.microsoft.com/office/drawing/2014/main" id="{98D702C5-EA94-4403-A004-AFCB6ECD74E3}"/>
              </a:ext>
            </a:extLst>
          </p:cNvPr>
          <p:cNvGrpSpPr/>
          <p:nvPr/>
        </p:nvGrpSpPr>
        <p:grpSpPr>
          <a:xfrm>
            <a:off x="5695894" y="3284645"/>
            <a:ext cx="616006" cy="969679"/>
            <a:chOff x="5695894" y="3000315"/>
            <a:chExt cx="616006" cy="969679"/>
          </a:xfrm>
        </p:grpSpPr>
        <p:pic>
          <p:nvPicPr>
            <p:cNvPr id="21" name="Grafik 20">
              <a:extLst>
                <a:ext uri="{FF2B5EF4-FFF2-40B4-BE49-F238E27FC236}">
                  <a16:creationId xmlns:a16="http://schemas.microsoft.com/office/drawing/2014/main" id="{70424FE2-502A-438C-9185-33CBA7664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894" y="3000315"/>
              <a:ext cx="510127" cy="546565"/>
            </a:xfrm>
            <a:prstGeom prst="rect">
              <a:avLst/>
            </a:prstGeom>
          </p:spPr>
        </p:pic>
        <p:pic>
          <p:nvPicPr>
            <p:cNvPr id="23" name="Grafik 22">
              <a:extLst>
                <a:ext uri="{FF2B5EF4-FFF2-40B4-BE49-F238E27FC236}">
                  <a16:creationId xmlns:a16="http://schemas.microsoft.com/office/drawing/2014/main" id="{0D24E20F-4309-4A6E-B5DB-57BE31D27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5894" y="3546880"/>
              <a:ext cx="616006" cy="423114"/>
            </a:xfrm>
            <a:prstGeom prst="rect">
              <a:avLst/>
            </a:prstGeom>
          </p:spPr>
        </p:pic>
      </p:grpSp>
      <p:sp>
        <p:nvSpPr>
          <p:cNvPr id="13" name="Rechteck: abgerundete Ecken 12">
            <a:hlinkClick r:id="rId8" action="ppaction://hlinksldjump"/>
            <a:extLst>
              <a:ext uri="{FF2B5EF4-FFF2-40B4-BE49-F238E27FC236}">
                <a16:creationId xmlns:a16="http://schemas.microsoft.com/office/drawing/2014/main" id="{03D9AADC-AA7F-4127-A11E-D7516A8B7E19}"/>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8702056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Directly select, manage and use sender profiles</a:t>
            </a:r>
            <a:endParaRPr lang="en-US" dirty="0"/>
          </a:p>
        </p:txBody>
      </p:sp>
      <p:sp>
        <p:nvSpPr>
          <p:cNvPr id="36" name="Inhaltsplatzhalter 35"/>
          <p:cNvSpPr>
            <a:spLocks noGrp="1"/>
          </p:cNvSpPr>
          <p:nvPr>
            <p:ph sz="quarter" idx="22"/>
          </p:nvPr>
        </p:nvSpPr>
        <p:spPr/>
        <p:txBody>
          <a:bodyPr/>
          <a:lstStyle/>
          <a:p>
            <a:pPr>
              <a:spcBef>
                <a:spcPts val="1800"/>
              </a:spcBef>
              <a:buClr>
                <a:schemeClr val="dk2"/>
              </a:buClr>
              <a:buSzPct val="100000"/>
            </a:pPr>
            <a:r>
              <a:rPr lang="en-US"/>
              <a:t>Direct integration of your (default) profiles into Word</a:t>
            </a:r>
          </a:p>
          <a:p>
            <a:pPr>
              <a:spcBef>
                <a:spcPts val="1800"/>
              </a:spcBef>
              <a:buClr>
                <a:schemeClr val="dk2"/>
              </a:buClr>
              <a:buSzPct val="100000"/>
            </a:pPr>
            <a:r>
              <a:rPr lang="en-US"/>
              <a:t>Default location for users</a:t>
            </a:r>
          </a:p>
          <a:p>
            <a:pPr>
              <a:spcBef>
                <a:spcPts val="1800"/>
              </a:spcBef>
              <a:buClr>
                <a:schemeClr val="dk2"/>
              </a:buClr>
              <a:buSzPct val="100000"/>
            </a:pPr>
            <a:r>
              <a:rPr lang="en-US"/>
              <a:t>Up to 3 profiles per document is possible</a:t>
            </a:r>
          </a:p>
          <a:p>
            <a:pPr>
              <a:spcBef>
                <a:spcPts val="1800"/>
              </a:spcBef>
              <a:buClr>
                <a:schemeClr val="dk2"/>
              </a:buClr>
              <a:buSzPct val="100000"/>
            </a:pPr>
            <a:r>
              <a:rPr lang="en-US"/>
              <a:t>User profiles are taken directly from Active Directory</a:t>
            </a:r>
          </a:p>
          <a:p>
            <a:pPr>
              <a:spcBef>
                <a:spcPts val="1800"/>
              </a:spcBef>
              <a:buClr>
                <a:schemeClr val="dk2"/>
              </a:buClr>
              <a:buSzPct val="100000"/>
            </a:pPr>
            <a:r>
              <a:rPr lang="en-US"/>
              <a:t>Additions and translation possible</a:t>
            </a:r>
          </a:p>
          <a:p>
            <a:pPr>
              <a:spcBef>
                <a:spcPts val="1800"/>
              </a:spcBef>
              <a:buClr>
                <a:schemeClr val="dk2"/>
              </a:buClr>
              <a:buSzPct val="100000"/>
            </a:pPr>
            <a:r>
              <a:rPr lang="en-US"/>
              <a:t>Secretarial service - Write in behalf of third parties</a:t>
            </a:r>
          </a:p>
          <a:p>
            <a:pPr>
              <a:spcBef>
                <a:spcPts val="1800"/>
              </a:spcBef>
              <a:buClr>
                <a:schemeClr val="dk2"/>
              </a:buClr>
              <a:buSzPct val="100000"/>
            </a:pPr>
            <a:r>
              <a:rPr lang="en-US"/>
              <a:t>Effortlessly add more profiles</a:t>
            </a:r>
            <a:endParaRPr lang="en-US" dirty="0"/>
          </a:p>
        </p:txBody>
      </p:sp>
      <p:sp>
        <p:nvSpPr>
          <p:cNvPr id="38" name="Pfeil: nach rechts 37"/>
          <p:cNvSpPr/>
          <p:nvPr/>
        </p:nvSpPr>
        <p:spPr>
          <a:xfrm>
            <a:off x="5087888" y="3105110"/>
            <a:ext cx="1224136" cy="807482"/>
          </a:xfrm>
          <a:prstGeom prst="rightArrow">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17" name="Grafik 16">
            <a:extLst>
              <a:ext uri="{FF2B5EF4-FFF2-40B4-BE49-F238E27FC236}">
                <a16:creationId xmlns:a16="http://schemas.microsoft.com/office/drawing/2014/main" id="{A4B45A4C-D30B-4E31-8710-4DB3BE19B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50" y="1268412"/>
            <a:ext cx="4763198" cy="1629089"/>
          </a:xfrm>
          <a:prstGeom prst="rect">
            <a:avLst/>
          </a:prstGeom>
        </p:spPr>
      </p:pic>
      <p:pic>
        <p:nvPicPr>
          <p:cNvPr id="21" name="Grafik 20">
            <a:extLst>
              <a:ext uri="{FF2B5EF4-FFF2-40B4-BE49-F238E27FC236}">
                <a16:creationId xmlns:a16="http://schemas.microsoft.com/office/drawing/2014/main" id="{C56E9EA9-AA57-442A-B831-DA79CA42B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550" y="2900691"/>
            <a:ext cx="3078086" cy="2198633"/>
          </a:xfrm>
          <a:prstGeom prst="rect">
            <a:avLst/>
          </a:prstGeom>
        </p:spPr>
      </p:pic>
      <p:pic>
        <p:nvPicPr>
          <p:cNvPr id="23" name="Grafik 22">
            <a:extLst>
              <a:ext uri="{FF2B5EF4-FFF2-40B4-BE49-F238E27FC236}">
                <a16:creationId xmlns:a16="http://schemas.microsoft.com/office/drawing/2014/main" id="{DFBD9EDF-79BB-4C93-8AC3-B1F3926B60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550" y="5099324"/>
            <a:ext cx="4679330" cy="1197384"/>
          </a:xfrm>
          <a:prstGeom prst="rect">
            <a:avLst/>
          </a:prstGeom>
        </p:spPr>
      </p:pic>
      <p:sp>
        <p:nvSpPr>
          <p:cNvPr id="11" name="Rechteck: abgerundete Ecken 10">
            <a:hlinkClick r:id="rId7" action="ppaction://hlinksldjump"/>
            <a:extLst>
              <a:ext uri="{FF2B5EF4-FFF2-40B4-BE49-F238E27FC236}">
                <a16:creationId xmlns:a16="http://schemas.microsoft.com/office/drawing/2014/main" id="{C5AB2C21-43C9-4EFA-9751-CB5597E31A2C}"/>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36738135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Easily insert address data from Outlook</a:t>
            </a:r>
            <a:endParaRPr lang="en-US" dirty="0"/>
          </a:p>
        </p:txBody>
      </p:sp>
      <p:sp>
        <p:nvSpPr>
          <p:cNvPr id="10" name="Inhaltsplatzhalter 9"/>
          <p:cNvSpPr>
            <a:spLocks noGrp="1"/>
          </p:cNvSpPr>
          <p:nvPr>
            <p:ph sz="quarter" idx="22"/>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Access the contact data directly from your Outlook</a:t>
            </a:r>
            <a:endParaRPr lang="en-US" dirty="0"/>
          </a:p>
        </p:txBody>
      </p:sp>
      <p:sp>
        <p:nvSpPr>
          <p:cNvPr id="4" name="Inhaltsplatzhalter 3"/>
          <p:cNvSpPr>
            <a:spLocks noGrp="1"/>
          </p:cNvSpPr>
          <p:nvPr>
            <p:ph sz="quarter" idx="23"/>
          </p:nvPr>
        </p:nvSpPr>
        <p:spPr/>
        <p:txBody>
          <a:bodyPr/>
          <a:lstStyle/>
          <a:p>
            <a:endParaRPr lang="en-US"/>
          </a:p>
          <a:p>
            <a:endParaRPr lang="en-US"/>
          </a:p>
          <a:p>
            <a:endParaRPr lang="en-US"/>
          </a:p>
          <a:p>
            <a:endParaRPr lang="en-US"/>
          </a:p>
          <a:p>
            <a:endParaRPr lang="en-US"/>
          </a:p>
          <a:p>
            <a:endParaRPr lang="en-US"/>
          </a:p>
          <a:p>
            <a:endParaRPr lang="en-US"/>
          </a:p>
          <a:p>
            <a:r>
              <a:rPr lang="en-US"/>
              <a:t>Integration into defined placeholders</a:t>
            </a:r>
          </a:p>
          <a:p>
            <a:r>
              <a:rPr lang="en-US"/>
              <a:t>The integration of other address data databases is possible at any time in the context of an individual extension</a:t>
            </a:r>
            <a:endParaRPr lang="en-US" dirty="0"/>
          </a:p>
        </p:txBody>
      </p:sp>
      <p:pic>
        <p:nvPicPr>
          <p:cNvPr id="14"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78777" y="1269001"/>
            <a:ext cx="5277224" cy="2772554"/>
          </a:xfrm>
          <a:prstGeom prst="rect">
            <a:avLst/>
          </a:prstGeom>
          <a:noFill/>
          <a:ln w="9525">
            <a:noFill/>
            <a:miter lim="800000"/>
            <a:headEnd/>
            <a:tailEnd/>
          </a:ln>
        </p:spPr>
      </p:pic>
      <p:pic>
        <p:nvPicPr>
          <p:cNvPr id="21" name="Grafik 20">
            <a:extLst>
              <a:ext uri="{FF2B5EF4-FFF2-40B4-BE49-F238E27FC236}">
                <a16:creationId xmlns:a16="http://schemas.microsoft.com/office/drawing/2014/main" id="{87E1F313-045D-48EB-A21D-8D551E8D8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72" y="1513364"/>
            <a:ext cx="4819718" cy="3140450"/>
          </a:xfrm>
          <a:prstGeom prst="rect">
            <a:avLst/>
          </a:prstGeom>
        </p:spPr>
      </p:pic>
      <p:sp>
        <p:nvSpPr>
          <p:cNvPr id="8" name="Pfeil: nach rechts 7"/>
          <p:cNvSpPr>
            <a:spLocks/>
          </p:cNvSpPr>
          <p:nvPr/>
        </p:nvSpPr>
        <p:spPr>
          <a:xfrm>
            <a:off x="5138741" y="3083589"/>
            <a:ext cx="1224137" cy="807482"/>
          </a:xfrm>
          <a:prstGeom prst="rightArrow">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Rechteck: abgerundete Ecken 12">
            <a:hlinkClick r:id="rId6" action="ppaction://hlinksldjump"/>
            <a:extLst>
              <a:ext uri="{FF2B5EF4-FFF2-40B4-BE49-F238E27FC236}">
                <a16:creationId xmlns:a16="http://schemas.microsoft.com/office/drawing/2014/main" id="{E6CA735D-E857-4913-A3EF-DC416267D55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07006922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Show and hide the stationery and logo</a:t>
            </a:r>
            <a:endParaRPr lang="en-US" dirty="0"/>
          </a:p>
        </p:txBody>
      </p:sp>
      <p:sp>
        <p:nvSpPr>
          <p:cNvPr id="3" name="Inhaltsplatzhalter 2"/>
          <p:cNvSpPr>
            <a:spLocks noGrp="1"/>
          </p:cNvSpPr>
          <p:nvPr>
            <p:ph sz="quarter" idx="22"/>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If you want to print the stationery easily (for example, header and footer)</a:t>
            </a:r>
          </a:p>
          <a:p>
            <a:r>
              <a:rPr lang="en-US"/>
              <a:t>When sending as a PDF file (e-mail attachment) simply activate the header and footer display</a:t>
            </a:r>
            <a:endParaRPr lang="en-US" dirty="0"/>
          </a:p>
        </p:txBody>
      </p:sp>
      <p:sp>
        <p:nvSpPr>
          <p:cNvPr id="4" name="Inhaltsplatzhalter 3"/>
          <p:cNvSpPr>
            <a:spLocks noGrp="1"/>
          </p:cNvSpPr>
          <p:nvPr>
            <p:ph sz="quarter" idx="23"/>
          </p:nvPr>
        </p:nvSpPr>
        <p:spPr/>
        <p:txBody>
          <a:bodyPr/>
          <a:lstStyle/>
          <a:p>
            <a:endParaRPr lang="en-US"/>
          </a:p>
          <a:p>
            <a:endParaRPr lang="en-US"/>
          </a:p>
          <a:p>
            <a:endParaRPr lang="en-US"/>
          </a:p>
          <a:p>
            <a:endParaRPr lang="en-US"/>
          </a:p>
          <a:p>
            <a:endParaRPr lang="en-US"/>
          </a:p>
          <a:p>
            <a:endParaRPr lang="en-US"/>
          </a:p>
          <a:p>
            <a:endParaRPr lang="en-US"/>
          </a:p>
          <a:p>
            <a:endParaRPr lang="en-US"/>
          </a:p>
          <a:p>
            <a:r>
              <a:rPr lang="en-US"/>
              <a:t>You can also define and temporarily use additional logos (for example, in sponsoring actions)</a:t>
            </a:r>
          </a:p>
          <a:p>
            <a:r>
              <a:rPr lang="en-US"/>
              <a:t>Complement your company logo by location or language</a:t>
            </a:r>
            <a:endParaRPr lang="en-US"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00" y="1269001"/>
            <a:ext cx="4881562" cy="2827033"/>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438" y="1269001"/>
            <a:ext cx="4881562" cy="2827033"/>
          </a:xfrm>
          <a:prstGeom prst="rect">
            <a:avLst/>
          </a:prstGeom>
        </p:spPr>
      </p:pic>
      <p:sp>
        <p:nvSpPr>
          <p:cNvPr id="12" name="Rechteck 11"/>
          <p:cNvSpPr/>
          <p:nvPr/>
        </p:nvSpPr>
        <p:spPr>
          <a:xfrm>
            <a:off x="831300" y="1792874"/>
            <a:ext cx="4305300" cy="457200"/>
          </a:xfrm>
          <a:prstGeom prst="rect">
            <a:avLst/>
          </a:prstGeom>
          <a:solidFill>
            <a:schemeClr val="bg1"/>
          </a:solidFill>
          <a:ln w="9525" cap="flat" cmpd="sng" algn="ctr">
            <a:solidFill>
              <a:schemeClr val="bg1"/>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4" name="Rechteck: abgerundete Ecken 13">
            <a:hlinkClick r:id="rId5" action="ppaction://hlinksldjump"/>
            <a:extLst>
              <a:ext uri="{FF2B5EF4-FFF2-40B4-BE49-F238E27FC236}">
                <a16:creationId xmlns:a16="http://schemas.microsoft.com/office/drawing/2014/main" id="{FA8268A8-89AD-4E9D-A31F-D5AD3D03EDF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5779013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Central text blocks available in every document</a:t>
            </a:r>
            <a:endParaRPr lang="en-US" dirty="0"/>
          </a:p>
        </p:txBody>
      </p:sp>
      <p:sp>
        <p:nvSpPr>
          <p:cNvPr id="4" name="Inhaltsplatzhalter 3"/>
          <p:cNvSpPr>
            <a:spLocks noGrp="1"/>
          </p:cNvSpPr>
          <p:nvPr>
            <p:ph sz="quarter" idx="23"/>
          </p:nvPr>
        </p:nvSpPr>
        <p:spPr/>
        <p:txBody>
          <a:bodyPr/>
          <a:lstStyle/>
          <a:p>
            <a:pPr>
              <a:spcBef>
                <a:spcPts val="1800"/>
              </a:spcBef>
              <a:buClr>
                <a:schemeClr val="dk2"/>
              </a:buClr>
              <a:buSzPct val="100000"/>
            </a:pPr>
            <a:r>
              <a:rPr lang="en-US"/>
              <a:t>Central maintenance of text modules, which can be used independently of the template</a:t>
            </a:r>
          </a:p>
          <a:p>
            <a:pPr>
              <a:spcBef>
                <a:spcPts val="1800"/>
              </a:spcBef>
              <a:buClr>
                <a:schemeClr val="dk2"/>
              </a:buClr>
              <a:buSzPct val="100000"/>
            </a:pPr>
            <a:r>
              <a:rPr lang="en-US"/>
              <a:t>Storage of further document elements, such as tables, diagrams, icons, and images</a:t>
            </a:r>
          </a:p>
          <a:p>
            <a:pPr>
              <a:spcBef>
                <a:spcPts val="1800"/>
              </a:spcBef>
              <a:buClr>
                <a:schemeClr val="dk2"/>
              </a:buClr>
              <a:buSzPct val="100000"/>
            </a:pPr>
            <a:r>
              <a:rPr lang="en-US"/>
              <a:t>Available offline</a:t>
            </a:r>
          </a:p>
          <a:p>
            <a:pPr>
              <a:spcBef>
                <a:spcPts val="1800"/>
              </a:spcBef>
              <a:buClr>
                <a:schemeClr val="dk2"/>
              </a:buClr>
              <a:buSzPct val="100000"/>
            </a:pPr>
            <a:r>
              <a:rPr lang="en-US"/>
              <a:t>User rights (Active Directory) control who has which rights</a:t>
            </a:r>
          </a:p>
          <a:p>
            <a:pPr>
              <a:spcBef>
                <a:spcPts val="1800"/>
              </a:spcBef>
              <a:buClr>
                <a:schemeClr val="dk2"/>
              </a:buClr>
              <a:buSzPct val="100000"/>
            </a:pPr>
            <a:r>
              <a:rPr lang="en-US"/>
              <a:t>Any complex file structure is definable</a:t>
            </a:r>
          </a:p>
          <a:p>
            <a:pPr>
              <a:spcBef>
                <a:spcPts val="1800"/>
              </a:spcBef>
              <a:buClr>
                <a:schemeClr val="dk2"/>
              </a:buClr>
              <a:buSzPct val="100000"/>
            </a:pPr>
            <a:r>
              <a:rPr lang="en-US"/>
              <a:t>Own (shareable) user library</a:t>
            </a:r>
            <a:endParaRPr lang="en-US" dirty="0"/>
          </a:p>
        </p:txBody>
      </p:sp>
      <p:pic>
        <p:nvPicPr>
          <p:cNvPr id="20" name="Inhaltsplatzhalter 19">
            <a:extLst>
              <a:ext uri="{FF2B5EF4-FFF2-40B4-BE49-F238E27FC236}">
                <a16:creationId xmlns:a16="http://schemas.microsoft.com/office/drawing/2014/main" id="{DA5F1EAB-F6AF-46AD-BCDE-E42E258BBE9D}"/>
              </a:ext>
            </a:extLst>
          </p:cNvPr>
          <p:cNvPicPr>
            <a:picLocks noGrp="1" noChangeAspect="1"/>
          </p:cNvPicPr>
          <p:nvPr>
            <p:ph sz="quarter" idx="22"/>
          </p:nvPr>
        </p:nvPicPr>
        <p:blipFill>
          <a:blip r:embed="rId4">
            <a:extLst>
              <a:ext uri="{28A0092B-C50C-407E-A947-70E740481C1C}">
                <a14:useLocalDpi xmlns:a14="http://schemas.microsoft.com/office/drawing/2010/main" val="0"/>
              </a:ext>
            </a:extLst>
          </a:blip>
          <a:stretch>
            <a:fillRect/>
          </a:stretch>
        </p:blipFill>
        <p:spPr>
          <a:xfrm>
            <a:off x="336550" y="1955852"/>
            <a:ext cx="5543550" cy="3665433"/>
          </a:xfrm>
        </p:spPr>
      </p:pic>
      <p:sp>
        <p:nvSpPr>
          <p:cNvPr id="8" name="Rechteck: abgerundete Ecken 7">
            <a:hlinkClick r:id="rId5" action="ppaction://hlinksldjump"/>
            <a:extLst>
              <a:ext uri="{FF2B5EF4-FFF2-40B4-BE49-F238E27FC236}">
                <a16:creationId xmlns:a16="http://schemas.microsoft.com/office/drawing/2014/main" id="{C2B205CE-5E1C-4952-B78E-7F89DD8376D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407516823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Automatically update old footer information</a:t>
            </a:r>
            <a:endParaRPr lang="en-US" dirty="0"/>
          </a:p>
        </p:txBody>
      </p:sp>
      <p:sp>
        <p:nvSpPr>
          <p:cNvPr id="4" name="Inhaltsplatzhalter 3"/>
          <p:cNvSpPr>
            <a:spLocks noGrp="1"/>
          </p:cNvSpPr>
          <p:nvPr>
            <p:ph sz="quarter" idx="23"/>
            <p:custDataLst>
              <p:tags r:id="rId2"/>
            </p:custDataLst>
          </p:nvPr>
        </p:nvSpPr>
        <p:spPr/>
        <p:txBody>
          <a:bodyP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a:spcBef>
                <a:spcPts val="1800"/>
              </a:spcBef>
            </a:pPr>
            <a:r>
              <a:rPr lang="en-US"/>
              <a:t>Via a central footer management, different company names and different locations (and logo) can be maintained per company.</a:t>
            </a:r>
          </a:p>
          <a:p>
            <a:pPr>
              <a:spcBef>
                <a:spcPts val="1800"/>
              </a:spcBef>
            </a:pPr>
            <a:r>
              <a:rPr lang="en-US"/>
              <a:t>The number of templates to be maintained can be reduced to a minimum as all data from the central administration are inserted.</a:t>
            </a:r>
          </a:p>
          <a:p>
            <a:pPr>
              <a:spcBef>
                <a:spcPts val="1800"/>
              </a:spcBef>
            </a:pPr>
            <a:r>
              <a:rPr lang="en-US"/>
              <a:t>Changes can be centrally maintained and automatically set for all templates.</a:t>
            </a:r>
          </a:p>
          <a:p>
            <a:pPr>
              <a:spcBef>
                <a:spcPts val="1800"/>
              </a:spcBef>
            </a:pPr>
            <a:r>
              <a:rPr lang="en-US"/>
              <a:t>Besides location information, additional data can also be integrated and managed:</a:t>
            </a:r>
          </a:p>
          <a:p>
            <a:pPr lvl="1"/>
            <a:r>
              <a:rPr lang="en-US"/>
              <a:t>Management team members</a:t>
            </a:r>
          </a:p>
          <a:p>
            <a:pPr lvl="1"/>
            <a:r>
              <a:rPr lang="en-US"/>
              <a:t>Bank compound(s)</a:t>
            </a:r>
          </a:p>
          <a:p>
            <a:pPr lvl="1"/>
            <a:r>
              <a:rPr lang="en-US"/>
              <a:t>Legal information</a:t>
            </a:r>
            <a:endParaRPr lang="en-US" dirty="0"/>
          </a:p>
        </p:txBody>
      </p:sp>
      <p:pic>
        <p:nvPicPr>
          <p:cNvPr id="20" name="Inhaltsplatzhalter 19">
            <a:extLst>
              <a:ext uri="{FF2B5EF4-FFF2-40B4-BE49-F238E27FC236}">
                <a16:creationId xmlns:a16="http://schemas.microsoft.com/office/drawing/2014/main" id="{698CE1A2-21D6-4719-9A44-93E62E66657E}"/>
              </a:ext>
            </a:extLst>
          </p:cNvPr>
          <p:cNvPicPr>
            <a:picLocks noGrp="1" noChangeAspect="1"/>
          </p:cNvPicPr>
          <p:nvPr>
            <p:ph sz="quarter" idx="22"/>
          </p:nvPr>
        </p:nvPicPr>
        <p:blipFill>
          <a:blip r:embed="rId5" cstate="print">
            <a:extLst>
              <a:ext uri="{28A0092B-C50C-407E-A947-70E740481C1C}">
                <a14:useLocalDpi xmlns:a14="http://schemas.microsoft.com/office/drawing/2010/main" val="0"/>
              </a:ext>
            </a:extLst>
          </a:blip>
          <a:stretch>
            <a:fillRect/>
          </a:stretch>
        </p:blipFill>
        <p:spPr>
          <a:xfrm>
            <a:off x="336550" y="1796923"/>
            <a:ext cx="5543550" cy="3983292"/>
          </a:xfrm>
        </p:spPr>
      </p:pic>
      <p:sp>
        <p:nvSpPr>
          <p:cNvPr id="8" name="Rechteck: abgerundete Ecken 7">
            <a:hlinkClick r:id="rId6" action="ppaction://hlinksldjump"/>
            <a:extLst>
              <a:ext uri="{FF2B5EF4-FFF2-40B4-BE49-F238E27FC236}">
                <a16:creationId xmlns:a16="http://schemas.microsoft.com/office/drawing/2014/main" id="{928AB553-7522-4D85-BC95-BF5BBCF11869}"/>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20702752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US"/>
              <a:t>Your corporate design directly in Word</a:t>
            </a:r>
            <a:endParaRPr lang="en-US" dirty="0"/>
          </a:p>
        </p:txBody>
      </p:sp>
      <p:sp>
        <p:nvSpPr>
          <p:cNvPr id="12" name="Textplatzhalter 11"/>
          <p:cNvSpPr>
            <a:spLocks noGrp="1"/>
          </p:cNvSpPr>
          <p:nvPr>
            <p:ph type="body" sz="quarter" idx="33"/>
          </p:nvPr>
        </p:nvSpPr>
        <p:spPr>
          <a:xfrm>
            <a:off x="336000" y="1268413"/>
            <a:ext cx="3600000" cy="360363"/>
          </a:xfrm>
        </p:spPr>
        <p:txBody>
          <a:bodyPr/>
          <a:lstStyle/>
          <a:p>
            <a:r>
              <a:rPr lang="en-US"/>
              <a:t>Reduced fonts</a:t>
            </a:r>
            <a:endParaRPr lang="en-US" dirty="0"/>
          </a:p>
        </p:txBody>
      </p:sp>
      <p:sp>
        <p:nvSpPr>
          <p:cNvPr id="21" name="Textplatzhalter 11"/>
          <p:cNvSpPr>
            <a:spLocks noGrp="1"/>
          </p:cNvSpPr>
          <p:nvPr>
            <p:ph type="body" sz="quarter" idx="34"/>
          </p:nvPr>
        </p:nvSpPr>
        <p:spPr>
          <a:xfrm>
            <a:off x="4296000" y="1268413"/>
            <a:ext cx="3600000" cy="360363"/>
          </a:xfrm>
        </p:spPr>
        <p:txBody>
          <a:bodyPr/>
          <a:lstStyle/>
          <a:p>
            <a:r>
              <a:rPr lang="en-US"/>
              <a:t>Reduced font sizes</a:t>
            </a:r>
            <a:endParaRPr lang="en-US" dirty="0"/>
          </a:p>
        </p:txBody>
      </p:sp>
      <p:sp>
        <p:nvSpPr>
          <p:cNvPr id="22" name="Textplatzhalter 11"/>
          <p:cNvSpPr>
            <a:spLocks noGrp="1"/>
          </p:cNvSpPr>
          <p:nvPr>
            <p:ph sz="quarter" idx="27"/>
          </p:nvPr>
        </p:nvSpPr>
        <p:spPr>
          <a:xfrm>
            <a:off x="8256000" y="1268413"/>
            <a:ext cx="3600000" cy="360363"/>
          </a:xfrm>
        </p:spPr>
        <p:txBody>
          <a:bodyPr/>
          <a:lstStyle/>
          <a:p>
            <a:pPr marL="0" indent="0">
              <a:buNone/>
            </a:pPr>
            <a:r>
              <a:rPr lang="en-US">
                <a:solidFill>
                  <a:schemeClr val="dk2"/>
                </a:solidFill>
                <a:latin typeface="Segoe UI Semibold" panose="020B0702040204020203" pitchFamily="34" charset="0"/>
              </a:rPr>
              <a:t>Reduced font colors</a:t>
            </a:r>
            <a:endParaRPr lang="en-US" dirty="0">
              <a:solidFill>
                <a:schemeClr val="dk2"/>
              </a:solidFill>
              <a:latin typeface="Segoe UI Semibold" panose="020B0702040204020203" pitchFamily="34" charset="0"/>
            </a:endParaRPr>
          </a:p>
        </p:txBody>
      </p:sp>
      <p:pic>
        <p:nvPicPr>
          <p:cNvPr id="23"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6000" y="1638325"/>
            <a:ext cx="3078563" cy="1021527"/>
          </a:xfrm>
          <a:prstGeom prst="rect">
            <a:avLst/>
          </a:prstGeom>
        </p:spPr>
      </p:pic>
      <p:pic>
        <p:nvPicPr>
          <p:cNvPr id="24" name="Picture 2" descr="C:\Users\Stephan.MIO\Desktop\6 font picker D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82308" y="2005970"/>
            <a:ext cx="997168" cy="3980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62022" y="1659756"/>
            <a:ext cx="3078563" cy="1021527"/>
          </a:xfrm>
          <a:prstGeom prst="rect">
            <a:avLst/>
          </a:prstGeom>
        </p:spPr>
      </p:pic>
      <p:pic>
        <p:nvPicPr>
          <p:cNvPr id="26"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777436" y="1628800"/>
            <a:ext cx="3078563" cy="1021527"/>
          </a:xfrm>
          <a:prstGeom prst="rect">
            <a:avLst/>
          </a:prstGeom>
        </p:spPr>
      </p:pic>
      <p:pic>
        <p:nvPicPr>
          <p:cNvPr id="27" name="Picture 3" descr="C:\Users\Stephan.MIO\Desktop\7 colors D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1170191" y="2251834"/>
            <a:ext cx="675691" cy="1519648"/>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744951" y="2019645"/>
            <a:ext cx="507817" cy="1921342"/>
          </a:xfrm>
          <a:prstGeom prst="rect">
            <a:avLst/>
          </a:prstGeom>
        </p:spPr>
      </p:pic>
      <p:sp>
        <p:nvSpPr>
          <p:cNvPr id="31" name="Take away"/>
          <p:cNvSpPr/>
          <p:nvPr>
            <p:custDataLst>
              <p:tags r:id="rId2"/>
            </p:custDataLst>
          </p:nvPr>
        </p:nvSpPr>
        <p:spPr>
          <a:xfrm>
            <a:off x="336000" y="5805323"/>
            <a:ext cx="656492" cy="504056"/>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Semibold" panose="020B0702040204020203" pitchFamily="34"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mn-cs"/>
            </a:endParaRPr>
          </a:p>
        </p:txBody>
      </p:sp>
      <p:sp>
        <p:nvSpPr>
          <p:cNvPr id="38" name="Take away"/>
          <p:cNvSpPr/>
          <p:nvPr>
            <p:custDataLst>
              <p:tags r:id="rId3"/>
            </p:custDataLst>
          </p:nvPr>
        </p:nvSpPr>
        <p:spPr>
          <a:xfrm>
            <a:off x="992492" y="5805000"/>
            <a:ext cx="10863509" cy="504056"/>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mn-cs"/>
              </a:rPr>
              <a:t>Provide your users with direct, compliant selection options!</a:t>
            </a:r>
            <a:endParaRPr kumimoji="0" lang="en-US" sz="1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endParaRPr>
          </a:p>
        </p:txBody>
      </p:sp>
      <p:sp>
        <p:nvSpPr>
          <p:cNvPr id="17" name="Rechteck: abgerundete Ecken 16">
            <a:hlinkClick r:id="rId10" action="ppaction://hlinksldjump"/>
            <a:extLst>
              <a:ext uri="{FF2B5EF4-FFF2-40B4-BE49-F238E27FC236}">
                <a16:creationId xmlns:a16="http://schemas.microsoft.com/office/drawing/2014/main" id="{0B6EBC96-B14D-4D8D-B2C4-0CE526BDAC4F}"/>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6320440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Grp="1" noChangeAspect="1" noChangeArrowheads="1"/>
          </p:cNvPicPr>
          <p:nvPr>
            <p:ph sz="quarter" idx="12"/>
          </p:nvPr>
        </p:nvPicPr>
        <p:blipFill rotWithShape="1">
          <a:blip r:embed="rId4" cstate="print">
            <a:extLst>
              <a:ext uri="{28A0092B-C50C-407E-A947-70E740481C1C}">
                <a14:useLocalDpi xmlns:a14="http://schemas.microsoft.com/office/drawing/2010/main" val="0"/>
              </a:ext>
            </a:extLst>
          </a:blip>
          <a:stretch/>
        </p:blipFill>
        <p:spPr bwMode="auto">
          <a:xfrm>
            <a:off x="336000" y="1269001"/>
            <a:ext cx="8503636"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3"/>
          <p:cNvSpPr>
            <a:spLocks noGrp="1"/>
          </p:cNvSpPr>
          <p:nvPr>
            <p:ph type="title"/>
          </p:nvPr>
        </p:nvSpPr>
        <p:spPr/>
        <p:txBody>
          <a:bodyPr/>
          <a:lstStyle/>
          <a:p>
            <a:r>
              <a:rPr lang="en-US"/>
              <a:t>Locked templates ensure corporate design compliance</a:t>
            </a:r>
            <a:endParaRPr lang="en-US" dirty="0"/>
          </a:p>
        </p:txBody>
      </p:sp>
      <p:sp>
        <p:nvSpPr>
          <p:cNvPr id="9" name="Rechteck: abgerundete Ecken 8">
            <a:hlinkClick r:id="rId5" action="ppaction://hlinksldjump"/>
            <a:extLst>
              <a:ext uri="{FF2B5EF4-FFF2-40B4-BE49-F238E27FC236}">
                <a16:creationId xmlns:a16="http://schemas.microsoft.com/office/drawing/2014/main" id="{CF0CF4BA-B647-405B-A37D-D157984E088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53154844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platzhalter 13">
            <a:hlinkHover r:id="rId3" action="ppaction://hlinksldjump"/>
            <a:extLst>
              <a:ext uri="{FF2B5EF4-FFF2-40B4-BE49-F238E27FC236}">
                <a16:creationId xmlns:a16="http://schemas.microsoft.com/office/drawing/2014/main" id="{7ABF9AA3-32A7-4996-973D-5BA6EC4E1DF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645" b="8645"/>
          <a:stretch>
            <a:fillRect/>
          </a:stretch>
        </p:blipFill>
        <p:spPr>
          <a:prstGeom prst="rect">
            <a:avLst/>
          </a:prstGeom>
        </p:spPr>
      </p:pic>
      <p:pic>
        <p:nvPicPr>
          <p:cNvPr id="15" name="Bildplatzhalter 14">
            <a:hlinkClick r:id="" action="ppaction://hlinkshowjump?jump=nextslide"/>
            <a:hlinkHover r:id="rId5" action="ppaction://hlinksldjump"/>
            <a:extLst>
              <a:ext uri="{FF2B5EF4-FFF2-40B4-BE49-F238E27FC236}">
                <a16:creationId xmlns:a16="http://schemas.microsoft.com/office/drawing/2014/main" id="{1A06B22B-E333-497A-95B9-CB90B1281F7E}"/>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8946" b="8946"/>
          <a:stretch>
            <a:fillRect/>
          </a:stretch>
        </p:blipFill>
        <p:spPr>
          <a:prstGeom prst="rect">
            <a:avLst/>
          </a:prstGeom>
        </p:spPr>
      </p:pic>
      <p:pic>
        <p:nvPicPr>
          <p:cNvPr id="17" name="Bildplatzhalter 16">
            <a:hlinkHover r:id="rId7" action="ppaction://hlinksldjump"/>
            <a:extLst>
              <a:ext uri="{FF2B5EF4-FFF2-40B4-BE49-F238E27FC236}">
                <a16:creationId xmlns:a16="http://schemas.microsoft.com/office/drawing/2014/main" id="{DD8F5A09-94C3-4032-A254-3B890E2F7E2C}"/>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8645" b="8645"/>
          <a:stretch>
            <a:fillRect/>
          </a:stretch>
        </p:blipFill>
        <p:spPr>
          <a:prstGeom prst="rect">
            <a:avLst/>
          </a:prstGeom>
        </p:spPr>
      </p:pic>
      <p:pic>
        <p:nvPicPr>
          <p:cNvPr id="16" name="Bildplatzhalter 15">
            <a:hlinkClick r:id="" action="ppaction://customshow?id=3"/>
            <a:extLst>
              <a:ext uri="{FF2B5EF4-FFF2-40B4-BE49-F238E27FC236}">
                <a16:creationId xmlns:a16="http://schemas.microsoft.com/office/drawing/2014/main" id="{CD9AE23F-5D11-4910-B9E0-C2084AD269C3}"/>
              </a:ext>
            </a:extLst>
          </p:cNvPr>
          <p:cNvPicPr>
            <a:picLocks noGrp="1" noChangeAspect="1"/>
          </p:cNvPicPr>
          <p:nvPr>
            <p:ph type="pic" sz="quarter" idx="13"/>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8846" b="8846"/>
          <a:stretch>
            <a:fillRect/>
          </a:stretch>
        </p:blipFill>
        <p:spPr>
          <a:prstGeom prst="rect">
            <a:avLst/>
          </a:prstGeom>
        </p:spPr>
      </p:pic>
      <p:sp>
        <p:nvSpPr>
          <p:cNvPr id="6" name="Freihandform: Form 5">
            <a:hlinkClick r:id="rId11" action="ppaction://hlinksldjump"/>
            <a:hlinkHover r:id="rId11" action="ppaction://hlinksldjump"/>
            <a:extLst>
              <a:ext uri="{FF2B5EF4-FFF2-40B4-BE49-F238E27FC236}">
                <a16:creationId xmlns:a16="http://schemas.microsoft.com/office/drawing/2014/main" id="{7D1FD316-A77B-43D8-915E-E5BECB42FB84}"/>
              </a:ext>
            </a:extLst>
          </p:cNvPr>
          <p:cNvSpPr/>
          <p:nvPr/>
        </p:nvSpPr>
        <p:spPr>
          <a:xfrm>
            <a:off x="2"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71953 h 6858000"/>
              <a:gd name="connsiteX3" fmla="*/ 6257052 w 12191999"/>
              <a:gd name="connsiteY3" fmla="*/ 71953 h 6858000"/>
              <a:gd name="connsiteX4" fmla="*/ 6257052 w 12191999"/>
              <a:gd name="connsiteY4" fmla="*/ 3326454 h 6858000"/>
              <a:gd name="connsiteX5" fmla="*/ 12191999 w 12191999"/>
              <a:gd name="connsiteY5" fmla="*/ 3326454 h 6858000"/>
              <a:gd name="connsiteX6" fmla="*/ 12191999 w 12191999"/>
              <a:gd name="connsiteY6" fmla="*/ 3603499 h 6858000"/>
              <a:gd name="connsiteX7" fmla="*/ 6257052 w 12191999"/>
              <a:gd name="connsiteY7" fmla="*/ 3603499 h 6858000"/>
              <a:gd name="connsiteX8" fmla="*/ 6257052 w 12191999"/>
              <a:gd name="connsiteY8" fmla="*/ 6857999 h 6858000"/>
              <a:gd name="connsiteX9" fmla="*/ 12191999 w 12191999"/>
              <a:gd name="connsiteY9" fmla="*/ 6857999 h 6858000"/>
              <a:gd name="connsiteX10" fmla="*/ 12191999 w 12191999"/>
              <a:gd name="connsiteY10" fmla="*/ 6858000 h 6858000"/>
              <a:gd name="connsiteX11" fmla="*/ 5936399 w 12191999"/>
              <a:gd name="connsiteY11" fmla="*/ 6858000 h 6858000"/>
              <a:gd name="connsiteX12" fmla="*/ 5936399 w 12191999"/>
              <a:gd name="connsiteY12" fmla="*/ 3603499 h 6858000"/>
              <a:gd name="connsiteX13" fmla="*/ 0 w 12191999"/>
              <a:gd name="connsiteY13" fmla="*/ 3603499 h 6858000"/>
              <a:gd name="connsiteX14" fmla="*/ 0 w 12191999"/>
              <a:gd name="connsiteY14" fmla="*/ 3326454 h 6858000"/>
              <a:gd name="connsiteX15" fmla="*/ 5936399 w 12191999"/>
              <a:gd name="connsiteY15" fmla="*/ 3326454 h 6858000"/>
              <a:gd name="connsiteX16" fmla="*/ 5936399 w 12191999"/>
              <a:gd name="connsiteY16" fmla="*/ 71952 h 6858000"/>
              <a:gd name="connsiteX17" fmla="*/ 0 w 12191999"/>
              <a:gd name="connsiteY17" fmla="*/ 71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9" h="6858000">
                <a:moveTo>
                  <a:pt x="0" y="0"/>
                </a:moveTo>
                <a:lnTo>
                  <a:pt x="12191999" y="0"/>
                </a:lnTo>
                <a:lnTo>
                  <a:pt x="12191999" y="71953"/>
                </a:lnTo>
                <a:lnTo>
                  <a:pt x="6257052" y="71953"/>
                </a:lnTo>
                <a:lnTo>
                  <a:pt x="6257052" y="3326454"/>
                </a:lnTo>
                <a:lnTo>
                  <a:pt x="12191999" y="3326454"/>
                </a:lnTo>
                <a:lnTo>
                  <a:pt x="12191999" y="3603499"/>
                </a:lnTo>
                <a:lnTo>
                  <a:pt x="6257052" y="3603499"/>
                </a:lnTo>
                <a:lnTo>
                  <a:pt x="6257052" y="6857999"/>
                </a:lnTo>
                <a:lnTo>
                  <a:pt x="12191999" y="6857999"/>
                </a:lnTo>
                <a:lnTo>
                  <a:pt x="12191999" y="6858000"/>
                </a:lnTo>
                <a:lnTo>
                  <a:pt x="5936399" y="6858000"/>
                </a:lnTo>
                <a:lnTo>
                  <a:pt x="5936399" y="3603499"/>
                </a:lnTo>
                <a:lnTo>
                  <a:pt x="0" y="3603499"/>
                </a:lnTo>
                <a:lnTo>
                  <a:pt x="0" y="3326454"/>
                </a:lnTo>
                <a:lnTo>
                  <a:pt x="5936399" y="3326454"/>
                </a:lnTo>
                <a:lnTo>
                  <a:pt x="5936399" y="71952"/>
                </a:lnTo>
                <a:lnTo>
                  <a:pt x="0" y="71952"/>
                </a:lnTo>
                <a:close/>
              </a:path>
            </a:pathLst>
          </a:custGeom>
          <a:no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rtl="0" eaLnBrk="1" fontAlgn="auto" hangingPunct="1">
              <a:lnSpc>
                <a:spcPct val="100000"/>
              </a:lnSpc>
              <a:spcBef>
                <a:spcPts val="0"/>
              </a:spcBef>
              <a:spcAft>
                <a:spcPts val="0"/>
              </a:spcAft>
            </a:pPr>
            <a:endParaRPr lang="en-US" sz="1600" b="0" i="0" u="none" baseline="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07243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technical requirements</a:t>
            </a:r>
            <a:endParaRPr lang="en-US" dirty="0"/>
          </a:p>
        </p:txBody>
      </p:sp>
      <p:sp>
        <p:nvSpPr>
          <p:cNvPr id="3" name="Text Placeholder 2"/>
          <p:cNvSpPr>
            <a:spLocks noGrp="1"/>
          </p:cNvSpPr>
          <p:nvPr>
            <p:ph type="body" sz="quarter" idx="12"/>
            <p:custDataLst>
              <p:tags r:id="rId3"/>
            </p:custDataLst>
          </p:nvPr>
        </p:nvSpPr>
        <p:spPr/>
        <p:txBody>
          <a:bodyPr/>
          <a:lstStyle/>
          <a:p>
            <a:r>
              <a:rPr lang="en-US" sz="10000"/>
              <a:t>03</a:t>
            </a:r>
            <a:endParaRPr lang="en-US" sz="10000" dirty="0"/>
          </a:p>
        </p:txBody>
      </p:sp>
      <p:sp>
        <p:nvSpPr>
          <p:cNvPr id="7" name="Rechteck: abgerundete Ecken 6">
            <a:hlinkClick r:id="rId6" action="ppaction://hlinksldjump"/>
            <a:extLst>
              <a:ext uri="{FF2B5EF4-FFF2-40B4-BE49-F238E27FC236}">
                <a16:creationId xmlns:a16="http://schemas.microsoft.com/office/drawing/2014/main" id="{7E8132E0-FDBB-4E8A-9E75-10911B0B318F}"/>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4409797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28B455DD-83A8-4F70-8995-C04D2C9F466B}"/>
              </a:ext>
            </a:extLst>
          </p:cNvPr>
          <p:cNvPicPr>
            <a:picLocks noGrp="1" noChangeAspect="1"/>
          </p:cNvPicPr>
          <p:nvPr>
            <p:ph sz="quarter" idx="27"/>
          </p:nvPr>
        </p:nvPicPr>
        <p:blipFill>
          <a:blip r:embed="rId4"/>
          <a:stretch>
            <a:fillRect/>
          </a:stretch>
        </p:blipFill>
        <p:spPr>
          <a:xfrm>
            <a:off x="840416" y="1966040"/>
            <a:ext cx="4535817" cy="4005419"/>
          </a:xfrm>
          <a:prstGeom prst="rect">
            <a:avLst/>
          </a:prstGeom>
        </p:spPr>
      </p:pic>
      <p:sp>
        <p:nvSpPr>
          <p:cNvPr id="5" name="Inhaltsplatzhalter 4">
            <a:extLst>
              <a:ext uri="{FF2B5EF4-FFF2-40B4-BE49-F238E27FC236}">
                <a16:creationId xmlns:a16="http://schemas.microsoft.com/office/drawing/2014/main" id="{5DF24D31-A2C4-4C17-A686-04EFA54FE33C}"/>
              </a:ext>
            </a:extLst>
          </p:cNvPr>
          <p:cNvSpPr>
            <a:spLocks noGrp="1"/>
          </p:cNvSpPr>
          <p:nvPr>
            <p:ph sz="quarter" idx="28"/>
          </p:nvPr>
        </p:nvSpPr>
        <p:spPr/>
        <p:txBody>
          <a:bodyPr/>
          <a:lstStyle/>
          <a:p>
            <a:pPr>
              <a:buClr>
                <a:schemeClr val="dk2"/>
              </a:buClr>
              <a:buSzPct val="100000"/>
            </a:pPr>
            <a:r>
              <a:rPr lang="en-US">
                <a:solidFill>
                  <a:schemeClr val="dk1"/>
                </a:solidFill>
              </a:rPr>
              <a:t>empower docs is a client-server application.</a:t>
            </a:r>
          </a:p>
          <a:p>
            <a:pPr>
              <a:buClr>
                <a:schemeClr val="dk2"/>
              </a:buClr>
              <a:buSzPct val="100000"/>
            </a:pPr>
            <a:r>
              <a:rPr lang="en-US">
                <a:solidFill>
                  <a:schemeClr val="dk1"/>
                </a:solidFill>
              </a:rPr>
              <a:t>A Word plug-in is installed on each client (the offline sync process is part of the installation).</a:t>
            </a:r>
          </a:p>
          <a:p>
            <a:pPr>
              <a:buClr>
                <a:schemeClr val="dk2"/>
              </a:buClr>
              <a:buSzPct val="100000"/>
            </a:pPr>
            <a:r>
              <a:rPr lang="en-US">
                <a:solidFill>
                  <a:schemeClr val="dk1"/>
                </a:solidFill>
              </a:rPr>
              <a:t>Offline synchronization regularly checks whether new content is available on the SQL server. The adjustment takes place in the background.</a:t>
            </a:r>
            <a:endParaRPr lang="en-US" dirty="0"/>
          </a:p>
        </p:txBody>
      </p:sp>
      <p:sp>
        <p:nvSpPr>
          <p:cNvPr id="2" name="Title 1"/>
          <p:cNvSpPr>
            <a:spLocks noGrp="1"/>
          </p:cNvSpPr>
          <p:nvPr>
            <p:ph type="title"/>
          </p:nvPr>
        </p:nvSpPr>
        <p:spPr/>
        <p:txBody>
          <a:bodyPr/>
          <a:lstStyle/>
          <a:p>
            <a:r>
              <a:rPr lang="en-US"/>
              <a:t>Architecture at empower docs</a:t>
            </a:r>
            <a:endParaRPr lang="en-US" dirty="0"/>
          </a:p>
        </p:txBody>
      </p:sp>
      <p:sp>
        <p:nvSpPr>
          <p:cNvPr id="6" name="Textplatzhalter 5">
            <a:extLst>
              <a:ext uri="{FF2B5EF4-FFF2-40B4-BE49-F238E27FC236}">
                <a16:creationId xmlns:a16="http://schemas.microsoft.com/office/drawing/2014/main" id="{1BAD44DC-0B9B-4A7B-AD9E-2B83DE76583A}"/>
              </a:ext>
            </a:extLst>
          </p:cNvPr>
          <p:cNvSpPr>
            <a:spLocks noGrp="1"/>
          </p:cNvSpPr>
          <p:nvPr>
            <p:ph type="body" sz="quarter" idx="33"/>
          </p:nvPr>
        </p:nvSpPr>
        <p:spPr/>
        <p:txBody>
          <a:bodyPr/>
          <a:lstStyle/>
          <a:p>
            <a:r>
              <a:rPr lang="en-US"/>
              <a:t>Architecture</a:t>
            </a:r>
            <a:endParaRPr lang="en-US" dirty="0"/>
          </a:p>
        </p:txBody>
      </p:sp>
      <p:sp>
        <p:nvSpPr>
          <p:cNvPr id="7" name="Textplatzhalter 6">
            <a:extLst>
              <a:ext uri="{FF2B5EF4-FFF2-40B4-BE49-F238E27FC236}">
                <a16:creationId xmlns:a16="http://schemas.microsoft.com/office/drawing/2014/main" id="{2D07CBCD-3273-4A89-98E0-C9944D732F62}"/>
              </a:ext>
            </a:extLst>
          </p:cNvPr>
          <p:cNvSpPr>
            <a:spLocks noGrp="1"/>
          </p:cNvSpPr>
          <p:nvPr>
            <p:ph type="body" sz="quarter" idx="34"/>
          </p:nvPr>
        </p:nvSpPr>
        <p:spPr/>
        <p:txBody>
          <a:bodyPr/>
          <a:lstStyle/>
          <a:p>
            <a:r>
              <a:rPr lang="en-US"/>
              <a:t>Description</a:t>
            </a:r>
            <a:endParaRPr lang="en-US" dirty="0"/>
          </a:p>
        </p:txBody>
      </p:sp>
      <p:pic>
        <p:nvPicPr>
          <p:cNvPr id="25" name="Picture 2" descr="mouse-pointer-hi.png (552×598)" hidden="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84179" y="418686"/>
            <a:ext cx="266008" cy="2881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hlinkClick r:id="rId6" action="ppaction://hlinksldjump"/>
          </p:cNvPr>
          <p:cNvSpPr/>
          <p:nvPr/>
        </p:nvSpPr>
        <p:spPr>
          <a:xfrm>
            <a:off x="1933304" y="0"/>
            <a:ext cx="1693185" cy="7170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wis721 Mio" pitchFamily="34" charset="0"/>
              <a:ea typeface="+mn-ea"/>
              <a:cs typeface="+mn-cs"/>
            </a:endParaRPr>
          </a:p>
        </p:txBody>
      </p:sp>
      <p:sp>
        <p:nvSpPr>
          <p:cNvPr id="12" name="Rechteck: abgerundete Ecken 11">
            <a:hlinkClick r:id="rId7" action="ppaction://hlinksldjump"/>
            <a:extLst>
              <a:ext uri="{FF2B5EF4-FFF2-40B4-BE49-F238E27FC236}">
                <a16:creationId xmlns:a16="http://schemas.microsoft.com/office/drawing/2014/main" id="{ECF49AE3-A070-41E1-B3F2-D50D940DF6E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61587153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Technical requirements</a:t>
            </a:r>
            <a:endParaRPr lang="en-US" dirty="0"/>
          </a:p>
        </p:txBody>
      </p:sp>
      <p:pic>
        <p:nvPicPr>
          <p:cNvPr id="38" name="Picture 2" descr="mouse-pointer-hi.png (552×598)" hidden="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7419" y="1568992"/>
            <a:ext cx="266008" cy="2881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rickzeleznik.files.wordpress.com/2014/04/sharepoint-2013-logo-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1141" y="2475243"/>
            <a:ext cx="979648" cy="415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p:cNvSpPr>
          <p:nvPr/>
        </p:nvSpPr>
        <p:spPr>
          <a:xfrm>
            <a:off x="2527960" y="1646800"/>
            <a:ext cx="2941436" cy="188599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2007</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2010</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2013</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2016</a:t>
            </a:r>
          </a:p>
          <a:p>
            <a:pPr marL="182563"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Office for mac is not supported yet, but a virtualization / remote apps / Citrix is already possible</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22" name="Rectangle 21"/>
          <p:cNvSpPr>
            <a:spLocks/>
          </p:cNvSpPr>
          <p:nvPr/>
        </p:nvSpPr>
        <p:spPr>
          <a:xfrm>
            <a:off x="2527960" y="4423011"/>
            <a:ext cx="2941436" cy="188599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XP</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Vista</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7</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8</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Windows 10</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Terminal-Server</a:t>
            </a:r>
          </a:p>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Citrix</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15" name="Rectangle 14"/>
          <p:cNvSpPr>
            <a:spLocks/>
          </p:cNvSpPr>
          <p:nvPr/>
        </p:nvSpPr>
        <p:spPr>
          <a:xfrm>
            <a:off x="336000" y="1269001"/>
            <a:ext cx="5133396" cy="332919"/>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Supported Office versions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25" name="Picture 8" descr="Office Bildmark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8301" y="2014354"/>
            <a:ext cx="1037555" cy="91610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a:spLocks/>
          </p:cNvSpPr>
          <p:nvPr/>
        </p:nvSpPr>
        <p:spPr>
          <a:xfrm>
            <a:off x="336000" y="4038900"/>
            <a:ext cx="5133396" cy="332919"/>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Supported operating systems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27" name="Picture 6" descr="Windows 8 Compatible Logo Final by Brebenel-Silviu"/>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35993" y="4891973"/>
            <a:ext cx="714760" cy="9417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www.computero.com/media/HP-ser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0488" y="1654692"/>
            <a:ext cx="1147701" cy="15828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sangfor.net/assets/img/posts/Microsoft-Azure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8088" y="2957739"/>
            <a:ext cx="1278351" cy="45647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a:spLocks/>
          </p:cNvSpPr>
          <p:nvPr/>
        </p:nvSpPr>
        <p:spPr>
          <a:xfrm>
            <a:off x="6702128" y="1269000"/>
            <a:ext cx="5133396" cy="332919"/>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Server requirements for empower docs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0" name="Rectangle 39"/>
          <p:cNvSpPr>
            <a:spLocks/>
          </p:cNvSpPr>
          <p:nvPr/>
        </p:nvSpPr>
        <p:spPr>
          <a:xfrm>
            <a:off x="8914238" y="1654692"/>
            <a:ext cx="2941763" cy="1885990"/>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SQL Server 2008 or higher</a:t>
            </a: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or</a:t>
            </a:r>
            <a:b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b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hosting via Microsoft Azure in our empower Cloud</a:t>
            </a:r>
          </a:p>
          <a:p>
            <a:pPr marL="269875"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Optional connection to SharePoint and other systems such as CRM, PIMS, DAMS</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30" name="Rectangle 21">
            <a:extLst>
              <a:ext uri="{FF2B5EF4-FFF2-40B4-BE49-F238E27FC236}">
                <a16:creationId xmlns:a16="http://schemas.microsoft.com/office/drawing/2014/main" id="{54CE8EF5-903E-4110-BD51-36CCAB3651BC}"/>
              </a:ext>
            </a:extLst>
          </p:cNvPr>
          <p:cNvSpPr>
            <a:spLocks/>
          </p:cNvSpPr>
          <p:nvPr/>
        </p:nvSpPr>
        <p:spPr>
          <a:xfrm>
            <a:off x="8951838" y="4561768"/>
            <a:ext cx="2904162" cy="174723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English</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Spanish</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French</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Chinese</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Japanese</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German</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Russian</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Italian</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Portuguese</a:t>
            </a: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Other languages on request</a:t>
            </a:r>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31" name="Rectangle 25">
            <a:extLst>
              <a:ext uri="{FF2B5EF4-FFF2-40B4-BE49-F238E27FC236}">
                <a16:creationId xmlns:a16="http://schemas.microsoft.com/office/drawing/2014/main" id="{EF6C6616-5DB9-418F-B8FC-BDF66AC291C8}"/>
              </a:ext>
            </a:extLst>
          </p:cNvPr>
          <p:cNvSpPr>
            <a:spLocks/>
          </p:cNvSpPr>
          <p:nvPr/>
        </p:nvSpPr>
        <p:spPr>
          <a:xfrm>
            <a:off x="6787655" y="4205916"/>
            <a:ext cx="5068345" cy="30842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rPr>
              <a:t>Available Languages (Multi-Language Support)</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32" name="Globe">
            <a:extLst>
              <a:ext uri="{FF2B5EF4-FFF2-40B4-BE49-F238E27FC236}">
                <a16:creationId xmlns:a16="http://schemas.microsoft.com/office/drawing/2014/main" id="{9E13FC56-5308-45FB-93B4-A8C402BF56FC}"/>
              </a:ext>
            </a:extLst>
          </p:cNvPr>
          <p:cNvSpPr>
            <a:spLocks noEditPoints="1"/>
          </p:cNvSpPr>
          <p:nvPr>
            <p:custDataLst>
              <p:tags r:id="rId2"/>
            </p:custDataLst>
          </p:nvPr>
        </p:nvSpPr>
        <p:spPr bwMode="auto">
          <a:xfrm>
            <a:off x="7393516" y="4880906"/>
            <a:ext cx="958140" cy="917457"/>
          </a:xfrm>
          <a:custGeom>
            <a:avLst/>
            <a:gdLst/>
            <a:ahLst/>
            <a:cxnLst>
              <a:cxn ang="0">
                <a:pos x="10" y="37"/>
              </a:cxn>
              <a:cxn ang="0">
                <a:pos x="9" y="109"/>
              </a:cxn>
              <a:cxn ang="0">
                <a:pos x="10" y="110"/>
              </a:cxn>
              <a:cxn ang="0">
                <a:pos x="147" y="73"/>
              </a:cxn>
              <a:cxn ang="0">
                <a:pos x="74" y="0"/>
              </a:cxn>
              <a:cxn ang="0">
                <a:pos x="69" y="8"/>
              </a:cxn>
              <a:cxn ang="0">
                <a:pos x="47" y="36"/>
              </a:cxn>
              <a:cxn ang="0">
                <a:pos x="78" y="8"/>
              </a:cxn>
              <a:cxn ang="0">
                <a:pos x="78" y="36"/>
              </a:cxn>
              <a:cxn ang="0">
                <a:pos x="78" y="8"/>
              </a:cxn>
              <a:cxn ang="0">
                <a:pos x="36" y="36"/>
              </a:cxn>
              <a:cxn ang="0">
                <a:pos x="52" y="12"/>
              </a:cxn>
              <a:cxn ang="0">
                <a:pos x="126" y="36"/>
              </a:cxn>
              <a:cxn ang="0">
                <a:pos x="95" y="12"/>
              </a:cxn>
              <a:cxn ang="0">
                <a:pos x="34" y="45"/>
              </a:cxn>
              <a:cxn ang="0">
                <a:pos x="10" y="69"/>
              </a:cxn>
              <a:cxn ang="0">
                <a:pos x="44" y="45"/>
              </a:cxn>
              <a:cxn ang="0">
                <a:pos x="69" y="69"/>
              </a:cxn>
              <a:cxn ang="0">
                <a:pos x="44" y="45"/>
              </a:cxn>
              <a:cxn ang="0">
                <a:pos x="103" y="45"/>
              </a:cxn>
              <a:cxn ang="0">
                <a:pos x="78" y="69"/>
              </a:cxn>
              <a:cxn ang="0">
                <a:pos x="78" y="45"/>
              </a:cxn>
              <a:cxn ang="0">
                <a:pos x="131" y="45"/>
              </a:cxn>
              <a:cxn ang="0">
                <a:pos x="117" y="69"/>
              </a:cxn>
              <a:cxn ang="0">
                <a:pos x="10" y="77"/>
              </a:cxn>
              <a:cxn ang="0">
                <a:pos x="34" y="102"/>
              </a:cxn>
              <a:cxn ang="0">
                <a:pos x="10" y="77"/>
              </a:cxn>
              <a:cxn ang="0">
                <a:pos x="69" y="77"/>
              </a:cxn>
              <a:cxn ang="0">
                <a:pos x="44" y="102"/>
              </a:cxn>
              <a:cxn ang="0">
                <a:pos x="78" y="77"/>
              </a:cxn>
              <a:cxn ang="0">
                <a:pos x="103" y="102"/>
              </a:cxn>
              <a:cxn ang="0">
                <a:pos x="78" y="77"/>
              </a:cxn>
              <a:cxn ang="0">
                <a:pos x="117" y="77"/>
              </a:cxn>
              <a:cxn ang="0">
                <a:pos x="131" y="102"/>
              </a:cxn>
              <a:cxn ang="0">
                <a:pos x="117" y="77"/>
              </a:cxn>
              <a:cxn ang="0">
                <a:pos x="37" y="110"/>
              </a:cxn>
              <a:cxn ang="0">
                <a:pos x="21" y="110"/>
              </a:cxn>
              <a:cxn ang="0">
                <a:pos x="69" y="110"/>
              </a:cxn>
              <a:cxn ang="0">
                <a:pos x="47" y="110"/>
              </a:cxn>
              <a:cxn ang="0">
                <a:pos x="100" y="110"/>
              </a:cxn>
              <a:cxn ang="0">
                <a:pos x="78" y="110"/>
              </a:cxn>
              <a:cxn ang="0">
                <a:pos x="110" y="110"/>
              </a:cxn>
              <a:cxn ang="0">
                <a:pos x="95" y="134"/>
              </a:cxn>
            </a:cxnLst>
            <a:rect l="0" t="0" r="r" b="b"/>
            <a:pathLst>
              <a:path w="147" h="147">
                <a:moveTo>
                  <a:pt x="74" y="0"/>
                </a:moveTo>
                <a:cubicBezTo>
                  <a:pt x="46" y="0"/>
                  <a:pt x="22" y="15"/>
                  <a:pt x="10" y="37"/>
                </a:cubicBezTo>
                <a:cubicBezTo>
                  <a:pt x="3" y="47"/>
                  <a:pt x="0" y="60"/>
                  <a:pt x="0" y="73"/>
                </a:cubicBezTo>
                <a:cubicBezTo>
                  <a:pt x="0" y="86"/>
                  <a:pt x="3" y="99"/>
                  <a:pt x="9" y="109"/>
                </a:cubicBezTo>
                <a:cubicBezTo>
                  <a:pt x="10" y="110"/>
                  <a:pt x="10" y="110"/>
                  <a:pt x="10" y="110"/>
                </a:cubicBezTo>
                <a:cubicBezTo>
                  <a:pt x="10" y="110"/>
                  <a:pt x="10" y="110"/>
                  <a:pt x="10" y="110"/>
                </a:cubicBezTo>
                <a:cubicBezTo>
                  <a:pt x="23" y="132"/>
                  <a:pt x="46" y="147"/>
                  <a:pt x="74" y="147"/>
                </a:cubicBezTo>
                <a:cubicBezTo>
                  <a:pt x="114" y="147"/>
                  <a:pt x="147" y="114"/>
                  <a:pt x="147" y="73"/>
                </a:cubicBezTo>
                <a:cubicBezTo>
                  <a:pt x="147" y="33"/>
                  <a:pt x="114" y="0"/>
                  <a:pt x="74" y="0"/>
                </a:cubicBezTo>
                <a:cubicBezTo>
                  <a:pt x="74" y="0"/>
                  <a:pt x="74" y="0"/>
                  <a:pt x="74" y="0"/>
                </a:cubicBezTo>
                <a:cubicBezTo>
                  <a:pt x="74" y="0"/>
                  <a:pt x="74" y="0"/>
                  <a:pt x="74" y="0"/>
                </a:cubicBezTo>
                <a:close/>
                <a:moveTo>
                  <a:pt x="69" y="8"/>
                </a:moveTo>
                <a:cubicBezTo>
                  <a:pt x="69" y="36"/>
                  <a:pt x="69" y="36"/>
                  <a:pt x="69" y="36"/>
                </a:cubicBezTo>
                <a:cubicBezTo>
                  <a:pt x="47" y="36"/>
                  <a:pt x="47" y="36"/>
                  <a:pt x="47" y="36"/>
                </a:cubicBezTo>
                <a:cubicBezTo>
                  <a:pt x="52" y="25"/>
                  <a:pt x="59" y="17"/>
                  <a:pt x="69" y="8"/>
                </a:cubicBezTo>
                <a:close/>
                <a:moveTo>
                  <a:pt x="78" y="8"/>
                </a:moveTo>
                <a:cubicBezTo>
                  <a:pt x="88" y="17"/>
                  <a:pt x="95" y="25"/>
                  <a:pt x="100" y="36"/>
                </a:cubicBezTo>
                <a:cubicBezTo>
                  <a:pt x="78" y="36"/>
                  <a:pt x="78" y="36"/>
                  <a:pt x="78" y="36"/>
                </a:cubicBezTo>
                <a:cubicBezTo>
                  <a:pt x="78" y="8"/>
                  <a:pt x="78" y="8"/>
                  <a:pt x="78" y="8"/>
                </a:cubicBezTo>
                <a:cubicBezTo>
                  <a:pt x="78" y="8"/>
                  <a:pt x="78" y="8"/>
                  <a:pt x="78" y="8"/>
                </a:cubicBezTo>
                <a:close/>
                <a:moveTo>
                  <a:pt x="52" y="12"/>
                </a:moveTo>
                <a:cubicBezTo>
                  <a:pt x="45" y="19"/>
                  <a:pt x="40" y="27"/>
                  <a:pt x="36" y="36"/>
                </a:cubicBezTo>
                <a:cubicBezTo>
                  <a:pt x="21" y="36"/>
                  <a:pt x="21" y="36"/>
                  <a:pt x="21" y="36"/>
                </a:cubicBezTo>
                <a:cubicBezTo>
                  <a:pt x="28" y="26"/>
                  <a:pt x="39" y="17"/>
                  <a:pt x="52" y="12"/>
                </a:cubicBezTo>
                <a:close/>
                <a:moveTo>
                  <a:pt x="95" y="12"/>
                </a:moveTo>
                <a:cubicBezTo>
                  <a:pt x="108" y="17"/>
                  <a:pt x="119" y="26"/>
                  <a:pt x="126" y="36"/>
                </a:cubicBezTo>
                <a:cubicBezTo>
                  <a:pt x="110" y="36"/>
                  <a:pt x="110" y="36"/>
                  <a:pt x="110" y="36"/>
                </a:cubicBezTo>
                <a:cubicBezTo>
                  <a:pt x="107" y="27"/>
                  <a:pt x="102" y="19"/>
                  <a:pt x="95" y="12"/>
                </a:cubicBezTo>
                <a:close/>
                <a:moveTo>
                  <a:pt x="16" y="45"/>
                </a:moveTo>
                <a:cubicBezTo>
                  <a:pt x="34" y="45"/>
                  <a:pt x="34" y="45"/>
                  <a:pt x="34" y="45"/>
                </a:cubicBezTo>
                <a:cubicBezTo>
                  <a:pt x="32" y="53"/>
                  <a:pt x="30" y="61"/>
                  <a:pt x="30" y="69"/>
                </a:cubicBezTo>
                <a:cubicBezTo>
                  <a:pt x="10" y="69"/>
                  <a:pt x="10" y="69"/>
                  <a:pt x="10" y="69"/>
                </a:cubicBezTo>
                <a:cubicBezTo>
                  <a:pt x="10" y="60"/>
                  <a:pt x="13" y="53"/>
                  <a:pt x="16" y="45"/>
                </a:cubicBezTo>
                <a:close/>
                <a:moveTo>
                  <a:pt x="44" y="45"/>
                </a:moveTo>
                <a:cubicBezTo>
                  <a:pt x="69" y="45"/>
                  <a:pt x="69" y="45"/>
                  <a:pt x="69" y="45"/>
                </a:cubicBezTo>
                <a:cubicBezTo>
                  <a:pt x="69" y="69"/>
                  <a:pt x="69" y="69"/>
                  <a:pt x="69" y="69"/>
                </a:cubicBezTo>
                <a:cubicBezTo>
                  <a:pt x="39" y="69"/>
                  <a:pt x="39" y="69"/>
                  <a:pt x="39" y="69"/>
                </a:cubicBezTo>
                <a:cubicBezTo>
                  <a:pt x="40" y="61"/>
                  <a:pt x="41" y="53"/>
                  <a:pt x="44" y="45"/>
                </a:cubicBezTo>
                <a:close/>
                <a:moveTo>
                  <a:pt x="78" y="45"/>
                </a:moveTo>
                <a:cubicBezTo>
                  <a:pt x="103" y="45"/>
                  <a:pt x="103" y="45"/>
                  <a:pt x="103" y="45"/>
                </a:cubicBezTo>
                <a:cubicBezTo>
                  <a:pt x="106" y="53"/>
                  <a:pt x="107" y="61"/>
                  <a:pt x="107" y="69"/>
                </a:cubicBezTo>
                <a:cubicBezTo>
                  <a:pt x="78" y="69"/>
                  <a:pt x="78" y="69"/>
                  <a:pt x="78" y="69"/>
                </a:cubicBezTo>
                <a:cubicBezTo>
                  <a:pt x="78" y="45"/>
                  <a:pt x="78" y="45"/>
                  <a:pt x="78" y="45"/>
                </a:cubicBezTo>
                <a:cubicBezTo>
                  <a:pt x="78" y="45"/>
                  <a:pt x="78" y="45"/>
                  <a:pt x="78" y="45"/>
                </a:cubicBezTo>
                <a:close/>
                <a:moveTo>
                  <a:pt x="113" y="45"/>
                </a:moveTo>
                <a:cubicBezTo>
                  <a:pt x="131" y="45"/>
                  <a:pt x="131" y="45"/>
                  <a:pt x="131" y="45"/>
                </a:cubicBezTo>
                <a:cubicBezTo>
                  <a:pt x="134" y="53"/>
                  <a:pt x="137" y="60"/>
                  <a:pt x="137" y="69"/>
                </a:cubicBezTo>
                <a:cubicBezTo>
                  <a:pt x="117" y="69"/>
                  <a:pt x="117" y="69"/>
                  <a:pt x="117" y="69"/>
                </a:cubicBezTo>
                <a:cubicBezTo>
                  <a:pt x="117" y="61"/>
                  <a:pt x="115" y="53"/>
                  <a:pt x="113" y="45"/>
                </a:cubicBezTo>
                <a:close/>
                <a:moveTo>
                  <a:pt x="10" y="77"/>
                </a:moveTo>
                <a:cubicBezTo>
                  <a:pt x="30" y="77"/>
                  <a:pt x="30" y="77"/>
                  <a:pt x="30" y="77"/>
                </a:cubicBezTo>
                <a:cubicBezTo>
                  <a:pt x="30" y="86"/>
                  <a:pt x="32" y="94"/>
                  <a:pt x="34" y="102"/>
                </a:cubicBezTo>
                <a:cubicBezTo>
                  <a:pt x="16" y="102"/>
                  <a:pt x="16" y="102"/>
                  <a:pt x="16" y="102"/>
                </a:cubicBezTo>
                <a:cubicBezTo>
                  <a:pt x="13" y="94"/>
                  <a:pt x="10" y="86"/>
                  <a:pt x="10" y="77"/>
                </a:cubicBezTo>
                <a:close/>
                <a:moveTo>
                  <a:pt x="39" y="77"/>
                </a:moveTo>
                <a:cubicBezTo>
                  <a:pt x="69" y="77"/>
                  <a:pt x="69" y="77"/>
                  <a:pt x="69" y="77"/>
                </a:cubicBezTo>
                <a:cubicBezTo>
                  <a:pt x="69" y="102"/>
                  <a:pt x="69" y="102"/>
                  <a:pt x="69" y="102"/>
                </a:cubicBezTo>
                <a:cubicBezTo>
                  <a:pt x="44" y="102"/>
                  <a:pt x="44" y="102"/>
                  <a:pt x="44" y="102"/>
                </a:cubicBezTo>
                <a:cubicBezTo>
                  <a:pt x="41" y="94"/>
                  <a:pt x="40" y="86"/>
                  <a:pt x="39" y="77"/>
                </a:cubicBezTo>
                <a:close/>
                <a:moveTo>
                  <a:pt x="78" y="77"/>
                </a:moveTo>
                <a:cubicBezTo>
                  <a:pt x="107" y="77"/>
                  <a:pt x="107" y="77"/>
                  <a:pt x="107" y="77"/>
                </a:cubicBezTo>
                <a:cubicBezTo>
                  <a:pt x="107" y="86"/>
                  <a:pt x="106" y="94"/>
                  <a:pt x="103" y="102"/>
                </a:cubicBezTo>
                <a:cubicBezTo>
                  <a:pt x="78" y="102"/>
                  <a:pt x="78" y="102"/>
                  <a:pt x="78" y="102"/>
                </a:cubicBezTo>
                <a:cubicBezTo>
                  <a:pt x="78" y="77"/>
                  <a:pt x="78" y="77"/>
                  <a:pt x="78" y="77"/>
                </a:cubicBezTo>
                <a:cubicBezTo>
                  <a:pt x="78" y="77"/>
                  <a:pt x="78" y="77"/>
                  <a:pt x="78" y="77"/>
                </a:cubicBezTo>
                <a:close/>
                <a:moveTo>
                  <a:pt x="117" y="77"/>
                </a:moveTo>
                <a:cubicBezTo>
                  <a:pt x="137" y="77"/>
                  <a:pt x="137" y="77"/>
                  <a:pt x="137" y="77"/>
                </a:cubicBezTo>
                <a:cubicBezTo>
                  <a:pt x="137" y="86"/>
                  <a:pt x="134" y="94"/>
                  <a:pt x="131" y="102"/>
                </a:cubicBezTo>
                <a:cubicBezTo>
                  <a:pt x="113" y="102"/>
                  <a:pt x="113" y="102"/>
                  <a:pt x="113" y="102"/>
                </a:cubicBezTo>
                <a:cubicBezTo>
                  <a:pt x="115" y="94"/>
                  <a:pt x="117" y="86"/>
                  <a:pt x="117" y="77"/>
                </a:cubicBezTo>
                <a:close/>
                <a:moveTo>
                  <a:pt x="21" y="110"/>
                </a:moveTo>
                <a:cubicBezTo>
                  <a:pt x="37" y="110"/>
                  <a:pt x="37" y="110"/>
                  <a:pt x="37" y="110"/>
                </a:cubicBezTo>
                <a:cubicBezTo>
                  <a:pt x="41" y="120"/>
                  <a:pt x="46" y="128"/>
                  <a:pt x="52" y="134"/>
                </a:cubicBezTo>
                <a:cubicBezTo>
                  <a:pt x="40" y="130"/>
                  <a:pt x="29" y="121"/>
                  <a:pt x="21" y="110"/>
                </a:cubicBezTo>
                <a:close/>
                <a:moveTo>
                  <a:pt x="47" y="110"/>
                </a:moveTo>
                <a:cubicBezTo>
                  <a:pt x="69" y="110"/>
                  <a:pt x="69" y="110"/>
                  <a:pt x="69" y="110"/>
                </a:cubicBezTo>
                <a:cubicBezTo>
                  <a:pt x="69" y="138"/>
                  <a:pt x="69" y="138"/>
                  <a:pt x="69" y="138"/>
                </a:cubicBezTo>
                <a:cubicBezTo>
                  <a:pt x="59" y="130"/>
                  <a:pt x="52" y="122"/>
                  <a:pt x="47" y="110"/>
                </a:cubicBezTo>
                <a:close/>
                <a:moveTo>
                  <a:pt x="78" y="110"/>
                </a:moveTo>
                <a:cubicBezTo>
                  <a:pt x="100" y="110"/>
                  <a:pt x="100" y="110"/>
                  <a:pt x="100" y="110"/>
                </a:cubicBezTo>
                <a:cubicBezTo>
                  <a:pt x="95" y="122"/>
                  <a:pt x="88" y="130"/>
                  <a:pt x="78" y="138"/>
                </a:cubicBezTo>
                <a:cubicBezTo>
                  <a:pt x="78" y="110"/>
                  <a:pt x="78" y="110"/>
                  <a:pt x="78" y="110"/>
                </a:cubicBezTo>
                <a:cubicBezTo>
                  <a:pt x="78" y="110"/>
                  <a:pt x="78" y="110"/>
                  <a:pt x="78" y="110"/>
                </a:cubicBezTo>
                <a:close/>
                <a:moveTo>
                  <a:pt x="110" y="110"/>
                </a:moveTo>
                <a:cubicBezTo>
                  <a:pt x="126" y="110"/>
                  <a:pt x="126" y="110"/>
                  <a:pt x="126" y="110"/>
                </a:cubicBezTo>
                <a:cubicBezTo>
                  <a:pt x="118" y="121"/>
                  <a:pt x="107" y="130"/>
                  <a:pt x="95" y="134"/>
                </a:cubicBezTo>
                <a:cubicBezTo>
                  <a:pt x="101" y="128"/>
                  <a:pt x="106" y="120"/>
                  <a:pt x="110" y="110"/>
                </a:cubicBezTo>
                <a:close/>
              </a:path>
            </a:pathLst>
          </a:cu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21" name="Rechteck: abgerundete Ecken 20">
            <a:hlinkClick r:id="rId11" action="ppaction://hlinksldjump"/>
            <a:extLst>
              <a:ext uri="{FF2B5EF4-FFF2-40B4-BE49-F238E27FC236}">
                <a16:creationId xmlns:a16="http://schemas.microsoft.com/office/drawing/2014/main" id="{913E5BC5-EC7B-46DF-A66B-2CC43334669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83095578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References</a:t>
            </a:r>
            <a:endParaRPr lang="en-US" dirty="0"/>
          </a:p>
        </p:txBody>
      </p:sp>
      <p:sp>
        <p:nvSpPr>
          <p:cNvPr id="3" name="Text Placeholder 2"/>
          <p:cNvSpPr>
            <a:spLocks noGrp="1"/>
          </p:cNvSpPr>
          <p:nvPr>
            <p:ph type="body" sz="quarter" idx="12"/>
            <p:custDataLst>
              <p:tags r:id="rId3"/>
            </p:custDataLst>
          </p:nvPr>
        </p:nvSpPr>
        <p:spPr/>
        <p:txBody>
          <a:bodyPr/>
          <a:lstStyle/>
          <a:p>
            <a:r>
              <a:rPr lang="en-US" sz="10000"/>
              <a:t>04</a:t>
            </a:r>
            <a:endParaRPr lang="en-US" sz="10000" dirty="0"/>
          </a:p>
        </p:txBody>
      </p:sp>
      <p:sp>
        <p:nvSpPr>
          <p:cNvPr id="7" name="Rechteck: abgerundete Ecken 6">
            <a:hlinkClick r:id="rId6" action="ppaction://hlinksldjump"/>
            <a:extLst>
              <a:ext uri="{FF2B5EF4-FFF2-40B4-BE49-F238E27FC236}">
                <a16:creationId xmlns:a16="http://schemas.microsoft.com/office/drawing/2014/main" id="{168BE4F7-355B-4688-8637-25557017FDD0}"/>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76387041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336550" y="2187673"/>
            <a:ext cx="2005980" cy="2945577"/>
            <a:chOff x="3273815" y="2160269"/>
            <a:chExt cx="1980001" cy="2945577"/>
          </a:xfrm>
        </p:grpSpPr>
        <p:sp>
          <p:nvSpPr>
            <p:cNvPr id="10" name="Rectangle 2"/>
            <p:cNvSpPr/>
            <p:nvPr/>
          </p:nvSpPr>
          <p:spPr>
            <a:xfrm>
              <a:off x="3273815" y="2160269"/>
              <a:ext cx="1980000" cy="2945577"/>
            </a:xfrm>
            <a:prstGeom prst="rect">
              <a:avLst/>
            </a:prstGeom>
            <a:solidFill>
              <a:schemeClr val="bg1"/>
            </a:solidFill>
            <a:ln w="57150" cap="flat" cmpd="sng" algn="ctr">
              <a:solidFill>
                <a:schemeClr val="accent1"/>
              </a:solidFill>
              <a:prstDash val="solid"/>
              <a:miter lim="800000"/>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2" name="Textfeld 11"/>
            <p:cNvSpPr txBox="1"/>
            <p:nvPr/>
          </p:nvSpPr>
          <p:spPr>
            <a:xfrm>
              <a:off x="3273816" y="3412632"/>
              <a:ext cx="1980000" cy="1482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1539E"/>
                  </a:solidFill>
                  <a:effectLst/>
                  <a:uLnTx/>
                  <a:uFillTx/>
                  <a:latin typeface="Segoe UI Light" panose="020B0502040204020203" pitchFamily="34" charset="0"/>
                  <a:ea typeface="+mn-ea"/>
                  <a:cs typeface="Segoe UI Light" panose="020B0502040204020203" pitchFamily="34" charset="0"/>
                </a:rPr>
                <a:t>80.000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in 20 countries</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14" name="Picture 2" descr="http://www.made-in-office.com/typo3temp/pics/25c93d7a60.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8531" y="2608955"/>
              <a:ext cx="1570568" cy="354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lIns="0" tIns="0" rIns="0" bIns="0" anchor="ctr"/>
          <a:lstStyle/>
          <a:p>
            <a:r>
              <a:rPr lang="en-US">
                <a:solidFill>
                  <a:srgbClr val="333333"/>
                </a:solidFill>
              </a:rPr>
              <a:t>empower docs is a scalable solution for global companies</a:t>
            </a:r>
            <a:endParaRPr lang="en-US" dirty="0">
              <a:solidFill>
                <a:srgbClr val="333333"/>
              </a:solidFill>
            </a:endParaRPr>
          </a:p>
        </p:txBody>
      </p:sp>
      <p:sp>
        <p:nvSpPr>
          <p:cNvPr id="30" name="Text Placeholder 4"/>
          <p:cNvSpPr txBox="1">
            <a:spLocks/>
          </p:cNvSpPr>
          <p:nvPr/>
        </p:nvSpPr>
        <p:spPr>
          <a:xfrm>
            <a:off x="336000" y="1707718"/>
            <a:ext cx="5469503" cy="275055"/>
          </a:xfrm>
          <a:prstGeom prst="rect">
            <a:avLst/>
          </a:prstGeom>
        </p:spPr>
        <p:txBody>
          <a:bodyPr lIns="0" tIns="0" rIns="0" bIns="0"/>
          <a:lst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accent6"/>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300"/>
              </a:spcAft>
              <a:buClr>
                <a:srgbClr val="21539E"/>
              </a:buClr>
              <a:buSzTx/>
              <a:buFont typeface="Wingdings" pitchFamily="2" charset="2"/>
              <a:buNone/>
              <a:tabLst/>
              <a:defRPr/>
            </a:pPr>
            <a:r>
              <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Selected References:</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nvGrpSpPr>
          <p:cNvPr id="44" name="Gruppieren 43">
            <a:extLst>
              <a:ext uri="{FF2B5EF4-FFF2-40B4-BE49-F238E27FC236}">
                <a16:creationId xmlns:a16="http://schemas.microsoft.com/office/drawing/2014/main" id="{B662B030-DD22-485F-834B-E6D606074A15}"/>
              </a:ext>
            </a:extLst>
          </p:cNvPr>
          <p:cNvGrpSpPr>
            <a:grpSpLocks/>
          </p:cNvGrpSpPr>
          <p:nvPr/>
        </p:nvGrpSpPr>
        <p:grpSpPr>
          <a:xfrm>
            <a:off x="2713234" y="2187673"/>
            <a:ext cx="2005982" cy="2945577"/>
            <a:chOff x="7472019" y="2160269"/>
            <a:chExt cx="2005982" cy="2945577"/>
          </a:xfrm>
        </p:grpSpPr>
        <p:sp>
          <p:nvSpPr>
            <p:cNvPr id="24" name="Rectangle 2"/>
            <p:cNvSpPr/>
            <p:nvPr/>
          </p:nvSpPr>
          <p:spPr>
            <a:xfrm>
              <a:off x="7472019" y="2160269"/>
              <a:ext cx="2005979" cy="2945577"/>
            </a:xfrm>
            <a:prstGeom prst="rect">
              <a:avLst/>
            </a:prstGeom>
            <a:solidFill>
              <a:schemeClr val="bg1"/>
            </a:solidFill>
            <a:ln w="57150" cap="flat" cmpd="sng" algn="ctr">
              <a:solidFill>
                <a:schemeClr val="accent1"/>
              </a:solidFill>
              <a:prstDash val="solid"/>
              <a:miter lim="800000"/>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5" name="TextBox 24"/>
            <p:cNvSpPr txBox="1"/>
            <p:nvPr/>
          </p:nvSpPr>
          <p:spPr>
            <a:xfrm>
              <a:off x="7472019" y="3412632"/>
              <a:ext cx="2005982" cy="1482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1539E"/>
                  </a:solidFill>
                  <a:effectLst/>
                  <a:uLnTx/>
                  <a:uFillTx/>
                  <a:latin typeface="Segoe UI Light" panose="020B0502040204020203" pitchFamily="34" charset="0"/>
                  <a:ea typeface="+mn-ea"/>
                  <a:cs typeface="Segoe UI Light" panose="020B0502040204020203" pitchFamily="34" charset="0"/>
                </a:rPr>
                <a:t>50.000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in 42 countries</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7005" y="2701958"/>
              <a:ext cx="1436008" cy="158778"/>
            </a:xfrm>
            <a:prstGeom prst="rect">
              <a:avLst/>
            </a:prstGeom>
          </p:spPr>
        </p:pic>
      </p:grpSp>
      <p:grpSp>
        <p:nvGrpSpPr>
          <p:cNvPr id="42" name="Gruppieren 41">
            <a:extLst>
              <a:ext uri="{FF2B5EF4-FFF2-40B4-BE49-F238E27FC236}">
                <a16:creationId xmlns:a16="http://schemas.microsoft.com/office/drawing/2014/main" id="{9FC97BF7-2433-4F4D-BFC1-CCEDEAA8CF3A}"/>
              </a:ext>
            </a:extLst>
          </p:cNvPr>
          <p:cNvGrpSpPr>
            <a:grpSpLocks/>
          </p:cNvGrpSpPr>
          <p:nvPr/>
        </p:nvGrpSpPr>
        <p:grpSpPr>
          <a:xfrm>
            <a:off x="9843290" y="2187673"/>
            <a:ext cx="2005979" cy="2945577"/>
            <a:chOff x="338034" y="2160270"/>
            <a:chExt cx="2005979" cy="2945577"/>
          </a:xfrm>
        </p:grpSpPr>
        <p:sp>
          <p:nvSpPr>
            <p:cNvPr id="3" name="Rectangle 2"/>
            <p:cNvSpPr/>
            <p:nvPr/>
          </p:nvSpPr>
          <p:spPr>
            <a:xfrm>
              <a:off x="338034" y="2160270"/>
              <a:ext cx="2005979" cy="2945577"/>
            </a:xfrm>
            <a:prstGeom prst="rect">
              <a:avLst/>
            </a:prstGeom>
            <a:solidFill>
              <a:schemeClr val="bg1"/>
            </a:solidFill>
            <a:ln w="57150" cap="flat" cmpd="sng" algn="ctr">
              <a:solidFill>
                <a:schemeClr val="accent1"/>
              </a:solidFill>
              <a:prstDash val="solid"/>
              <a:miter lim="800000"/>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8" name="TextBox 7"/>
            <p:cNvSpPr txBox="1"/>
            <p:nvPr/>
          </p:nvSpPr>
          <p:spPr>
            <a:xfrm>
              <a:off x="338034" y="3412632"/>
              <a:ext cx="2005979" cy="1482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1539E"/>
                  </a:solidFill>
                  <a:effectLst/>
                  <a:uLnTx/>
                  <a:uFillTx/>
                  <a:latin typeface="Segoe UI Light" panose="020B0502040204020203" pitchFamily="34" charset="0"/>
                  <a:ea typeface="+mn-ea"/>
                  <a:cs typeface="Segoe UI Light" panose="020B0502040204020203" pitchFamily="34" charset="0"/>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in 14 countries</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37" name="Grafik 36">
              <a:extLst>
                <a:ext uri="{FF2B5EF4-FFF2-40B4-BE49-F238E27FC236}">
                  <a16:creationId xmlns:a16="http://schemas.microsoft.com/office/drawing/2014/main" id="{DDEF1C4A-3E10-4DAC-AE0A-D3AF360C63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1" y="2337767"/>
              <a:ext cx="854504" cy="897368"/>
            </a:xfrm>
            <a:prstGeom prst="rect">
              <a:avLst/>
            </a:prstGeom>
          </p:spPr>
        </p:pic>
      </p:grpSp>
      <p:grpSp>
        <p:nvGrpSpPr>
          <p:cNvPr id="43" name="Gruppieren 42">
            <a:extLst>
              <a:ext uri="{FF2B5EF4-FFF2-40B4-BE49-F238E27FC236}">
                <a16:creationId xmlns:a16="http://schemas.microsoft.com/office/drawing/2014/main" id="{28353F33-615B-4AA5-9472-E2E2B43AE802}"/>
              </a:ext>
            </a:extLst>
          </p:cNvPr>
          <p:cNvGrpSpPr>
            <a:grpSpLocks/>
          </p:cNvGrpSpPr>
          <p:nvPr/>
        </p:nvGrpSpPr>
        <p:grpSpPr>
          <a:xfrm>
            <a:off x="5089920" y="2187673"/>
            <a:ext cx="2005980" cy="2945577"/>
            <a:chOff x="5094025" y="2160269"/>
            <a:chExt cx="2005980" cy="2945577"/>
          </a:xfrm>
        </p:grpSpPr>
        <p:grpSp>
          <p:nvGrpSpPr>
            <p:cNvPr id="9" name="Group 8"/>
            <p:cNvGrpSpPr/>
            <p:nvPr/>
          </p:nvGrpSpPr>
          <p:grpSpPr>
            <a:xfrm>
              <a:off x="5094025" y="2160269"/>
              <a:ext cx="2005980" cy="2945577"/>
              <a:chOff x="5840941" y="2160269"/>
              <a:chExt cx="1980001" cy="2945577"/>
            </a:xfrm>
          </p:grpSpPr>
          <p:sp>
            <p:nvSpPr>
              <p:cNvPr id="17" name="Rectangle 2"/>
              <p:cNvSpPr/>
              <p:nvPr/>
            </p:nvSpPr>
            <p:spPr>
              <a:xfrm>
                <a:off x="5840941" y="2160269"/>
                <a:ext cx="1980000" cy="2945577"/>
              </a:xfrm>
              <a:prstGeom prst="rect">
                <a:avLst/>
              </a:prstGeom>
              <a:solidFill>
                <a:schemeClr val="bg1"/>
              </a:solidFill>
              <a:ln w="57150" cap="flat" cmpd="sng" algn="ctr">
                <a:solidFill>
                  <a:schemeClr val="accent1"/>
                </a:solidFill>
                <a:prstDash val="solid"/>
                <a:miter lim="800000"/>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8" name="Textfeld 17"/>
              <p:cNvSpPr txBox="1"/>
              <p:nvPr/>
            </p:nvSpPr>
            <p:spPr>
              <a:xfrm>
                <a:off x="5840942" y="3412632"/>
                <a:ext cx="1980000" cy="1482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1539E"/>
                    </a:solidFill>
                    <a:effectLst/>
                    <a:uLnTx/>
                    <a:uFillTx/>
                    <a:latin typeface="Segoe UI Light" panose="020B0502040204020203" pitchFamily="34" charset="0"/>
                    <a:ea typeface="+mn-ea"/>
                    <a:cs typeface="Segoe UI Light" panose="020B0502040204020203" pitchFamily="34" charset="0"/>
                  </a:rPr>
                  <a:t>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in Germany</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pic>
          <p:nvPicPr>
            <p:cNvPr id="39" name="Grafik 38">
              <a:extLst>
                <a:ext uri="{FF2B5EF4-FFF2-40B4-BE49-F238E27FC236}">
                  <a16:creationId xmlns:a16="http://schemas.microsoft.com/office/drawing/2014/main" id="{C44DC79E-20F7-4140-94D7-06992F39C5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3912" y="2638679"/>
              <a:ext cx="1584176" cy="387828"/>
            </a:xfrm>
            <a:prstGeom prst="rect">
              <a:avLst/>
            </a:prstGeom>
          </p:spPr>
        </p:pic>
      </p:grpSp>
      <p:grpSp>
        <p:nvGrpSpPr>
          <p:cNvPr id="45" name="Gruppieren 44">
            <a:extLst>
              <a:ext uri="{FF2B5EF4-FFF2-40B4-BE49-F238E27FC236}">
                <a16:creationId xmlns:a16="http://schemas.microsoft.com/office/drawing/2014/main" id="{63D39A52-8ABA-4101-9086-FB08B434313D}"/>
              </a:ext>
            </a:extLst>
          </p:cNvPr>
          <p:cNvGrpSpPr>
            <a:grpSpLocks/>
          </p:cNvGrpSpPr>
          <p:nvPr/>
        </p:nvGrpSpPr>
        <p:grpSpPr>
          <a:xfrm>
            <a:off x="7466604" y="2187673"/>
            <a:ext cx="2005983" cy="2945577"/>
            <a:chOff x="9850017" y="2160269"/>
            <a:chExt cx="2005983" cy="2945577"/>
          </a:xfrm>
        </p:grpSpPr>
        <p:grpSp>
          <p:nvGrpSpPr>
            <p:cNvPr id="13" name="Group 12"/>
            <p:cNvGrpSpPr/>
            <p:nvPr/>
          </p:nvGrpSpPr>
          <p:grpSpPr>
            <a:xfrm>
              <a:off x="9850017" y="2160269"/>
              <a:ext cx="2005983" cy="2945577"/>
              <a:chOff x="10927845" y="2160269"/>
              <a:chExt cx="1980004" cy="2945577"/>
            </a:xfrm>
          </p:grpSpPr>
          <p:sp>
            <p:nvSpPr>
              <p:cNvPr id="28" name="Rectangle 2"/>
              <p:cNvSpPr/>
              <p:nvPr/>
            </p:nvSpPr>
            <p:spPr>
              <a:xfrm>
                <a:off x="10927846" y="2160269"/>
                <a:ext cx="1980000" cy="2945577"/>
              </a:xfrm>
              <a:prstGeom prst="rect">
                <a:avLst/>
              </a:prstGeom>
              <a:solidFill>
                <a:schemeClr val="bg1"/>
              </a:solidFill>
              <a:ln w="57150" cap="flat" cmpd="sng" algn="ctr">
                <a:solidFill>
                  <a:schemeClr val="accent1"/>
                </a:solidFill>
                <a:prstDash val="solid"/>
                <a:miter lim="800000"/>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9" name="Textfeld 28"/>
              <p:cNvSpPr txBox="1"/>
              <p:nvPr/>
            </p:nvSpPr>
            <p:spPr>
              <a:xfrm>
                <a:off x="10927845" y="3412632"/>
                <a:ext cx="1980004" cy="1482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1539E"/>
                    </a:solidFill>
                    <a:effectLst/>
                    <a:uLnTx/>
                    <a:uFillTx/>
                    <a:latin typeface="Segoe UI Light" panose="020B0502040204020203" pitchFamily="34" charset="0"/>
                    <a:ea typeface="+mn-ea"/>
                    <a:cs typeface="Segoe UI Light" panose="020B0502040204020203" pitchFamily="34" charset="0"/>
                  </a:rPr>
                  <a:t>2.000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Users in 19 countries</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pSp>
        <p:pic>
          <p:nvPicPr>
            <p:cNvPr id="41" name="Grafik 40">
              <a:extLst>
                <a:ext uri="{FF2B5EF4-FFF2-40B4-BE49-F238E27FC236}">
                  <a16:creationId xmlns:a16="http://schemas.microsoft.com/office/drawing/2014/main" id="{C3799367-FDF4-4591-AD65-D1416E9D12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60" t="16989" r="25922" b="17870"/>
            <a:stretch/>
          </p:blipFill>
          <p:spPr>
            <a:xfrm>
              <a:off x="10291631" y="2337631"/>
              <a:ext cx="1122752" cy="897640"/>
            </a:xfrm>
            <a:prstGeom prst="rect">
              <a:avLst/>
            </a:prstGeom>
          </p:spPr>
        </p:pic>
      </p:grpSp>
      <p:sp>
        <p:nvSpPr>
          <p:cNvPr id="32" name="Rechteck: abgerundete Ecken 31">
            <a:hlinkClick r:id="rId9" action="ppaction://hlinksldjump"/>
            <a:extLst>
              <a:ext uri="{FF2B5EF4-FFF2-40B4-BE49-F238E27FC236}">
                <a16:creationId xmlns:a16="http://schemas.microsoft.com/office/drawing/2014/main" id="{DB5A43C4-DE00-4538-A7E7-21622920734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71263300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About Made in Office</a:t>
            </a:r>
            <a:endParaRPr lang="en-US" dirty="0"/>
          </a:p>
        </p:txBody>
      </p:sp>
      <p:sp>
        <p:nvSpPr>
          <p:cNvPr id="3" name="Text Placeholder 2"/>
          <p:cNvSpPr>
            <a:spLocks noGrp="1"/>
          </p:cNvSpPr>
          <p:nvPr>
            <p:ph type="body" sz="quarter" idx="12"/>
            <p:custDataLst>
              <p:tags r:id="rId3"/>
            </p:custDataLst>
          </p:nvPr>
        </p:nvSpPr>
        <p:spPr/>
        <p:txBody>
          <a:bodyPr/>
          <a:lstStyle/>
          <a:p>
            <a:r>
              <a:rPr lang="en-US" sz="10000"/>
              <a:t>05</a:t>
            </a:r>
            <a:endParaRPr lang="en-US" sz="10000" dirty="0"/>
          </a:p>
        </p:txBody>
      </p:sp>
      <p:sp>
        <p:nvSpPr>
          <p:cNvPr id="7" name="Rechteck: abgerundete Ecken 6">
            <a:hlinkClick r:id="rId6" action="ppaction://hlinksldjump"/>
            <a:extLst>
              <a:ext uri="{FF2B5EF4-FFF2-40B4-BE49-F238E27FC236}">
                <a16:creationId xmlns:a16="http://schemas.microsoft.com/office/drawing/2014/main" id="{2A0F5719-C056-402B-BE20-C845B6917AC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496082046"/>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Workspace">
            <a:extLst>
              <a:ext uri="{FF2B5EF4-FFF2-40B4-BE49-F238E27FC236}">
                <a16:creationId xmlns:a16="http://schemas.microsoft.com/office/drawing/2014/main" id="{F529B52A-D73E-43D7-881C-8BAE2FAF19D1}"/>
              </a:ext>
            </a:extLst>
          </p:cNvPr>
          <p:cNvPicPr>
            <a:picLocks noGrp="1" noChangeAspect="1"/>
          </p:cNvPicPr>
          <p:nvPr>
            <p:ph type="pic" sz="quarter" idx="14"/>
            <p:custDataLst>
              <p:tags r:id="rId2"/>
            </p:custDataLst>
          </p:nvPr>
        </p:nvPicPr>
        <p:blipFill>
          <a:blip r:embed="rId6" cstate="screen">
            <a:extLst>
              <a:ext uri="{28A0092B-C50C-407E-A947-70E740481C1C}">
                <a14:useLocalDpi xmlns:a14="http://schemas.microsoft.com/office/drawing/2010/main"/>
              </a:ext>
            </a:extLst>
          </a:blip>
          <a:srcRect l="11518" r="11518"/>
          <a:stretch>
            <a:fillRect/>
          </a:stretch>
        </p:blipFill>
        <p:spPr>
          <a:prstGeom prst="rect">
            <a:avLst/>
          </a:prstGeom>
        </p:spPr>
      </p:pic>
      <p:sp>
        <p:nvSpPr>
          <p:cNvPr id="6" name="Headline"/>
          <p:cNvSpPr txBox="1"/>
          <p:nvPr>
            <p:custDataLst>
              <p:tags r:id="rId3"/>
            </p:custDataLst>
          </p:nvPr>
        </p:nvSpPr>
        <p:spPr>
          <a:xfrm>
            <a:off x="336550" y="333375"/>
            <a:ext cx="2956634" cy="553998"/>
          </a:xfrm>
          <a:prstGeom prst="rect">
            <a:avLst/>
          </a:prstGeom>
          <a:solidFill>
            <a:schemeClr val="dk2"/>
          </a:solidFill>
        </p:spPr>
        <p:txBody>
          <a:bodyPr vert="horz"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Facts &amp; Figures</a:t>
            </a:r>
          </a:p>
        </p:txBody>
      </p:sp>
      <p:grpSp>
        <p:nvGrpSpPr>
          <p:cNvPr id="10" name="Group 9"/>
          <p:cNvGrpSpPr/>
          <p:nvPr/>
        </p:nvGrpSpPr>
        <p:grpSpPr>
          <a:xfrm>
            <a:off x="336550" y="1268999"/>
            <a:ext cx="3599637" cy="2339866"/>
            <a:chOff x="336550" y="1268999"/>
            <a:chExt cx="11518900" cy="5039726"/>
          </a:xfrm>
        </p:grpSpPr>
        <p:sp>
          <p:nvSpPr>
            <p:cNvPr id="7" name="Rectangle 6"/>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 leader in sector of Office development</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9" name="Straight Connector 8"/>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296182" y="1268999"/>
            <a:ext cx="3599637" cy="2339866"/>
            <a:chOff x="336550" y="1268999"/>
            <a:chExt cx="11518900" cy="5039726"/>
          </a:xfrm>
        </p:grpSpPr>
        <p:sp>
          <p:nvSpPr>
            <p:cNvPr id="12" name="Rectangle 11"/>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Permanent employees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3" name="Straight Connector 12"/>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255813" y="1268999"/>
            <a:ext cx="3599637" cy="2339866"/>
            <a:chOff x="336550" y="1268999"/>
            <a:chExt cx="11518900" cy="5039726"/>
          </a:xfrm>
        </p:grpSpPr>
        <p:sp>
          <p:nvSpPr>
            <p:cNvPr id="15" name="Rectangle 14"/>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Locations in Germany, USA, France, England, and Switzerland</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6" name="Straight Connector 15"/>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36550" y="3968859"/>
            <a:ext cx="3599637" cy="2339866"/>
            <a:chOff x="336550" y="1268999"/>
            <a:chExt cx="11518900" cy="5039726"/>
          </a:xfrm>
        </p:grpSpPr>
        <p:sp>
          <p:nvSpPr>
            <p:cNvPr id="18" name="Rectangle 17"/>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930.000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Users worldwide</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19" name="Straight Connector 18"/>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296182" y="3968859"/>
            <a:ext cx="3599637" cy="2339866"/>
            <a:chOff x="336550" y="1268999"/>
            <a:chExt cx="11518900" cy="5039726"/>
          </a:xfrm>
        </p:grpSpPr>
        <p:sp>
          <p:nvSpPr>
            <p:cNvPr id="21" name="Rectangle 20"/>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&gt;1.500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Global clients</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2" name="Straight Connector 21"/>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8222914" y="3968859"/>
            <a:ext cx="3599637" cy="2339866"/>
            <a:chOff x="336550" y="1268999"/>
            <a:chExt cx="11518900" cy="5039726"/>
          </a:xfrm>
        </p:grpSpPr>
        <p:sp>
          <p:nvSpPr>
            <p:cNvPr id="24" name="Rectangle 23"/>
            <p:cNvSpPr/>
            <p:nvPr/>
          </p:nvSpPr>
          <p:spPr>
            <a:xfrm>
              <a:off x="336550" y="1268999"/>
              <a:ext cx="11518900" cy="5039725"/>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Founded</a:t>
              </a:r>
              <a:endPar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25" name="Straight Connector 24"/>
            <p:cNvCxnSpPr/>
            <p:nvPr/>
          </p:nvCxnSpPr>
          <p:spPr>
            <a:xfrm>
              <a:off x="336550" y="6308725"/>
              <a:ext cx="11518900" cy="0"/>
            </a:xfrm>
            <a:prstGeom prst="line">
              <a:avLst/>
            </a:prstGeom>
            <a:ln w="38100" cap="flat" cmpd="sng" algn="ctr">
              <a:solidFill>
                <a:schemeClr val="l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2" name="Rechteck: abgerundete Ecken 31">
            <a:hlinkClick r:id="rId7" action="ppaction://hlinksldjump"/>
            <a:extLst>
              <a:ext uri="{FF2B5EF4-FFF2-40B4-BE49-F238E27FC236}">
                <a16:creationId xmlns:a16="http://schemas.microsoft.com/office/drawing/2014/main" id="{48E487E9-1013-4323-9018-A6F7B38509DB}"/>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47577122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9"/>
          <a:srcRect l="4469" r="4469"/>
          <a:stretch/>
        </p:blipFill>
        <p:spPr/>
      </p:pic>
      <p:sp>
        <p:nvSpPr>
          <p:cNvPr id="7" name="Freeform 159"/>
          <p:cNvSpPr>
            <a:spLocks noEditPoints="1"/>
          </p:cNvSpPr>
          <p:nvPr>
            <p:custDataLst>
              <p:tags r:id="rId2"/>
            </p:custDataLst>
          </p:nvPr>
        </p:nvSpPr>
        <p:spPr bwMode="auto">
          <a:xfrm>
            <a:off x="1649263" y="1597876"/>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8" name="Freeform 159"/>
          <p:cNvSpPr>
            <a:spLocks noEditPoints="1"/>
          </p:cNvSpPr>
          <p:nvPr>
            <p:custDataLst>
              <p:tags r:id="rId3"/>
            </p:custDataLst>
          </p:nvPr>
        </p:nvSpPr>
        <p:spPr bwMode="auto">
          <a:xfrm>
            <a:off x="5073003" y="1029833"/>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9" name="Freeform 159"/>
          <p:cNvSpPr>
            <a:spLocks noEditPoints="1"/>
          </p:cNvSpPr>
          <p:nvPr>
            <p:custDataLst>
              <p:tags r:id="rId4"/>
            </p:custDataLst>
          </p:nvPr>
        </p:nvSpPr>
        <p:spPr bwMode="auto">
          <a:xfrm>
            <a:off x="5541197" y="1034978"/>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0" name="Rectangular Callout 9"/>
          <p:cNvSpPr/>
          <p:nvPr/>
        </p:nvSpPr>
        <p:spPr>
          <a:xfrm>
            <a:off x="2117455" y="1937095"/>
            <a:ext cx="1306286" cy="748559"/>
          </a:xfrm>
          <a:prstGeom prst="wedgeRectCallout">
            <a:avLst>
              <a:gd name="adj1" fmla="val -61255"/>
              <a:gd name="adj2" fmla="val -2264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80 Broad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New York, NY 10004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1-800-657-0270</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1" name="Rectangular Callout 10"/>
          <p:cNvSpPr/>
          <p:nvPr/>
        </p:nvSpPr>
        <p:spPr>
          <a:xfrm>
            <a:off x="3614990" y="1429331"/>
            <a:ext cx="1306286" cy="748559"/>
          </a:xfrm>
          <a:prstGeom prst="wedgeRectCallout">
            <a:avLst>
              <a:gd name="adj1" fmla="val 64006"/>
              <a:gd name="adj2" fmla="val -2093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41 Wardour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London W1F 0UT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+44 7946 504 977</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Rectangular Callout 12"/>
          <p:cNvSpPr/>
          <p:nvPr/>
        </p:nvSpPr>
        <p:spPr>
          <a:xfrm>
            <a:off x="6499731" y="836875"/>
            <a:ext cx="1306286" cy="748559"/>
          </a:xfrm>
          <a:prstGeom prst="wedgeRectCallout">
            <a:avLst>
              <a:gd name="adj1" fmla="val -87873"/>
              <a:gd name="adj2" fmla="val 25304"/>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Im Mediapark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50670 Köln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+49 221 99 37 85 77</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4" name="Title 2"/>
          <p:cNvSpPr txBox="1">
            <a:spLocks/>
          </p:cNvSpPr>
          <p:nvPr/>
        </p:nvSpPr>
        <p:spPr>
          <a:xfrm>
            <a:off x="336551" y="349485"/>
            <a:ext cx="2747308" cy="553998"/>
          </a:xfrm>
          <a:prstGeom prst="rect">
            <a:avLst/>
          </a:prstGeom>
          <a:solidFill>
            <a:schemeClr val="dk2"/>
          </a:solidFill>
        </p:spPr>
        <p:txBody>
          <a:bodyPr vert="horz" wrap="square" lIns="0" tIns="0" rIns="0" bIns="0" rtlCol="0" anchor="ctr" anchorCtr="0">
            <a:sp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rPr>
              <a:t>Our Locations</a:t>
            </a:r>
            <a:endPar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15" name="Text Placeholder 4"/>
          <p:cNvSpPr txBox="1">
            <a:spLocks/>
          </p:cNvSpPr>
          <p:nvPr/>
        </p:nvSpPr>
        <p:spPr>
          <a:xfrm>
            <a:off x="0" y="4612220"/>
            <a:ext cx="12192000" cy="1696781"/>
          </a:xfrm>
          <a:prstGeom prst="rect">
            <a:avLst/>
          </a:prstGeom>
          <a:solidFill>
            <a:schemeClr val="dk2">
              <a:alpha val="90000"/>
            </a:schemeClr>
          </a:solidFill>
        </p:spPr>
        <p:txBody>
          <a:bodyPr anchor="ctr"/>
          <a:lstStyle>
            <a:lvl1pPr marL="177800" indent="-177800" algn="l" defTabSz="914400" rtl="0" eaLnBrk="1" latinLnBrk="0" hangingPunct="1">
              <a:spcBef>
                <a:spcPts val="1200"/>
              </a:spcBef>
              <a:spcAft>
                <a:spcPts val="300"/>
              </a:spcAft>
              <a:buClr>
                <a:schemeClr val="tx2"/>
              </a:buClr>
              <a:buFont typeface="Wingdings" pitchFamily="2" charset="2"/>
              <a:buChar char="§"/>
              <a:defRPr sz="1600" kern="1200">
                <a:solidFill>
                  <a:schemeClr val="tx1"/>
                </a:solidFill>
                <a:latin typeface="Segoe UI Light" panose="020B0502040204020203" pitchFamily="34" charset="0"/>
                <a:ea typeface="+mn-ea"/>
                <a:cs typeface="Segoe UI Light" panose="020B0502040204020203" pitchFamily="34" charset="0"/>
              </a:defRPr>
            </a:lvl1pPr>
            <a:lvl2pPr marL="360000" indent="-180000" algn="l" defTabSz="914400" rtl="0" eaLnBrk="1" latinLnBrk="0" hangingPunct="1">
              <a:spcBef>
                <a:spcPts val="0"/>
              </a:spcBef>
              <a:spcAft>
                <a:spcPts val="300"/>
              </a:spcAft>
              <a:buClr>
                <a:schemeClr val="tx2"/>
              </a:buClr>
              <a:buFont typeface="Arial"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2pPr>
            <a:lvl3pPr marL="540000" indent="-180000" algn="l" defTabSz="914400" rtl="0" eaLnBrk="1" latinLnBrk="0" hangingPunct="1">
              <a:spcBef>
                <a:spcPts val="0"/>
              </a:spcBef>
              <a:spcAft>
                <a:spcPts val="300"/>
              </a:spcAft>
              <a:buClr>
                <a:schemeClr val="accent6"/>
              </a:buClr>
              <a:buFont typeface="Wingdings" pitchFamily="2"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720000" indent="-180000" algn="l" defTabSz="914400" rtl="0" eaLnBrk="1" latinLnBrk="0" hangingPunct="1">
              <a:spcBef>
                <a:spcPts val="0"/>
              </a:spcBef>
              <a:spcAft>
                <a:spcPts val="300"/>
              </a:spcAft>
              <a:buClr>
                <a:schemeClr val="accent6"/>
              </a:buClr>
              <a:buFont typeface="Arial" pitchFamily="34" charset="0"/>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4pPr>
            <a:lvl5pPr marL="900000" indent="-180000" algn="l" defTabSz="914400" rtl="0" eaLnBrk="1" latinLnBrk="0" hangingPunct="1">
              <a:spcBef>
                <a:spcPts val="0"/>
              </a:spcBef>
              <a:spcAft>
                <a:spcPts val="300"/>
              </a:spcAft>
              <a:buClr>
                <a:schemeClr val="accent6"/>
              </a:buClr>
              <a:buFont typeface="Symbol" panose="05050102010706020507" pitchFamily="18" charset="2"/>
              <a:buChar char="-"/>
              <a:defRPr lang="de-DE" sz="1400" kern="1200" dirty="0">
                <a:solidFill>
                  <a:schemeClr val="tx1"/>
                </a:solidFill>
                <a:latin typeface="Segoe UI Light" panose="020B0502040204020203" pitchFamily="34" charset="0"/>
                <a:ea typeface="+mn-ea"/>
                <a:cs typeface="Segoe UI Light" panose="020B0502040204020203" pitchFamily="34" charset="0"/>
              </a:defRPr>
            </a:lvl5pPr>
            <a:lvl6pPr marL="107473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6pPr>
            <a:lvl7pPr marL="1257300"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7pPr>
            <a:lvl8pPr marL="1436688"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8pPr>
            <a:lvl9pPr marL="1616075" indent="-180975" algn="l" defTabSz="914400" rtl="0" eaLnBrk="1" latinLnBrk="0" hangingPunct="1">
              <a:spcBef>
                <a:spcPct val="20000"/>
              </a:spcBef>
              <a:spcAft>
                <a:spcPts val="300"/>
              </a:spcAft>
              <a:buFont typeface="Symbol" panose="05050102010706020507" pitchFamily="18" charset="2"/>
              <a:buChar char="-"/>
              <a:defRPr lang="de-DE" sz="1400" kern="1200" noProof="0" dirty="0" smtClean="0">
                <a:solidFill>
                  <a:schemeClr val="tx1"/>
                </a:solidFill>
                <a:latin typeface="Segoe UI Light" panose="020B0502040204020203" pitchFamily="34" charset="0"/>
                <a:ea typeface="+mn-ea"/>
                <a:cs typeface="Segoe UI Light" panose="020B0502040204020203" pitchFamily="34" charset="0"/>
              </a:defRPr>
            </a:lvl9pPr>
          </a:lstStyle>
          <a:p>
            <a:pPr marL="0" marR="0" lvl="0" indent="0" algn="l" defTabSz="914400" rtl="0" eaLnBrk="1" fontAlgn="auto" latinLnBrk="0" hangingPunct="1">
              <a:lnSpc>
                <a:spcPct val="100000"/>
              </a:lnSpc>
              <a:spcBef>
                <a:spcPts val="1200"/>
              </a:spcBef>
              <a:spcAft>
                <a:spcPts val="300"/>
              </a:spcAft>
              <a:buClr>
                <a:srgbClr val="21539E"/>
              </a:buClr>
              <a:buSzTx/>
              <a:buFont typeface="Wingdings" pitchFamily="2" charset="2"/>
              <a:buNone/>
              <a:tabLst/>
              <a:defRPr/>
            </a:pPr>
            <a:r>
              <a:rPr kumimoji="0" lang="en-US"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Contact us to discuss your requirements, learn about pricing and schedule an online demo.</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Freeform 159"/>
          <p:cNvSpPr>
            <a:spLocks noEditPoints="1"/>
          </p:cNvSpPr>
          <p:nvPr>
            <p:custDataLst>
              <p:tags r:id="rId5"/>
            </p:custDataLst>
          </p:nvPr>
        </p:nvSpPr>
        <p:spPr bwMode="auto">
          <a:xfrm>
            <a:off x="5307100" y="1458671"/>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9" name="Rectangular Callout 12"/>
          <p:cNvSpPr>
            <a:spLocks/>
          </p:cNvSpPr>
          <p:nvPr/>
        </p:nvSpPr>
        <p:spPr>
          <a:xfrm>
            <a:off x="5520212" y="2600784"/>
            <a:ext cx="1440145" cy="742918"/>
          </a:xfrm>
          <a:prstGeom prst="wedgeRectCallout">
            <a:avLst>
              <a:gd name="adj1" fmla="val -45049"/>
              <a:gd name="adj2" fmla="val -114047"/>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Made in Office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3B Rue Taylor, CS 20004,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75481 PARIS CEDEX 10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+33 (0)1 84 88 01 70</a:t>
            </a: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7" name="Freeform 159"/>
          <p:cNvSpPr>
            <a:spLocks noEditPoints="1"/>
          </p:cNvSpPr>
          <p:nvPr>
            <p:custDataLst>
              <p:tags r:id="rId6"/>
            </p:custDataLst>
          </p:nvPr>
        </p:nvSpPr>
        <p:spPr bwMode="auto">
          <a:xfrm>
            <a:off x="5552270" y="1389384"/>
            <a:ext cx="387272" cy="559706"/>
          </a:xfrm>
          <a:custGeom>
            <a:avLst/>
            <a:gdLst/>
            <a:ahLst/>
            <a:cxnLst>
              <a:cxn ang="0">
                <a:pos x="29" y="0"/>
              </a:cxn>
              <a:cxn ang="0">
                <a:pos x="0" y="26"/>
              </a:cxn>
              <a:cxn ang="0">
                <a:pos x="29" y="84"/>
              </a:cxn>
              <a:cxn ang="0">
                <a:pos x="58" y="26"/>
              </a:cxn>
              <a:cxn ang="0">
                <a:pos x="29" y="0"/>
              </a:cxn>
              <a:cxn ang="0">
                <a:pos x="29" y="35"/>
              </a:cxn>
              <a:cxn ang="0">
                <a:pos x="20" y="26"/>
              </a:cxn>
              <a:cxn ang="0">
                <a:pos x="29" y="17"/>
              </a:cxn>
              <a:cxn ang="0">
                <a:pos x="38" y="26"/>
              </a:cxn>
              <a:cxn ang="0">
                <a:pos x="29" y="35"/>
              </a:cxn>
            </a:cxnLst>
            <a:rect l="0" t="0" r="r" b="b"/>
            <a:pathLst>
              <a:path w="58" h="84">
                <a:moveTo>
                  <a:pt x="29" y="0"/>
                </a:moveTo>
                <a:cubicBezTo>
                  <a:pt x="18" y="0"/>
                  <a:pt x="0" y="5"/>
                  <a:pt x="0" y="26"/>
                </a:cubicBezTo>
                <a:cubicBezTo>
                  <a:pt x="0" y="36"/>
                  <a:pt x="23" y="73"/>
                  <a:pt x="29" y="84"/>
                </a:cubicBezTo>
                <a:cubicBezTo>
                  <a:pt x="35" y="73"/>
                  <a:pt x="58" y="36"/>
                  <a:pt x="58" y="26"/>
                </a:cubicBezTo>
                <a:cubicBezTo>
                  <a:pt x="58" y="5"/>
                  <a:pt x="41" y="0"/>
                  <a:pt x="29" y="0"/>
                </a:cubicBezTo>
                <a:close/>
                <a:moveTo>
                  <a:pt x="29" y="35"/>
                </a:moveTo>
                <a:cubicBezTo>
                  <a:pt x="24" y="35"/>
                  <a:pt x="20" y="31"/>
                  <a:pt x="20" y="26"/>
                </a:cubicBezTo>
                <a:cubicBezTo>
                  <a:pt x="20" y="21"/>
                  <a:pt x="24" y="17"/>
                  <a:pt x="29" y="17"/>
                </a:cubicBezTo>
                <a:cubicBezTo>
                  <a:pt x="34" y="17"/>
                  <a:pt x="38" y="21"/>
                  <a:pt x="38" y="26"/>
                </a:cubicBezTo>
                <a:cubicBezTo>
                  <a:pt x="38" y="31"/>
                  <a:pt x="34" y="35"/>
                  <a:pt x="29" y="35"/>
                </a:cubicBezTo>
                <a:close/>
              </a:path>
            </a:pathLst>
          </a:custGeom>
          <a:solidFill>
            <a:schemeClr val="tx2"/>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8" name="Rectangular Callout 17"/>
          <p:cNvSpPr/>
          <p:nvPr/>
        </p:nvSpPr>
        <p:spPr>
          <a:xfrm>
            <a:off x="6597209" y="1677506"/>
            <a:ext cx="1306286" cy="748559"/>
          </a:xfrm>
          <a:prstGeom prst="wedgeRectCallout">
            <a:avLst>
              <a:gd name="adj1" fmla="val -105030"/>
              <a:gd name="adj2" fmla="val -16612"/>
            </a:avLst>
          </a:prstGeom>
          <a:solidFill>
            <a:schemeClr val="lt1"/>
          </a:solidFill>
          <a:ln w="9525" cap="flat" cmpd="sng" algn="ctr">
            <a:solidFill>
              <a:schemeClr val="tx2"/>
            </a:solid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Folienwerke GmbH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Zollikerstraße 153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8008 Zürich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+41 44 578 44 84</a:t>
            </a: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3" name="Rechteck: abgerundete Ecken 22">
            <a:hlinkClick r:id="rId10" action="ppaction://hlinksldjump"/>
            <a:extLst>
              <a:ext uri="{FF2B5EF4-FFF2-40B4-BE49-F238E27FC236}">
                <a16:creationId xmlns:a16="http://schemas.microsoft.com/office/drawing/2014/main" id="{3343AD94-6C9B-4AAC-AF38-2B6F007E7327}"/>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20256527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hteck: abgerundete Ecken 4">
            <a:hlinkClick r:id="rId4" action="ppaction://hlinksldjump"/>
            <a:extLst>
              <a:ext uri="{FF2B5EF4-FFF2-40B4-BE49-F238E27FC236}">
                <a16:creationId xmlns:a16="http://schemas.microsoft.com/office/drawing/2014/main" id="{7052D74D-E09C-4D24-BF4E-399DAB4B79A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38809565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FD2AE-E4F2-4AB0-A191-F0F2ADB8A27C}"/>
              </a:ext>
            </a:extLst>
          </p:cNvPr>
          <p:cNvSpPr>
            <a:spLocks noGrp="1"/>
          </p:cNvSpPr>
          <p:nvPr>
            <p:ph type="body" sz="quarter" idx="14"/>
          </p:nvPr>
        </p:nvSpPr>
        <p:spPr/>
        <p:txBody>
          <a:bodyPr/>
          <a:lstStyle/>
          <a:p>
            <a:r>
              <a:rPr lang="en-US"/>
              <a:t>Why – Functions – Roadmap </a:t>
            </a:r>
            <a:endParaRPr lang="en-US" dirty="0"/>
          </a:p>
        </p:txBody>
      </p:sp>
      <p:sp>
        <p:nvSpPr>
          <p:cNvPr id="4" name="Title 3">
            <a:extLst>
              <a:ext uri="{FF2B5EF4-FFF2-40B4-BE49-F238E27FC236}">
                <a16:creationId xmlns:a16="http://schemas.microsoft.com/office/drawing/2014/main" id="{0A7327D4-1108-4771-A8BB-3109773E84AB}"/>
              </a:ext>
            </a:extLst>
          </p:cNvPr>
          <p:cNvSpPr>
            <a:spLocks noGrp="1"/>
          </p:cNvSpPr>
          <p:nvPr>
            <p:ph type="title"/>
          </p:nvPr>
        </p:nvSpPr>
        <p:spPr/>
        <p:txBody>
          <a:bodyPr/>
          <a:lstStyle/>
          <a:p>
            <a:r>
              <a:rPr lang="en-US"/>
              <a:t>100% corporate design conformity in every email</a:t>
            </a:r>
            <a:endParaRPr lang="en-US" dirty="0"/>
          </a:p>
        </p:txBody>
      </p:sp>
      <p:pic>
        <p:nvPicPr>
          <p:cNvPr id="11" name="Research">
            <a:extLst>
              <a:ext uri="{FF2B5EF4-FFF2-40B4-BE49-F238E27FC236}">
                <a16:creationId xmlns:a16="http://schemas.microsoft.com/office/drawing/2014/main" id="{39233A64-D671-4184-9594-AC171F8A4DB1}"/>
              </a:ext>
            </a:extLst>
          </p:cNvPr>
          <p:cNvPicPr>
            <a:picLocks noGrp="1" noChangeAspect="1"/>
          </p:cNvPicPr>
          <p:nvPr>
            <p:ph type="pic" sz="quarter" idx="13"/>
            <p:custDataLst>
              <p:tags r:id="rId2"/>
            </p:custDataLst>
          </p:nvPr>
        </p:nvPicPr>
        <p:blipFill rotWithShape="1">
          <a:blip r:embed="rId5" cstate="screen">
            <a:extLst>
              <a:ext uri="{28A0092B-C50C-407E-A947-70E740481C1C}">
                <a14:useLocalDpi xmlns:a14="http://schemas.microsoft.com/office/drawing/2010/main"/>
              </a:ext>
            </a:extLst>
          </a:blip>
          <a:srcRect t="19385" b="19385"/>
          <a:stretch/>
        </p:blipFill>
        <p:spPr>
          <a:prstGeom prst="rect">
            <a:avLst/>
          </a:prstGeom>
        </p:spPr>
      </p:pic>
      <p:sp>
        <p:nvSpPr>
          <p:cNvPr id="8" name="Rechteck: abgerundete Ecken 7">
            <a:hlinkClick r:id="rId6" action="ppaction://hlinksldjump"/>
            <a:extLst>
              <a:ext uri="{FF2B5EF4-FFF2-40B4-BE49-F238E27FC236}">
                <a16:creationId xmlns:a16="http://schemas.microsoft.com/office/drawing/2014/main" id="{23212BDC-1C1B-4089-858A-DFECACF97F34}"/>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96936998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resenter"/>
          <p:cNvPicPr>
            <a:picLocks noGrp="1" noChangeAspect="1"/>
          </p:cNvPicPr>
          <p:nvPr>
            <p:ph type="pic" sz="quarter" idx="13"/>
            <p:custDataLst>
              <p:tags r:id="rId2"/>
            </p:custDataLst>
          </p:nvPr>
        </p:nvPicPr>
        <p:blipFill>
          <a:blip r:embed="rId5">
            <a:extLst>
              <a:ext uri="{28A0092B-C50C-407E-A947-70E740481C1C}">
                <a14:useLocalDpi xmlns:a14="http://schemas.microsoft.com/office/drawing/2010/main" val="0"/>
              </a:ext>
            </a:extLst>
          </a:blip>
          <a:srcRect t="12804" b="12804"/>
          <a:stretch>
            <a:fillRect/>
          </a:stretch>
        </p:blipFill>
        <p:spPr>
          <a:prstGeom prst="rect">
            <a:avLst/>
          </a:prstGeom>
        </p:spPr>
      </p:pic>
      <p:sp>
        <p:nvSpPr>
          <p:cNvPr id="2" name="Title 1"/>
          <p:cNvSpPr>
            <a:spLocks noGrp="1"/>
          </p:cNvSpPr>
          <p:nvPr>
            <p:ph type="title"/>
          </p:nvPr>
        </p:nvSpPr>
        <p:spPr/>
        <p:txBody>
          <a:bodyPr/>
          <a:lstStyle/>
          <a:p>
            <a:r>
              <a:rPr lang="en-US"/>
              <a:t>empower slides – content management for PowerPoint	</a:t>
            </a:r>
            <a:endParaRPr lang="en-US" dirty="0"/>
          </a:p>
        </p:txBody>
      </p:sp>
      <p:sp>
        <p:nvSpPr>
          <p:cNvPr id="3" name="Text Placeholder 2"/>
          <p:cNvSpPr>
            <a:spLocks noGrp="1"/>
          </p:cNvSpPr>
          <p:nvPr>
            <p:ph type="body" sz="quarter" idx="14"/>
          </p:nvPr>
        </p:nvSpPr>
        <p:spPr/>
        <p:txBody>
          <a:bodyPr/>
          <a:lstStyle/>
          <a:p>
            <a:r>
              <a:rPr lang="en-US" dirty="0"/>
              <a:t>Market Research – Use Cases – Feature Overview – Case Studies – IT Requirements – About Made in Office</a:t>
            </a:r>
          </a:p>
        </p:txBody>
      </p:sp>
      <p:sp>
        <p:nvSpPr>
          <p:cNvPr id="7" name="Rechteck: abgerundete Ecken 6">
            <a:hlinkClick r:id="rId6" action="ppaction://hlinksldjump"/>
            <a:extLst>
              <a:ext uri="{FF2B5EF4-FFF2-40B4-BE49-F238E27FC236}">
                <a16:creationId xmlns:a16="http://schemas.microsoft.com/office/drawing/2014/main" id="{D580DDB4-51F5-4C5F-BD6A-FFFB3BC9A51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904235888"/>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47B2-4786-4CFF-B038-1543FE9203F1}"/>
              </a:ext>
            </a:extLst>
          </p:cNvPr>
          <p:cNvSpPr>
            <a:spLocks noGrp="1"/>
          </p:cNvSpPr>
          <p:nvPr>
            <p:ph type="title"/>
          </p:nvPr>
        </p:nvSpPr>
        <p:spPr/>
        <p:txBody>
          <a:bodyPr/>
          <a:lstStyle/>
          <a:p>
            <a:r>
              <a:rPr lang="en-US"/>
              <a:t>Why empower mails?</a:t>
            </a:r>
            <a:endParaRPr lang="en-US" dirty="0"/>
          </a:p>
        </p:txBody>
      </p:sp>
      <p:sp>
        <p:nvSpPr>
          <p:cNvPr id="7" name="Text Placeholder 6">
            <a:extLst>
              <a:ext uri="{FF2B5EF4-FFF2-40B4-BE49-F238E27FC236}">
                <a16:creationId xmlns:a16="http://schemas.microsoft.com/office/drawing/2014/main" id="{A6CC444D-E2F2-42FA-A08A-3900A5F363E6}"/>
              </a:ext>
            </a:extLst>
          </p:cNvPr>
          <p:cNvSpPr>
            <a:spLocks noGrp="1"/>
          </p:cNvSpPr>
          <p:nvPr>
            <p:ph type="body" sz="quarter" idx="15"/>
          </p:nvPr>
        </p:nvSpPr>
        <p:spPr/>
        <p:txBody>
          <a:bodyPr/>
          <a:lstStyle/>
          <a:p>
            <a:pPr marL="0" indent="0">
              <a:buNone/>
            </a:pPr>
            <a:r>
              <a:rPr lang="en-US">
                <a:latin typeface="Segoe UI Semibold" panose="020B0702040204020203" pitchFamily="34" charset="0"/>
              </a:rPr>
              <a:t>Corporate design in Outlook? No chance!</a:t>
            </a:r>
          </a:p>
          <a:p>
            <a:pPr marL="0" indent="0">
              <a:spcBef>
                <a:spcPts val="0"/>
              </a:spcBef>
              <a:buNone/>
            </a:pPr>
            <a:r>
              <a:rPr lang="en-US"/>
              <a:t>Emails are the #1 form of communication in companies. According to our Office survey conducted in cooperation with the GfK, an employee sends an average of 7.000 emails a year. If, however, the signature is not set up correctly or font and colors do not conform to the brand‘s design, this brand is falsely communicated 7.000 times within a year – potentially by every single employee!</a:t>
            </a:r>
          </a:p>
          <a:p>
            <a:pPr marL="0" indent="0">
              <a:buNone/>
            </a:pPr>
            <a:r>
              <a:rPr lang="en-US">
                <a:latin typeface="Segoe UI Semibold" panose="020B0702040204020203" pitchFamily="34" charset="0"/>
              </a:rPr>
              <a:t>100% corporate design conformity in every email with empower</a:t>
            </a:r>
          </a:p>
          <a:p>
            <a:pPr marL="0" indent="0">
              <a:buNone/>
            </a:pPr>
            <a:r>
              <a:rPr lang="en-US"/>
              <a:t>empower allows companies to centrally set that every employee is required to use the correct signature, as well as ensure that every email is uniformly formatted in concordance with corporate design.</a:t>
            </a:r>
          </a:p>
          <a:p>
            <a:pPr marL="0" indent="0">
              <a:spcAft>
                <a:spcPts val="0"/>
              </a:spcAft>
              <a:buNone/>
            </a:pPr>
            <a:r>
              <a:rPr lang="en-US">
                <a:latin typeface="Segoe UI Semibold" panose="020B0702040204020203" pitchFamily="34" charset="0"/>
              </a:rPr>
              <a:t>Reinforce branding and save time</a:t>
            </a:r>
          </a:p>
          <a:p>
            <a:pPr marL="0" indent="0">
              <a:buNone/>
            </a:pPr>
            <a:r>
              <a:rPr lang="en-US"/>
              <a:t>You are able to improve the communication of your brand while enabling time saving work with Outlook for your employees in their day-to-day business.</a:t>
            </a:r>
            <a:endParaRPr lang="en-US" dirty="0"/>
          </a:p>
        </p:txBody>
      </p:sp>
      <p:pic>
        <p:nvPicPr>
          <p:cNvPr id="8" name="User">
            <a:extLst>
              <a:ext uri="{FF2B5EF4-FFF2-40B4-BE49-F238E27FC236}">
                <a16:creationId xmlns:a16="http://schemas.microsoft.com/office/drawing/2014/main" id="{B9CD3DEC-6414-4B4D-AB92-00C1A8D6764E}"/>
              </a:ext>
            </a:extLst>
          </p:cNvPr>
          <p:cNvPicPr>
            <a:picLocks noChangeAspect="1"/>
          </p:cNvPicPr>
          <p:nvPr>
            <p:custDataLst>
              <p:tags r:id="rId2"/>
            </p:custDataLst>
          </p:nvPr>
        </p:nvPicPr>
        <p:blipFill rotWithShape="1">
          <a:blip r:embed="rId5" cstate="screen">
            <a:extLst>
              <a:ext uri="{28A0092B-C50C-407E-A947-70E740481C1C}">
                <a14:useLocalDpi xmlns:a14="http://schemas.microsoft.com/office/drawing/2010/main"/>
              </a:ext>
            </a:extLst>
          </a:blip>
          <a:srcRect l="42998" r="4466"/>
          <a:stretch/>
        </p:blipFill>
        <p:spPr>
          <a:xfrm>
            <a:off x="7896225" y="1268413"/>
            <a:ext cx="3959226" cy="5063357"/>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Rechteck: abgerundete Ecken 9">
            <a:hlinkClick r:id="rId6" action="ppaction://hlinksldjump"/>
            <a:extLst>
              <a:ext uri="{FF2B5EF4-FFF2-40B4-BE49-F238E27FC236}">
                <a16:creationId xmlns:a16="http://schemas.microsoft.com/office/drawing/2014/main" id="{1BF5FEE4-9570-49CA-A691-92D7EA9F448D}"/>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243243761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CAB3-5F20-4011-B6DC-592DD56E2213}"/>
              </a:ext>
            </a:extLst>
          </p:cNvPr>
          <p:cNvSpPr>
            <a:spLocks noGrp="1"/>
          </p:cNvSpPr>
          <p:nvPr>
            <p:ph type="title"/>
          </p:nvPr>
        </p:nvSpPr>
        <p:spPr/>
        <p:txBody>
          <a:bodyPr/>
          <a:lstStyle/>
          <a:p>
            <a:r>
              <a:rPr lang="en-US"/>
              <a:t>Functions of empower mails by end of 2017</a:t>
            </a:r>
            <a:endParaRPr lang="en-US" dirty="0"/>
          </a:p>
        </p:txBody>
      </p:sp>
      <p:sp>
        <p:nvSpPr>
          <p:cNvPr id="6" name="Rectangle 5">
            <a:extLst>
              <a:ext uri="{FF2B5EF4-FFF2-40B4-BE49-F238E27FC236}">
                <a16:creationId xmlns:a16="http://schemas.microsoft.com/office/drawing/2014/main" id="{4340CD52-45B2-47B5-A316-3C411A0848EF}"/>
              </a:ext>
            </a:extLst>
          </p:cNvPr>
          <p:cNvSpPr/>
          <p:nvPr/>
        </p:nvSpPr>
        <p:spPr>
          <a:xfrm>
            <a:off x="4584700" y="333375"/>
            <a:ext cx="3383508" cy="3887713"/>
          </a:xfrm>
          <a:prstGeom prst="rect">
            <a:avLst/>
          </a:prstGeom>
          <a:solidFill>
            <a:schemeClr val="accent6"/>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Central signature management</a:t>
            </a: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 name="Rectangle 6">
            <a:extLst>
              <a:ext uri="{FF2B5EF4-FFF2-40B4-BE49-F238E27FC236}">
                <a16:creationId xmlns:a16="http://schemas.microsoft.com/office/drawing/2014/main" id="{D232362A-F8A1-47B0-B6AE-AAC1D4918AD8}"/>
              </a:ext>
            </a:extLst>
          </p:cNvPr>
          <p:cNvSpPr/>
          <p:nvPr/>
        </p:nvSpPr>
        <p:spPr>
          <a:xfrm>
            <a:off x="4584700" y="4653136"/>
            <a:ext cx="3383508" cy="1655589"/>
          </a:xfrm>
          <a:prstGeom prst="rect">
            <a:avLst/>
          </a:prstGeom>
          <a:solidFill>
            <a:schemeClr val="accent6"/>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Corporate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settings</a:t>
            </a: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Rectangle 7">
            <a:extLst>
              <a:ext uri="{FF2B5EF4-FFF2-40B4-BE49-F238E27FC236}">
                <a16:creationId xmlns:a16="http://schemas.microsoft.com/office/drawing/2014/main" id="{103DC69E-5561-406D-8AFC-52E9B1F08137}"/>
              </a:ext>
            </a:extLst>
          </p:cNvPr>
          <p:cNvSpPr/>
          <p:nvPr>
            <p:custDataLst>
              <p:tags r:id="rId2"/>
            </p:custDataLst>
          </p:nvPr>
        </p:nvSpPr>
        <p:spPr>
          <a:xfrm>
            <a:off x="7968209" y="333375"/>
            <a:ext cx="3887242" cy="3887713"/>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72000" rtlCol="0" anchor="ct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Automatic setup of a signature upon each startup</a:t>
            </a:r>
          </a:p>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The user can set multiple signatures in several languages</a:t>
            </a:r>
          </a:p>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The user is able to import their data from the Active Directory, as well as overwrite them if required</a:t>
            </a:r>
          </a:p>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Changes to the central signature template are synchronized with all clients.</a:t>
            </a:r>
          </a:p>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The user has the ability to use the signature of another colleague for delegated correspondences or substitutions</a:t>
            </a:r>
          </a:p>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All information connected to the company, its location and legal information is accessed from a central empower database. Changes to this data are automatically synchronized with all clients</a:t>
            </a:r>
            <a:endPar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
        <p:nvSpPr>
          <p:cNvPr id="9" name="Rectangle 8">
            <a:extLst>
              <a:ext uri="{FF2B5EF4-FFF2-40B4-BE49-F238E27FC236}">
                <a16:creationId xmlns:a16="http://schemas.microsoft.com/office/drawing/2014/main" id="{088BF443-5A52-43E2-8254-9534504A9386}"/>
              </a:ext>
            </a:extLst>
          </p:cNvPr>
          <p:cNvSpPr/>
          <p:nvPr>
            <p:custDataLst>
              <p:tags r:id="rId3"/>
            </p:custDataLst>
          </p:nvPr>
        </p:nvSpPr>
        <p:spPr>
          <a:xfrm>
            <a:off x="7968209" y="4653136"/>
            <a:ext cx="3887242" cy="1655589"/>
          </a:xfrm>
          <a:prstGeom prst="rect">
            <a:avLst/>
          </a:prstGeom>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72000" rtlCol="0" anchor="ctr"/>
          <a:lstStyle>
            <a:lvl1pPr marL="177800" indent="-177800" algn="l" defTabSz="914400" rtl="0" eaLnBrk="1" latinLnBrk="0" hangingPunct="1">
              <a:buClr>
                <a:schemeClr val="tx2"/>
              </a:buClr>
              <a:buFont typeface="Wingdings" pitchFamily="2" charset="2"/>
              <a:buChar char="§"/>
            </a:lvl1pPr>
            <a:lvl2pPr marL="360000" indent="-180000" algn="l" defTabSz="914400" rtl="0" eaLnBrk="1" latinLnBrk="0" hangingPunct="1">
              <a:buClr>
                <a:schemeClr val="tx2"/>
              </a:buClr>
              <a:buFont typeface="Arial" pitchFamily="34" charset="0"/>
              <a:buChar char="–"/>
            </a:lvl2pPr>
            <a:lvl3pPr marL="540000" indent="-180000" algn="l" defTabSz="914400" rtl="0" eaLnBrk="1" latinLnBrk="0" hangingPunct="1">
              <a:buClr>
                <a:schemeClr val="accent6"/>
              </a:buClr>
              <a:buFont typeface="Wingdings" pitchFamily="2" charset="2"/>
              <a:buChar char="§"/>
            </a:lvl3pPr>
            <a:lvl4pPr marL="720000" indent="-180000" algn="l" defTabSz="914400" rtl="0" eaLnBrk="1" latinLnBrk="0" hangingPunct="1">
              <a:buClr>
                <a:schemeClr val="accent6"/>
              </a:buClr>
              <a:buFont typeface="Arial" pitchFamily="34" charset="0"/>
              <a:buChar char="–"/>
            </a:lvl4pPr>
            <a:lvl5pPr marL="900000" indent="-180000" algn="l" defTabSz="914400" rtl="0" eaLnBrk="1" latinLnBrk="0" hangingPunct="1">
              <a:buClr>
                <a:schemeClr val="accent6"/>
              </a:buClr>
              <a:buFont typeface="Symbol" panose="05050102010706020507" pitchFamily="18" charset="2"/>
              <a:buChar char="-"/>
            </a:lvl5pPr>
            <a:lvl6pPr marL="1074738" indent="-180975" algn="l" defTabSz="914400" rtl="0" eaLnBrk="1" latinLnBrk="0" hangingPunct="1">
              <a:buFont typeface="Symbol" panose="05050102010706020507" pitchFamily="18" charset="2"/>
              <a:buChar char="-"/>
            </a:lvl6pPr>
            <a:lvl7pPr marL="1257300" indent="-180975" algn="l" defTabSz="914400" rtl="0" eaLnBrk="1" latinLnBrk="0" hangingPunct="1">
              <a:buFont typeface="Symbol" panose="05050102010706020507" pitchFamily="18" charset="2"/>
              <a:buChar char="-"/>
            </a:lvl7pPr>
            <a:lvl8pPr marL="1436688" indent="-180975" algn="l" defTabSz="914400" rtl="0" eaLnBrk="1" latinLnBrk="0" hangingPunct="1">
              <a:buFont typeface="Symbol" panose="05050102010706020507" pitchFamily="18" charset="2"/>
              <a:buChar char="-"/>
            </a:lvl8pPr>
            <a:lvl9pPr marL="1616075" indent="-180975" algn="l" defTabSz="914400" rtl="0" eaLnBrk="1" latinLnBrk="0" hangingPunct="1">
              <a:buFont typeface="Symbol" panose="05050102010706020507" pitchFamily="18" charset="2"/>
              <a:buChar char="-"/>
            </a:lvl9pPr>
          </a:lstStyle>
          <a:p>
            <a:pPr marL="177800" marR="0" lvl="0" indent="-177800" algn="l" defTabSz="914400" rtl="0" eaLnBrk="1" fontAlgn="auto" latinLnBrk="0" hangingPunct="1">
              <a:lnSpc>
                <a:spcPct val="100000"/>
              </a:lnSpc>
              <a:spcBef>
                <a:spcPts val="0"/>
              </a:spcBef>
              <a:spcAft>
                <a:spcPts val="0"/>
              </a:spcAft>
              <a:buClr>
                <a:srgbClr val="006BBA"/>
              </a:buClr>
              <a:buSzTx/>
              <a:buFont typeface="Wingdings" pitchFamily="2" charset="2"/>
              <a:buChar char="§"/>
              <a:tabLst/>
              <a:defRPr/>
            </a:pPr>
            <a:r>
              <a:rPr kumimoji="0" lang="en-US" sz="12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Email settings (font, size, and color) can be centrally defined and synchronized with all clients.</a:t>
            </a:r>
            <a:endPar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
        <p:nvSpPr>
          <p:cNvPr id="13" name="Rechteck: abgerundete Ecken 12">
            <a:hlinkClick r:id="rId6" action="ppaction://hlinksldjump"/>
            <a:extLst>
              <a:ext uri="{FF2B5EF4-FFF2-40B4-BE49-F238E27FC236}">
                <a16:creationId xmlns:a16="http://schemas.microsoft.com/office/drawing/2014/main" id="{86C132AD-1123-4F9C-A994-4146AAE1A8F1}"/>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141253715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CB6A6-F2B2-41A1-BAB5-3E6FA9F7C4C4}"/>
              </a:ext>
            </a:extLst>
          </p:cNvPr>
          <p:cNvSpPr>
            <a:spLocks noGrp="1"/>
          </p:cNvSpPr>
          <p:nvPr>
            <p:ph type="title"/>
          </p:nvPr>
        </p:nvSpPr>
        <p:spPr/>
        <p:txBody>
          <a:bodyPr/>
          <a:lstStyle/>
          <a:p>
            <a:r>
              <a:rPr lang="en-US"/>
              <a:t>Roadmap 2018+</a:t>
            </a:r>
            <a:endParaRPr lang="en-US" dirty="0"/>
          </a:p>
        </p:txBody>
      </p:sp>
      <p:sp>
        <p:nvSpPr>
          <p:cNvPr id="5" name="Content Placeholder 4">
            <a:extLst>
              <a:ext uri="{FF2B5EF4-FFF2-40B4-BE49-F238E27FC236}">
                <a16:creationId xmlns:a16="http://schemas.microsoft.com/office/drawing/2014/main" id="{F92817B4-8871-44C0-9C2A-E7A49E1D3C65}"/>
              </a:ext>
            </a:extLst>
          </p:cNvPr>
          <p:cNvSpPr>
            <a:spLocks noGrp="1"/>
          </p:cNvSpPr>
          <p:nvPr>
            <p:ph sz="quarter" idx="22"/>
          </p:nvPr>
        </p:nvSpPr>
        <p:spPr/>
        <p:txBody>
          <a:bodyPr/>
          <a:lstStyle/>
          <a:p>
            <a:r>
              <a:rPr lang="en-US"/>
              <a:t>Font and color picker that conform to corporate design</a:t>
            </a:r>
          </a:p>
          <a:p>
            <a:r>
              <a:rPr lang="en-US"/>
              <a:t>Text element management for distribution of frequently used text, and mail templates incl. attachments</a:t>
            </a:r>
          </a:p>
          <a:p>
            <a:r>
              <a:rPr lang="en-US"/>
              <a:t>Out of Office Assistant to quickly set up uniform absence notifications</a:t>
            </a:r>
          </a:p>
          <a:p>
            <a:r>
              <a:rPr lang="en-US"/>
              <a:t>Google Translate support to quickly translate emails</a:t>
            </a:r>
          </a:p>
          <a:p>
            <a:r>
              <a:rPr lang="en-US"/>
              <a:t>Mail series function</a:t>
            </a:r>
          </a:p>
          <a:p>
            <a:r>
              <a:rPr lang="en-US"/>
              <a:t>Time management assistant for optimized inbox and task management</a:t>
            </a:r>
            <a:endParaRPr lang="en-US" dirty="0"/>
          </a:p>
        </p:txBody>
      </p:sp>
      <p:pic>
        <p:nvPicPr>
          <p:cNvPr id="10" name="Vision">
            <a:extLst>
              <a:ext uri="{FF2B5EF4-FFF2-40B4-BE49-F238E27FC236}">
                <a16:creationId xmlns:a16="http://schemas.microsoft.com/office/drawing/2014/main" id="{11F47CCA-D527-4C1A-9815-B15044399B1E}"/>
              </a:ext>
            </a:extLst>
          </p:cNvPr>
          <p:cNvPicPr>
            <a:picLocks noGrp="1" noChangeAspect="1"/>
          </p:cNvPicPr>
          <p:nvPr>
            <p:ph sz="quarter" idx="23"/>
            <p:custDataLst>
              <p:tags r:id="rId2"/>
            </p:custDataLst>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311900" y="1945939"/>
            <a:ext cx="5543550" cy="3685260"/>
          </a:xfrm>
          <a:prstGeom prst="rect">
            <a:avLst/>
          </a:prstGeom>
        </p:spPr>
      </p:pic>
      <p:sp>
        <p:nvSpPr>
          <p:cNvPr id="9" name="Rechteck: abgerundete Ecken 8">
            <a:hlinkClick r:id="rId6" action="ppaction://hlinksldjump"/>
            <a:extLst>
              <a:ext uri="{FF2B5EF4-FFF2-40B4-BE49-F238E27FC236}">
                <a16:creationId xmlns:a16="http://schemas.microsoft.com/office/drawing/2014/main" id="{75E61D83-6DBA-48E2-AA82-0BAE4415E5E6}"/>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752890970"/>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hteck: abgerundete Ecken 4">
            <a:hlinkClick r:id="rId4" action="ppaction://hlinksldjump"/>
            <a:extLst>
              <a:ext uri="{FF2B5EF4-FFF2-40B4-BE49-F238E27FC236}">
                <a16:creationId xmlns:a16="http://schemas.microsoft.com/office/drawing/2014/main" id="{5F6C8F49-80E8-4DBA-80E8-B4EA7DEA05DE}"/>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4089472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Office Devices">
            <a:extLst>
              <a:ext uri="{FF2B5EF4-FFF2-40B4-BE49-F238E27FC236}">
                <a16:creationId xmlns:a16="http://schemas.microsoft.com/office/drawing/2014/main" id="{E2FA47DD-E6FB-4FFA-A8F5-9656C7D7117A}"/>
              </a:ext>
            </a:extLst>
          </p:cNvPr>
          <p:cNvPicPr>
            <a:picLocks noGrp="1" noChangeAspect="1"/>
          </p:cNvPicPr>
          <p:nvPr>
            <p:ph type="pic" sz="quarter" idx="14"/>
            <p:custDataLst>
              <p:tags r:id="rId2"/>
            </p:custDataLst>
          </p:nvPr>
        </p:nvPicPr>
        <p:blipFill>
          <a:blip r:embed="rId5" cstate="screen">
            <a:extLst>
              <a:ext uri="{28A0092B-C50C-407E-A947-70E740481C1C}">
                <a14:useLocalDpi xmlns:a14="http://schemas.microsoft.com/office/drawing/2010/main"/>
              </a:ext>
            </a:extLst>
          </a:blip>
          <a:srcRect t="8143" b="8143"/>
          <a:stretch>
            <a:fillRect/>
          </a:stretch>
        </p:blipFill>
        <p:spPr>
          <a:prstGeom prst="rect">
            <a:avLst/>
          </a:prstGeom>
        </p:spPr>
      </p:pic>
      <p:sp>
        <p:nvSpPr>
          <p:cNvPr id="7" name="Title 2"/>
          <p:cNvSpPr txBox="1">
            <a:spLocks/>
          </p:cNvSpPr>
          <p:nvPr/>
        </p:nvSpPr>
        <p:spPr>
          <a:xfrm>
            <a:off x="336000" y="340539"/>
            <a:ext cx="9882046" cy="553998"/>
          </a:xfrm>
          <a:prstGeom prst="rect">
            <a:avLst/>
          </a:prstGeom>
          <a:solidFill>
            <a:schemeClr val="dk2"/>
          </a:solidFill>
        </p:spPr>
        <p:txBody>
          <a:bodyPr vert="horz" wrap="none" lIns="72000" tIns="0" rIns="72000" bIns="0" rtlCol="0" anchor="ctr" anchorCtr="0">
            <a:sp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Light" panose="020B0502040204020203" pitchFamily="34" charset="0"/>
                <a:ea typeface="+mj-ea"/>
                <a:cs typeface="Segoe UI Light" panose="020B0502040204020203" pitchFamily="34" charset="0"/>
              </a:rPr>
              <a:t>How empower slides is able to help your company</a:t>
            </a:r>
          </a:p>
        </p:txBody>
      </p:sp>
      <p:sp>
        <p:nvSpPr>
          <p:cNvPr id="8" name="Title 2"/>
          <p:cNvSpPr txBox="1">
            <a:spLocks/>
          </p:cNvSpPr>
          <p:nvPr/>
        </p:nvSpPr>
        <p:spPr>
          <a:xfrm>
            <a:off x="5106073" y="2838891"/>
            <a:ext cx="7085925" cy="430887"/>
          </a:xfrm>
          <a:prstGeom prst="rect">
            <a:avLst/>
          </a:prstGeom>
          <a:solidFill>
            <a:schemeClr val="bg1">
              <a:alpha val="90000"/>
            </a:schemeClr>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Consistently communicate your brand in every presentation</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9" name="Title 2"/>
          <p:cNvSpPr txBox="1">
            <a:spLocks/>
          </p:cNvSpPr>
          <p:nvPr/>
        </p:nvSpPr>
        <p:spPr>
          <a:xfrm>
            <a:off x="0" y="2057237"/>
            <a:ext cx="7093641" cy="430887"/>
          </a:xfrm>
          <a:prstGeom prst="rect">
            <a:avLst/>
          </a:prstGeom>
          <a:solidFill>
            <a:schemeClr val="bg1">
              <a:alpha val="90000"/>
            </a:schemeClr>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Sales enablement – optimally support your sales team</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0" name="Title 2"/>
          <p:cNvSpPr txBox="1">
            <a:spLocks/>
          </p:cNvSpPr>
          <p:nvPr/>
        </p:nvSpPr>
        <p:spPr>
          <a:xfrm>
            <a:off x="0" y="4156986"/>
            <a:ext cx="5569641" cy="430887"/>
          </a:xfrm>
          <a:prstGeom prst="rect">
            <a:avLst/>
          </a:prstGeom>
          <a:solidFill>
            <a:schemeClr val="bg1">
              <a:alpha val="90000"/>
            </a:schemeClr>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Free up more time for what is important</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1" name="Title 2"/>
          <p:cNvSpPr txBox="1">
            <a:spLocks/>
          </p:cNvSpPr>
          <p:nvPr/>
        </p:nvSpPr>
        <p:spPr>
          <a:xfrm>
            <a:off x="5233481" y="4916221"/>
            <a:ext cx="6958518" cy="430887"/>
          </a:xfrm>
          <a:prstGeom prst="rect">
            <a:avLst/>
          </a:prstGeom>
          <a:solidFill>
            <a:schemeClr val="bg1">
              <a:alpha val="90000"/>
            </a:schemeClr>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Ensure compliance to your corporate identity</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2" name="Title 2"/>
          <p:cNvSpPr txBox="1">
            <a:spLocks/>
          </p:cNvSpPr>
          <p:nvPr/>
        </p:nvSpPr>
        <p:spPr>
          <a:xfrm>
            <a:off x="0" y="5527907"/>
            <a:ext cx="7304103" cy="430887"/>
          </a:xfrm>
          <a:prstGeom prst="rect">
            <a:avLst/>
          </a:prstGeom>
          <a:solidFill>
            <a:schemeClr val="bg1">
              <a:alpha val="90000"/>
            </a:schemeClr>
          </a:solidFill>
        </p:spPr>
        <p:txBody>
          <a:bodyPr vert="horz" wrap="none" lIns="396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Encourage collaboration and exchange of knowledge</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3" name="Title 2"/>
          <p:cNvSpPr txBox="1">
            <a:spLocks/>
          </p:cNvSpPr>
          <p:nvPr/>
        </p:nvSpPr>
        <p:spPr>
          <a:xfrm>
            <a:off x="8649729" y="6130517"/>
            <a:ext cx="3542269" cy="430887"/>
          </a:xfrm>
          <a:prstGeom prst="rect">
            <a:avLst/>
          </a:prstGeom>
          <a:solidFill>
            <a:schemeClr val="bg1">
              <a:alpha val="90000"/>
            </a:schemeClr>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Learn to love PowerPoint</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15" name="Title 2"/>
          <p:cNvSpPr txBox="1">
            <a:spLocks/>
          </p:cNvSpPr>
          <p:nvPr/>
        </p:nvSpPr>
        <p:spPr>
          <a:xfrm>
            <a:off x="4418251" y="3396632"/>
            <a:ext cx="7773749" cy="430887"/>
          </a:xfrm>
          <a:prstGeom prst="rect">
            <a:avLst/>
          </a:prstGeom>
          <a:solidFill>
            <a:schemeClr val="bg1">
              <a:alpha val="90000"/>
            </a:schemeClr>
          </a:solidFill>
        </p:spPr>
        <p:txBody>
          <a:bodyPr vert="horz" wrap="none" lIns="72000" tIns="0" rIns="72000" bIns="0" rtlCol="0" anchor="ctr" anchorCtr="0">
            <a:noAutofit/>
          </a:bodyPr>
          <a:lstStyle>
            <a:lvl1pPr algn="l" defTabSz="914400" rtl="0" eaLnBrk="1" latinLnBrk="0" hangingPunct="1">
              <a:spcBef>
                <a:spcPct val="0"/>
              </a:spcBef>
              <a:buNone/>
              <a:defRPr sz="2800" b="0" kern="1200">
                <a:solidFill>
                  <a:schemeClr val="tx2"/>
                </a:solidFill>
                <a:latin typeface="Segoe UI Light" panose="020B0502040204020203" pitchFamily="34" charset="0"/>
                <a:ea typeface="+mj-ea"/>
                <a:cs typeface="Segoe UI Light"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Increase user acceptance of your Corporate Design Relaunch</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endParaRPr>
          </a:p>
        </p:txBody>
      </p:sp>
      <p:sp>
        <p:nvSpPr>
          <p:cNvPr id="20" name="Rechteck: abgerundete Ecken 19">
            <a:hlinkClick r:id="rId6" action="ppaction://hlinksldjump"/>
            <a:extLst>
              <a:ext uri="{FF2B5EF4-FFF2-40B4-BE49-F238E27FC236}">
                <a16:creationId xmlns:a16="http://schemas.microsoft.com/office/drawing/2014/main" id="{6590225C-225E-47C7-AADA-B544C6A051BA}"/>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87545102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6" name="Diagrammplatzhalter 6"/>
          <p:cNvGraphicFramePr>
            <a:graphicFrameLocks/>
          </p:cNvGraphicFramePr>
          <p:nvPr>
            <p:custDataLst>
              <p:tags r:id="rId2"/>
            </p:custDataLst>
            <p:extLst/>
          </p:nvPr>
        </p:nvGraphicFramePr>
        <p:xfrm>
          <a:off x="3753060" y="2005310"/>
          <a:ext cx="4885173" cy="375798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3" name="Diagrammplatzhalter 6"/>
          <p:cNvGraphicFramePr>
            <a:graphicFrameLocks/>
          </p:cNvGraphicFramePr>
          <p:nvPr>
            <p:custDataLst>
              <p:tags r:id="rId3"/>
            </p:custDataLst>
            <p:extLst/>
          </p:nvPr>
        </p:nvGraphicFramePr>
        <p:xfrm>
          <a:off x="-142351" y="2005310"/>
          <a:ext cx="4885173" cy="3757988"/>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34" name="Diagrammplatzhalter 6"/>
          <p:cNvGraphicFramePr>
            <a:graphicFrameLocks/>
          </p:cNvGraphicFramePr>
          <p:nvPr>
            <p:custDataLst>
              <p:tags r:id="rId4"/>
            </p:custDataLst>
            <p:extLst/>
          </p:nvPr>
        </p:nvGraphicFramePr>
        <p:xfrm>
          <a:off x="7648470" y="2005310"/>
          <a:ext cx="4885173" cy="3757988"/>
        </p:xfrm>
        <a:graphic>
          <a:graphicData uri="http://schemas.openxmlformats.org/drawingml/2006/chart">
            <c:chart xmlns:c="http://schemas.openxmlformats.org/drawingml/2006/chart" xmlns:r="http://schemas.openxmlformats.org/officeDocument/2006/relationships" r:id="rId17"/>
          </a:graphicData>
        </a:graphic>
      </p:graphicFrame>
      <p:sp>
        <p:nvSpPr>
          <p:cNvPr id="6" name="Title 5"/>
          <p:cNvSpPr>
            <a:spLocks noGrp="1"/>
          </p:cNvSpPr>
          <p:nvPr>
            <p:ph type="title"/>
            <p:custDataLst>
              <p:tags r:id="rId5"/>
            </p:custDataLst>
          </p:nvPr>
        </p:nvSpPr>
        <p:spPr/>
        <p:txBody>
          <a:bodyPr lIns="0" tIns="0" rIns="0" bIns="0" anchor="ctr"/>
          <a:lstStyle/>
          <a:p>
            <a:r>
              <a:rPr lang="en-US" sz="2800"/>
              <a:t>Our PowerPoint study in collaboration with the research firm GfK </a:t>
            </a:r>
            <a:endParaRPr lang="en-US" sz="2800" dirty="0">
              <a:solidFill>
                <a:srgbClr val="333333"/>
              </a:solidFill>
            </a:endParaRPr>
          </a:p>
        </p:txBody>
      </p:sp>
      <p:sp>
        <p:nvSpPr>
          <p:cNvPr id="39" name="Rechteck 3"/>
          <p:cNvSpPr/>
          <p:nvPr>
            <p:custDataLst>
              <p:tags r:id="rId6"/>
            </p:custDataLst>
          </p:nvPr>
        </p:nvSpPr>
        <p:spPr>
          <a:xfrm>
            <a:off x="971124" y="5804945"/>
            <a:ext cx="10884877" cy="504056"/>
          </a:xfrm>
          <a:prstGeom prst="rect">
            <a:avLst/>
          </a:prstGeom>
          <a:solidFill>
            <a:schemeClr val="lt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t>The complete survey can be downloaded for free: </a:t>
            </a:r>
            <a:r>
              <a:rPr kumimoji="0" lang="en-US"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hlinkClick r:id="rId18"/>
              </a:rPr>
              <a:t>download the comprehensive PowerPoint study</a:t>
            </a: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grpSp>
        <p:nvGrpSpPr>
          <p:cNvPr id="4" name="Group 3"/>
          <p:cNvGrpSpPr/>
          <p:nvPr/>
        </p:nvGrpSpPr>
        <p:grpSpPr>
          <a:xfrm>
            <a:off x="336000" y="5804945"/>
            <a:ext cx="560629" cy="504056"/>
            <a:chOff x="409995" y="5734458"/>
            <a:chExt cx="556872" cy="504056"/>
          </a:xfrm>
        </p:grpSpPr>
        <p:sp>
          <p:nvSpPr>
            <p:cNvPr id="38" name="Rechteck 2"/>
            <p:cNvSpPr/>
            <p:nvPr>
              <p:custDataLst>
                <p:tags r:id="rId11"/>
              </p:custDataLst>
            </p:nvPr>
          </p:nvSpPr>
          <p:spPr>
            <a:xfrm>
              <a:off x="409995" y="5734458"/>
              <a:ext cx="556872" cy="504056"/>
            </a:xfrm>
            <a:prstGeom prst="rect">
              <a:avLst/>
            </a:prstGeom>
            <a:solidFill>
              <a:schemeClr val="dk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nvGrpSpPr>
            <p:cNvPr id="40" name="Download"/>
            <p:cNvGrpSpPr/>
            <p:nvPr>
              <p:custDataLst>
                <p:tags r:id="rId12"/>
              </p:custDataLst>
            </p:nvPr>
          </p:nvGrpSpPr>
          <p:grpSpPr>
            <a:xfrm>
              <a:off x="496498" y="5806828"/>
              <a:ext cx="383866" cy="359316"/>
              <a:chOff x="3436144" y="5588001"/>
              <a:chExt cx="295804" cy="255587"/>
            </a:xfrm>
            <a:solidFill>
              <a:schemeClr val="tx2"/>
            </a:solidFill>
          </p:grpSpPr>
          <p:sp>
            <p:nvSpPr>
              <p:cNvPr id="41" name="Rectangle 192"/>
              <p:cNvSpPr>
                <a:spLocks noChangeArrowheads="1"/>
              </p:cNvSpPr>
              <p:nvPr/>
            </p:nvSpPr>
            <p:spPr bwMode="auto">
              <a:xfrm>
                <a:off x="3475700" y="5802313"/>
                <a:ext cx="216694" cy="41275"/>
              </a:xfrm>
              <a:prstGeom prst="rect">
                <a:avLst/>
              </a:prstGeom>
              <a:solidFill>
                <a:schemeClr val="lt1"/>
              </a:solidFill>
              <a:ln w="9525">
                <a:solidFill>
                  <a:schemeClr val="l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4" name="Rectangle 193"/>
              <p:cNvSpPr>
                <a:spLocks noChangeArrowheads="1"/>
              </p:cNvSpPr>
              <p:nvPr/>
            </p:nvSpPr>
            <p:spPr bwMode="auto">
              <a:xfrm>
                <a:off x="3436144" y="5764213"/>
                <a:ext cx="39555" cy="79375"/>
              </a:xfrm>
              <a:prstGeom prst="rect">
                <a:avLst/>
              </a:prstGeom>
              <a:solidFill>
                <a:schemeClr val="lt1"/>
              </a:solidFill>
              <a:ln w="9525">
                <a:solidFill>
                  <a:schemeClr val="l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5" name="Rectangle 194"/>
              <p:cNvSpPr>
                <a:spLocks noChangeArrowheads="1"/>
              </p:cNvSpPr>
              <p:nvPr/>
            </p:nvSpPr>
            <p:spPr bwMode="auto">
              <a:xfrm>
                <a:off x="3692393" y="5764213"/>
                <a:ext cx="39555" cy="79375"/>
              </a:xfrm>
              <a:prstGeom prst="rect">
                <a:avLst/>
              </a:prstGeom>
              <a:solidFill>
                <a:schemeClr val="lt1"/>
              </a:solidFill>
              <a:ln w="9525">
                <a:solidFill>
                  <a:schemeClr val="l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6" name="Freeform 195"/>
              <p:cNvSpPr>
                <a:spLocks/>
              </p:cNvSpPr>
              <p:nvPr/>
            </p:nvSpPr>
            <p:spPr bwMode="auto">
              <a:xfrm>
                <a:off x="3475700" y="5588001"/>
                <a:ext cx="216694" cy="180975"/>
              </a:xfrm>
              <a:custGeom>
                <a:avLst/>
                <a:gdLst/>
                <a:ahLst/>
                <a:cxnLst>
                  <a:cxn ang="0">
                    <a:pos x="126" y="50"/>
                  </a:cxn>
                  <a:cxn ang="0">
                    <a:pos x="100" y="50"/>
                  </a:cxn>
                  <a:cxn ang="0">
                    <a:pos x="100" y="0"/>
                  </a:cxn>
                  <a:cxn ang="0">
                    <a:pos x="26" y="0"/>
                  </a:cxn>
                  <a:cxn ang="0">
                    <a:pos x="26" y="50"/>
                  </a:cxn>
                  <a:cxn ang="0">
                    <a:pos x="0" y="50"/>
                  </a:cxn>
                  <a:cxn ang="0">
                    <a:pos x="66" y="114"/>
                  </a:cxn>
                  <a:cxn ang="0">
                    <a:pos x="126" y="50"/>
                  </a:cxn>
                </a:cxnLst>
                <a:rect l="0" t="0" r="r" b="b"/>
                <a:pathLst>
                  <a:path w="126" h="114">
                    <a:moveTo>
                      <a:pt x="126" y="50"/>
                    </a:moveTo>
                    <a:lnTo>
                      <a:pt x="100" y="50"/>
                    </a:lnTo>
                    <a:lnTo>
                      <a:pt x="100" y="0"/>
                    </a:lnTo>
                    <a:lnTo>
                      <a:pt x="26" y="0"/>
                    </a:lnTo>
                    <a:lnTo>
                      <a:pt x="26" y="50"/>
                    </a:lnTo>
                    <a:lnTo>
                      <a:pt x="0" y="50"/>
                    </a:lnTo>
                    <a:lnTo>
                      <a:pt x="66" y="114"/>
                    </a:lnTo>
                    <a:lnTo>
                      <a:pt x="126" y="50"/>
                    </a:lnTo>
                    <a:close/>
                  </a:path>
                </a:pathLst>
              </a:custGeom>
              <a:solidFill>
                <a:schemeClr val="lt1"/>
              </a:solid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a:ea typeface="+mn-ea"/>
                  <a:cs typeface="+mn-cs"/>
                </a:endParaRPr>
              </a:p>
            </p:txBody>
          </p:sp>
        </p:grpSp>
      </p:grpSp>
      <p:pic>
        <p:nvPicPr>
          <p:cNvPr id="47" name="Picture 2" descr="http://upload.wikimedia.org/wikipedia/en/5/5e/GfK_new_logo.jpg"/>
          <p:cNvPicPr>
            <a:picLocks noChangeAspect="1" noChangeArrowheads="1"/>
          </p:cNvPicPr>
          <p:nvPr>
            <p:custDataLst>
              <p:tags r:id="rId7"/>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11136768" y="342697"/>
            <a:ext cx="718682" cy="718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8"/>
            </p:custDataLst>
          </p:nvPr>
        </p:nvSpPr>
        <p:spPr>
          <a:xfrm>
            <a:off x="493213" y="1269001"/>
            <a:ext cx="3651145" cy="358161"/>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“How much time per week on 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do you spend working with PowerPoint?”</a:t>
            </a:r>
            <a:endPar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8" name="TextBox 47"/>
          <p:cNvSpPr txBox="1"/>
          <p:nvPr>
            <p:custDataLst>
              <p:tags r:id="rId9"/>
            </p:custDataLst>
          </p:nvPr>
        </p:nvSpPr>
        <p:spPr>
          <a:xfrm>
            <a:off x="4503713" y="1269001"/>
            <a:ext cx="3651145" cy="358161"/>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“How much of this time do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spend formatting?”</a:t>
            </a:r>
            <a:endPar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9" name="TextBox 48"/>
          <p:cNvSpPr txBox="1"/>
          <p:nvPr>
            <p:custDataLst>
              <p:tags r:id="rId10"/>
            </p:custDataLst>
          </p:nvPr>
        </p:nvSpPr>
        <p:spPr>
          <a:xfrm>
            <a:off x="8204856" y="1269001"/>
            <a:ext cx="3651145" cy="358161"/>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“How many presentations do not match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prescribed brand presence?”</a:t>
            </a:r>
            <a:endPar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Rechteck: abgerundete Ecken 20">
            <a:hlinkClick r:id="rId20" action="ppaction://hlinksldjump"/>
            <a:extLst>
              <a:ext uri="{FF2B5EF4-FFF2-40B4-BE49-F238E27FC236}">
                <a16:creationId xmlns:a16="http://schemas.microsoft.com/office/drawing/2014/main" id="{990128B2-3D8D-408B-8878-361354A3CA64}"/>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370259526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Use Cases &amp; </a:t>
            </a:r>
            <a:br>
              <a:rPr lang="en-US"/>
            </a:br>
            <a:r>
              <a:rPr lang="en-US"/>
              <a:t>Feature Overview</a:t>
            </a:r>
            <a:endParaRPr lang="en-US" dirty="0"/>
          </a:p>
        </p:txBody>
      </p:sp>
      <p:sp>
        <p:nvSpPr>
          <p:cNvPr id="10" name="Rechteck: abgerundete Ecken 9">
            <a:hlinkClick r:id="rId4" action="ppaction://hlinksldjump"/>
            <a:extLst>
              <a:ext uri="{FF2B5EF4-FFF2-40B4-BE49-F238E27FC236}">
                <a16:creationId xmlns:a16="http://schemas.microsoft.com/office/drawing/2014/main" id="{D42286A8-F304-42DC-846F-B586E748A0B3}"/>
              </a:ext>
            </a:extLst>
          </p:cNvPr>
          <p:cNvSpPr/>
          <p:nvPr/>
        </p:nvSpPr>
        <p:spPr>
          <a:xfrm>
            <a:off x="5087888" y="6381328"/>
            <a:ext cx="2016224" cy="360040"/>
          </a:xfrm>
          <a:prstGeom prst="roundRect">
            <a:avLst/>
          </a:prstGeom>
          <a:solidFill>
            <a:schemeClr val="accent1"/>
          </a:solidFill>
          <a:ln w="9525" cap="flat" cmpd="sng" algn="ctr">
            <a:solidFill>
              <a:srgbClr val="666666"/>
            </a:solidFill>
            <a:prstDash val="solid"/>
          </a:ln>
          <a:extLst/>
        </p:spPr>
        <p:style>
          <a:lnRef idx="2">
            <a:schemeClr val="dk1"/>
          </a:lnRef>
          <a:fillRef idx="1">
            <a:schemeClr val="lt1"/>
          </a:fillRef>
          <a:effectRef idx="0">
            <a:schemeClr val="dk1"/>
          </a:effectRef>
          <a:fontRef idx="minor">
            <a:schemeClr val="dk1"/>
          </a:fontRef>
        </p:style>
        <p:txBody>
          <a:bodyPr lIns="0" tIns="0" rIns="0" bIns="0" rtlCol="0" anchor="ctr"/>
          <a:lstStyle/>
          <a:p>
            <a:pPr algn="ctr" rtl="0" eaLnBrk="1" fontAlgn="auto" hangingPunct="1">
              <a:lnSpc>
                <a:spcPct val="100000"/>
              </a:lnSpc>
              <a:spcBef>
                <a:spcPts val="0"/>
              </a:spcBef>
              <a:spcAft>
                <a:spcPts val="0"/>
              </a:spcAft>
            </a:pPr>
            <a:r>
              <a:rPr lang="en-US" sz="1600" i="0" u="none" baseline="0" dirty="0">
                <a:solidFill>
                  <a:schemeClr val="lt1"/>
                </a:solidFill>
                <a:latin typeface="Segoe UI Semibold" panose="020B0702040204020203" pitchFamily="34" charset="0"/>
                <a:cs typeface="Segoe UI Light" panose="020B0502040204020203" pitchFamily="34" charset="0"/>
              </a:rPr>
              <a:t>Back to Overview</a:t>
            </a:r>
          </a:p>
        </p:txBody>
      </p:sp>
    </p:spTree>
    <p:custDataLst>
      <p:tags r:id="rId1"/>
    </p:custDataLst>
    <p:extLst>
      <p:ext uri="{BB962C8B-B14F-4D97-AF65-F5344CB8AC3E}">
        <p14:creationId xmlns:p14="http://schemas.microsoft.com/office/powerpoint/2010/main" val="613075158"/>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00.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01.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02.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03.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0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9.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1.xml><?xml version="1.0" encoding="utf-8"?>
<p:tagLst xmlns:a="http://schemas.openxmlformats.org/drawingml/2006/main" xmlns:r="http://schemas.openxmlformats.org/officeDocument/2006/relationships" xmlns:p="http://schemas.openxmlformats.org/presentationml/2006/main">
  <p:tag name="MIO_USER_INPUT_FIXED" val=" "/>
  <p:tag name="MIO_USER_INPUT_OPTIONAL" val=" "/>
  <p:tag name="MIO_USER_INPUT_REQUIRED" val="Slide Number;"/>
</p:tagLst>
</file>

<file path=ppt/tags/tag110.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11.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12.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13.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14.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1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7.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118.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8,63,110,Dark 2"/>
  <p:tag name="MIO_MST_COLOR_4" val="241,241,241,Light 2"/>
  <p:tag name="MIO_MST_COLOR_5" val="135,158,182,Accent 1"/>
  <p:tag name="MIO_MST_COLOR_6" val="18,63,110,Accent 2"/>
  <p:tag name="MIO_MST_COLOR_7" val="184,214,240,Accent 3"/>
  <p:tag name="MIO_MST_COLOR_8" val="246,248,251,Accent 4"/>
  <p:tag name="MIO_MST_COLOR_9" val="51,51,51,Accent 5"/>
  <p:tag name="MIO_MST_COLOR_10" val="102,102,102,Accent 6"/>
  <p:tag name="MIO_MST_COLOR_11" val="102,102,102,"/>
  <p:tag name="MIO_MST_COLOR_12" val="102,102,102,"/>
  <p:tag name="MIO_FALLBACK_LAYOUT" val="6"/>
  <p:tag name="MIO_SHOW_DATE" val="False"/>
  <p:tag name="MIO_SHOW_FOOTER" val="False"/>
  <p:tag name="MIO_SHOW_PAGENUMBER" val="True"/>
  <p:tag name="MIO_AVOID_BLANK_LAYOUT" val="True"/>
  <p:tag name="MIO_CD_LAYOUT_VALID_AREA" val="False"/>
  <p:tag name="MIO_NUMBER_OF_VALID_LAYOUTS" val="11"/>
  <p:tag name="MIO_HDS" val="True"/>
  <p:tag name="MIO_EK" val="9987"/>
  <p:tag name="MIO_EKGUID" val="d0486db9-11d8-421b-89d6-8cbf12ca6846"/>
  <p:tag name="MIO_UPDATE" val="True"/>
  <p:tag name="MIO_VERSION" val="28.11.2016 00:18:54"/>
  <p:tag name="MIO_DBID" val="25C89224-3BD0-4DAE-9699-6AD9CAF4AB96"/>
  <p:tag name="MIO_LASTDOWNLOADED" val="28.11.2016 01:18:53"/>
  <p:tag name="MIO_OBJECTNAME" val="mio 16:9 neu (in Arbeit)"/>
  <p:tag name="MIO_LASTEDITORNAME" val="Stephan "/>
  <p:tag name="MIO_CDID" val="4db430ae-cfa8-4b0a-b65d-529e618dd810"/>
  <p:tag name="MIO_PRESI_FIRST_SLIDENUMBER" val="1"/>
</p:tagLst>
</file>

<file path=ppt/tags/tag1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USER_INPUT_REQUIRED" val="Confidentialité;"/>
  <p:tag name="MIO_USER_INPUT_LANGUAGE" val="fr-FR"/>
  <p:tag name="MIO_USER_INPUT_OPTIONAL" val=" "/>
  <p:tag name="MIO_USER_INPUT_OPTIONS" val=";UNIQUEMENT POUR USAGE INTERNE;STRICTEMENT CONFIDENTIAL"/>
</p:tagLst>
</file>

<file path=ppt/tags/tag120.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True"/>
  <p:tag name="MIO_SHOW_PAGENUMBER" val="True"/>
  <p:tag name="MIO_AVOID_BLANK_LAYOUT" val="True"/>
  <p:tag name="MIO_CD_LAYOUT_VALID_AREA" val="False"/>
  <p:tag name="MIO_NUMBER_OF_VALID_LAYOUTS" val="12"/>
  <p:tag name="MIO_HDS" val="True"/>
  <p:tag name="MIO_EK" val="9987"/>
  <p:tag name="MIO_EKGUID" val="d0486db9-11d8-421b-89d6-8cbf12ca6846"/>
  <p:tag name="MIO_UPDATE" val="True"/>
  <p:tag name="MIO_VERSION" val="01.12.2016 07:54:55"/>
  <p:tag name="MIO_DBID" val="25C89224-3BD0-4DAE-9699-6AD9CAF4AB96"/>
  <p:tag name="MIO_LASTDOWNLOADED" val="01.12.2016 08:54:54"/>
  <p:tag name="MIO_OBJECTNAME" val="mio 16:9 neu (in Arbeit)"/>
  <p:tag name="MIO_LASTEDITORNAME" val="Stephan Kuhnert"/>
  <p:tag name="MIO_CDID" val="4db430ae-cfa8-4b0a-b65d-529e618dd810"/>
  <p:tag name="MIO_PRESI_FIRST_SLIDENUMBER" val="1"/>
</p:tagLst>
</file>

<file path=ppt/tags/tag121.xml><?xml version="1.0" encoding="utf-8"?>
<p:tagLst xmlns:a="http://schemas.openxmlformats.org/drawingml/2006/main" xmlns:r="http://schemas.openxmlformats.org/officeDocument/2006/relationships" xmlns:p="http://schemas.openxmlformats.org/presentationml/2006/main">
  <p:tag name="MIO_PRESI_FIRST_SLIDENUMBER" val="1"/>
  <p:tag name="MIO_EK" val="6103"/>
  <p:tag name="MIO_FALLBACK_LAYOUT" val="4"/>
  <p:tag name="MIO_SHOW_DATE" val="False"/>
  <p:tag name="MIO_SHOW_FOOTER" val="False"/>
  <p:tag name="MIO_SHOW_PAGENUMBER" val="False"/>
  <p:tag name="MIO_AVOID_BLANK_LAYOUT" val="True"/>
  <p:tag name="MIO_CD_LAYOUT_VALID_AREA" val="False"/>
  <p:tag name="MIO_NUMBER_OF_VALID_LAYOUTS" val="12"/>
  <p:tag name="MIO_HDS" val="True"/>
  <p:tag name="MIO_SKIPVERSION" val="01.01.0001 00:00:00"/>
  <p:tag name="MIO_EKGUID" val="f35e354b-ffbf-4ab3-bae9-5d197ca95435"/>
  <p:tag name="MIO_UPDATE" val="True"/>
  <p:tag name="MIO_VERSION" val="22.01.2018 11:37:04"/>
  <p:tag name="MIO_DBID" val="25C89224-3BD0-4DAE-9699-6AD9CAF4AB96"/>
  <p:tag name="MIO_LASTDOWNLOADED" val="28.01.2018 21:23:18"/>
  <p:tag name="MIO_OBJECTNAME" val="empower mails"/>
  <p:tag name="MIO_LASTEDITORNAME" val="Tobias Kablitz"/>
  <p:tag name="MIO_CDID" val="6139be69-d355-412d-8f35-f9460eb31b3e"/>
</p:tagLst>
</file>

<file path=ppt/tags/tag122.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Watermark;"/>
  <p:tag name="MIO_USER_INPUT_OPTIONAL" val=" "/>
  <p:tag name="MIO_USER_INPUT_TEXT" val=" "/>
</p:tagLst>
</file>

<file path=ppt/tags/tag123.xml><?xml version="1.0" encoding="utf-8"?>
<p:tagLst xmlns:a="http://schemas.openxmlformats.org/drawingml/2006/main" xmlns:r="http://schemas.openxmlformats.org/officeDocument/2006/relationships" xmlns:p="http://schemas.openxmlformats.org/presentationml/2006/main">
  <p:tag name="MIO_USER_INPUT_REQUIRED" val="Label;"/>
  <p:tag name="MIO_USER_INPUT_OPTIONAL" val=" "/>
  <p:tag name="MIO_USER_INPUT_TEXT" val=" "/>
</p:tagLst>
</file>

<file path=ppt/tags/tag124.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125.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26.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27.xml><?xml version="1.0" encoding="utf-8"?>
<p:tagLst xmlns:a="http://schemas.openxmlformats.org/drawingml/2006/main" xmlns:r="http://schemas.openxmlformats.org/officeDocument/2006/relationships" xmlns:p="http://schemas.openxmlformats.org/presentationml/2006/main">
  <p:tag name="MIO_USER_INPUT_FIXED" val=" "/>
  <p:tag name="MIO_USER_INPUT_OPTIONAL" val=" "/>
  <p:tag name="MIO_USER_INPUT_REQUIRED" val="Slide Number;"/>
</p:tagLst>
</file>

<file path=ppt/tags/tag128.xml><?xml version="1.0" encoding="utf-8"?>
<p:tagLst xmlns:a="http://schemas.openxmlformats.org/drawingml/2006/main" xmlns:r="http://schemas.openxmlformats.org/officeDocument/2006/relationships" xmlns:p="http://schemas.openxmlformats.org/presentationml/2006/main">
  <p:tag name="MIO_USER_INPUT_REQUIRED" val="Confidentialité;"/>
  <p:tag name="MIO_USER_INPUT_LANGUAGE" val="fr-FR"/>
  <p:tag name="MIO_USER_INPUT_OPTIONAL" val=" "/>
  <p:tag name="MIO_USER_INPUT_OPTIONS" val=";UNIQUEMENT POUR USAGE INTERNE;STRICTEMENT CONFIDENTIAL"/>
</p:tagLst>
</file>

<file path=ppt/tags/tag1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1.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132.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33.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3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5.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36.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37.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38.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3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4.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45.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46.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47.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48.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49.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5.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15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2.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15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54.xml><?xml version="1.0" encoding="utf-8"?>
<p:tagLst xmlns:a="http://schemas.openxmlformats.org/drawingml/2006/main" xmlns:r="http://schemas.openxmlformats.org/officeDocument/2006/relationships" xmlns:p="http://schemas.openxmlformats.org/presentationml/2006/main">
  <p:tag name="MIO_GUID" val="98779cb7-dbc5-4c3c-a5ad-47efecbdcf41"/>
  <p:tag name="MIO_EK" val="6640"/>
  <p:tag name="MIO_EKGUID" val="72f6294e-3490-4f29-bdf3-3612aa528369"/>
  <p:tag name="MIO_UPDATE" val="True"/>
  <p:tag name="MIO_VERSION" val="08.11.2017 11:47:20"/>
  <p:tag name="MIO_DBID" val="25C89224-3BD0-4DAE-9699-6AD9CAF4AB96"/>
  <p:tag name="MIO_LASTDOWNLOADED" val="28.01.2018 21:00:52"/>
  <p:tag name="MIO_OBJECTNAME" val="empower – content management for PowerPoint"/>
  <p:tag name="MIO_LASTEDITORNAME" val="TobiasK "/>
</p:tagLst>
</file>

<file path=ppt/tags/tag155.xml><?xml version="1.0" encoding="utf-8"?>
<p:tagLst xmlns:a="http://schemas.openxmlformats.org/drawingml/2006/main" xmlns:r="http://schemas.openxmlformats.org/officeDocument/2006/relationships" xmlns:p="http://schemas.openxmlformats.org/presentationml/2006/main">
  <p:tag name="MIO_GUID" val="3f98da40-40ec-4136-82ba-d836a4b319fb"/>
  <p:tag name="MIO_EK" val="5416"/>
  <p:tag name="MIO_EKGUID" val="f3e7da4d-d64f-428d-b603-f3194cb8b26f"/>
  <p:tag name="MIO_UPDATE" val="True"/>
  <p:tag name="MIO_VERSION" val="27.04.2016 18:51:52"/>
  <p:tag name="MIO_DBID" val="25C89224-3BD0-4DAE-9699-6AD9CAF4AB96"/>
  <p:tag name="MIO_LASTDOWNLOADED" val="20.01.2017 10:14:27"/>
  <p:tag name="MIO_OBJECTNAME" val="Presenter"/>
  <p:tag name="MIO_LASTEDITORNAME" val="Tobias Kablitz"/>
</p:tagLst>
</file>

<file path=ppt/tags/tag156.xml><?xml version="1.0" encoding="utf-8"?>
<p:tagLst xmlns:a="http://schemas.openxmlformats.org/drawingml/2006/main" xmlns:r="http://schemas.openxmlformats.org/officeDocument/2006/relationships" xmlns:p="http://schemas.openxmlformats.org/presentationml/2006/main">
  <p:tag name="MIO_GUID" val="9a3e27ff-4f12-414d-9904-acc649df691d"/>
  <p:tag name="MIO_EK" val="6641"/>
  <p:tag name="MIO_STRING_IGNORE_CHECKSUM_FOR_NEXT_SAVE" val="False"/>
  <p:tag name="MIO_EKGUID" val="2f1293f0-9ccb-4e0b-82d3-5ae713532429"/>
  <p:tag name="MIO_UPDATE" val="True"/>
  <p:tag name="MIO_VERSION" val="08.11.2017 11:47:30"/>
  <p:tag name="MIO_DBID" val="25C89224-3BD0-4DAE-9699-6AD9CAF4AB96"/>
  <p:tag name="MIO_LASTDOWNLOADED" val="28.01.2018 21:00:53"/>
  <p:tag name="MIO_OBJECTNAME" val="How empower is able to help your company"/>
  <p:tag name="MIO_LASTEDITORNAME" val="TobiasK "/>
</p:tagLst>
</file>

<file path=ppt/tags/tag157.xml><?xml version="1.0" encoding="utf-8"?>
<p:tagLst xmlns:a="http://schemas.openxmlformats.org/drawingml/2006/main" xmlns:r="http://schemas.openxmlformats.org/officeDocument/2006/relationships" xmlns:p="http://schemas.openxmlformats.org/presentationml/2006/main">
  <p:tag name="MIO_GUID" val="3adde905-b1a9-49b1-9b16-9bb16420ae6f"/>
  <p:tag name="MIO_EK" val="9967"/>
  <p:tag name="MIO_EKGUID" val="d4bcfc60-36a8-4ce0-bce3-13d4fe64691d"/>
  <p:tag name="MIO_UPDATE" val="True"/>
  <p:tag name="MIO_VERSION" val="05.12.2016 15:06:50"/>
  <p:tag name="MIO_DBID" val="25C89224-3BD0-4DAE-9699-6AD9CAF4AB96"/>
  <p:tag name="MIO_LASTDOWNLOADED" val="24.07.2017 10:52:03"/>
  <p:tag name="MIO_OBJECTNAME" val="Office Devices"/>
  <p:tag name="MIO_LASTEDITORNAME" val="Michael Kensy"/>
</p:tagLst>
</file>

<file path=ppt/tags/tag158.xml><?xml version="1.0" encoding="utf-8"?>
<p:tagLst xmlns:a="http://schemas.openxmlformats.org/drawingml/2006/main" xmlns:r="http://schemas.openxmlformats.org/officeDocument/2006/relationships" xmlns:p="http://schemas.openxmlformats.org/presentationml/2006/main">
  <p:tag name="MIO_GUID" val="ac87e6c1-fd8d-4ec1-b74d-455d75fa01db"/>
  <p:tag name="MIO_EK" val="6642"/>
  <p:tag name="MIO_EKGUID" val="34307988-3a1c-4a5b-9ae4-6e57d7ecdc49"/>
  <p:tag name="MIO_UPDATE" val="True"/>
  <p:tag name="MIO_VERSION" val="08.11.2017 11:47:39"/>
  <p:tag name="MIO_DBID" val="25C89224-3BD0-4DAE-9699-6AD9CAF4AB96"/>
  <p:tag name="MIO_LASTDOWNLOADED" val="28.01.2018 21:00:55"/>
  <p:tag name="MIO_OBJECTNAME" val="Our PowerPoint study in collaboration with the res"/>
  <p:tag name="MIO_LASTEDITORNAME" val="TobiasK "/>
</p:tagLst>
</file>

<file path=ppt/tags/tag159.xml><?xml version="1.0" encoding="utf-8"?>
<p:tagLst xmlns:a="http://schemas.openxmlformats.org/drawingml/2006/main" xmlns:r="http://schemas.openxmlformats.org/officeDocument/2006/relationships" xmlns:p="http://schemas.openxmlformats.org/presentationml/2006/main">
  <p:tag name="MIO_GUID" val="5d76a20b-ea41-4943-87c7-aab1b5104025"/>
  <p:tag name="MIO_VERSION" val="31.08.2015 20:46:54"/>
  <p:tag name="MIO_DBID" val="25C89224-3BD0-4DAE-9699-6AD9CAF4AB96"/>
  <p:tag name="MIO_LASTDOWNLOADED" val="20.09.2015 14:35:34"/>
  <p:tag name="MIO_OBJECTNAME" val="Donut with Legend"/>
  <p:tag name="MIO_LASTEDITORNAME" val="empower enterprise"/>
  <p:tag name="MIO_UPDATE" val="False"/>
  <p:tag name="MIO_SKIP_CDCHECK" val="True"/>
</p:tagLst>
</file>

<file path=ppt/tags/tag16.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60.xml><?xml version="1.0" encoding="utf-8"?>
<p:tagLst xmlns:a="http://schemas.openxmlformats.org/drawingml/2006/main" xmlns:r="http://schemas.openxmlformats.org/officeDocument/2006/relationships" xmlns:p="http://schemas.openxmlformats.org/presentationml/2006/main">
  <p:tag name="MIO_GUID" val="5d76a20b-ea41-4943-87c7-aab1b5104025"/>
  <p:tag name="MIO_VERSION" val="31.08.2015 20:46:54"/>
  <p:tag name="MIO_DBID" val="25C89224-3BD0-4DAE-9699-6AD9CAF4AB96"/>
  <p:tag name="MIO_LASTDOWNLOADED" val="20.09.2015 14:35:34"/>
  <p:tag name="MIO_OBJECTNAME" val="Donut with Legend"/>
  <p:tag name="MIO_LASTEDITORNAME" val="empower enterprise"/>
  <p:tag name="MIO_SKIP_CDCHECK" val="True"/>
  <p:tag name="MIO_UPDATE" val="False"/>
</p:tagLst>
</file>

<file path=ppt/tags/tag161.xml><?xml version="1.0" encoding="utf-8"?>
<p:tagLst xmlns:a="http://schemas.openxmlformats.org/drawingml/2006/main" xmlns:r="http://schemas.openxmlformats.org/officeDocument/2006/relationships" xmlns:p="http://schemas.openxmlformats.org/presentationml/2006/main">
  <p:tag name="MIO_GUID" val="5d76a20b-ea41-4943-87c7-aab1b5104025"/>
  <p:tag name="MIO_VERSION" val="31.08.2015 20:46:54"/>
  <p:tag name="MIO_DBID" val="25C89224-3BD0-4DAE-9699-6AD9CAF4AB96"/>
  <p:tag name="MIO_LASTDOWNLOADED" val="20.09.2015 14:35:34"/>
  <p:tag name="MIO_OBJECTNAME" val="Donut with Legend"/>
  <p:tag name="MIO_LASTEDITORNAME" val="empower enterprise"/>
  <p:tag name="MIO_SKIP_CDCHECK" val="True"/>
  <p:tag name="MIO_UPDATE" val="False"/>
</p:tagLst>
</file>

<file path=ppt/tags/tag16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3.xml><?xml version="1.0" encoding="utf-8"?>
<p:tagLst xmlns:a="http://schemas.openxmlformats.org/drawingml/2006/main" xmlns:r="http://schemas.openxmlformats.org/officeDocument/2006/relationships" xmlns:p="http://schemas.openxmlformats.org/presentationml/2006/main">
  <p:tag name="MIO_GUID" val="9e0fe832-c4ad-487a-9910-1a7d0b48c415"/>
  <p:tag name="MIO_VERSION" val="21.08.2015 09:18:30"/>
  <p:tag name="MIO_DBID" val="25C89224-3BD0-4DAE-9699-6AD9CAF4AB96"/>
  <p:tag name="MIO_LASTDOWNLOADED" val="10.02.2016 14:17:51"/>
  <p:tag name="MIO_OBJECTNAME" val="Take away"/>
  <p:tag name="MIO_LASTEDITORNAME" val="empower enterprise"/>
  <p:tag name="MIO_UPDATE" val="False"/>
</p:tagLst>
</file>

<file path=ppt/tags/tag164.xml><?xml version="1.0" encoding="utf-8"?>
<p:tagLst xmlns:a="http://schemas.openxmlformats.org/drawingml/2006/main" xmlns:r="http://schemas.openxmlformats.org/officeDocument/2006/relationships" xmlns:p="http://schemas.openxmlformats.org/presentationml/2006/main">
  <p:tag name="MIO_SKIP_CDCHECK" val="Wahr"/>
</p:tagLst>
</file>

<file path=ppt/tags/tag16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8.xml><?xml version="1.0" encoding="utf-8"?>
<p:tagLst xmlns:a="http://schemas.openxmlformats.org/drawingml/2006/main" xmlns:r="http://schemas.openxmlformats.org/officeDocument/2006/relationships" xmlns:p="http://schemas.openxmlformats.org/presentationml/2006/main">
  <p:tag name="MIO_GUID" val="5f529cc6-e28e-418e-914d-c52102330b19"/>
  <p:tag name="MIO_VERSION" val="21.08.2015 09:18:30"/>
  <p:tag name="MIO_DBID" val="25C89224-3BD0-4DAE-9699-6AD9CAF4AB96"/>
  <p:tag name="MIO_LASTDOWNLOADED" val="10.02.2016 14:17:51"/>
  <p:tag name="MIO_OBJECTNAME" val="Take away"/>
  <p:tag name="MIO_LASTEDITORNAME" val="empower enterprise"/>
  <p:tag name="MIO_UPDATE" val="False"/>
</p:tagLst>
</file>

<file path=ppt/tags/tag169.xml><?xml version="1.0" encoding="utf-8"?>
<p:tagLst xmlns:a="http://schemas.openxmlformats.org/drawingml/2006/main" xmlns:r="http://schemas.openxmlformats.org/officeDocument/2006/relationships" xmlns:p="http://schemas.openxmlformats.org/presentationml/2006/main">
  <p:tag name="MIO_GUID" val="0454af65-e71a-4875-a78b-9a95b79e6d04"/>
  <p:tag name="MIO_VERSION" val="08.07.2014 11:52:35"/>
  <p:tag name="MIO_DBID" val="25C89224-3BD0-4DAE-9699-6AD9CAF4AB96"/>
  <p:tag name="MIO_LASTDOWNLOADED" val="10.02.2016 14:18:26"/>
  <p:tag name="MIO_OBJECTNAME" val="Download"/>
  <p:tag name="MIO_LASTEDITORNAME" val="empower enterprise"/>
  <p:tag name="MIO_UPDATE" val="False"/>
</p:tagLst>
</file>

<file path=ppt/tags/tag17.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170.xml><?xml version="1.0" encoding="utf-8"?>
<p:tagLst xmlns:a="http://schemas.openxmlformats.org/drawingml/2006/main" xmlns:r="http://schemas.openxmlformats.org/officeDocument/2006/relationships" xmlns:p="http://schemas.openxmlformats.org/presentationml/2006/main">
  <p:tag name="MIO_GUID" val="8250b3b4-edf9-425c-be7a-b0def5d3295a"/>
  <p:tag name="MIO_EK" val="6643"/>
  <p:tag name="MIO_EKGUID" val="2367e5c4-2ff3-49bd-841b-71547b7e650d"/>
  <p:tag name="MIO_UPDATE" val="True"/>
  <p:tag name="MIO_VERSION" val="08.11.2017 11:47:41"/>
  <p:tag name="MIO_DBID" val="25C89224-3BD0-4DAE-9699-6AD9CAF4AB96"/>
  <p:tag name="MIO_LASTDOWNLOADED" val="28.01.2018 21:00:56"/>
  <p:tag name="MIO_OBJECTNAME" val="Use Cases &amp;  Feature Overview"/>
  <p:tag name="MIO_LASTEDITORNAME" val="TobiasK "/>
</p:tagLst>
</file>

<file path=ppt/tags/tag171.xml><?xml version="1.0" encoding="utf-8"?>
<p:tagLst xmlns:a="http://schemas.openxmlformats.org/drawingml/2006/main" xmlns:r="http://schemas.openxmlformats.org/officeDocument/2006/relationships" xmlns:p="http://schemas.openxmlformats.org/presentationml/2006/main">
  <p:tag name="MIO_GUID" val="99e312c1-5956-4ddd-bb1d-d59a6b226797"/>
  <p:tag name="MIO_EK" val="6644"/>
  <p:tag name="MIO_STRING_IGNORE_CHECKSUM_FOR_NEXT_SAVE" val="False"/>
  <p:tag name="MIO_EKGUID" val="396737f8-4fd8-4000-9c68-d05ced82b0f0"/>
  <p:tag name="MIO_UPDATE" val="True"/>
  <p:tag name="MIO_VERSION" val="08.11.2017 11:47:43"/>
  <p:tag name="MIO_DBID" val="25C89224-3BD0-4DAE-9699-6AD9CAF4AB96"/>
  <p:tag name="MIO_LASTDOWNLOADED" val="28.01.2018 21:00:57"/>
  <p:tag name="MIO_OBJECTNAME" val="See empower in action in 2:30mins"/>
  <p:tag name="MIO_LASTEDITORNAME" val="TobiasK "/>
</p:tagLst>
</file>

<file path=ppt/tags/tag172.xml><?xml version="1.0" encoding="utf-8"?>
<p:tagLst xmlns:a="http://schemas.openxmlformats.org/drawingml/2006/main" xmlns:r="http://schemas.openxmlformats.org/officeDocument/2006/relationships" xmlns:p="http://schemas.openxmlformats.org/presentationml/2006/main">
  <p:tag name="MIO_GUID" val="e5f04391-756c-4742-aa1b-840e3a5917e9"/>
  <p:tag name="MIO_EK" val="9964"/>
  <p:tag name="MIO_EKGUID" val="41bec650-1490-457d-acd5-a6f603331880"/>
  <p:tag name="MIO_UPDATE" val="True"/>
  <p:tag name="MIO_VERSION" val="05.12.2016 15:06:45"/>
  <p:tag name="MIO_DBID" val="25C89224-3BD0-4DAE-9699-6AD9CAF4AB96"/>
  <p:tag name="MIO_LASTDOWNLOADED" val="21.07.2017 09:49:43"/>
  <p:tag name="MIO_OBJECTNAME" val="Support"/>
  <p:tag name="MIO_LASTEDITORNAME" val="Michael Kensy"/>
</p:tagLst>
</file>

<file path=ppt/tags/tag173.xml><?xml version="1.0" encoding="utf-8"?>
<p:tagLst xmlns:a="http://schemas.openxmlformats.org/drawingml/2006/main" xmlns:r="http://schemas.openxmlformats.org/officeDocument/2006/relationships" xmlns:p="http://schemas.openxmlformats.org/presentationml/2006/main">
  <p:tag name="MIO_GUID" val="6f563b1f-bfb2-47c5-bddf-850ebb88eff9"/>
  <p:tag name="MIO_EK" val="6645"/>
  <p:tag name="MIO_STRING_IGNORE_CHECKSUM_FOR_NEXT_SAVE" val="False"/>
  <p:tag name="MIO_EKGUID" val="6811b345-82aa-4402-b572-09198a409a3b"/>
  <p:tag name="MIO_UPDATE" val="True"/>
  <p:tag name="MIO_VERSION" val="08.11.2017 11:47:49"/>
  <p:tag name="MIO_DBID" val="25C89224-3BD0-4DAE-9699-6AD9CAF4AB96"/>
  <p:tag name="MIO_LASTDOWNLOADED" val="28.01.2018 21:00:58"/>
  <p:tag name="MIO_OBJECTNAME" val="Provide slides companywide"/>
  <p:tag name="MIO_LASTEDITORNAME" val="TobiasK "/>
</p:tagLst>
</file>

<file path=ppt/tags/tag174.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75.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76.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77.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78.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79.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0.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1.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2.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3.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4.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5.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6.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7.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8.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89.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9.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190.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91.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 val="6563"/>
  <p:tag name="MIO_EKGUID" val="3c4613a0-32af-4b95-b376-5a3ed12ccd25"/>
  <p:tag name="MIO_UPDATE" val="True"/>
  <p:tag name="MIO_VERSION" val="20.01.2017 11:36:48"/>
  <p:tag name="MIO_DBID" val="25C89224-3BD0-4DAE-9699-6AD9CAF4AB96"/>
  <p:tag name="MIO_LASTDOWNLOADED" val="20.01.2017 11:57:40"/>
  <p:tag name="MIO_OBJECTNAME" val="Design 1"/>
  <p:tag name="MIO_LASTEDITORNAME" val="Tobias Kablitz"/>
</p:tagLst>
</file>

<file path=ppt/tags/tag192.xml><?xml version="1.0" encoding="utf-8"?>
<p:tagLst xmlns:a="http://schemas.openxmlformats.org/drawingml/2006/main" xmlns:r="http://schemas.openxmlformats.org/officeDocument/2006/relationships" xmlns:p="http://schemas.openxmlformats.org/presentationml/2006/main">
  <p:tag name="MIO_GUID" val="e5b6f22d-a463-454c-b50e-3ea86942f3e8"/>
  <p:tag name="MIO_EK" val="8989"/>
  <p:tag name="MIO_STRING_IGNORE_CHECKSUM_FOR_NEXT_SAVE" val="True"/>
  <p:tag name="MIO_EKGUID" val="880d93e4-faae-4216-907e-b5c03149ffbd"/>
  <p:tag name="MIO_UPDATE" val="True"/>
  <p:tag name="MIO_VERSION" val="08.11.2017 11:47:52"/>
  <p:tag name="MIO_DBID" val="25C89224-3BD0-4DAE-9699-6AD9CAF4AB96"/>
  <p:tag name="MIO_LASTDOWNLOADED" val="28.01.2018 21:00:59"/>
  <p:tag name="MIO_OBJECTNAME" val="Create slides efficiently &amp; brand compliant"/>
  <p:tag name="MIO_LASTEDITORNAME" val="TobiasK "/>
</p:tagLst>
</file>

<file path=ppt/tags/tag193.xml><?xml version="1.0" encoding="utf-8"?>
<p:tagLst xmlns:a="http://schemas.openxmlformats.org/drawingml/2006/main" xmlns:r="http://schemas.openxmlformats.org/officeDocument/2006/relationships" xmlns:p="http://schemas.openxmlformats.org/presentationml/2006/main">
  <p:tag name="MIO_SKIP_CDCHECK" val="Wahr"/>
</p:tagLst>
</file>

<file path=ppt/tags/tag194.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05"/>
  <p:tag name="MIO_OBJECTNAME" val="Design 1"/>
  <p:tag name="MIO_LASTEDITORNAME" val="Tobias Kablitz"/>
  <p:tag name="MIO_UPDATE" val="False"/>
</p:tagLst>
</file>

<file path=ppt/tags/tag195.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05"/>
  <p:tag name="MIO_OBJECTNAME" val="Design 1"/>
  <p:tag name="MIO_LASTEDITORNAME" val="Tobias Kablitz"/>
  <p:tag name="MIO_UPDATE" val="False"/>
</p:tagLst>
</file>

<file path=ppt/tags/tag196.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197.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198.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199.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8,63,110,Dark 2"/>
  <p:tag name="MIO_MST_COLOR_4" val="241,241,241,Light 2"/>
  <p:tag name="MIO_MST_COLOR_5" val="135,158,182,Accent 1"/>
  <p:tag name="MIO_MST_COLOR_6" val="18,63,110,Accent 2"/>
  <p:tag name="MIO_MST_COLOR_7" val="184,214,240,Accent 3"/>
  <p:tag name="MIO_MST_COLOR_8" val="246,248,251,Accent 4"/>
  <p:tag name="MIO_MST_COLOR_9" val="51,51,51,Accent 5"/>
  <p:tag name="MIO_MST_COLOR_10" val="102,102,102,Accent 6"/>
  <p:tag name="MIO_MST_COLOR_11" val="102,102,102,"/>
  <p:tag name="MIO_MST_COLOR_12" val="102,102,102,"/>
  <p:tag name="MIO_FALLBACK_LAYOUT" val="6"/>
  <p:tag name="MIO_SHOW_DATE" val="False"/>
  <p:tag name="MIO_SHOW_FOOTER" val="False"/>
  <p:tag name="MIO_SHOW_PAGENUMBER" val="True"/>
  <p:tag name="MIO_AVOID_BLANK_LAYOUT" val="True"/>
  <p:tag name="MIO_CD_LAYOUT_VALID_AREA" val="False"/>
  <p:tag name="MIO_NUMBER_OF_VALID_LAYOUTS" val="11"/>
  <p:tag name="MIO_HDS" val="True"/>
  <p:tag name="MIO_EK" val="9987"/>
  <p:tag name="MIO_EKGUID" val="d0486db9-11d8-421b-89d6-8cbf12ca6846"/>
  <p:tag name="MIO_UPDATE" val="True"/>
  <p:tag name="MIO_VERSION" val="28.11.2016 00:18:54"/>
  <p:tag name="MIO_DBID" val="25C89224-3BD0-4DAE-9699-6AD9CAF4AB96"/>
  <p:tag name="MIO_LASTDOWNLOADED" val="28.11.2016 01:18:53"/>
  <p:tag name="MIO_OBJECTNAME" val="mio 16:9 neu (in Arbeit)"/>
  <p:tag name="MIO_LASTEDITORNAME" val="Stephan "/>
  <p:tag name="MIO_CDID" val="4db430ae-cfa8-4b0a-b65d-529e618dd810"/>
  <p:tag name="MIO_PRESI_FIRST_SLIDENUMBER" val="1"/>
</p:tagLst>
</file>

<file path=ppt/tags/tag20.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200.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1.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2.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3.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4.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5.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6.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7.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8.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09.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1.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210.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11.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7:46"/>
  <p:tag name="MIO_OBJECTNAME" val="Design 1"/>
  <p:tag name="MIO_LASTEDITORNAME" val="Tobias Kablitz"/>
  <p:tag name="MIO_UPDATE" val="False"/>
</p:tagLst>
</file>

<file path=ppt/tags/tag212.xml><?xml version="1.0" encoding="utf-8"?>
<p:tagLst xmlns:a="http://schemas.openxmlformats.org/drawingml/2006/main" xmlns:r="http://schemas.openxmlformats.org/officeDocument/2006/relationships" xmlns:p="http://schemas.openxmlformats.org/presentationml/2006/main">
  <p:tag name="MIO_GUID" val="484190b7-16a7-43d6-a88f-b46a4916a9f1"/>
  <p:tag name="MIO_EK" val="8988"/>
  <p:tag name="MIO_STRING_IGNORE_CHECKSUM_FOR_NEXT_SAVE" val="True"/>
  <p:tag name="MIO_EKGUID" val="0fea8dfc-237e-4871-9c8c-8ddadaa60087"/>
  <p:tag name="MIO_UPDATE" val="True"/>
  <p:tag name="MIO_VERSION" val="08.11.2017 11:47:55"/>
  <p:tag name="MIO_DBID" val="25C89224-3BD0-4DAE-9699-6AD9CAF4AB96"/>
  <p:tag name="MIO_LASTDOWNLOADED" val="28.01.2018 21:01:00"/>
  <p:tag name="MIO_OBJECTNAME" val="Revise existing slides"/>
  <p:tag name="MIO_LASTEDITORNAME" val="TobiasK "/>
</p:tagLst>
</file>

<file path=ppt/tags/tag2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22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1.xml><?xml version="1.0" encoding="utf-8"?>
<p:tagLst xmlns:a="http://schemas.openxmlformats.org/drawingml/2006/main" xmlns:r="http://schemas.openxmlformats.org/officeDocument/2006/relationships" xmlns:p="http://schemas.openxmlformats.org/presentationml/2006/main">
  <p:tag name="MIO_SKIP_CDCHECK" val="True"/>
  <p:tag name="MIO_GUID" val="d467d2a2-4a4a-4634-9048-379aa0fd299b"/>
  <p:tag name="MIO_EKGUID" val="3c4613a0-32af-4b95-b376-5a3ed12ccd25"/>
  <p:tag name="MIO_VERSION" val="20.01.2017 11:36:48"/>
  <p:tag name="MIO_DBID" val="25C89224-3BD0-4DAE-9699-6AD9CAF4AB96"/>
  <p:tag name="MIO_LASTDOWNLOADED" val="20.01.2017 11:36:49"/>
  <p:tag name="MIO_OBJECTNAME" val="Design 1"/>
  <p:tag name="MIO_LASTEDITORNAME" val="Tobias Kablitz"/>
  <p:tag name="MIO_UPDATE" val="False"/>
</p:tagLst>
</file>

<file path=ppt/tags/tag222.xml><?xml version="1.0" encoding="utf-8"?>
<p:tagLst xmlns:a="http://schemas.openxmlformats.org/drawingml/2006/main" xmlns:r="http://schemas.openxmlformats.org/officeDocument/2006/relationships" xmlns:p="http://schemas.openxmlformats.org/presentationml/2006/main">
  <p:tag name="MIO_GUID" val="bb8cb116-2c0a-423e-bf71-c7e69b3dbeff"/>
  <p:tag name="MIO_EKGUID" val="3c4613a0-32af-4b95-b376-5a3ed12ccd25"/>
  <p:tag name="MIO_VERSION" val="20.01.2017 11:36:48"/>
  <p:tag name="MIO_DBID" val="25C89224-3BD0-4DAE-9699-6AD9CAF4AB96"/>
  <p:tag name="MIO_LASTDOWNLOADED" val="20.01.2017 11:36:49"/>
  <p:tag name="MIO_OBJECTNAME" val="Design 1"/>
  <p:tag name="MIO_LASTEDITORNAME" val="Tobias Kablitz"/>
  <p:tag name="MIO_UPDATE" val="False"/>
</p:tagLst>
</file>

<file path=ppt/tags/tag223.xml><?xml version="1.0" encoding="utf-8"?>
<p:tagLst xmlns:a="http://schemas.openxmlformats.org/drawingml/2006/main" xmlns:r="http://schemas.openxmlformats.org/officeDocument/2006/relationships" xmlns:p="http://schemas.openxmlformats.org/presentationml/2006/main">
  <p:tag name="MIO_GUID" val="77ece828-94ab-4af7-a3ad-31710da9be6b"/>
  <p:tag name="MIO_EK" val="8889"/>
  <p:tag name="MIO_EKGUID" val="125e847f-406f-41ab-acde-99ea109882bb"/>
  <p:tag name="MIO_UPDATE" val="True"/>
  <p:tag name="MIO_VERSION" val="08.11.2017 11:47:58"/>
  <p:tag name="MIO_DBID" val="25C89224-3BD0-4DAE-9699-6AD9CAF4AB96"/>
  <p:tag name="MIO_LASTDOWNLOADED" val="28.01.2018 21:01:01"/>
  <p:tag name="MIO_OBJECTNAME" val="Our Roadmap"/>
  <p:tag name="MIO_LASTEDITORNAME" val="TobiasK "/>
</p:tagLst>
</file>

<file path=ppt/tags/tag224.xml><?xml version="1.0" encoding="utf-8"?>
<p:tagLst xmlns:a="http://schemas.openxmlformats.org/drawingml/2006/main" xmlns:r="http://schemas.openxmlformats.org/officeDocument/2006/relationships" xmlns:p="http://schemas.openxmlformats.org/presentationml/2006/main">
  <p:tag name="MIO_GUID" val="02425a94-d866-4e38-9cf9-3621b092ed6d"/>
  <p:tag name="MIO_EK" val="6052"/>
  <p:tag name="MIO_EKGUID" val="a6efc577-65c7-40dd-83a8-a72897c4fd0c"/>
  <p:tag name="MIO_UPDATE" val="True"/>
  <p:tag name="MIO_VERSION" val="05.12.2016 15:06:30"/>
  <p:tag name="MIO_DBID" val="25C89224-3BD0-4DAE-9699-6AD9CAF4AB96"/>
  <p:tag name="MIO_LASTDOWNLOADED" val="10.03.2017 16:06:15"/>
  <p:tag name="MIO_OBJECTNAME" val="Vision"/>
  <p:tag name="MIO_LASTEDITORNAME" val="Michael Kensy"/>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uHKmQ6DAEEOLZqWdSC15wg"/>
</p:tagLst>
</file>

<file path=ppt/tags/tag226.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uHKmQ6DAEEOLZqWdSC15w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uHKmQ6DAEEOLZqWdSC15wg"/>
</p:tagLst>
</file>

<file path=ppt/tags/tag229.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30.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31.xml><?xml version="1.0" encoding="utf-8"?>
<p:tagLst xmlns:a="http://schemas.openxmlformats.org/drawingml/2006/main" xmlns:r="http://schemas.openxmlformats.org/officeDocument/2006/relationships" xmlns:p="http://schemas.openxmlformats.org/presentationml/2006/main">
  <p:tag name="MIO_GUID" val="e35a988c-d885-459a-83ea-f738f3da24ee"/>
  <p:tag name="MIO_EK" val="6649"/>
  <p:tag name="MIO_EKGUID" val="ebdf64ee-9ff0-4414-809f-8e6bf96d8f48"/>
  <p:tag name="MIO_UPDATE" val="True"/>
  <p:tag name="MIO_VERSION" val="08.11.2017 11:48:01"/>
  <p:tag name="MIO_DBID" val="25C89224-3BD0-4DAE-9699-6AD9CAF4AB96"/>
  <p:tag name="MIO_LASTDOWNLOADED" val="28.01.2018 21:01:02"/>
  <p:tag name="MIO_OBJECTNAME" val="References &amp;  Case Studies"/>
  <p:tag name="MIO_LASTEDITORNAME" val="TobiasK "/>
</p:tagLst>
</file>

<file path=ppt/tags/tag232.xml><?xml version="1.0" encoding="utf-8"?>
<p:tagLst xmlns:a="http://schemas.openxmlformats.org/drawingml/2006/main" xmlns:r="http://schemas.openxmlformats.org/officeDocument/2006/relationships" xmlns:p="http://schemas.openxmlformats.org/presentationml/2006/main">
  <p:tag name="MIO_GUID" val="516d30c1-8c6e-478a-a430-d608f8e52d77"/>
  <p:tag name="MIO_EK_DESIGN" val="1370"/>
  <p:tag name="MIO_VERSION_DESIGN" val="15.10.2012 16:25:40"/>
  <p:tag name="MIO_DBID_DESIGN" val="32994642-666C-41C7-A865-889BBF405F49"/>
  <p:tag name="MIO_SKIPVERSION" val="31.03.2015 17:42:46"/>
  <p:tag name="MIO_EK" val="6650"/>
  <p:tag name="MIO_EKGUID" val="9ef09aa1-8a6d-47a2-8083-4db402182d12"/>
  <p:tag name="MIO_UPDATE" val="True"/>
  <p:tag name="MIO_VERSION" val="08.11.2017 11:48:04"/>
  <p:tag name="MIO_DBID" val="25C89224-3BD0-4DAE-9699-6AD9CAF4AB96"/>
  <p:tag name="MIO_LASTDOWNLOADED" val="28.01.2018 21:01:03"/>
  <p:tag name="MIO_OBJECTNAME" val="A selection of our empower customers"/>
  <p:tag name="MIO_LASTEDITORNAME" val="TobiasK "/>
</p:tagLst>
</file>

<file path=ppt/tags/tag233.xml><?xml version="1.0" encoding="utf-8"?>
<p:tagLst xmlns:a="http://schemas.openxmlformats.org/drawingml/2006/main" xmlns:r="http://schemas.openxmlformats.org/officeDocument/2006/relationships" xmlns:p="http://schemas.openxmlformats.org/presentationml/2006/main">
  <p:tag name="MIO_GUID" val="870ca9b6-890d-4169-8d15-55f83b520ac7"/>
  <p:tag name="MIO_EK" val="1066"/>
  <p:tag name="MIO_VERSION" val="01.12.2011 14:34:26"/>
  <p:tag name="MIO_DBID" val="1356a435-19f4-2b86-820e-539aceb2f9d3"/>
  <p:tag name="MIO_UPDATE" val="False"/>
</p:tagLst>
</file>

<file path=ppt/tags/tag234.xml><?xml version="1.0" encoding="utf-8"?>
<p:tagLst xmlns:a="http://schemas.openxmlformats.org/drawingml/2006/main" xmlns:r="http://schemas.openxmlformats.org/officeDocument/2006/relationships" xmlns:p="http://schemas.openxmlformats.org/presentationml/2006/main">
  <p:tag name="MIO_GUID" val="fdc60c39-70c7-468b-bc96-07a59b8f4572"/>
  <p:tag name="MIO_EK" val="6651"/>
  <p:tag name="MIO_STRING_IGNORE_CHECKSUM_FOR_NEXT_SAVE" val="False"/>
  <p:tag name="MIO_EKGUID" val="18e1bd4a-1631-45ee-b2d8-8159cc8ec8ca"/>
  <p:tag name="MIO_UPDATE" val="True"/>
  <p:tag name="MIO_VERSION" val="08.11.2017 11:48:09"/>
  <p:tag name="MIO_DBID" val="25C89224-3BD0-4DAE-9699-6AD9CAF4AB96"/>
  <p:tag name="MIO_LASTDOWNLOADED" val="28.01.2018 21:01:05"/>
  <p:tag name="MIO_OBJECTNAME" val="Sales Enablement at Siemens"/>
  <p:tag name="MIO_LASTEDITORNAME" val="TobiasK "/>
</p:tagLst>
</file>

<file path=ppt/tags/tag23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3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37.xml><?xml version="1.0" encoding="utf-8"?>
<p:tagLst xmlns:a="http://schemas.openxmlformats.org/drawingml/2006/main" xmlns:r="http://schemas.openxmlformats.org/officeDocument/2006/relationships" xmlns:p="http://schemas.openxmlformats.org/presentationml/2006/main">
  <p:tag name="MIO_GUID" val="8edcc4d4-4193-4299-b1c2-6cfcbb73c894"/>
  <p:tag name="MIO_EK" val="6652"/>
  <p:tag name="MIO_STRING_IGNORE_CHECKSUM_FOR_NEXT_SAVE" val="False"/>
  <p:tag name="MIO_EKGUID" val="ffe80b66-f1da-4eed-90bc-4a24e04623a3"/>
  <p:tag name="MIO_UPDATE" val="True"/>
  <p:tag name="MIO_VERSION" val="08.11.2017 11:48:18"/>
  <p:tag name="MIO_DBID" val="25C89224-3BD0-4DAE-9699-6AD9CAF4AB96"/>
  <p:tag name="MIO_LASTDOWNLOADED" val="28.01.2018 21:01:06"/>
  <p:tag name="MIO_OBJECTNAME" val="Productivity and Compliance at S&amp;P"/>
  <p:tag name="MIO_LASTEDITORNAME" val="TobiasK "/>
</p:tagLst>
</file>

<file path=ppt/tags/tag23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3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0.xml><?xml version="1.0" encoding="utf-8"?>
<p:tagLst xmlns:a="http://schemas.openxmlformats.org/drawingml/2006/main" xmlns:r="http://schemas.openxmlformats.org/officeDocument/2006/relationships" xmlns:p="http://schemas.openxmlformats.org/presentationml/2006/main">
  <p:tag name="MIO_GUID" val="22fcc5db-a417-4122-a88d-f28041e2c3e8"/>
  <p:tag name="MIO_EK" val="6653"/>
  <p:tag name="MIO_STRING_IGNORE_CHECKSUM_FOR_NEXT_SAVE" val="False"/>
  <p:tag name="MIO_EKGUID" val="759efe12-3606-4b1c-8569-6f929041da2d"/>
  <p:tag name="MIO_UPDATE" val="True"/>
  <p:tag name="MIO_VERSION" val="08.11.2017 11:48:27"/>
  <p:tag name="MIO_DBID" val="25C89224-3BD0-4DAE-9699-6AD9CAF4AB96"/>
  <p:tag name="MIO_LASTDOWNLOADED" val="28.01.2018 21:01:07"/>
  <p:tag name="MIO_OBJECTNAME" val="Brand Communication at Continental"/>
  <p:tag name="MIO_LASTEDITORNAME" val="TobiasK "/>
</p:tagLst>
</file>

<file path=ppt/tags/tag241.xml><?xml version="1.0" encoding="utf-8"?>
<p:tagLst xmlns:a="http://schemas.openxmlformats.org/drawingml/2006/main" xmlns:r="http://schemas.openxmlformats.org/officeDocument/2006/relationships" xmlns:p="http://schemas.openxmlformats.org/presentationml/2006/main">
  <p:tag name="MIO_GUID" val="aded3730-c4f1-48a7-bc75-46c97655aa00"/>
  <p:tag name="MIO_EKGUID" val="245205c5-35e7-43af-899f-6cf18b34a713"/>
  <p:tag name="MIO_VERSION" val="11.07.2016 15:49:03"/>
  <p:tag name="MIO_DBID" val="25C89224-3BD0-4DAE-9699-6AD9CAF4AB96"/>
  <p:tag name="MIO_LASTDOWNLOADED" val="17.01.2017 18:13:03"/>
  <p:tag name="MIO_OBJECTNAME" val="Continental"/>
  <p:tag name="MIO_LASTEDITORNAME" val="Stephan Kuhnert"/>
  <p:tag name="MIO_UPDATE" val="False"/>
</p:tagLst>
</file>

<file path=ppt/tags/tag24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4.xml><?xml version="1.0" encoding="utf-8"?>
<p:tagLst xmlns:a="http://schemas.openxmlformats.org/drawingml/2006/main" xmlns:r="http://schemas.openxmlformats.org/officeDocument/2006/relationships" xmlns:p="http://schemas.openxmlformats.org/presentationml/2006/main">
  <p:tag name="MIO_GUID" val="7c9d9515-5bd7-4a4c-8dc3-09290520239d"/>
  <p:tag name="MIO_EK" val="6654"/>
  <p:tag name="MIO_EKGUID" val="1197332e-216f-4419-820a-8cc97840804a"/>
  <p:tag name="MIO_UPDATE" val="True"/>
  <p:tag name="MIO_VERSION" val="08.11.2017 11:48:36"/>
  <p:tag name="MIO_DBID" val="25C89224-3BD0-4DAE-9699-6AD9CAF4AB96"/>
  <p:tag name="MIO_LASTDOWNLOADED" val="28.01.2018 21:01:08"/>
  <p:tag name="MIO_OBJECTNAME" val="IT Requirements"/>
  <p:tag name="MIO_LASTEDITORNAME" val="TobiasK "/>
</p:tagLst>
</file>

<file path=ppt/tags/tag245.xml><?xml version="1.0" encoding="utf-8"?>
<p:tagLst xmlns:a="http://schemas.openxmlformats.org/drawingml/2006/main" xmlns:r="http://schemas.openxmlformats.org/officeDocument/2006/relationships" xmlns:p="http://schemas.openxmlformats.org/presentationml/2006/main">
  <p:tag name="MIO_GUID" val="f833e01b-85cb-43ed-b10f-dcd37d879755"/>
  <p:tag name="MIO_EK_DESIGN" val="1370"/>
  <p:tag name="MIO_VERSION_DESIGN" val="15.10.2012 16:25:40"/>
  <p:tag name="MIO_DBID_DESIGN" val="32994642-666C-41C7-A865-889BBF405F49"/>
  <p:tag name="MIO_EK" val="8984"/>
  <p:tag name="MIO_EKGUID" val="47e7be61-f85f-4987-98a4-99b070d8b2a4"/>
  <p:tag name="MIO_UPDATE" val="True"/>
  <p:tag name="MIO_VERSION" val="08.11.2017 11:48:38"/>
  <p:tag name="MIO_DBID" val="25C89224-3BD0-4DAE-9699-6AD9CAF4AB96"/>
  <p:tag name="MIO_LASTDOWNLOADED" val="28.01.2018 21:01:10"/>
  <p:tag name="MIO_OBJECTNAME" val="Technical requirements"/>
  <p:tag name="MIO_LASTEDITORNAME" val="TobiasK "/>
</p:tagLst>
</file>

<file path=ppt/tags/tag246.xml><?xml version="1.0" encoding="utf-8"?>
<p:tagLst xmlns:a="http://schemas.openxmlformats.org/drawingml/2006/main" xmlns:r="http://schemas.openxmlformats.org/officeDocument/2006/relationships" xmlns:p="http://schemas.openxmlformats.org/presentationml/2006/main">
  <p:tag name="MIO_GUID" val="b145ec7b-86aa-4523-a3ab-3c758dcaff49"/>
  <p:tag name="MIO_VERSION" val="08.07.2014 11:47:39"/>
  <p:tag name="MIO_DBID" val="25C89224-3BD0-4DAE-9699-6AD9CAF4AB96"/>
  <p:tag name="MIO_LASTDOWNLOADED" val="11.02.2016 11:24:38"/>
  <p:tag name="MIO_OBJECTNAME" val="File box"/>
  <p:tag name="MIO_LASTEDITORNAME" val="empower enterprise"/>
  <p:tag name="MIO_UPDATE" val="False"/>
</p:tagLst>
</file>

<file path=ppt/tags/tag247.xml><?xml version="1.0" encoding="utf-8"?>
<p:tagLst xmlns:a="http://schemas.openxmlformats.org/drawingml/2006/main" xmlns:r="http://schemas.openxmlformats.org/officeDocument/2006/relationships" xmlns:p="http://schemas.openxmlformats.org/presentationml/2006/main">
  <p:tag name="MIO_GUID" val="106f07d2-6fa8-4f6a-a2cd-5de466fa3496"/>
  <p:tag name="MIO_EK" val="6656"/>
  <p:tag name="MIO_EKGUID" val="82455058-c8d2-4a95-9561-5b370387c707"/>
  <p:tag name="MIO_UPDATE" val="True"/>
  <p:tag name="MIO_VERSION" val="08.11.2017 11:48:41"/>
  <p:tag name="MIO_DBID" val="25C89224-3BD0-4DAE-9699-6AD9CAF4AB96"/>
  <p:tag name="MIO_LASTDOWNLOADED" val="28.01.2018 21:01:11"/>
  <p:tag name="MIO_OBJECTNAME" val="Which empower edition is right for you?"/>
  <p:tag name="MIO_LASTEDITORNAME" val="TobiasK "/>
</p:tagLst>
</file>

<file path=ppt/tags/tag24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5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6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4.xml><?xml version="1.0" encoding="utf-8"?>
<p:tagLst xmlns:a="http://schemas.openxmlformats.org/drawingml/2006/main" xmlns:r="http://schemas.openxmlformats.org/officeDocument/2006/relationships" xmlns:p="http://schemas.openxmlformats.org/presentationml/2006/main">
  <p:tag name="MIO_GUID" val="ef54232d-8350-4899-8e8c-297c826c3c82"/>
  <p:tag name="MIO_EK" val="6657"/>
  <p:tag name="MIO_EKGUID" val="b9de8fd4-0b00-4dc1-9e7e-7c37565561f9"/>
  <p:tag name="MIO_UPDATE" val="True"/>
  <p:tag name="MIO_VERSION" val="08.11.2017 11:48:43"/>
  <p:tag name="MIO_DBID" val="25C89224-3BD0-4DAE-9699-6AD9CAF4AB96"/>
  <p:tag name="MIO_LASTDOWNLOADED" val="28.01.2018 21:01:12"/>
  <p:tag name="MIO_OBJECTNAME" val="About Made in Office"/>
  <p:tag name="MIO_LASTEDITORNAME" val="TobiasK "/>
</p:tagLst>
</file>

<file path=ppt/tags/tag265.xml><?xml version="1.0" encoding="utf-8"?>
<p:tagLst xmlns:a="http://schemas.openxmlformats.org/drawingml/2006/main" xmlns:r="http://schemas.openxmlformats.org/officeDocument/2006/relationships" xmlns:p="http://schemas.openxmlformats.org/presentationml/2006/main">
  <p:tag name="MIO_GUID" val="4f81c47f-ba82-4ad4-9a20-e2ef3abf1975"/>
  <p:tag name="MIO_EK" val="9010"/>
  <p:tag name="MIO_STRING_IGNORE_CHECKSUM_FOR_NEXT_SAVE" val="False"/>
  <p:tag name="MIO_EKGUID" val="5f89c62b-86af-44eb-bb86-9ac0cbb8fc9a"/>
  <p:tag name="MIO_UPDATE" val="True"/>
  <p:tag name="MIO_VERSION" val="02.01.2018 15:04:17"/>
  <p:tag name="MIO_DBID" val="25C89224-3BD0-4DAE-9699-6AD9CAF4AB96"/>
  <p:tag name="MIO_LASTDOWNLOADED" val="28.01.2018 21:01:13"/>
  <p:tag name="MIO_OBJECTNAME" val="Worldwide singular expertise in Microsoft Office p"/>
  <p:tag name="MIO_LASTEDITORNAME" val="TobiasK "/>
</p:tagLst>
</file>

<file path=ppt/tags/tag266.xml><?xml version="1.0" encoding="utf-8"?>
<p:tagLst xmlns:a="http://schemas.openxmlformats.org/drawingml/2006/main" xmlns:r="http://schemas.openxmlformats.org/officeDocument/2006/relationships" xmlns:p="http://schemas.openxmlformats.org/presentationml/2006/main">
  <p:tag name="MIO_GUID" val="fcccfe1e-df94-4253-b43a-2f582e173dfd"/>
  <p:tag name="MIO_EK" val="6065"/>
  <p:tag name="MIO_EKGUID" val="7edaad99-3d38-40f7-b68b-7239c95e07cc"/>
  <p:tag name="MIO_UPDATE" val="True"/>
  <p:tag name="MIO_VERSION" val="05.12.2016 15:06:51"/>
  <p:tag name="MIO_DBID" val="25C89224-3BD0-4DAE-9699-6AD9CAF4AB96"/>
  <p:tag name="MIO_LASTDOWNLOADED" val="20.03.2017 13:01:31"/>
  <p:tag name="MIO_OBJECTNAME" val="Workspace"/>
  <p:tag name="MIO_LASTEDITORNAME" val="Michael Kensy"/>
</p:tagLst>
</file>

<file path=ppt/tags/tag267.xml><?xml version="1.0" encoding="utf-8"?>
<p:tagLst xmlns:a="http://schemas.openxmlformats.org/drawingml/2006/main" xmlns:r="http://schemas.openxmlformats.org/officeDocument/2006/relationships" xmlns:p="http://schemas.openxmlformats.org/presentationml/2006/main">
  <p:tag name="MIO_GUID" val="c462d43f-2198-422c-af93-976ef5da2baf"/>
  <p:tag name="MIO_EK" val="8935"/>
  <p:tag name="MIO_EKGUID" val="3650bb70-ab24-4039-b113-30ef1f3c262b"/>
  <p:tag name="MIO_UPDATE" val="True"/>
  <p:tag name="MIO_VERSION" val="08.02.2017 15:54:40"/>
  <p:tag name="MIO_DBID" val="25C89224-3BD0-4DAE-9699-6AD9CAF4AB96"/>
  <p:tag name="MIO_LASTDOWNLOADED" val="20.03.2017 12:59:57"/>
  <p:tag name="MIO_OBJECTNAME" val="Headline Red"/>
  <p:tag name="MIO_LASTEDITORNAME" val="Stephan Kuhnert"/>
</p:tagLst>
</file>

<file path=ppt/tags/tag268.xml><?xml version="1.0" encoding="utf-8"?>
<p:tagLst xmlns:a="http://schemas.openxmlformats.org/drawingml/2006/main" xmlns:r="http://schemas.openxmlformats.org/officeDocument/2006/relationships" xmlns:p="http://schemas.openxmlformats.org/presentationml/2006/main">
  <p:tag name="MIO_GUID" val="c0e26e01-f20e-4863-810a-2c3efebbe8c8"/>
  <p:tag name="MIO_EK" val="6659"/>
  <p:tag name="MIO_EKGUID" val="4831be8b-72bb-4add-8d55-13d3492a72d8"/>
  <p:tag name="MIO_UPDATE" val="True"/>
  <p:tag name="MIO_VERSION" val="08.11.2017 11:48:48"/>
  <p:tag name="MIO_DBID" val="25C89224-3BD0-4DAE-9699-6AD9CAF4AB96"/>
  <p:tag name="MIO_LASTDOWNLOADED" val="28.01.2018 21:01:14"/>
  <p:tag name="MIO_OBJECTNAME" val="Our locations"/>
  <p:tag name="MIO_LASTEDITORNAME" val="TobiasK "/>
</p:tagLst>
</file>

<file path=ppt/tags/tag269.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2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70.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271.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272.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273.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274.xml><?xml version="1.0" encoding="utf-8"?>
<p:tagLst xmlns:a="http://schemas.openxmlformats.org/drawingml/2006/main" xmlns:r="http://schemas.openxmlformats.org/officeDocument/2006/relationships" xmlns:p="http://schemas.openxmlformats.org/presentationml/2006/main">
  <p:tag name="MIO_GUID" val="59413cc4-4b17-43e3-b952-66759769c6c7"/>
  <p:tag name="MIO_EKGUID" val="ef0ac96c-c730-4c8d-8de6-0ef6213460d6"/>
  <p:tag name="MIO_UPDATE" val="True"/>
  <p:tag name="MIO_VERSION" val="08.11.2017 11:48:53"/>
  <p:tag name="MIO_DBID" val="25C89224-3BD0-4DAE-9699-6AD9CAF4AB96"/>
  <p:tag name="MIO_LASTDOWNLOADED" val="28.01.2018 21:01:15"/>
  <p:tag name="MIO_OBJECTNAME" val="Slide 21"/>
  <p:tag name="MIO_LASTEDITORNAME" val="TobiasK "/>
</p:tagLst>
</file>

<file path=ppt/tags/tag275.xml><?xml version="1.0" encoding="utf-8"?>
<p:tagLst xmlns:a="http://schemas.openxmlformats.org/drawingml/2006/main" xmlns:r="http://schemas.openxmlformats.org/officeDocument/2006/relationships" xmlns:p="http://schemas.openxmlformats.org/presentationml/2006/main">
  <p:tag name="MIO_GUID" val="2778549f-f477-4df4-bb7a-7fa569f94d7e"/>
  <p:tag name="MIO_EKGUID" val="4a2b7faa-39cf-45eb-bf02-2ff8434c335a"/>
  <p:tag name="MIO_UPDATE" val="True"/>
  <p:tag name="MIO_VERSION" val="05.01.2018 10:59:44"/>
  <p:tag name="MIO_DBID" val="25C89224-3BD0-4DAE-9699-6AD9CAF4AB96"/>
  <p:tag name="MIO_LASTDOWNLOADED" val="28.01.2018 21:03:42"/>
  <p:tag name="MIO_OBJECTNAME" val="empower® charts – Complex charts. Effortlessly created."/>
  <p:tag name="MIO_LASTEDITORNAME" val="Fabian Willebrand"/>
</p:tagLst>
</file>

<file path=ppt/tags/tag276.xml><?xml version="1.0" encoding="utf-8"?>
<p:tagLst xmlns:a="http://schemas.openxmlformats.org/drawingml/2006/main" xmlns:r="http://schemas.openxmlformats.org/officeDocument/2006/relationships" xmlns:p="http://schemas.openxmlformats.org/presentationml/2006/main">
  <p:tag name="MIO_GUID" val="3f98da40-40ec-4136-82ba-d836a4b319fb"/>
  <p:tag name="MIO_EK" val="5416"/>
  <p:tag name="MIO_EKGUID" val="f3e7da4d-d64f-428d-b603-f3194cb8b26f"/>
  <p:tag name="MIO_UPDATE" val="True"/>
  <p:tag name="MIO_VERSION" val="03.02.2017 10:01:43"/>
  <p:tag name="MIO_DBID" val="25C89224-3BD0-4DAE-9699-6AD9CAF4AB96"/>
  <p:tag name="MIO_LASTDOWNLOADED" val="03.02.2017 10:05:10"/>
  <p:tag name="MIO_OBJECTNAME" val="Presenter"/>
  <p:tag name="MIO_LASTEDITORNAME" val="Tobias Kablitz"/>
</p:tagLst>
</file>

<file path=ppt/tags/tag277.xml><?xml version="1.0" encoding="utf-8"?>
<p:tagLst xmlns:a="http://schemas.openxmlformats.org/drawingml/2006/main" xmlns:r="http://schemas.openxmlformats.org/officeDocument/2006/relationships" xmlns:p="http://schemas.openxmlformats.org/presentationml/2006/main">
  <p:tag name="MIO_STRING_IGNORE_CHECKSUM_FOR_NEXT_SAVE" val="False"/>
  <p:tag name="MIO_GUID" val="03c4b8c9-3462-4276-90ae-82922bb62282"/>
  <p:tag name="MIO_EKGUID" val="92dcb8b8-c408-4c63-8a6b-90856f929787"/>
  <p:tag name="MIO_UPDATE" val="True"/>
  <p:tag name="MIO_VERSION" val="05.01.2018 10:59:53"/>
  <p:tag name="MIO_DBID" val="25C89224-3BD0-4DAE-9699-6AD9CAF4AB96"/>
  <p:tag name="MIO_LASTDOWNLOADED" val="28.01.2018 21:03:44"/>
  <p:tag name="MIO_OBJECTNAME" val="Visualize complexity"/>
  <p:tag name="MIO_LASTEDITORNAME" val="Fabian Willebrand"/>
</p:tagLst>
</file>

<file path=ppt/tags/tag278.xml><?xml version="1.0" encoding="utf-8"?>
<p:tagLst xmlns:a="http://schemas.openxmlformats.org/drawingml/2006/main" xmlns:r="http://schemas.openxmlformats.org/officeDocument/2006/relationships" xmlns:p="http://schemas.openxmlformats.org/presentationml/2006/main">
  <p:tag name="MIO_GUID" val="6c5850ee-2e83-4af2-94c6-9bff1bf02fcb"/>
  <p:tag name="MIO_EKGUID" val="9bdffb1a-0d9a-411f-8700-3c89a971392a"/>
  <p:tag name="MIO_UPDATE" val="True"/>
  <p:tag name="MIO_VERSION" val="05.01.2018 10:59:56"/>
  <p:tag name="MIO_DBID" val="25C89224-3BD0-4DAE-9699-6AD9CAF4AB96"/>
  <p:tag name="MIO_LASTDOWNLOADED" val="28.01.2018 21:03:45"/>
  <p:tag name="MIO_OBJECTNAME" val="Uniform design"/>
  <p:tag name="MIO_LASTEDITORNAME" val="Fabian Willebrand"/>
</p:tagLst>
</file>

<file path=ppt/tags/tag279.xml><?xml version="1.0" encoding="utf-8"?>
<p:tagLst xmlns:a="http://schemas.openxmlformats.org/drawingml/2006/main" xmlns:r="http://schemas.openxmlformats.org/officeDocument/2006/relationships" xmlns:p="http://schemas.openxmlformats.org/presentationml/2006/main">
  <p:tag name="MIO_STRING_IGNORE_CHECKSUM_FOR_NEXT_SAVE" val="False"/>
  <p:tag name="MIO_GUID" val="f4ce85ba-be33-47ef-bbb0-757994046119"/>
  <p:tag name="MIO_EKGUID" val="09299cdd-a2ff-47e2-b115-7fd398988844"/>
  <p:tag name="MIO_UPDATE" val="True"/>
  <p:tag name="MIO_VERSION" val="05.01.2018 10:59:59"/>
  <p:tag name="MIO_DBID" val="25C89224-3BD0-4DAE-9699-6AD9CAF4AB96"/>
  <p:tag name="MIO_LASTDOWNLOADED" val="28.01.2018 21:03:46"/>
  <p:tag name="MIO_OBJECTNAME" val="Work efficiently"/>
  <p:tag name="MIO_LASTEDITORNAME" val="Fabian Willebrand"/>
</p:tagLst>
</file>

<file path=ppt/tags/tag2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80.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81.xml><?xml version="1.0" encoding="utf-8"?>
<p:tagLst xmlns:a="http://schemas.openxmlformats.org/drawingml/2006/main" xmlns:r="http://schemas.openxmlformats.org/officeDocument/2006/relationships" xmlns:p="http://schemas.openxmlformats.org/presentationml/2006/main">
  <p:tag name="MIO_GUID" val="0310cfdc-67c8-44b4-8e24-18a1b0fd51e9"/>
  <p:tag name="MIO_EK" val="6964"/>
  <p:tag name="MIO_STRING_IGNORE_CHECKSUM_FOR_NEXT_SAVE" val="True"/>
  <p:tag name="MIO_EKGUID" val="343bb5c4-cd04-48cb-bd0f-d93dcc4ad271"/>
  <p:tag name="MIO_UPDATE" val="True"/>
  <p:tag name="MIO_VERSION" val="05.01.2018 11:00:02"/>
  <p:tag name="MIO_DBID" val="25C89224-3BD0-4DAE-9699-6AD9CAF4AB96"/>
  <p:tag name="MIO_LASTDOWNLOADED" val="28.01.2018 21:03:48"/>
  <p:tag name="MIO_OBJECTNAME" val="Vorteile von empower Charts gegenüber Standard Pow"/>
  <p:tag name="MIO_LASTEDITORNAME" val="Fabian Willebrand"/>
</p:tagLst>
</file>

<file path=ppt/tags/tag282.xml><?xml version="1.0" encoding="utf-8"?>
<p:tagLst xmlns:a="http://schemas.openxmlformats.org/drawingml/2006/main" xmlns:r="http://schemas.openxmlformats.org/officeDocument/2006/relationships" xmlns:p="http://schemas.openxmlformats.org/presentationml/2006/main">
  <p:tag name="MIO_GUID" val="726ce0bd-5a07-4c63-b4dc-f4d1a145c4f5"/>
  <p:tag name="MIO_EK" val="6965"/>
  <p:tag name="MIO_EKGUID" val="1ee4c9ee-770e-41b8-b5db-c848275282cb"/>
  <p:tag name="MIO_UPDATE" val="True"/>
  <p:tag name="MIO_VERSION" val="05.01.2018 11:00:05"/>
  <p:tag name="MIO_DBID" val="25C89224-3BD0-4DAE-9699-6AD9CAF4AB96"/>
  <p:tag name="MIO_LASTDOWNLOADED" val="28.01.2018 21:03:49"/>
  <p:tag name="MIO_OBJECTNAME" val="5 Vorteile von empower Charts gegenüber Think-Cell"/>
  <p:tag name="MIO_LASTEDITORNAME" val="Fabian Willebrand"/>
</p:tagLst>
</file>

<file path=ppt/tags/tag28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8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85.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86.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287.xml><?xml version="1.0" encoding="utf-8"?>
<p:tagLst xmlns:a="http://schemas.openxmlformats.org/drawingml/2006/main" xmlns:r="http://schemas.openxmlformats.org/officeDocument/2006/relationships" xmlns:p="http://schemas.openxmlformats.org/presentationml/2006/main">
  <p:tag name="MIO_GUID" val="2c1bfe07-d7e0-42cf-afc4-e807478c3616"/>
  <p:tag name="MIO_EKGUID" val="7af4fa6d-09f8-4127-ac81-3c3ea9f52a4d"/>
  <p:tag name="MIO_UPDATE" val="True"/>
  <p:tag name="MIO_VERSION" val="05.01.2018 11:00:08"/>
  <p:tag name="MIO_DBID" val="25C89224-3BD0-4DAE-9699-6AD9CAF4AB96"/>
  <p:tag name="MIO_LASTDOWNLOADED" val="28.01.2018 21:03:50"/>
  <p:tag name="MIO_OBJECTNAME" val="Folie 7"/>
  <p:tag name="MIO_LASTEDITORNAME" val="Fabian Willebrand"/>
</p:tagLst>
</file>

<file path=ppt/tags/tag288.xml><?xml version="1.0" encoding="utf-8"?>
<p:tagLst xmlns:a="http://schemas.openxmlformats.org/drawingml/2006/main" xmlns:r="http://schemas.openxmlformats.org/officeDocument/2006/relationships" xmlns:p="http://schemas.openxmlformats.org/presentationml/2006/main">
  <p:tag name="MIO_GUID" val="de62172e-ff87-4378-a5f1-61af7df6b1e6"/>
  <p:tag name="MIO_EKGUID" val="59e41a7b-6146-4798-b7a6-7cb96a96bf41"/>
  <p:tag name="MIO_UPDATE" val="True"/>
  <p:tag name="MIO_VERSION" val="27.10.2017 11:50:23"/>
  <p:tag name="MIO_DBID" val="25C89224-3BD0-4DAE-9699-6AD9CAF4AB96"/>
  <p:tag name="MIO_LASTDOWNLOADED" val="28.01.2018 21:01:51"/>
  <p:tag name="MIO_OBJECTNAME" val="documenter for Microsoft Word"/>
  <p:tag name="MIO_LASTEDITORNAME" val="TobiasK "/>
</p:tagLst>
</file>

<file path=ppt/tags/tag289.xml><?xml version="1.0" encoding="utf-8"?>
<p:tagLst xmlns:a="http://schemas.openxmlformats.org/drawingml/2006/main" xmlns:r="http://schemas.openxmlformats.org/officeDocument/2006/relationships" xmlns:p="http://schemas.openxmlformats.org/presentationml/2006/main">
  <p:tag name="MIO_GUID" val="25fdc7cc-9cf7-4f73-8a4e-9b1fb038d33b"/>
  <p:tag name="MIO_EK" val="6045"/>
  <p:tag name="MIO_EKGUID" val="d43b8d8a-24f3-41a0-8d56-01a7591386a0"/>
  <p:tag name="MIO_UPDATE" val="True"/>
  <p:tag name="MIO_VERSION" val="21.04.2017 06:45:00"/>
  <p:tag name="MIO_DBID" val="25C89224-3BD0-4DAE-9699-6AD9CAF4AB96"/>
  <p:tag name="MIO_LASTDOWNLOADED" val="24.04.2017 14:02:40"/>
  <p:tag name="MIO_OBJECTNAME" val="MediaPark Cover"/>
  <p:tag name="MIO_LASTEDITORNAME" val="Stephan Kuhnert"/>
</p:tagLst>
</file>

<file path=ppt/tags/tag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90.xml><?xml version="1.0" encoding="utf-8"?>
<p:tagLst xmlns:a="http://schemas.openxmlformats.org/drawingml/2006/main" xmlns:r="http://schemas.openxmlformats.org/officeDocument/2006/relationships" xmlns:p="http://schemas.openxmlformats.org/presentationml/2006/main">
  <p:tag name="MIO_EK" val="6557"/>
  <p:tag name="MIO_GUID" val="2961cb2e-9b76-4a01-82da-95b1fc2ca37f"/>
  <p:tag name="MIO_EKGUID" val="a6c7be5b-955d-4b2f-b766-d071453a7046"/>
  <p:tag name="MIO_UPDATE" val="True"/>
  <p:tag name="MIO_VERSION" val="27.10.2017 11:50:28"/>
  <p:tag name="MIO_DBID" val="25C89224-3BD0-4DAE-9699-6AD9CAF4AB96"/>
  <p:tag name="MIO_LASTDOWNLOADED" val="28.01.2018 21:01:52"/>
  <p:tag name="MIO_OBJECTNAME" val="2 Agenda with Single Chapters"/>
  <p:tag name="MIO_LASTEDITORNAME" val="TobiasK "/>
</p:tagLst>
</file>

<file path=ppt/tags/tag291.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
  <p:tag name="MIO_AGENDA_ELEMENTNAME" val="Warum documenter?"/>
  <p:tag name="MIO_AGENDA_SCALEMODE_FIT_TO_SLIDE_TAG" val="True"/>
  <p:tag name="MIO_AGENDA_AUTOMATIC_UPDATE_TAG" val="True"/>
  <p:tag name="MIO_SKIP_CDCHECK" val="true"/>
  <p:tag name="MIO_EKGUID" val="2c87fc14-dac2-44eb-a0b0-36add9c4d219"/>
  <p:tag name="MIO_GUID" val="a00e6c81-66b5-49d5-a4a1-adea89ab684c"/>
  <p:tag name="MIO_VERSION" val="31.12.9999 23:59:59"/>
  <p:tag name="MIO_DBID" val="25C89224-3BD0-4DAE-9699-6AD9CAF4AB96"/>
  <p:tag name="MIO_LASTDOWNLOADED" val="17.07.2017 13:33:37"/>
  <p:tag name="MIO_UPDATE" val="False"/>
</p:tagLst>
</file>

<file path=ppt/tags/tag292.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_NUMBER"/>
</p:tagLst>
</file>

<file path=ppt/tags/tag293.xml><?xml version="1.0" encoding="utf-8"?>
<p:tagLst xmlns:a="http://schemas.openxmlformats.org/drawingml/2006/main" xmlns:r="http://schemas.openxmlformats.org/officeDocument/2006/relationships" xmlns:p="http://schemas.openxmlformats.org/presentationml/2006/main">
  <p:tag name="MIO_EK" val="9837"/>
  <p:tag name="MIO_GUID" val="3d92a0e3-8055-4ab9-8c0e-03d4f4724042"/>
  <p:tag name="MIO_EKGUID" val="d21e3dfd-5a2a-449a-aa8e-db876bb15b71"/>
  <p:tag name="MIO_UPDATE" val="True"/>
  <p:tag name="MIO_VERSION" val="27.10.2017 11:50:31"/>
  <p:tag name="MIO_DBID" val="25C89224-3BD0-4DAE-9699-6AD9CAF4AB96"/>
  <p:tag name="MIO_LASTDOWNLOADED" val="28.01.2018 21:01:53"/>
  <p:tag name="MIO_OBJECTNAME" val="documenter is a fully integrated Content Management System that sits in the Word Ribbon-menu (see the background image). documenter allows users in a company to quickly create uniform documents and access common knowledge sources.  With integrated company"/>
  <p:tag name="MIO_LASTEDITORNAME" val="TobiasK "/>
</p:tagLst>
</file>

<file path=ppt/tags/tag294.xml><?xml version="1.0" encoding="utf-8"?>
<p:tagLst xmlns:a="http://schemas.openxmlformats.org/drawingml/2006/main" xmlns:r="http://schemas.openxmlformats.org/officeDocument/2006/relationships" xmlns:p="http://schemas.openxmlformats.org/presentationml/2006/main">
  <p:tag name="MIO_EK" val="9838"/>
  <p:tag name="MIO_GUID" val="f87621dd-f108-48b5-9db7-2be378219578"/>
  <p:tag name="MIO_EKGUID" val="c7266bf1-7dd8-4dda-ac3d-4183d3211fff"/>
  <p:tag name="MIO_UPDATE" val="True"/>
  <p:tag name="MIO_VERSION" val="27.10.2017 11:50:33"/>
  <p:tag name="MIO_DBID" val="25C89224-3BD0-4DAE-9699-6AD9CAF4AB96"/>
  <p:tag name="MIO_LASTDOWNLOADED" val="28.01.2018 21:01:54"/>
  <p:tag name="MIO_OBJECTNAME" val="Create quickly legally correct documents"/>
  <p:tag name="MIO_LASTEDITORNAME" val="TobiasK "/>
</p:tagLst>
</file>

<file path=ppt/tags/tag295.xml><?xml version="1.0" encoding="utf-8"?>
<p:tagLst xmlns:a="http://schemas.openxmlformats.org/drawingml/2006/main" xmlns:r="http://schemas.openxmlformats.org/officeDocument/2006/relationships" xmlns:p="http://schemas.openxmlformats.org/presentationml/2006/main">
  <p:tag name="MIO_EK" val="9839"/>
  <p:tag name="MIO_GUID" val="aca74235-2264-4e95-9d52-a55502093a72"/>
  <p:tag name="MIO_EKGUID" val="77acaee7-340f-4eb4-a758-be2dcc39fddf"/>
  <p:tag name="MIO_UPDATE" val="True"/>
  <p:tag name="MIO_VERSION" val="27.10.2017 11:50:36"/>
  <p:tag name="MIO_DBID" val="25C89224-3BD0-4DAE-9699-6AD9CAF4AB96"/>
  <p:tag name="MIO_LASTDOWNLOADED" val="28.01.2018 21:01:56"/>
  <p:tag name="MIO_OBJECTNAME" val="/// 5"/>
  <p:tag name="MIO_LASTEDITORNAME" val="TobiasK "/>
</p:tagLst>
</file>

<file path=ppt/tags/tag296.xml><?xml version="1.0" encoding="utf-8"?>
<p:tagLst xmlns:a="http://schemas.openxmlformats.org/drawingml/2006/main" xmlns:r="http://schemas.openxmlformats.org/officeDocument/2006/relationships" xmlns:p="http://schemas.openxmlformats.org/presentationml/2006/main">
  <p:tag name="MIO_GUID" val="d92d64bc-be84-4a81-a544-1a070ec90c3b"/>
  <p:tag name="MIO_EK" val="1954"/>
  <p:tag name="MIO_UPDATE" val="True"/>
  <p:tag name="MIO_VERSION" val="31.08.2015 20:22:51"/>
  <p:tag name="MIO_DBID" val="25C89224-3BD0-4DAE-9699-6AD9CAF4AB96"/>
  <p:tag name="MIO_LASTDOWNLOADED" val="11.02.2016 11:56:54"/>
  <p:tag name="MIO_OBJECTNAME" val="Presentation Man"/>
  <p:tag name="MIO_LASTEDITORNAME" val="empower enterprise"/>
</p:tagLst>
</file>

<file path=ppt/tags/tag297.xml><?xml version="1.0" encoding="utf-8"?>
<p:tagLst xmlns:a="http://schemas.openxmlformats.org/drawingml/2006/main" xmlns:r="http://schemas.openxmlformats.org/officeDocument/2006/relationships" xmlns:p="http://schemas.openxmlformats.org/presentationml/2006/main">
  <p:tag name="MIO_GUID" val="c462d43f-2198-422c-af93-976ef5da2baf"/>
  <p:tag name="MIO_EK" val="8934"/>
  <p:tag name="MIO_EKGUID" val="0898a318-6293-4695-a29e-d05759d88338"/>
  <p:tag name="MIO_UPDATE" val="True"/>
  <p:tag name="MIO_VERSION" val="21.03.2017 16:11:54"/>
  <p:tag name="MIO_DBID" val="25C89224-3BD0-4DAE-9699-6AD9CAF4AB96"/>
  <p:tag name="MIO_LASTDOWNLOADED" val="17.07.2017 22:26:11"/>
  <p:tag name="MIO_OBJECTNAME" val="Headline Blue"/>
  <p:tag name="MIO_LASTEDITORNAME" val="Stephan Kuhnert"/>
</p:tagLst>
</file>

<file path=ppt/tags/tag298.xml><?xml version="1.0" encoding="utf-8"?>
<p:tagLst xmlns:a="http://schemas.openxmlformats.org/drawingml/2006/main" xmlns:r="http://schemas.openxmlformats.org/officeDocument/2006/relationships" xmlns:p="http://schemas.openxmlformats.org/presentationml/2006/main">
  <p:tag name="MIO_EK" val="6557"/>
  <p:tag name="MIO_GUID" val="c953f41d-32ba-4062-9be3-ae0a1298ebde"/>
  <p:tag name="MIO_EKGUID" val="051e8ff4-24dd-49b7-a35c-acdc4a660d68"/>
  <p:tag name="MIO_UPDATE" val="True"/>
  <p:tag name="MIO_VERSION" val="18.07.2017 09:09:29"/>
  <p:tag name="MIO_DBID" val="25C89224-3BD0-4DAE-9699-6AD9CAF4AB96"/>
  <p:tag name="MIO_LASTDOWNLOADED" val="28.01.2018 21:01:57"/>
  <p:tag name="MIO_OBJECTNAME" val="2 Agenda with Single Chapters (2)"/>
  <p:tag name="MIO_LASTEDITORNAME" val="TobiasK "/>
</p:tagLst>
</file>

<file path=ppt/tags/tag299.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
  <p:tag name="MIO_AGENDA_ELEMENTNAME" val="Funktionsübersicht"/>
  <p:tag name="MIO_AGENDA_SCALEMODE_FIT_TO_SLIDE_TAG" val="True"/>
  <p:tag name="MIO_AGENDA_AUTOMATIC_UPDATE_TAG" val="True"/>
  <p:tag name="MIO_SKIP_CDCHECK" val="true"/>
  <p:tag name="MIO_EKGUID" val="2c87fc14-dac2-44eb-a0b0-36add9c4d219"/>
  <p:tag name="MIO_GUID" val="d7925327-62cb-4fcf-a286-90859d9abd04"/>
  <p:tag name="MIO_VERSION" val="31.12.9999 23:59:59"/>
  <p:tag name="MIO_DBID" val="25C89224-3BD0-4DAE-9699-6AD9CAF4AB96"/>
  <p:tag name="MIO_LASTDOWNLOADED" val="17.07.2017 13:33:37"/>
  <p:tag name="MIO_UPDATE" val="Fals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300.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_NUMBER"/>
</p:tagLst>
</file>

<file path=ppt/tags/tag301.xml><?xml version="1.0" encoding="utf-8"?>
<p:tagLst xmlns:a="http://schemas.openxmlformats.org/drawingml/2006/main" xmlns:r="http://schemas.openxmlformats.org/officeDocument/2006/relationships" xmlns:p="http://schemas.openxmlformats.org/presentationml/2006/main">
  <p:tag name="MIO_EK" val="9841"/>
  <p:tag name="MIO_GUID" val="daff62aa-99a0-47bb-8618-90f469cbb22d"/>
  <p:tag name="MIO_EKGUID" val="33b50fcc-ef73-4ca0-8146-7d5a11a11503"/>
  <p:tag name="MIO_UPDATE" val="True"/>
  <p:tag name="MIO_VERSION" val="27.10.2017 11:50:44"/>
  <p:tag name="MIO_DBID" val="25C89224-3BD0-4DAE-9699-6AD9CAF4AB96"/>
  <p:tag name="MIO_LASTDOWNLOADED" val="28.01.2018 21:01:58"/>
  <p:tag name="MIO_OBJECTNAME" val="Functionality of documenter"/>
  <p:tag name="MIO_LASTEDITORNAME" val="TobiasK "/>
</p:tagLst>
</file>

<file path=ppt/tags/tag302.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0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04.xml><?xml version="1.0" encoding="utf-8"?>
<p:tagLst xmlns:a="http://schemas.openxmlformats.org/drawingml/2006/main" xmlns:r="http://schemas.openxmlformats.org/officeDocument/2006/relationships" xmlns:p="http://schemas.openxmlformats.org/presentationml/2006/main">
  <p:tag name="MIO_EK" val="9842"/>
  <p:tag name="MIO_GUID" val="87430e74-132b-42fb-9ab3-1ec94fb60eb1"/>
  <p:tag name="MIO_EKGUID" val="4e27f7ba-c6ff-48a4-b37b-e1a747ea3055"/>
  <p:tag name="MIO_UPDATE" val="True"/>
  <p:tag name="MIO_VERSION" val="27.10.2017 11:50:46"/>
  <p:tag name="MIO_DBID" val="25C89224-3BD0-4DAE-9699-6AD9CAF4AB96"/>
  <p:tag name="MIO_LASTDOWNLOADED" val="28.01.2018 21:01:59"/>
  <p:tag name="MIO_OBJECTNAME" val="Every template available anytime &amp; anywhere"/>
  <p:tag name="MIO_LASTEDITORNAME" val="TobiasK "/>
</p:tagLst>
</file>

<file path=ppt/tags/tag305.xml><?xml version="1.0" encoding="utf-8"?>
<p:tagLst xmlns:a="http://schemas.openxmlformats.org/drawingml/2006/main" xmlns:r="http://schemas.openxmlformats.org/officeDocument/2006/relationships" xmlns:p="http://schemas.openxmlformats.org/presentationml/2006/main">
  <p:tag name="MIO_EK" val="9843"/>
  <p:tag name="MIO_GUID" val="8a6ddc70-21af-42f5-9e15-456f8d109259"/>
  <p:tag name="MIO_EKGUID" val="32537157-4e1e-46bd-a8e4-ca63c7159a02"/>
  <p:tag name="MIO_UPDATE" val="True"/>
  <p:tag name="MIO_VERSION" val="18.07.2017 09:09:35"/>
  <p:tag name="MIO_DBID" val="25C89224-3BD0-4DAE-9699-6AD9CAF4AB96"/>
  <p:tag name="MIO_LASTDOWNLOADED" val="28.01.2018 21:02:01"/>
  <p:tag name="MIO_OBJECTNAME" val="Change template language with one click"/>
  <p:tag name="MIO_LASTEDITORNAME" val="TobiasK "/>
</p:tagLst>
</file>

<file path=ppt/tags/tag306.xml><?xml version="1.0" encoding="utf-8"?>
<p:tagLst xmlns:a="http://schemas.openxmlformats.org/drawingml/2006/main" xmlns:r="http://schemas.openxmlformats.org/officeDocument/2006/relationships" xmlns:p="http://schemas.openxmlformats.org/presentationml/2006/main">
  <p:tag name="MIO_EK" val="9844"/>
  <p:tag name="MIO_GUID" val="e2c152c8-b088-450c-9f33-0078f8275fc8"/>
  <p:tag name="MIO_EKGUID" val="d0a1ba1f-bc9f-4e4b-90b2-d98c45477af9"/>
  <p:tag name="MIO_UPDATE" val="True"/>
  <p:tag name="MIO_VERSION" val="27.10.2017 11:50:49"/>
  <p:tag name="MIO_DBID" val="25C89224-3BD0-4DAE-9699-6AD9CAF4AB96"/>
  <p:tag name="MIO_LASTDOWNLOADED" val="28.01.2018 21:02:02"/>
  <p:tag name="MIO_OBJECTNAME" val="Directly select, manage and use sender profiles"/>
  <p:tag name="MIO_LASTEDITORNAME" val="TobiasK "/>
</p:tagLst>
</file>

<file path=ppt/tags/tag307.xml><?xml version="1.0" encoding="utf-8"?>
<p:tagLst xmlns:a="http://schemas.openxmlformats.org/drawingml/2006/main" xmlns:r="http://schemas.openxmlformats.org/officeDocument/2006/relationships" xmlns:p="http://schemas.openxmlformats.org/presentationml/2006/main">
  <p:tag name="MIO_EK" val="9845"/>
  <p:tag name="MIO_GUID" val="7814a320-3bdd-480d-ad22-a8c8d1938626"/>
  <p:tag name="MIO_EKGUID" val="7f381593-11f5-481f-b460-260ba3539ed8"/>
  <p:tag name="MIO_UPDATE" val="True"/>
  <p:tag name="MIO_VERSION" val="18.07.2017 09:09:41"/>
  <p:tag name="MIO_DBID" val="25C89224-3BD0-4DAE-9699-6AD9CAF4AB96"/>
  <p:tag name="MIO_LASTDOWNLOADED" val="28.01.2018 21:02:03"/>
  <p:tag name="MIO_OBJECTNAME" val="Easily insert address data from Outlook"/>
  <p:tag name="MIO_LASTEDITORNAME" val="TobiasK "/>
</p:tagLst>
</file>

<file path=ppt/tags/tag308.xml><?xml version="1.0" encoding="utf-8"?>
<p:tagLst xmlns:a="http://schemas.openxmlformats.org/drawingml/2006/main" xmlns:r="http://schemas.openxmlformats.org/officeDocument/2006/relationships" xmlns:p="http://schemas.openxmlformats.org/presentationml/2006/main">
  <p:tag name="MIO_EK" val="9846"/>
  <p:tag name="MIO_GUID" val="8483c206-87e2-42d8-8aec-312ffd4118fe"/>
  <p:tag name="MIO_EKGUID" val="5772b295-08c8-4693-a50b-948f3e2f07d3"/>
  <p:tag name="MIO_UPDATE" val="True"/>
  <p:tag name="MIO_VERSION" val="18.07.2017 09:09:43"/>
  <p:tag name="MIO_DBID" val="25C89224-3BD0-4DAE-9699-6AD9CAF4AB96"/>
  <p:tag name="MIO_LASTDOWNLOADED" val="28.01.2018 21:02:04"/>
  <p:tag name="MIO_OBJECTNAME" val="Show and hide the stationery and logo"/>
  <p:tag name="MIO_LASTEDITORNAME" val="TobiasK "/>
</p:tagLst>
</file>

<file path=ppt/tags/tag309.xml><?xml version="1.0" encoding="utf-8"?>
<p:tagLst xmlns:a="http://schemas.openxmlformats.org/drawingml/2006/main" xmlns:r="http://schemas.openxmlformats.org/officeDocument/2006/relationships" xmlns:p="http://schemas.openxmlformats.org/presentationml/2006/main">
  <p:tag name="MIO_EK" val="9847"/>
  <p:tag name="MIO_GUID" val="216aec87-0da8-41da-8e43-219324c1e6fe"/>
  <p:tag name="MIO_EKGUID" val="ace3de38-9664-4552-84f7-df97ad8038fe"/>
  <p:tag name="MIO_UPDATE" val="True"/>
  <p:tag name="MIO_VERSION" val="18.07.2017 09:09:45"/>
  <p:tag name="MIO_DBID" val="25C89224-3BD0-4DAE-9699-6AD9CAF4AB96"/>
  <p:tag name="MIO_LASTDOWNLOADED" val="28.01.2018 21:02:05"/>
  <p:tag name="MIO_OBJECTNAME" val="Central text blocks available in every document"/>
  <p:tag name="MIO_LASTEDITORNAME" val="TobiasK "/>
</p:tagLst>
</file>

<file path=ppt/tags/tag31.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310.xml><?xml version="1.0" encoding="utf-8"?>
<p:tagLst xmlns:a="http://schemas.openxmlformats.org/drawingml/2006/main" xmlns:r="http://schemas.openxmlformats.org/officeDocument/2006/relationships" xmlns:p="http://schemas.openxmlformats.org/presentationml/2006/main">
  <p:tag name="MIO_EK" val="9848"/>
  <p:tag name="MIO_GUID" val="3b114d12-2c43-4902-bcab-71d70e1184f5"/>
  <p:tag name="MIO_EKGUID" val="049a06bb-49c3-4e68-92f2-500eedff12d1"/>
  <p:tag name="MIO_UPDATE" val="True"/>
  <p:tag name="MIO_VERSION" val="18.07.2017 09:09:48"/>
  <p:tag name="MIO_DBID" val="25C89224-3BD0-4DAE-9699-6AD9CAF4AB96"/>
  <p:tag name="MIO_LASTDOWNLOADED" val="28.01.2018 21:02:06"/>
  <p:tag name="MIO_OBJECTNAME" val="Automatically update old footer information"/>
  <p:tag name="MIO_LASTEDITORNAME" val="TobiasK "/>
</p:tagLst>
</file>

<file path=ppt/tags/tag31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12.xml><?xml version="1.0" encoding="utf-8"?>
<p:tagLst xmlns:a="http://schemas.openxmlformats.org/drawingml/2006/main" xmlns:r="http://schemas.openxmlformats.org/officeDocument/2006/relationships" xmlns:p="http://schemas.openxmlformats.org/presentationml/2006/main">
  <p:tag name="MIO_GUID" val="1d3cbf5f-bdb7-4067-a303-ee22b0cdd195"/>
  <p:tag name="MIO_EKGUID" val="46c68306-b99b-45c5-9442-5267ce68ca1f"/>
  <p:tag name="MIO_UPDATE" val="True"/>
  <p:tag name="MIO_VERSION" val="18.07.2017 09:09:50"/>
  <p:tag name="MIO_DBID" val="25C89224-3BD0-4DAE-9699-6AD9CAF4AB96"/>
  <p:tag name="MIO_LASTDOWNLOADED" val="28.01.2018 21:02:07"/>
  <p:tag name="MIO_OBJECTNAME" val="Your corporate design directly in Word"/>
  <p:tag name="MIO_LASTEDITORNAME" val="TobiasK "/>
</p:tagLst>
</file>

<file path=ppt/tags/tag313.xml><?xml version="1.0" encoding="utf-8"?>
<p:tagLst xmlns:a="http://schemas.openxmlformats.org/drawingml/2006/main" xmlns:r="http://schemas.openxmlformats.org/officeDocument/2006/relationships" xmlns:p="http://schemas.openxmlformats.org/presentationml/2006/main">
  <p:tag name="MIO_GUID" val="5f529cc6-e28e-418e-914d-c52102330b19"/>
  <p:tag name="MIO_SKIP_CDCHECK" val="True"/>
  <p:tag name="MIO_EK" val="6435"/>
  <p:tag name="MIO_EKGUID" val="245f86ce-bf21-457f-9c7e-58ebbe6dbb81"/>
  <p:tag name="MIO_UPDATE" val="True"/>
  <p:tag name="MIO_VERSION" val="09.01.2017 17:08:07"/>
  <p:tag name="MIO_DBID" val="25C89224-3BD0-5DAE-9099-6AD9CAF4AB97"/>
  <p:tag name="MIO_LASTDOWNLOADED" val="30.03.2017 18:52:48"/>
  <p:tag name="MIO_OBJECTNAME" val="Take away"/>
  <p:tag name="MIO_LASTEDITORNAME" val="Tobias Kablitz"/>
</p:tagLst>
</file>

<file path=ppt/tags/tag314.xml><?xml version="1.0" encoding="utf-8"?>
<p:tagLst xmlns:a="http://schemas.openxmlformats.org/drawingml/2006/main" xmlns:r="http://schemas.openxmlformats.org/officeDocument/2006/relationships" xmlns:p="http://schemas.openxmlformats.org/presentationml/2006/main">
  <p:tag name="MIO_GUID" val="9e0fe832-c4ad-487a-9910-1a7d0b48c415"/>
  <p:tag name="MIO_SKIP_CDCHECK" val="True"/>
  <p:tag name="MIO_EK" val="6435"/>
  <p:tag name="MIO_EKGUID" val="245f86ce-bf21-457f-9c7e-58ebbe6dbb81"/>
  <p:tag name="MIO_UPDATE" val="True"/>
  <p:tag name="MIO_VERSION" val="09.01.2017 17:08:07"/>
  <p:tag name="MIO_DBID" val="25C89224-3BD0-5DAE-9099-6AD9CAF4AB97"/>
  <p:tag name="MIO_LASTDOWNLOADED" val="30.03.2017 18:52:48"/>
  <p:tag name="MIO_OBJECTNAME" val="Take away"/>
  <p:tag name="MIO_LASTEDITORNAME" val="Tobias Kablitz"/>
</p:tagLst>
</file>

<file path=ppt/tags/tag315.xml><?xml version="1.0" encoding="utf-8"?>
<p:tagLst xmlns:a="http://schemas.openxmlformats.org/drawingml/2006/main" xmlns:r="http://schemas.openxmlformats.org/officeDocument/2006/relationships" xmlns:p="http://schemas.openxmlformats.org/presentationml/2006/main">
  <p:tag name="MIO_EK" val="9850"/>
  <p:tag name="MIO_GUID" val="8cd68e69-f777-47f4-b379-c41fd6f60e75"/>
  <p:tag name="MIO_EKGUID" val="286e9b23-a450-4a2d-8159-7e31482d29b8"/>
  <p:tag name="MIO_UPDATE" val="True"/>
  <p:tag name="MIO_VERSION" val="18.07.2017 09:09:52"/>
  <p:tag name="MIO_DBID" val="25C89224-3BD0-4DAE-9699-6AD9CAF4AB96"/>
  <p:tag name="MIO_LASTDOWNLOADED" val="28.01.2018 21:02:08"/>
  <p:tag name="MIO_OBJECTNAME" val="Locked templates ensure corporate design compliance"/>
  <p:tag name="MIO_LASTEDITORNAME" val="TobiasK "/>
</p:tagLst>
</file>

<file path=ppt/tags/tag316.xml><?xml version="1.0" encoding="utf-8"?>
<p:tagLst xmlns:a="http://schemas.openxmlformats.org/drawingml/2006/main" xmlns:r="http://schemas.openxmlformats.org/officeDocument/2006/relationships" xmlns:p="http://schemas.openxmlformats.org/presentationml/2006/main">
  <p:tag name="MIO_EK" val="6557"/>
  <p:tag name="MIO_GUID" val="3ea9ae20-957d-4844-a228-25cb44d589b8"/>
  <p:tag name="MIO_EKGUID" val="6114bb73-3ed8-49b1-84e5-d6cc58f07532"/>
  <p:tag name="MIO_UPDATE" val="True"/>
  <p:tag name="MIO_VERSION" val="18.07.2017 09:09:54"/>
  <p:tag name="MIO_DBID" val="25C89224-3BD0-4DAE-9699-6AD9CAF4AB96"/>
  <p:tag name="MIO_LASTDOWNLOADED" val="28.01.2018 21:02:09"/>
  <p:tag name="MIO_OBJECTNAME" val="2 Agenda with Single Chapters (3)"/>
  <p:tag name="MIO_LASTEDITORNAME" val="TobiasK "/>
</p:tagLst>
</file>

<file path=ppt/tags/tag317.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
  <p:tag name="MIO_AGENDA_ELEMENTNAME" val="Technische Anforderungen"/>
  <p:tag name="MIO_AGENDA_SCALEMODE_FIT_TO_SLIDE_TAG" val="True"/>
  <p:tag name="MIO_AGENDA_AUTOMATIC_UPDATE_TAG" val="True"/>
  <p:tag name="MIO_SKIP_CDCHECK" val="true"/>
  <p:tag name="MIO_EKGUID" val="2c87fc14-dac2-44eb-a0b0-36add9c4d219"/>
  <p:tag name="MIO_GUID" val="c1985c52-5713-44d7-b11d-5846d95c536e"/>
  <p:tag name="MIO_VERSION" val="31.12.9999 23:59:59"/>
  <p:tag name="MIO_DBID" val="25C89224-3BD0-4DAE-9699-6AD9CAF4AB96"/>
  <p:tag name="MIO_LASTDOWNLOADED" val="17.07.2017 13:33:37"/>
  <p:tag name="MIO_UPDATE" val="False"/>
</p:tagLst>
</file>

<file path=ppt/tags/tag318.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_NUMBER"/>
</p:tagLst>
</file>

<file path=ppt/tags/tag319.xml><?xml version="1.0" encoding="utf-8"?>
<p:tagLst xmlns:a="http://schemas.openxmlformats.org/drawingml/2006/main" xmlns:r="http://schemas.openxmlformats.org/officeDocument/2006/relationships" xmlns:p="http://schemas.openxmlformats.org/presentationml/2006/main">
  <p:tag name="MIO_EK_DESIGN" val="1370"/>
  <p:tag name="MIO_VERSION_DESIGN" val="12.02.2015 12:05:40"/>
  <p:tag name="MIO_DBID_DESIGN" val="C6290564-0FE1-4C04-A821-96A4C883DABC"/>
  <p:tag name="MIO_EK" val="9857"/>
  <p:tag name="MIO_GUID" val="c98c01c3-dcbe-414c-8395-f3e54280096f"/>
  <p:tag name="MIO_HYPERLINK_INDEX_TARGET_GUID_DICTIONARY" val="1$c98c01c3-dcbe-414c-8395-f3e54280096f,,a4a70b6e-acfa-4fba-9e78-c6e29fb7c2be"/>
  <p:tag name="MIO_EKGUID" val="1595436c-5882-48eb-b32f-8a22f3f62f53"/>
  <p:tag name="MIO_UPDATE" val="True"/>
  <p:tag name="MIO_VERSION" val="27.10.2017 11:50:55"/>
  <p:tag name="MIO_DBID" val="25C89224-3BD0-4DAE-9699-6AD9CAF4AB96"/>
  <p:tag name="MIO_LASTDOWNLOADED" val="28.01.2018 21:02:10"/>
  <p:tag name="MIO_OBJECTNAME" val="Architecture at documenter"/>
  <p:tag name="MIO_LASTEDITORNAME" val="TobiasK "/>
</p:tagLst>
</file>

<file path=ppt/tags/tag32.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320.xml><?xml version="1.0" encoding="utf-8"?>
<p:tagLst xmlns:a="http://schemas.openxmlformats.org/drawingml/2006/main" xmlns:r="http://schemas.openxmlformats.org/officeDocument/2006/relationships" xmlns:p="http://schemas.openxmlformats.org/presentationml/2006/main">
  <p:tag name="MIO_GUID" val="f833e01b-85cb-43ed-b10f-dcd37d879755"/>
  <p:tag name="MIO_EK_DESIGN" val="1370"/>
  <p:tag name="MIO_VERSION_DESIGN" val="15.10.2012 16:25:40"/>
  <p:tag name="MIO_DBID_DESIGN" val="32994642-666C-41C7-A865-889BBF405F49"/>
  <p:tag name="MIO_EK" val="8984"/>
  <p:tag name="MIO_EKGUID" val="aba4d0e1-1e9c-4729-b104-b141b0088bf3"/>
  <p:tag name="MIO_UPDATE" val="True"/>
  <p:tag name="MIO_VERSION" val="27.10.2017 11:50:58"/>
  <p:tag name="MIO_DBID" val="25C89224-3BD0-4DAE-9699-6AD9CAF4AB96"/>
  <p:tag name="MIO_LASTDOWNLOADED" val="28.01.2018 21:02:12"/>
  <p:tag name="MIO_OBJECTNAME" val="Technical requirements"/>
  <p:tag name="MIO_LASTEDITORNAME" val="TobiasK "/>
</p:tagLst>
</file>

<file path=ppt/tags/tag321.xml><?xml version="1.0" encoding="utf-8"?>
<p:tagLst xmlns:a="http://schemas.openxmlformats.org/drawingml/2006/main" xmlns:r="http://schemas.openxmlformats.org/officeDocument/2006/relationships" xmlns:p="http://schemas.openxmlformats.org/presentationml/2006/main">
  <p:tag name="MIO_GUID" val="67843606-b259-4bba-962f-40ac8a4f93f1"/>
  <p:tag name="MIO_EK" val="1379"/>
  <p:tag name="MIO_EKGUID" val="f1abd572-b386-432f-9985-2b791de0a794"/>
  <p:tag name="MIO_UPDATE" val="True"/>
  <p:tag name="MIO_VERSION" val="08.07.2014 11:52:37"/>
  <p:tag name="MIO_DBID" val="25C89224-3BD0-4DAE-9699-6AD9CAF4AB96"/>
  <p:tag name="MIO_LASTDOWNLOADED" val="28.04.2016 18:07:16"/>
  <p:tag name="MIO_OBJECTNAME" val="Globe"/>
  <p:tag name="MIO_LASTEDITORNAME" val="empower enterprise"/>
</p:tagLst>
</file>

<file path=ppt/tags/tag322.xml><?xml version="1.0" encoding="utf-8"?>
<p:tagLst xmlns:a="http://schemas.openxmlformats.org/drawingml/2006/main" xmlns:r="http://schemas.openxmlformats.org/officeDocument/2006/relationships" xmlns:p="http://schemas.openxmlformats.org/presentationml/2006/main">
  <p:tag name="MIO_EK" val="6557"/>
  <p:tag name="MIO_GUID" val="dd4836cb-ee2c-4fdc-b724-a6cf1c7a0673"/>
  <p:tag name="MIO_EKGUID" val="c09520c4-6c0a-45b7-94e1-91488b07e18d"/>
  <p:tag name="MIO_UPDATE" val="True"/>
  <p:tag name="MIO_VERSION" val="18.07.2017 09:10:01"/>
  <p:tag name="MIO_DBID" val="25C89224-3BD0-4DAE-9699-6AD9CAF4AB96"/>
  <p:tag name="MIO_LASTDOWNLOADED" val="28.01.2018 21:02:13"/>
  <p:tag name="MIO_OBJECTNAME" val="2 Agenda with Single Chapters (4)"/>
  <p:tag name="MIO_LASTEDITORNAME" val="TobiasK "/>
</p:tagLst>
</file>

<file path=ppt/tags/tag323.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
  <p:tag name="MIO_AGENDA_ELEMENTNAME" val="Referenzen"/>
  <p:tag name="MIO_AGENDA_SCALEMODE_FIT_TO_SLIDE_TAG" val="True"/>
  <p:tag name="MIO_AGENDA_AUTOMATIC_UPDATE_TAG" val="True"/>
  <p:tag name="MIO_SKIP_CDCHECK" val="true"/>
  <p:tag name="MIO_EKGUID" val="2c87fc14-dac2-44eb-a0b0-36add9c4d219"/>
  <p:tag name="MIO_GUID" val="1c516991-579b-4599-bc4d-b45ece449891"/>
  <p:tag name="MIO_VERSION" val="31.12.9999 23:59:59"/>
  <p:tag name="MIO_DBID" val="25C89224-3BD0-4DAE-9699-6AD9CAF4AB96"/>
  <p:tag name="MIO_LASTDOWNLOADED" val="17.07.2017 13:33:37"/>
  <p:tag name="MIO_UPDATE" val="False"/>
</p:tagLst>
</file>

<file path=ppt/tags/tag324.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_NUMBER"/>
</p:tagLst>
</file>

<file path=ppt/tags/tag325.xml><?xml version="1.0" encoding="utf-8"?>
<p:tagLst xmlns:a="http://schemas.openxmlformats.org/drawingml/2006/main" xmlns:r="http://schemas.openxmlformats.org/officeDocument/2006/relationships" xmlns:p="http://schemas.openxmlformats.org/presentationml/2006/main">
  <p:tag name="MIO_GUID" val="c91d2ff9-3b7f-42dc-9f1d-4586dd2cb923"/>
  <p:tag name="MIO_EK" val="6778"/>
  <p:tag name="MIO_EKGUID" val="ad265006-603d-4875-a5ba-d2415a787bc3"/>
  <p:tag name="MIO_UPDATE" val="True"/>
  <p:tag name="MIO_VERSION" val="27.10.2017 11:51:02"/>
  <p:tag name="MIO_DBID" val="25C89224-3BD0-4DAE-9699-6AD9CAF4AB96"/>
  <p:tag name="MIO_LASTDOWNLOADED" val="28.01.2018 21:02:14"/>
  <p:tag name="MIO_OBJECTNAME" val="empower ist eine skalierbare Lösung für weltweit a"/>
  <p:tag name="MIO_LASTEDITORNAME" val="TobiasK "/>
</p:tagLst>
</file>

<file path=ppt/tags/tag326.xml><?xml version="1.0" encoding="utf-8"?>
<p:tagLst xmlns:a="http://schemas.openxmlformats.org/drawingml/2006/main" xmlns:r="http://schemas.openxmlformats.org/officeDocument/2006/relationships" xmlns:p="http://schemas.openxmlformats.org/presentationml/2006/main">
  <p:tag name="MIO_EK" val="6557"/>
  <p:tag name="MIO_GUID" val="07b78f74-6570-4282-9bb6-2f57dd99f8aa"/>
  <p:tag name="MIO_EKGUID" val="8388c3cd-0846-4af3-b575-1a6c3d7506f2"/>
  <p:tag name="MIO_UPDATE" val="True"/>
  <p:tag name="MIO_VERSION" val="18.07.2017 09:10:05"/>
  <p:tag name="MIO_DBID" val="25C89224-3BD0-4DAE-9699-6AD9CAF4AB96"/>
  <p:tag name="MIO_LASTDOWNLOADED" val="28.01.2018 21:02:15"/>
  <p:tag name="MIO_OBJECTNAME" val="2 Agenda with Single Chapters (5)"/>
  <p:tag name="MIO_LASTEDITORNAME" val="TobiasK "/>
</p:tagLst>
</file>

<file path=ppt/tags/tag327.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
  <p:tag name="MIO_AGENDA_ELEMENTNAME" val="Über Made in Office"/>
  <p:tag name="MIO_AGENDA_SCALEMODE_FIT_TO_SLIDE_TAG" val="True"/>
  <p:tag name="MIO_AGENDA_AUTOMATIC_UPDATE_TAG" val="True"/>
  <p:tag name="MIO_SKIP_CDCHECK" val="true"/>
  <p:tag name="MIO_EKGUID" val="2c87fc14-dac2-44eb-a0b0-36add9c4d219"/>
  <p:tag name="MIO_GUID" val="fb375b06-eb90-4b98-9bc2-947a5b22a90b"/>
  <p:tag name="MIO_VERSION" val="31.12.9999 23:59:59"/>
  <p:tag name="MIO_DBID" val="25C89224-3BD0-4DAE-9699-6AD9CAF4AB96"/>
  <p:tag name="MIO_LASTDOWNLOADED" val="17.07.2017 13:33:37"/>
  <p:tag name="MIO_UPDATE" val="False"/>
</p:tagLst>
</file>

<file path=ppt/tags/tag328.xml><?xml version="1.0" encoding="utf-8"?>
<p:tagLst xmlns:a="http://schemas.openxmlformats.org/drawingml/2006/main" xmlns:r="http://schemas.openxmlformats.org/officeDocument/2006/relationships" xmlns:p="http://schemas.openxmlformats.org/presentationml/2006/main">
  <p:tag name="MIO_SHAPETYPES_AGENDA" val="MIO_AGENDA_AGENDAPOINTSLIDE_SHAPE_NUMBER"/>
</p:tagLst>
</file>

<file path=ppt/tags/tag329.xml><?xml version="1.0" encoding="utf-8"?>
<p:tagLst xmlns:a="http://schemas.openxmlformats.org/drawingml/2006/main" xmlns:r="http://schemas.openxmlformats.org/officeDocument/2006/relationships" xmlns:p="http://schemas.openxmlformats.org/presentationml/2006/main">
  <p:tag name="MIO_GUID" val="4f81c47f-ba82-4ad4-9a20-e2ef3abf1975"/>
  <p:tag name="MIO_STRING_IGNORE_CHECKSUM_FOR_NEXT_SAVE" val="False"/>
  <p:tag name="MIO_EKGUID" val="da4c0a37-a3fc-460c-8230-2688356bd0b7"/>
  <p:tag name="MIO_UPDATE" val="True"/>
  <p:tag name="MIO_VERSION" val="02.01.2018 15:12:27"/>
  <p:tag name="MIO_DBID" val="25C89224-3BD0-4DAE-9699-6AD9CAF4AB96"/>
  <p:tag name="MIO_LASTDOWNLOADED" val="28.01.2018 21:02:16"/>
  <p:tag name="MIO_OBJECTNAME" val="projects Facts &amp; Figures"/>
  <p:tag name="MIO_LASTEDITORNAME" val="TobiasK "/>
</p:tagLst>
</file>

<file path=ppt/tags/tag33.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330.xml><?xml version="1.0" encoding="utf-8"?>
<p:tagLst xmlns:a="http://schemas.openxmlformats.org/drawingml/2006/main" xmlns:r="http://schemas.openxmlformats.org/officeDocument/2006/relationships" xmlns:p="http://schemas.openxmlformats.org/presentationml/2006/main">
  <p:tag name="MIO_GUID" val="fcccfe1e-df94-4253-b43a-2f582e173dfd"/>
  <p:tag name="MIO_EK" val="9968"/>
  <p:tag name="MIO_EKGUID" val="7edaad99-3d38-40f7-b68b-7239c95e07cc"/>
  <p:tag name="MIO_UPDATE" val="True"/>
  <p:tag name="MIO_VERSION" val="05.12.2016 15:06:51"/>
  <p:tag name="MIO_DBID" val="25C89224-3BD0-4DAE-9699-6AD9CAF4AB96"/>
  <p:tag name="MIO_LASTDOWNLOADED" val="17.07.2017 15:55:56"/>
  <p:tag name="MIO_OBJECTNAME" val="Workspace"/>
  <p:tag name="MIO_LASTEDITORNAME" val="Michael Kensy"/>
</p:tagLst>
</file>

<file path=ppt/tags/tag331.xml><?xml version="1.0" encoding="utf-8"?>
<p:tagLst xmlns:a="http://schemas.openxmlformats.org/drawingml/2006/main" xmlns:r="http://schemas.openxmlformats.org/officeDocument/2006/relationships" xmlns:p="http://schemas.openxmlformats.org/presentationml/2006/main">
  <p:tag name="MIO_GUID" val="73f52cfc-18e6-412b-9352-827c15afaca7"/>
  <p:tag name="MIO_EKGUID" val="adeed125-7dc2-4482-a710-f256657a7160"/>
  <p:tag name="MIO_VERSION" val="29.11.2016 14:19:42"/>
  <p:tag name="MIO_DBID" val="25C89224-3BD0-4DAE-9699-6AD9CAF4AB96"/>
  <p:tag name="MIO_LASTDOWNLOADED" val="01.12.2016 14:59:42"/>
  <p:tag name="MIO_OBJECTNAME" val="Headline"/>
  <p:tag name="MIO_LASTEDITORNAME" val="Stephan Kuhnert"/>
  <p:tag name="MIO_UPDATE" val="False"/>
</p:tagLst>
</file>

<file path=ppt/tags/tag332.xml><?xml version="1.0" encoding="utf-8"?>
<p:tagLst xmlns:a="http://schemas.openxmlformats.org/drawingml/2006/main" xmlns:r="http://schemas.openxmlformats.org/officeDocument/2006/relationships" xmlns:p="http://schemas.openxmlformats.org/presentationml/2006/main">
  <p:tag name="MIO_GUID" val="c0e26e01-f20e-4863-810a-2c3efebbe8c8"/>
  <p:tag name="MIO_EK" val="6659"/>
  <p:tag name="MIO_EKGUID" val="67707615-bebe-4cda-aeaa-2003fce9a3dc"/>
  <p:tag name="MIO_UPDATE" val="True"/>
  <p:tag name="MIO_VERSION" val="18.07.2017 09:10:10"/>
  <p:tag name="MIO_DBID" val="25C89224-3BD0-4DAE-9699-6AD9CAF4AB96"/>
  <p:tag name="MIO_LASTDOWNLOADED" val="28.01.2018 21:02:17"/>
  <p:tag name="MIO_OBJECTNAME" val="Our locations"/>
  <p:tag name="MIO_LASTEDITORNAME" val="TobiasK "/>
</p:tagLst>
</file>

<file path=ppt/tags/tag333.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334.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335.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336.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337.xml><?xml version="1.0" encoding="utf-8"?>
<p:tagLst xmlns:a="http://schemas.openxmlformats.org/drawingml/2006/main" xmlns:r="http://schemas.openxmlformats.org/officeDocument/2006/relationships" xmlns:p="http://schemas.openxmlformats.org/presentationml/2006/main">
  <p:tag name="MIO_GUID" val="f2e5ac79-365c-4358-98ae-e076e2ec1371"/>
  <p:tag name="MIO_VERSION" val="08.07.2014 11:46:52"/>
  <p:tag name="MIO_DBID" val="25C89224-3BD0-4DAE-9699-6AD9CAF4AB96"/>
  <p:tag name="MIO_LASTDOWNLOADED" val="10.02.2016 13:20:54"/>
  <p:tag name="MIO_OBJECTNAME" val="Location"/>
  <p:tag name="MIO_LASTEDITORNAME" val="empower enterprise"/>
  <p:tag name="MIO_UPDATE" val="False"/>
</p:tagLst>
</file>

<file path=ppt/tags/tag338.xml><?xml version="1.0" encoding="utf-8"?>
<p:tagLst xmlns:a="http://schemas.openxmlformats.org/drawingml/2006/main" xmlns:r="http://schemas.openxmlformats.org/officeDocument/2006/relationships" xmlns:p="http://schemas.openxmlformats.org/presentationml/2006/main">
  <p:tag name="MIO_GUID" val="cfc7ba52-4a8e-46b1-9b32-cdab7922b0e8"/>
  <p:tag name="MIO_EKGUID" val="eec35723-f008-4c7e-83aa-f755284e628b"/>
  <p:tag name="MIO_UPDATE" val="True"/>
  <p:tag name="MIO_VERSION" val="27.10.2017 11:51:08"/>
  <p:tag name="MIO_DBID" val="25C89224-3BD0-4DAE-9699-6AD9CAF4AB96"/>
  <p:tag name="MIO_LASTDOWNLOADED" val="28.01.2018 21:02:18"/>
  <p:tag name="MIO_OBJECTNAME" val="Slide 25"/>
  <p:tag name="MIO_LASTEDITORNAME" val="TobiasK "/>
</p:tagLst>
</file>

<file path=ppt/tags/tag339.xml><?xml version="1.0" encoding="utf-8"?>
<p:tagLst xmlns:a="http://schemas.openxmlformats.org/drawingml/2006/main" xmlns:r="http://schemas.openxmlformats.org/officeDocument/2006/relationships" xmlns:p="http://schemas.openxmlformats.org/presentationml/2006/main">
  <p:tag name="MIO_GUID" val="29ec7bf3-5b0b-4676-b7ac-bd05f07c3c9f"/>
  <p:tag name="MIO_EKGUID" val="cff8afb8-0e24-4290-8324-b03bed8c7aa2"/>
  <p:tag name="MIO_UPDATE" val="True"/>
  <p:tag name="MIO_VERSION" val="21.08.2017 12:19:12"/>
  <p:tag name="MIO_DBID" val="25C89224-3BD0-4DAE-9699-6AD9CAF4AB96"/>
  <p:tag name="MIO_LASTDOWNLOADED" val="28.01.2018 21:22:53"/>
  <p:tag name="MIO_OBJECTNAME" val="100% Corporate Design in jeder E-Mail"/>
  <p:tag name="MIO_LASTEDITORNAME" val="Julian Kornmaier"/>
</p:tagLst>
</file>

<file path=ppt/tags/tag34.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340.xml><?xml version="1.0" encoding="utf-8"?>
<p:tagLst xmlns:a="http://schemas.openxmlformats.org/drawingml/2006/main" xmlns:r="http://schemas.openxmlformats.org/officeDocument/2006/relationships" xmlns:p="http://schemas.openxmlformats.org/presentationml/2006/main">
  <p:tag name="MIO_GUID" val="884ea580-68b6-49ea-a7f6-2ad2439685ce"/>
  <p:tag name="MIO_EK" val="9959"/>
  <p:tag name="MIO_EKGUID" val="43165d67-b3cd-42fd-88bf-563cf8c5439d"/>
  <p:tag name="MIO_UPDATE" val="True"/>
  <p:tag name="MIO_VERSION" val="05.12.2016 15:06:38"/>
  <p:tag name="MIO_DBID" val="25C89224-3BD0-4DAE-9699-6AD9CAF4AB96"/>
  <p:tag name="MIO_LASTDOWNLOADED" val="04.08.2017 09:42:19"/>
  <p:tag name="MIO_OBJECTNAME" val="Research"/>
  <p:tag name="MIO_LASTEDITORNAME" val="Michael Kensy"/>
</p:tagLst>
</file>

<file path=ppt/tags/tag341.xml><?xml version="1.0" encoding="utf-8"?>
<p:tagLst xmlns:a="http://schemas.openxmlformats.org/drawingml/2006/main" xmlns:r="http://schemas.openxmlformats.org/officeDocument/2006/relationships" xmlns:p="http://schemas.openxmlformats.org/presentationml/2006/main">
  <p:tag name="MIO_GUID" val="c0c65dd5-4732-4f7b-8360-9cfff717a73b"/>
  <p:tag name="MIO_STRING_IGNORE_CHECKSUM_FOR_NEXT_SAVE" val="False"/>
  <p:tag name="MIO_EKGUID" val="dfa0edad-f0bf-4272-91e1-7e7a3390712b"/>
  <p:tag name="MIO_UPDATE" val="True"/>
  <p:tag name="MIO_VERSION" val="21.08.2017 12:19:15"/>
  <p:tag name="MIO_DBID" val="25C89224-3BD0-4DAE-9699-6AD9CAF4AB96"/>
  <p:tag name="MIO_LASTDOWNLOADED" val="28.01.2018 21:22:54"/>
  <p:tag name="MIO_OBJECTNAME" val="Warum empower mails?"/>
  <p:tag name="MIO_LASTEDITORNAME" val="Julian Kornmaier"/>
</p:tagLst>
</file>

<file path=ppt/tags/tag342.xml><?xml version="1.0" encoding="utf-8"?>
<p:tagLst xmlns:a="http://schemas.openxmlformats.org/drawingml/2006/main" xmlns:r="http://schemas.openxmlformats.org/officeDocument/2006/relationships" xmlns:p="http://schemas.openxmlformats.org/presentationml/2006/main">
  <p:tag name="MIO_GUID" val="ea98810e-faae-460f-919f-2f655c08c5fa"/>
  <p:tag name="MIO_EK" val="9963"/>
  <p:tag name="MIO_EKGUID" val="ec6a0d3d-bb9d-4bb4-8ea2-7a7cfba8232f"/>
  <p:tag name="MIO_UPDATE" val="True"/>
  <p:tag name="MIO_VERSION" val="05.12.2016 15:06:43"/>
  <p:tag name="MIO_DBID" val="25C89224-3BD0-4DAE-9699-6AD9CAF4AB96"/>
  <p:tag name="MIO_LASTDOWNLOADED" val="04.08.2017 09:59:41"/>
  <p:tag name="MIO_OBJECTNAME" val="User"/>
  <p:tag name="MIO_LASTEDITORNAME" val="Michael Kensy"/>
</p:tagLst>
</file>

<file path=ppt/tags/tag343.xml><?xml version="1.0" encoding="utf-8"?>
<p:tagLst xmlns:a="http://schemas.openxmlformats.org/drawingml/2006/main" xmlns:r="http://schemas.openxmlformats.org/officeDocument/2006/relationships" xmlns:p="http://schemas.openxmlformats.org/presentationml/2006/main">
  <p:tag name="MIO_GUID" val="f3d8697b-6c70-4895-b207-fd27551ee79a"/>
  <p:tag name="MIO_STRING_IGNORE_CHECKSUM_FOR_NEXT_SAVE" val="False"/>
  <p:tag name="MIO_EKGUID" val="cd2acd46-5c6c-4d93-817b-32e0575c277d"/>
  <p:tag name="MIO_UPDATE" val="True"/>
  <p:tag name="MIO_VERSION" val="21.08.2017 12:19:18"/>
  <p:tag name="MIO_DBID" val="25C89224-3BD0-4DAE-9699-6AD9CAF4AB96"/>
  <p:tag name="MIO_LASTDOWNLOADED" val="28.01.2018 21:22:56"/>
  <p:tag name="MIO_OBJECTNAME" val="Funktionsumfang empower mails bis Ende 2017"/>
  <p:tag name="MIO_LASTEDITORNAME" val="Julian Kornmaier"/>
</p:tagLst>
</file>

<file path=ppt/tags/tag34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45.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46.xml><?xml version="1.0" encoding="utf-8"?>
<p:tagLst xmlns:a="http://schemas.openxmlformats.org/drawingml/2006/main" xmlns:r="http://schemas.openxmlformats.org/officeDocument/2006/relationships" xmlns:p="http://schemas.openxmlformats.org/presentationml/2006/main">
  <p:tag name="MIO_GUID" val="e691aba9-8b31-4bdf-9387-3dc5526bdd74"/>
  <p:tag name="MIO_STRING_IGNORE_CHECKSUM_FOR_NEXT_SAVE" val="False"/>
  <p:tag name="MIO_EKGUID" val="5bfd8af7-4365-4775-a7ed-8b666f3e93f8"/>
  <p:tag name="MIO_UPDATE" val="True"/>
  <p:tag name="MIO_VERSION" val="21.08.2017 12:19:21"/>
  <p:tag name="MIO_DBID" val="25C89224-3BD0-4DAE-9699-6AD9CAF4AB96"/>
  <p:tag name="MIO_LASTDOWNLOADED" val="28.01.2018 21:22:57"/>
  <p:tag name="MIO_OBJECTNAME" val="Roadmap 2018"/>
  <p:tag name="MIO_LASTEDITORNAME" val="Julian Kornmaier"/>
</p:tagLst>
</file>

<file path=ppt/tags/tag347.xml><?xml version="1.0" encoding="utf-8"?>
<p:tagLst xmlns:a="http://schemas.openxmlformats.org/drawingml/2006/main" xmlns:r="http://schemas.openxmlformats.org/officeDocument/2006/relationships" xmlns:p="http://schemas.openxmlformats.org/presentationml/2006/main">
  <p:tag name="MIO_GUID" val="02425a94-d866-4e38-9cf9-3621b092ed6d"/>
  <p:tag name="MIO_EK" val="9954"/>
  <p:tag name="MIO_EKGUID" val="a6efc577-65c7-40dd-83a8-a72897c4fd0c"/>
  <p:tag name="MIO_UPDATE" val="True"/>
  <p:tag name="MIO_VERSION" val="05.12.2016 15:06:30"/>
  <p:tag name="MIO_DBID" val="25C89224-3BD0-4DAE-9699-6AD9CAF4AB96"/>
  <p:tag name="MIO_LASTDOWNLOADED" val="04.08.2017 10:25:56"/>
  <p:tag name="MIO_OBJECTNAME" val="Vision"/>
  <p:tag name="MIO_LASTEDITORNAME" val="Michael Kensy"/>
</p:tagLst>
</file>

<file path=ppt/tags/tag348.xml><?xml version="1.0" encoding="utf-8"?>
<p:tagLst xmlns:a="http://schemas.openxmlformats.org/drawingml/2006/main" xmlns:r="http://schemas.openxmlformats.org/officeDocument/2006/relationships" xmlns:p="http://schemas.openxmlformats.org/presentationml/2006/main">
  <p:tag name="MIO_GUID" val="66e3ac82-5f88-456a-a354-9ee4b9fb3422"/>
  <p:tag name="MIO_EKGUID" val="2a03102d-357f-4375-b38d-a30b302cad05"/>
  <p:tag name="MIO_UPDATE" val="True"/>
  <p:tag name="MIO_VERSION" val="21.08.2017 12:19:23"/>
  <p:tag name="MIO_DBID" val="25C89224-3BD0-4DAE-9699-6AD9CAF4AB96"/>
  <p:tag name="MIO_LASTDOWNLOADED" val="28.01.2018 21:22:58"/>
  <p:tag name="MIO_OBJECTNAME" val="Slide 5"/>
  <p:tag name="MIO_LASTEDITORNAME" val="Julian Kornmaier"/>
</p:tagLst>
</file>

<file path=ppt/tags/tag35.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3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8.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39.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8,63,110,Dark 2"/>
  <p:tag name="MIO_MST_COLOR_4" val="241,241,241,Light 2"/>
  <p:tag name="MIO_MST_COLOR_5" val="135,158,182,Accent 1"/>
  <p:tag name="MIO_MST_COLOR_6" val="18,63,110,Accent 2"/>
  <p:tag name="MIO_MST_COLOR_7" val="184,214,240,Accent 3"/>
  <p:tag name="MIO_MST_COLOR_8" val="246,248,251,Accent 4"/>
  <p:tag name="MIO_MST_COLOR_9" val="51,51,51,Accent 5"/>
  <p:tag name="MIO_MST_COLOR_10" val="102,102,102,Accent 6"/>
  <p:tag name="MIO_MST_COLOR_11" val="102,102,102,"/>
  <p:tag name="MIO_MST_COLOR_12" val="102,102,102,"/>
  <p:tag name="MIO_FALLBACK_LAYOUT" val="6"/>
  <p:tag name="MIO_SHOW_DATE" val="False"/>
  <p:tag name="MIO_SHOW_FOOTER" val="False"/>
  <p:tag name="MIO_SHOW_PAGENUMBER" val="True"/>
  <p:tag name="MIO_AVOID_BLANK_LAYOUT" val="True"/>
  <p:tag name="MIO_CD_LAYOUT_VALID_AREA" val="False"/>
  <p:tag name="MIO_NUMBER_OF_VALID_LAYOUTS" val="11"/>
  <p:tag name="MIO_HDS" val="True"/>
  <p:tag name="MIO_EK" val="9987"/>
  <p:tag name="MIO_EKGUID" val="d0486db9-11d8-421b-89d6-8cbf12ca6846"/>
  <p:tag name="MIO_UPDATE" val="True"/>
  <p:tag name="MIO_VERSION" val="28.11.2016 00:18:54"/>
  <p:tag name="MIO_DBID" val="25C89224-3BD0-4DAE-9699-6AD9CAF4AB96"/>
  <p:tag name="MIO_LASTDOWNLOADED" val="28.11.2016 01:18:53"/>
  <p:tag name="MIO_OBJECTNAME" val="mio 16:9 neu (in Arbeit)"/>
  <p:tag name="MIO_LASTEDITORNAME" val="Stephan "/>
  <p:tag name="MIO_CDID" val="4db430ae-cfa8-4b0a-b65d-529e618dd810"/>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True"/>
  <p:tag name="MIO_SHOW_PAGENUMBER" val="True"/>
  <p:tag name="MIO_AVOID_BLANK_LAYOUT" val="True"/>
  <p:tag name="MIO_CD_LAYOUT_VALID_AREA" val="False"/>
  <p:tag name="MIO_NUMBER_OF_VALID_LAYOUTS" val="12"/>
  <p:tag name="MIO_HDS" val="True"/>
  <p:tag name="MIO_EK" val="9987"/>
  <p:tag name="MIO_EKGUID" val="d0486db9-11d8-421b-89d6-8cbf12ca6846"/>
  <p:tag name="MIO_UPDATE" val="True"/>
  <p:tag name="MIO_VERSION" val="01.12.2016 07:54:55"/>
  <p:tag name="MIO_DBID" val="25C89224-3BD0-4DAE-9699-6AD9CAF4AB96"/>
  <p:tag name="MIO_LASTDOWNLOADED" val="01.12.2016 08:54:54"/>
  <p:tag name="MIO_OBJECTNAME" val="mio 16:9 neu (in Arbeit)"/>
  <p:tag name="MIO_LASTEDITORNAME" val="Stephan Kuhnert"/>
  <p:tag name="MIO_CDID" val="4db430ae-cfa8-4b0a-b65d-529e618dd810"/>
  <p:tag name="MIO_PRESI_FIRST_SLIDENUMBER" val="1"/>
</p:tagLst>
</file>

<file path=ppt/tags/tag4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1.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True"/>
  <p:tag name="MIO_SHOW_PAGENUMBER" val="True"/>
  <p:tag name="MIO_AVOID_BLANK_LAYOUT" val="True"/>
  <p:tag name="MIO_CD_LAYOUT_VALID_AREA" val="False"/>
  <p:tag name="MIO_NUMBER_OF_VALID_LAYOUTS" val="12"/>
  <p:tag name="MIO_HDS" val="True"/>
  <p:tag name="MIO_EK" val="9987"/>
  <p:tag name="MIO_EKGUID" val="d0486db9-11d8-421b-89d6-8cbf12ca6846"/>
  <p:tag name="MIO_UPDATE" val="True"/>
  <p:tag name="MIO_VERSION" val="01.12.2016 07:54:55"/>
  <p:tag name="MIO_DBID" val="25C89224-3BD0-4DAE-9699-6AD9CAF4AB96"/>
  <p:tag name="MIO_LASTDOWNLOADED" val="01.12.2016 08:54:54"/>
  <p:tag name="MIO_OBJECTNAME" val="mio 16:9 neu (in Arbeit)"/>
  <p:tag name="MIO_LASTEDITORNAME" val="Stephan Kuhnert"/>
  <p:tag name="MIO_CDID" val="4db430ae-cfa8-4b0a-b65d-529e618dd810"/>
  <p:tag name="MIO_PRESI_FIRST_SLIDENUMBER" val="1"/>
</p:tagLst>
</file>

<file path=ppt/tags/tag42.xml><?xml version="1.0" encoding="utf-8"?>
<p:tagLst xmlns:a="http://schemas.openxmlformats.org/drawingml/2006/main" xmlns:r="http://schemas.openxmlformats.org/officeDocument/2006/relationships" xmlns:p="http://schemas.openxmlformats.org/presentationml/2006/main">
  <p:tag name="MIO_PRESI_FIRST_SLIDENUMBER" val="1"/>
  <p:tag name="MIO_EK" val="6501"/>
  <p:tag name="MIO_FALLBACK_LAYOUT" val="4"/>
  <p:tag name="MIO_SHOW_DATE" val="False"/>
  <p:tag name="MIO_SHOW_FOOTER" val="False"/>
  <p:tag name="MIO_SHOW_PAGENUMBER" val="False"/>
  <p:tag name="MIO_AVOID_BLANK_LAYOUT" val="True"/>
  <p:tag name="MIO_CD_LAYOUT_VALID_AREA" val="False"/>
  <p:tag name="MIO_NUMBER_OF_VALID_LAYOUTS" val="12"/>
  <p:tag name="MIO_HDS" val="True"/>
  <p:tag name="MIO_SKIPVERSION" val="01.01.0001 00:00:00"/>
  <p:tag name="MIO_EKGUID" val="425851bb-5240-452b-af6e-733b2a3138eb"/>
  <p:tag name="MIO_UPDATE" val="True"/>
  <p:tag name="MIO_VERSION" val="22.01.2018 11:38:03"/>
  <p:tag name="MIO_DBID" val="25C89224-3BD0-4DAE-9699-6AD9CAF4AB96"/>
  <p:tag name="MIO_LASTDOWNLOADED" val="28.01.2018 21:11:31"/>
  <p:tag name="MIO_OBJECTNAME" val=" empower slides"/>
  <p:tag name="MIO_LASTEDITORNAME" val="Tobias Kablitz"/>
  <p:tag name="MIO_CDID" val="8361fbb9-0087-41b9-b96a-fb00a9b3a200"/>
</p:tagLst>
</file>

<file path=ppt/tags/tag43.xml><?xml version="1.0" encoding="utf-8"?>
<p:tagLst xmlns:a="http://schemas.openxmlformats.org/drawingml/2006/main" xmlns:r="http://schemas.openxmlformats.org/officeDocument/2006/relationships" xmlns:p="http://schemas.openxmlformats.org/presentationml/2006/main">
  <p:tag name="MIO_USER_INPUT_REQUIRED" val="Label;"/>
  <p:tag name="MIO_USER_INPUT_OPTIONAL" val=" "/>
  <p:tag name="MIO_USER_INPUT_TEXT" val=" "/>
</p:tagLst>
</file>

<file path=ppt/tags/tag44.xml><?xml version="1.0" encoding="utf-8"?>
<p:tagLst xmlns:a="http://schemas.openxmlformats.org/drawingml/2006/main" xmlns:r="http://schemas.openxmlformats.org/officeDocument/2006/relationships" xmlns:p="http://schemas.openxmlformats.org/presentationml/2006/main">
  <p:tag name="MIO_USER_INPUT_REQUIRED" val="Slide Number;"/>
  <p:tag name="MIO_USER_INPUT_OPTIONAL" val=" "/>
  <p:tag name="MIO_USER_INPUT_FIXED" val=" "/>
</p:tagLst>
</file>

<file path=ppt/tags/tag45.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46.xml><?xml version="1.0" encoding="utf-8"?>
<p:tagLst xmlns:a="http://schemas.openxmlformats.org/drawingml/2006/main" xmlns:r="http://schemas.openxmlformats.org/officeDocument/2006/relationships" xmlns:p="http://schemas.openxmlformats.org/presentationml/2006/main">
  <p:tag name="MIO_USER_INPUT_OPTIONS" val=";FOR INTERNAL USE ONLY;STRICTLY CONFIDENTIAL"/>
  <p:tag name="MIO_USER_INPUT_OPTIONAL" val=" "/>
  <p:tag name="MIO_USER_INPUT_LANGUAGE" val="en-US"/>
  <p:tag name="MIO_USER_INPUT_REQUIRED" val="Confidentiality;"/>
</p:tagLst>
</file>

<file path=ppt/tags/tag47.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48.xml><?xml version="1.0" encoding="utf-8"?>
<p:tagLst xmlns:a="http://schemas.openxmlformats.org/drawingml/2006/main" xmlns:r="http://schemas.openxmlformats.org/officeDocument/2006/relationships" xmlns:p="http://schemas.openxmlformats.org/presentationml/2006/main">
  <p:tag name="MIO_USER_INPUT_REQUIRED" val="Confidentialité;"/>
  <p:tag name="MIO_USER_INPUT_LANGUAGE" val="fr-FR"/>
  <p:tag name="MIO_USER_INPUT_OPTIONAL" val=" "/>
  <p:tag name="MIO_USER_INPUT_OPTIONS" val=";UNIQUEMENT POUR USAGE INTERNE;STRICTEMENT CONFIDENTIAL"/>
</p:tagLst>
</file>

<file path=ppt/tags/tag49.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Watermark;"/>
  <p:tag name="MIO_USER_INPUT_OPTIONAL" val=" "/>
  <p:tag name="MIO_USER_INPUT_TEXT" val=" "/>
</p:tagLst>
</file>

<file path=ppt/tags/tag5.xml><?xml version="1.0" encoding="utf-8"?>
<p:tagLst xmlns:a="http://schemas.openxmlformats.org/drawingml/2006/main" xmlns:r="http://schemas.openxmlformats.org/officeDocument/2006/relationships" xmlns:p="http://schemas.openxmlformats.org/presentationml/2006/main">
  <p:tag name="MIO_PRESI_FIRST_SLIDENUMBER" val="1"/>
  <p:tag name="MIO_EK" val="6103"/>
  <p:tag name="MIO_FALLBACK_LAYOUT" val="4"/>
  <p:tag name="MIO_SHOW_DATE" val="False"/>
  <p:tag name="MIO_SHOW_FOOTER" val="False"/>
  <p:tag name="MIO_SHOW_PAGENUMBER" val="False"/>
  <p:tag name="MIO_AVOID_BLANK_LAYOUT" val="True"/>
  <p:tag name="MIO_CD_LAYOUT_VALID_AREA" val="False"/>
  <p:tag name="MIO_NUMBER_OF_VALID_LAYOUTS" val="12"/>
  <p:tag name="MIO_HDS" val="True"/>
  <p:tag name="MIO_SKIPVERSION" val="01.01.0001 00:00:00"/>
  <p:tag name="MIO_EKGUID" val="80ad7d3b-d4c1-4435-8868-b6e48505721e"/>
  <p:tag name="MIO_UPDATE" val="True"/>
  <p:tag name="MIO_VERSION" val="22.01.2018 12:54:14"/>
  <p:tag name="MIO_DBID" val="25C89224-3BD0-4DAE-9699-6AD9CAF4AB96"/>
  <p:tag name="MIO_LASTDOWNLOADED" val="28.01.2018 20:11:10"/>
  <p:tag name="MIO_OBJECTNAME" val="Made in Office"/>
  <p:tag name="MIO_LASTEDITORNAME" val="Tobias Kablitz"/>
  <p:tag name="MIO_CDID" val="bf6586af-4067-4a3e-a4b6-b071c80ab20d"/>
</p:tagLst>
</file>

<file path=ppt/tags/tag5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1.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5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Watermark;"/>
  <p:tag name="MIO_USER_INPUT_OPTIONAL" val=" "/>
  <p:tag name="MIO_USER_INPUT_TEXT" val=" "/>
</p:tagLst>
</file>

<file path=ppt/tags/tag60.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61.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8,63,110,Dark 2"/>
  <p:tag name="MIO_MST_COLOR_4" val="241,241,241,Light 2"/>
  <p:tag name="MIO_MST_COLOR_5" val="135,158,182,Accent 1"/>
  <p:tag name="MIO_MST_COLOR_6" val="18,63,110,Accent 2"/>
  <p:tag name="MIO_MST_COLOR_7" val="184,214,240,Accent 3"/>
  <p:tag name="MIO_MST_COLOR_8" val="246,248,251,Accent 4"/>
  <p:tag name="MIO_MST_COLOR_9" val="51,51,51,Accent 5"/>
  <p:tag name="MIO_MST_COLOR_10" val="102,102,102,Accent 6"/>
  <p:tag name="MIO_MST_COLOR_11" val="102,102,102,"/>
  <p:tag name="MIO_MST_COLOR_12" val="102,102,102,"/>
  <p:tag name="MIO_FALLBACK_LAYOUT" val="6"/>
  <p:tag name="MIO_SHOW_DATE" val="False"/>
  <p:tag name="MIO_SHOW_FOOTER" val="False"/>
  <p:tag name="MIO_SHOW_PAGENUMBER" val="True"/>
  <p:tag name="MIO_AVOID_BLANK_LAYOUT" val="True"/>
  <p:tag name="MIO_CD_LAYOUT_VALID_AREA" val="False"/>
  <p:tag name="MIO_NUMBER_OF_VALID_LAYOUTS" val="11"/>
  <p:tag name="MIO_HDS" val="True"/>
  <p:tag name="MIO_EK" val="9987"/>
  <p:tag name="MIO_EKGUID" val="d0486db9-11d8-421b-89d6-8cbf12ca6846"/>
  <p:tag name="MIO_UPDATE" val="True"/>
  <p:tag name="MIO_VERSION" val="28.11.2016 00:18:54"/>
  <p:tag name="MIO_DBID" val="25C89224-3BD0-4DAE-9699-6AD9CAF4AB96"/>
  <p:tag name="MIO_LASTDOWNLOADED" val="28.11.2016 01:18:53"/>
  <p:tag name="MIO_OBJECTNAME" val="mio 16:9 neu (in Arbeit)"/>
  <p:tag name="MIO_LASTEDITORNAME" val="Stephan "/>
  <p:tag name="MIO_CDID" val="4db430ae-cfa8-4b0a-b65d-529e618dd810"/>
  <p:tag name="MIO_PRESI_FIRST_SLIDENUMBER" val="1"/>
</p:tagLst>
</file>

<file path=ppt/tags/tag6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3.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True"/>
  <p:tag name="MIO_SHOW_PAGENUMBER" val="True"/>
  <p:tag name="MIO_AVOID_BLANK_LAYOUT" val="True"/>
  <p:tag name="MIO_CD_LAYOUT_VALID_AREA" val="False"/>
  <p:tag name="MIO_NUMBER_OF_VALID_LAYOUTS" val="12"/>
  <p:tag name="MIO_HDS" val="True"/>
  <p:tag name="MIO_EK" val="9987"/>
  <p:tag name="MIO_EKGUID" val="d0486db9-11d8-421b-89d6-8cbf12ca6846"/>
  <p:tag name="MIO_UPDATE" val="True"/>
  <p:tag name="MIO_VERSION" val="01.12.2016 07:54:55"/>
  <p:tag name="MIO_DBID" val="25C89224-3BD0-4DAE-9699-6AD9CAF4AB96"/>
  <p:tag name="MIO_LASTDOWNLOADED" val="01.12.2016 08:54:54"/>
  <p:tag name="MIO_OBJECTNAME" val="mio 16:9 neu (in Arbeit)"/>
  <p:tag name="MIO_LASTEDITORNAME" val="Stephan Kuhnert"/>
  <p:tag name="MIO_CDID" val="4db430ae-cfa8-4b0a-b65d-529e618dd810"/>
  <p:tag name="MIO_PRESI_FIRST_SLIDENUMBER" val="1"/>
</p:tagLst>
</file>

<file path=ppt/tags/tag64.xml><?xml version="1.0" encoding="utf-8"?>
<p:tagLst xmlns:a="http://schemas.openxmlformats.org/drawingml/2006/main" xmlns:r="http://schemas.openxmlformats.org/officeDocument/2006/relationships" xmlns:p="http://schemas.openxmlformats.org/presentationml/2006/main">
  <p:tag name="MIO_PRESI_FIRST_SLIDENUMBER" val="1"/>
  <p:tag name="MIO_EK" val="6501"/>
  <p:tag name="MIO_FALLBACK_LAYOUT" val="4"/>
  <p:tag name="MIO_SHOW_DATE" val="False"/>
  <p:tag name="MIO_SHOW_FOOTER" val="False"/>
  <p:tag name="MIO_SHOW_PAGENUMBER" val="False"/>
  <p:tag name="MIO_AVOID_BLANK_LAYOUT" val="True"/>
  <p:tag name="MIO_CD_LAYOUT_VALID_AREA" val="False"/>
  <p:tag name="MIO_NUMBER_OF_VALID_LAYOUTS" val="12"/>
  <p:tag name="MIO_HDS" val="True"/>
  <p:tag name="MIO_SKIPVERSION" val="01.01.0001 00:00:00"/>
  <p:tag name="MIO_EKGUID" val="799135b3-98fb-449e-b95b-8b00f8cfe1eb"/>
  <p:tag name="MIO_UPDATE" val="True"/>
  <p:tag name="MIO_VERSION" val="22.01.2018 11:35:20"/>
  <p:tag name="MIO_DBID" val="25C89224-3BD0-4DAE-9699-6AD9CAF4AB96"/>
  <p:tag name="MIO_LASTDOWNLOADED" val="28.01.2018 21:11:00"/>
  <p:tag name="MIO_OBJECTNAME" val=" empower charts"/>
  <p:tag name="MIO_LASTEDITORNAME" val="Tobias Kablitz"/>
  <p:tag name="MIO_CDID" val="8361fbb9-0087-41b9-b96a-fb00a9b3a200"/>
</p:tagLst>
</file>

<file path=ppt/tags/tag65.xml><?xml version="1.0" encoding="utf-8"?>
<p:tagLst xmlns:a="http://schemas.openxmlformats.org/drawingml/2006/main" xmlns:r="http://schemas.openxmlformats.org/officeDocument/2006/relationships" xmlns:p="http://schemas.openxmlformats.org/presentationml/2006/main">
  <p:tag name="MIO_USER_INPUT_REQUIRED" val="Label;"/>
  <p:tag name="MIO_USER_INPUT_OPTIONAL" val=" "/>
  <p:tag name="MIO_USER_INPUT_TEXT" val=" "/>
</p:tagLst>
</file>

<file path=ppt/tags/tag66.xml><?xml version="1.0" encoding="utf-8"?>
<p:tagLst xmlns:a="http://schemas.openxmlformats.org/drawingml/2006/main" xmlns:r="http://schemas.openxmlformats.org/officeDocument/2006/relationships" xmlns:p="http://schemas.openxmlformats.org/presentationml/2006/main">
  <p:tag name="MIO_USER_INPUT_REQUIRED" val="Slide Number;"/>
  <p:tag name="MIO_USER_INPUT_OPTIONAL" val=" "/>
  <p:tag name="MIO_USER_INPUT_FIXED" val=" "/>
</p:tagLst>
</file>

<file path=ppt/tags/tag67.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68.xml><?xml version="1.0" encoding="utf-8"?>
<p:tagLst xmlns:a="http://schemas.openxmlformats.org/drawingml/2006/main" xmlns:r="http://schemas.openxmlformats.org/officeDocument/2006/relationships" xmlns:p="http://schemas.openxmlformats.org/presentationml/2006/main">
  <p:tag name="MIO_USER_INPUT_OPTIONS" val=";FOR INTERNAL USE ONLY;STRICTLY CONFIDENTIAL"/>
  <p:tag name="MIO_USER_INPUT_OPTIONAL" val=" "/>
  <p:tag name="MIO_USER_INPUT_LANGUAGE" val="en-US"/>
  <p:tag name="MIO_USER_INPUT_REQUIRED" val="Confidentiality;"/>
</p:tagLst>
</file>

<file path=ppt/tags/tag69.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7.xml><?xml version="1.0" encoding="utf-8"?>
<p:tagLst xmlns:a="http://schemas.openxmlformats.org/drawingml/2006/main" xmlns:r="http://schemas.openxmlformats.org/officeDocument/2006/relationships" xmlns:p="http://schemas.openxmlformats.org/presentationml/2006/main">
  <p:tag name="MIO_USER_INPUT_REQUIRED" val="Label;"/>
  <p:tag name="MIO_USER_INPUT_OPTIONAL" val=" "/>
  <p:tag name="MIO_USER_INPUT_TEXT" val=" "/>
</p:tagLst>
</file>

<file path=ppt/tags/tag70.xml><?xml version="1.0" encoding="utf-8"?>
<p:tagLst xmlns:a="http://schemas.openxmlformats.org/drawingml/2006/main" xmlns:r="http://schemas.openxmlformats.org/officeDocument/2006/relationships" xmlns:p="http://schemas.openxmlformats.org/presentationml/2006/main">
  <p:tag name="MIO_USER_INPUT_REQUIRED" val="Confidentialité;"/>
  <p:tag name="MIO_USER_INPUT_LANGUAGE" val="fr-FR"/>
  <p:tag name="MIO_USER_INPUT_OPTIONAL" val=" "/>
  <p:tag name="MIO_USER_INPUT_OPTIONS" val=";UNIQUEMENT POUR USAGE INTERNE;STRICTEMENT CONFIDENTIAL"/>
</p:tagLst>
</file>

<file path=ppt/tags/tag71.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Watermark;"/>
  <p:tag name="MIO_USER_INPUT_OPTIONAL" val=" "/>
  <p:tag name="MIO_USER_INPUT_TEXT" val=" "/>
</p:tagLst>
</file>

<file path=ppt/tags/tag7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3.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7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8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2.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83.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8,63,110,Dark 2"/>
  <p:tag name="MIO_MST_COLOR_4" val="241,241,241,Light 2"/>
  <p:tag name="MIO_MST_COLOR_5" val="135,158,182,Accent 1"/>
  <p:tag name="MIO_MST_COLOR_6" val="18,63,110,Accent 2"/>
  <p:tag name="MIO_MST_COLOR_7" val="184,214,240,Accent 3"/>
  <p:tag name="MIO_MST_COLOR_8" val="246,248,251,Accent 4"/>
  <p:tag name="MIO_MST_COLOR_9" val="51,51,51,Accent 5"/>
  <p:tag name="MIO_MST_COLOR_10" val="102,102,102,Accent 6"/>
  <p:tag name="MIO_MST_COLOR_11" val="102,102,102,"/>
  <p:tag name="MIO_MST_COLOR_12" val="102,102,102,"/>
  <p:tag name="MIO_FALLBACK_LAYOUT" val="6"/>
  <p:tag name="MIO_SHOW_DATE" val="False"/>
  <p:tag name="MIO_SHOW_FOOTER" val="False"/>
  <p:tag name="MIO_SHOW_PAGENUMBER" val="True"/>
  <p:tag name="MIO_AVOID_BLANK_LAYOUT" val="True"/>
  <p:tag name="MIO_CD_LAYOUT_VALID_AREA" val="False"/>
  <p:tag name="MIO_NUMBER_OF_VALID_LAYOUTS" val="11"/>
  <p:tag name="MIO_HDS" val="True"/>
  <p:tag name="MIO_EK" val="9987"/>
  <p:tag name="MIO_EKGUID" val="d0486db9-11d8-421b-89d6-8cbf12ca6846"/>
  <p:tag name="MIO_UPDATE" val="True"/>
  <p:tag name="MIO_VERSION" val="28.11.2016 00:18:54"/>
  <p:tag name="MIO_DBID" val="25C89224-3BD0-4DAE-9699-6AD9CAF4AB96"/>
  <p:tag name="MIO_LASTDOWNLOADED" val="28.11.2016 01:18:53"/>
  <p:tag name="MIO_OBJECTNAME" val="mio 16:9 neu (in Arbeit)"/>
  <p:tag name="MIO_LASTEDITORNAME" val="Stephan "/>
  <p:tag name="MIO_CDID" val="4db430ae-cfa8-4b0a-b65d-529e618dd810"/>
  <p:tag name="MIO_PRESI_FIRST_SLIDENUMBER" val="1"/>
</p:tagLst>
</file>

<file path=ppt/tags/tag8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5.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True"/>
  <p:tag name="MIO_SHOW_PAGENUMBER" val="True"/>
  <p:tag name="MIO_AVOID_BLANK_LAYOUT" val="True"/>
  <p:tag name="MIO_CD_LAYOUT_VALID_AREA" val="False"/>
  <p:tag name="MIO_NUMBER_OF_VALID_LAYOUTS" val="12"/>
  <p:tag name="MIO_HDS" val="True"/>
  <p:tag name="MIO_EK" val="9987"/>
  <p:tag name="MIO_EKGUID" val="d0486db9-11d8-421b-89d6-8cbf12ca6846"/>
  <p:tag name="MIO_UPDATE" val="True"/>
  <p:tag name="MIO_VERSION" val="01.12.2016 07:54:55"/>
  <p:tag name="MIO_DBID" val="25C89224-3BD0-4DAE-9699-6AD9CAF4AB96"/>
  <p:tag name="MIO_LASTDOWNLOADED" val="01.12.2016 08:54:54"/>
  <p:tag name="MIO_OBJECTNAME" val="mio 16:9 neu (in Arbeit)"/>
  <p:tag name="MIO_LASTEDITORNAME" val="Stephan Kuhnert"/>
  <p:tag name="MIO_CDID" val="4db430ae-cfa8-4b0a-b65d-529e618dd810"/>
  <p:tag name="MIO_PRESI_FIRST_SLIDENUMBER" val="1"/>
</p:tagLst>
</file>

<file path=ppt/tags/tag86.xml><?xml version="1.0" encoding="utf-8"?>
<p:tagLst xmlns:a="http://schemas.openxmlformats.org/drawingml/2006/main" xmlns:r="http://schemas.openxmlformats.org/officeDocument/2006/relationships" xmlns:p="http://schemas.openxmlformats.org/presentationml/2006/main">
  <p:tag name="MIO_PRESI_FIRST_SLIDENUMBER" val="1"/>
  <p:tag name="MIO_EK" val="6103"/>
  <p:tag name="MIO_FALLBACK_LAYOUT" val="4"/>
  <p:tag name="MIO_SHOW_DATE" val="False"/>
  <p:tag name="MIO_SHOW_FOOTER" val="False"/>
  <p:tag name="MIO_SHOW_PAGENUMBER" val="False"/>
  <p:tag name="MIO_AVOID_BLANK_LAYOUT" val="True"/>
  <p:tag name="MIO_CD_LAYOUT_VALID_AREA" val="False"/>
  <p:tag name="MIO_NUMBER_OF_VALID_LAYOUTS" val="12"/>
  <p:tag name="MIO_HDS" val="True"/>
  <p:tag name="MIO_SKIPVERSION" val="01.01.0001 00:00:00"/>
  <p:tag name="MIO_EKGUID" val="67fd0a80-af21-4cd5-857f-aabb98b85d3b"/>
  <p:tag name="MIO_UPDATE" val="True"/>
  <p:tag name="MIO_VERSION" val="22.01.2018 11:35:59"/>
  <p:tag name="MIO_DBID" val="25C89224-3BD0-4DAE-9699-6AD9CAF4AB96"/>
  <p:tag name="MIO_LASTDOWNLOADED" val="28.01.2018 21:09:39"/>
  <p:tag name="MIO_OBJECTNAME" val="empower docs"/>
  <p:tag name="MIO_LASTEDITORNAME" val="Tobias Kablitz"/>
  <p:tag name="MIO_CDID" val="3ead5cd5-add8-45a5-9a24-c0041766f2ec"/>
</p:tagLst>
</file>

<file path=ppt/tags/tag87.xml><?xml version="1.0" encoding="utf-8"?>
<p:tagLst xmlns:a="http://schemas.openxmlformats.org/drawingml/2006/main" xmlns:r="http://schemas.openxmlformats.org/officeDocument/2006/relationships" xmlns:p="http://schemas.openxmlformats.org/presentationml/2006/main">
  <p:tag name="MIO_SKIP_CDCHECK" val="True"/>
  <p:tag name="MIO_USER_INPUT_REQUIRED" val="Watermark;"/>
  <p:tag name="MIO_USER_INPUT_OPTIONAL" val=" "/>
  <p:tag name="MIO_USER_INPUT_TEXT" val=" "/>
</p:tagLst>
</file>

<file path=ppt/tags/tag88.xml><?xml version="1.0" encoding="utf-8"?>
<p:tagLst xmlns:a="http://schemas.openxmlformats.org/drawingml/2006/main" xmlns:r="http://schemas.openxmlformats.org/officeDocument/2006/relationships" xmlns:p="http://schemas.openxmlformats.org/presentationml/2006/main">
  <p:tag name="MIO_USER_INPUT_REQUIRED" val="Label;"/>
  <p:tag name="MIO_USER_INPUT_OPTIONAL" val=" "/>
  <p:tag name="MIO_USER_INPUT_TEXT" val=" "/>
</p:tagLst>
</file>

<file path=ppt/tags/tag89.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9.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90.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91.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92.xml><?xml version="1.0" encoding="utf-8"?>
<p:tagLst xmlns:a="http://schemas.openxmlformats.org/drawingml/2006/main" xmlns:r="http://schemas.openxmlformats.org/officeDocument/2006/relationships" xmlns:p="http://schemas.openxmlformats.org/presentationml/2006/main">
  <p:tag name="MIO_USER_INPUT_FIXED" val=" "/>
  <p:tag name="MIO_USER_INPUT_OPTIONAL" val=" "/>
  <p:tag name="MIO_USER_INPUT_REQUIRED" val="Slide Number;"/>
</p:tagLst>
</file>

<file path=ppt/tags/tag93.xml><?xml version="1.0" encoding="utf-8"?>
<p:tagLst xmlns:a="http://schemas.openxmlformats.org/drawingml/2006/main" xmlns:r="http://schemas.openxmlformats.org/officeDocument/2006/relationships" xmlns:p="http://schemas.openxmlformats.org/presentationml/2006/main">
  <p:tag name="MIO_USER_INPUT_REQUIRED" val="Confidentialité;"/>
  <p:tag name="MIO_USER_INPUT_LANGUAGE" val="fr-FR"/>
  <p:tag name="MIO_USER_INPUT_OPTIONAL" val=" "/>
  <p:tag name="MIO_USER_INPUT_OPTIONS" val=";UNIQUEMENT POUR USAGE INTERNE;STRICTEMENT CONFIDENTIAL"/>
</p:tagLst>
</file>

<file path=ppt/tags/tag9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6.xml><?xml version="1.0" encoding="utf-8"?>
<p:tagLst xmlns:a="http://schemas.openxmlformats.org/drawingml/2006/main" xmlns:r="http://schemas.openxmlformats.org/officeDocument/2006/relationships" xmlns:p="http://schemas.openxmlformats.org/presentationml/2006/main">
  <p:tag name="MIO_USER_INPUT_REQUIRED" val="Anonymous Mode;Hides all logos on master to work anonymously"/>
  <p:tag name="MIO_USER_INPUT_OPTIONAL" val=" "/>
  <p:tag name="MIO_USER_INPUT_FIXED" val=" "/>
</p:tagLst>
</file>

<file path=ppt/tags/tag97.xml><?xml version="1.0" encoding="utf-8"?>
<p:tagLst xmlns:a="http://schemas.openxmlformats.org/drawingml/2006/main" xmlns:r="http://schemas.openxmlformats.org/officeDocument/2006/relationships" xmlns:p="http://schemas.openxmlformats.org/presentationml/2006/main">
  <p:tag name="MIO_USER_INPUT_REQUIRED" val="Vertraulichkeit;"/>
  <p:tag name="MIO_USER_INPUT_LANGUAGE" val="de-DE"/>
  <p:tag name="MIO_USER_INPUT_OPTIONAL" val=" "/>
  <p:tag name="MIO_USER_INPUT_OPTIONS" val=";NUR ZUR INTERNEN VERWENDUNG;STRENG VERTRAULICH"/>
</p:tagLst>
</file>

<file path=ppt/tags/tag98.xml><?xml version="1.0" encoding="utf-8"?>
<p:tagLst xmlns:a="http://schemas.openxmlformats.org/drawingml/2006/main" xmlns:r="http://schemas.openxmlformats.org/officeDocument/2006/relationships" xmlns:p="http://schemas.openxmlformats.org/presentationml/2006/main">
  <p:tag name="MIO_USER_INPUT_REQUIRED" val="Confidentiality;"/>
  <p:tag name="MIO_USER_INPUT_LANGUAGE" val="en-US"/>
  <p:tag name="MIO_USER_INPUT_OPTIONAL" val=" "/>
  <p:tag name="MIO_USER_INPUT_OPTIONS" val=";FOR INTERNAL USE ONLY;STRICTLY CONFIDENTIAL"/>
</p:tagLst>
</file>

<file path=ppt/tags/tag9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heme/theme1.xml><?xml version="1.0" encoding="utf-8"?>
<a:theme xmlns:a="http://schemas.openxmlformats.org/drawingml/2006/main" name="made in office Master ">
  <a:themeElements>
    <a:clrScheme name="Custom 5">
      <a:dk1>
        <a:sysClr val="windowText" lastClr="000000"/>
      </a:dk1>
      <a:lt1>
        <a:sysClr val="window" lastClr="FFFFFF"/>
      </a:lt1>
      <a:dk2>
        <a:srgbClr val="123F6E"/>
      </a:dk2>
      <a:lt2>
        <a:srgbClr val="F1F1F1"/>
      </a:lt2>
      <a:accent1>
        <a:srgbClr val="879EB6"/>
      </a:accent1>
      <a:accent2>
        <a:srgbClr val="123F6E"/>
      </a:accent2>
      <a:accent3>
        <a:srgbClr val="B8D6F0"/>
      </a:accent3>
      <a:accent4>
        <a:srgbClr val="F6F8FB"/>
      </a:accent4>
      <a:accent5>
        <a:srgbClr val="333333"/>
      </a:accent5>
      <a:accent6>
        <a:srgbClr val="666666"/>
      </a:accent6>
      <a:hlink>
        <a:srgbClr val="666666"/>
      </a:hlink>
      <a:folHlink>
        <a:srgbClr val="666666"/>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a:spPr>
      <a:bodyPr lIns="0" tIns="0" rIns="0" bIns="0" rtlCol="0" anchor="ctr"/>
      <a:lstStyle>
        <a:defPPr algn="ctr"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4" id="{3652F555-09E3-4220-8DF8-5CA971CE3C79}" vid="{B67D5B41-6E71-42C6-9C92-5545637A765C}"/>
    </a:ext>
  </a:extLst>
</a:theme>
</file>

<file path=ppt/theme/theme2.xml><?xml version="1.0" encoding="utf-8"?>
<a:theme xmlns:a="http://schemas.openxmlformats.org/drawingml/2006/main" name="empower slides">
  <a:themeElements>
    <a:clrScheme name="Custom 7">
      <a:dk1>
        <a:sysClr val="windowText" lastClr="000000"/>
      </a:dk1>
      <a:lt1>
        <a:sysClr val="window" lastClr="FFFFFF"/>
      </a:lt1>
      <a:dk2>
        <a:srgbClr val="DA4A00"/>
      </a:dk2>
      <a:lt2>
        <a:srgbClr val="F1F1F1"/>
      </a:lt2>
      <a:accent1>
        <a:srgbClr val="666666"/>
      </a:accent1>
      <a:accent2>
        <a:srgbClr val="DA4A00"/>
      </a:accent2>
      <a:accent3>
        <a:srgbClr val="E9A17C"/>
      </a:accent3>
      <a:accent4>
        <a:srgbClr val="F1F1F1"/>
      </a:accent4>
      <a:accent5>
        <a:srgbClr val="333333"/>
      </a:accent5>
      <a:accent6>
        <a:srgbClr val="666666"/>
      </a:accent6>
      <a:hlink>
        <a:srgbClr val="666666"/>
      </a:hlink>
      <a:folHlink>
        <a:srgbClr val="666666"/>
      </a:folHlink>
    </a:clrScheme>
    <a:fontScheme name="Made in Offic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a:spPr>
      <a:bodyPr lIns="0" tIns="0" rIns="0" bIns="0" rtlCol="0" anchor="ctr"/>
      <a:lstStyle>
        <a:defPPr algn="ctr"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5" id="{21A66845-95DF-490D-A6CA-775947F9FA03}" vid="{9BCD98D3-98E8-4F73-92D1-9FC69F74903F}"/>
    </a:ext>
  </a:extLst>
</a:theme>
</file>

<file path=ppt/theme/theme3.xml><?xml version="1.0" encoding="utf-8"?>
<a:theme xmlns:a="http://schemas.openxmlformats.org/drawingml/2006/main" name="empower charts">
  <a:themeElements>
    <a:clrScheme name="Custom 8">
      <a:dk1>
        <a:sysClr val="windowText" lastClr="000000"/>
      </a:dk1>
      <a:lt1>
        <a:sysClr val="window" lastClr="FFFFFF"/>
      </a:lt1>
      <a:dk2>
        <a:srgbClr val="DA4A00"/>
      </a:dk2>
      <a:lt2>
        <a:srgbClr val="F1F1F1"/>
      </a:lt2>
      <a:accent1>
        <a:srgbClr val="666666"/>
      </a:accent1>
      <a:accent2>
        <a:srgbClr val="DA4A00"/>
      </a:accent2>
      <a:accent3>
        <a:srgbClr val="E9A17C"/>
      </a:accent3>
      <a:accent4>
        <a:srgbClr val="F1F1F1"/>
      </a:accent4>
      <a:accent5>
        <a:srgbClr val="333333"/>
      </a:accent5>
      <a:accent6>
        <a:srgbClr val="666666"/>
      </a:accent6>
      <a:hlink>
        <a:srgbClr val="666666"/>
      </a:hlink>
      <a:folHlink>
        <a:srgbClr val="666666"/>
      </a:folHlink>
    </a:clrScheme>
    <a:fontScheme name="Made in Offic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a:spPr>
      <a:bodyPr lIns="0" tIns="0" rIns="0" bIns="0" rtlCol="0" anchor="ctr"/>
      <a:lstStyle>
        <a:defPPr algn="ctr"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5" id="{21A66845-95DF-490D-A6CA-775947F9FA03}" vid="{9BCD98D3-98E8-4F73-92D1-9FC69F74903F}"/>
    </a:ext>
  </a:extLst>
</a:theme>
</file>

<file path=ppt/theme/theme4.xml><?xml version="1.0" encoding="utf-8"?>
<a:theme xmlns:a="http://schemas.openxmlformats.org/drawingml/2006/main" name="empower docs">
  <a:themeElements>
    <a:clrScheme name="Custom 4">
      <a:dk1>
        <a:sysClr val="windowText" lastClr="000000"/>
      </a:dk1>
      <a:lt1>
        <a:sysClr val="window" lastClr="FFFFFF"/>
      </a:lt1>
      <a:dk2>
        <a:srgbClr val="21539E"/>
      </a:dk2>
      <a:lt2>
        <a:srgbClr val="F1F1F1"/>
      </a:lt2>
      <a:accent1>
        <a:srgbClr val="666666"/>
      </a:accent1>
      <a:accent2>
        <a:srgbClr val="21539E"/>
      </a:accent2>
      <a:accent3>
        <a:srgbClr val="8CA5CB"/>
      </a:accent3>
      <a:accent4>
        <a:srgbClr val="F1F1F1"/>
      </a:accent4>
      <a:accent5>
        <a:srgbClr val="333333"/>
      </a:accent5>
      <a:accent6>
        <a:srgbClr val="666666"/>
      </a:accent6>
      <a:hlink>
        <a:srgbClr val="666666"/>
      </a:hlink>
      <a:folHlink>
        <a:srgbClr val="666666"/>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a:spPr>
      <a:bodyPr lIns="0" tIns="0" rIns="0" bIns="0" rtlCol="0" anchor="ctr"/>
      <a:lstStyle>
        <a:defPPr algn="ctr"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4" id="{3652F555-09E3-4220-8DF8-5CA971CE3C79}" vid="{B67D5B41-6E71-42C6-9C92-5545637A765C}"/>
    </a:ext>
  </a:extLst>
</a:theme>
</file>

<file path=ppt/theme/theme5.xml><?xml version="1.0" encoding="utf-8"?>
<a:theme xmlns:a="http://schemas.openxmlformats.org/drawingml/2006/main" name="empower mails">
  <a:themeElements>
    <a:clrScheme name="Custom 5">
      <a:dk1>
        <a:sysClr val="windowText" lastClr="000000"/>
      </a:dk1>
      <a:lt1>
        <a:sysClr val="window" lastClr="FFFFFF"/>
      </a:lt1>
      <a:dk2>
        <a:srgbClr val="006BBA"/>
      </a:dk2>
      <a:lt2>
        <a:srgbClr val="F1F1F1"/>
      </a:lt2>
      <a:accent1>
        <a:srgbClr val="666666"/>
      </a:accent1>
      <a:accent2>
        <a:srgbClr val="006BBA"/>
      </a:accent2>
      <a:accent3>
        <a:srgbClr val="7CB1D9"/>
      </a:accent3>
      <a:accent4>
        <a:srgbClr val="F1F1F1"/>
      </a:accent4>
      <a:accent5>
        <a:srgbClr val="333333"/>
      </a:accent5>
      <a:accent6>
        <a:srgbClr val="666666"/>
      </a:accent6>
      <a:hlink>
        <a:srgbClr val="666666"/>
      </a:hlink>
      <a:folHlink>
        <a:srgbClr val="666666"/>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cap="flat" cmpd="sng" algn="ctr">
          <a:noFill/>
          <a:prstDash val="solid"/>
        </a:ln>
        <a:effectLst/>
        <a:extLst>
          <a:ext uri="{91240B29-F687-4F45-9708-019B960494DF}">
            <a14:hiddenLine xmlns:a14="http://schemas.microsoft.com/office/drawing/2010/main" w="9525" cap="flat" cmpd="sng" algn="ctr">
              <a:solidFill>
                <a:srgbClr val="666666"/>
              </a:solidFill>
              <a:prstDash val="solid"/>
            </a14:hiddenLine>
          </a:ext>
        </a:extLst>
      </a:spPr>
      <a:bodyPr lIns="0" tIns="0" rIns="0" bIns="0" rtlCol="0" anchor="ctr"/>
      <a:lstStyle>
        <a:defPPr algn="ctr"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rtl="0" eaLnBrk="1" fontAlgn="auto" hangingPunct="1">
          <a:lnSpc>
            <a:spcPct val="100000"/>
          </a:lnSpc>
          <a:spcBef>
            <a:spcPts val="0"/>
          </a:spcBef>
          <a:spcAft>
            <a:spcPts val="0"/>
          </a:spcAft>
          <a:defRPr sz="1600" b="0" i="0" u="none" baseline="0" dirty="0" smtClean="0">
            <a:solidFill>
              <a:srgbClr val="000000"/>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Presentation3" id="{E68FD9A9-B8E3-4C75-9D52-C75D7711859B}" vid="{B9711169-6A58-45A5-B010-010277A1DEAF}"/>
    </a:ext>
  </a:extLst>
</a:theme>
</file>

<file path=ppt/theme/theme6.xml><?xml version="1.0" encoding="utf-8"?>
<a:theme xmlns:a="http://schemas.openxmlformats.org/drawingml/2006/main" name="Office Theme">
  <a:themeElements>
    <a:clrScheme name="Custom 5">
      <a:dk1>
        <a:sysClr val="windowText" lastClr="000000"/>
      </a:dk1>
      <a:lt1>
        <a:sysClr val="window" lastClr="FFFFFF"/>
      </a:lt1>
      <a:dk2>
        <a:srgbClr val="123F6E"/>
      </a:dk2>
      <a:lt2>
        <a:srgbClr val="F1F1F1"/>
      </a:lt2>
      <a:accent1>
        <a:srgbClr val="879EB6"/>
      </a:accent1>
      <a:accent2>
        <a:srgbClr val="123F6E"/>
      </a:accent2>
      <a:accent3>
        <a:srgbClr val="B8D6F0"/>
      </a:accent3>
      <a:accent4>
        <a:srgbClr val="F6F8FB"/>
      </a:accent4>
      <a:accent5>
        <a:srgbClr val="333333"/>
      </a:accent5>
      <a:accent6>
        <a:srgbClr val="666666"/>
      </a:accent6>
      <a:hlink>
        <a:srgbClr val="666666"/>
      </a:hlink>
      <a:folHlink>
        <a:srgbClr val="666666"/>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ustom 5">
      <a:dk1>
        <a:sysClr val="windowText" lastClr="000000"/>
      </a:dk1>
      <a:lt1>
        <a:sysClr val="window" lastClr="FFFFFF"/>
      </a:lt1>
      <a:dk2>
        <a:srgbClr val="123F6E"/>
      </a:dk2>
      <a:lt2>
        <a:srgbClr val="F1F1F1"/>
      </a:lt2>
      <a:accent1>
        <a:srgbClr val="879EB6"/>
      </a:accent1>
      <a:accent2>
        <a:srgbClr val="123F6E"/>
      </a:accent2>
      <a:accent3>
        <a:srgbClr val="B8D6F0"/>
      </a:accent3>
      <a:accent4>
        <a:srgbClr val="F6F8FB"/>
      </a:accent4>
      <a:accent5>
        <a:srgbClr val="333333"/>
      </a:accent5>
      <a:accent6>
        <a:srgbClr val="666666"/>
      </a:accent6>
      <a:hlink>
        <a:srgbClr val="666666"/>
      </a:hlink>
      <a:folHlink>
        <a:srgbClr val="66666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3374</Words>
  <Application>Microsoft Office PowerPoint</Application>
  <PresentationFormat>Breitbild</PresentationFormat>
  <Paragraphs>647</Paragraphs>
  <Slides>63</Slides>
  <Notes>63</Notes>
  <HiddenSlides>62</HiddenSlides>
  <MMClips>0</MMClips>
  <ScaleCrop>false</ScaleCrop>
  <HeadingPairs>
    <vt:vector size="8" baseType="variant">
      <vt:variant>
        <vt:lpstr>Verwendete Schriftarten</vt:lpstr>
      </vt:variant>
      <vt:variant>
        <vt:i4>8</vt:i4>
      </vt:variant>
      <vt:variant>
        <vt:lpstr>Design</vt:lpstr>
      </vt:variant>
      <vt:variant>
        <vt:i4>5</vt:i4>
      </vt:variant>
      <vt:variant>
        <vt:lpstr>Folientitel</vt:lpstr>
      </vt:variant>
      <vt:variant>
        <vt:i4>63</vt:i4>
      </vt:variant>
      <vt:variant>
        <vt:lpstr>Zielgruppenorientierte Präsentationen</vt:lpstr>
      </vt:variant>
      <vt:variant>
        <vt:i4>5</vt:i4>
      </vt:variant>
    </vt:vector>
  </HeadingPairs>
  <TitlesOfParts>
    <vt:vector size="81" baseType="lpstr">
      <vt:lpstr>Arial</vt:lpstr>
      <vt:lpstr>Calibri</vt:lpstr>
      <vt:lpstr>Segoe UI Light</vt:lpstr>
      <vt:lpstr>Segoe UI Semibold</vt:lpstr>
      <vt:lpstr>Swis721 Mio</vt:lpstr>
      <vt:lpstr>Symbol</vt:lpstr>
      <vt:lpstr>Times New Roman</vt:lpstr>
      <vt:lpstr>Wingdings</vt:lpstr>
      <vt:lpstr>made in office Master </vt:lpstr>
      <vt:lpstr>empower slides</vt:lpstr>
      <vt:lpstr>empower charts</vt:lpstr>
      <vt:lpstr>empower docs</vt:lpstr>
      <vt:lpstr>empower mails</vt:lpstr>
      <vt:lpstr>PowerPoint-Präsentation</vt:lpstr>
      <vt:lpstr>PowerPoint-Präsentation</vt:lpstr>
      <vt:lpstr>PowerPoint-Präsentation</vt:lpstr>
      <vt:lpstr>PowerPoint-Präsentation</vt:lpstr>
      <vt:lpstr>PowerPoint-Präsentation</vt:lpstr>
      <vt:lpstr>empower slides – content management for PowerPoint </vt:lpstr>
      <vt:lpstr>PowerPoint-Präsentation</vt:lpstr>
      <vt:lpstr>Our PowerPoint study in collaboration with the research firm GfK </vt:lpstr>
      <vt:lpstr>PowerPoint-Präsentation</vt:lpstr>
      <vt:lpstr>PowerPoint-Präsentation</vt:lpstr>
      <vt:lpstr>Provide slides companywide</vt:lpstr>
      <vt:lpstr>Create slides efficiently &amp; brand compliant</vt:lpstr>
      <vt:lpstr>Revise existing slides</vt:lpstr>
      <vt:lpstr>Our roadmap by end of 2018</vt:lpstr>
      <vt:lpstr>PowerPoint-Präsentation</vt:lpstr>
      <vt:lpstr>A selection of our empower slides customers</vt:lpstr>
      <vt:lpstr>Sales Enablement</vt:lpstr>
      <vt:lpstr>Productivity and Compliance</vt:lpstr>
      <vt:lpstr>Brand Communication</vt:lpstr>
      <vt:lpstr>PowerPoint-Präsentation</vt:lpstr>
      <vt:lpstr>Technical requirements</vt:lpstr>
      <vt:lpstr>Which empower slides edition is right for you?</vt:lpstr>
      <vt:lpstr>PowerPoint-Präsentation</vt:lpstr>
      <vt:lpstr>PowerPoint-Präsentation</vt:lpstr>
      <vt:lpstr>PowerPoint-Präsentation</vt:lpstr>
      <vt:lpstr>PowerPoint-Präsentation</vt:lpstr>
      <vt:lpstr>empower® charts – Complex charts. Effortlessly created. </vt:lpstr>
      <vt:lpstr>Visualize complexity</vt:lpstr>
      <vt:lpstr>Uniform design</vt:lpstr>
      <vt:lpstr>Work efficiently</vt:lpstr>
      <vt:lpstr>Advantages of empower® charts vs. PowerPoint charts</vt:lpstr>
      <vt:lpstr>Advantages of empower® charts vs. other chart solutions</vt:lpstr>
      <vt:lpstr>PowerPoint-Präsentation</vt:lpstr>
      <vt:lpstr>empower docs for Microsoft Word</vt:lpstr>
      <vt:lpstr>Why empower docs?</vt:lpstr>
      <vt:lpstr>What is empower docs?</vt:lpstr>
      <vt:lpstr>Create quickly legally correct documents</vt:lpstr>
      <vt:lpstr>PowerPoint-Präsentation</vt:lpstr>
      <vt:lpstr>Functional Overview</vt:lpstr>
      <vt:lpstr>Functionality of empower docs</vt:lpstr>
      <vt:lpstr>Every template available anytime &amp; anywhere</vt:lpstr>
      <vt:lpstr>Change template language with one click</vt:lpstr>
      <vt:lpstr>Directly select, manage and use sender profiles</vt:lpstr>
      <vt:lpstr>Easily insert address data from Outlook</vt:lpstr>
      <vt:lpstr>Show and hide the stationery and logo</vt:lpstr>
      <vt:lpstr>Central text blocks available in every document</vt:lpstr>
      <vt:lpstr>Automatically update old footer information</vt:lpstr>
      <vt:lpstr>Your corporate design directly in Word</vt:lpstr>
      <vt:lpstr>Locked templates ensure corporate design compliance</vt:lpstr>
      <vt:lpstr>technical requirements</vt:lpstr>
      <vt:lpstr>Architecture at empower docs</vt:lpstr>
      <vt:lpstr>Technical requirements</vt:lpstr>
      <vt:lpstr>References</vt:lpstr>
      <vt:lpstr>empower docs is a scalable solution for global companies</vt:lpstr>
      <vt:lpstr>About Made in Office</vt:lpstr>
      <vt:lpstr>PowerPoint-Präsentation</vt:lpstr>
      <vt:lpstr>PowerPoint-Präsentation</vt:lpstr>
      <vt:lpstr>PowerPoint-Präsentation</vt:lpstr>
      <vt:lpstr>100% corporate design conformity in every email</vt:lpstr>
      <vt:lpstr>Why empower mails?</vt:lpstr>
      <vt:lpstr>Functions of empower mails by end of 2017</vt:lpstr>
      <vt:lpstr>Roadmap 2018+</vt:lpstr>
      <vt:lpstr>PowerPoint-Präsentation</vt:lpstr>
      <vt:lpstr>Brochure empower slides</vt:lpstr>
      <vt:lpstr>Brochure empower charts</vt:lpstr>
      <vt:lpstr>Brochure empower docs</vt:lpstr>
      <vt:lpstr>Brochure empower mails</vt:lpstr>
      <vt:lpstr>Brochure empower sheets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TobiasK</dc:creator>
  <cp:lastModifiedBy>Tobias Kablitz</cp:lastModifiedBy>
  <cp:revision>82</cp:revision>
  <dcterms:created xsi:type="dcterms:W3CDTF">2017-04-18T05:40:36Z</dcterms:created>
  <dcterms:modified xsi:type="dcterms:W3CDTF">2018-02-05T11:39:14Z</dcterms:modified>
</cp:coreProperties>
</file>