
<file path=[Content_Types].xml><?xml version="1.0" encoding="utf-8"?>
<Types xmlns="http://schemas.openxmlformats.org/package/2006/content-types">
  <Default Extension="1&amp;q=80&amp;w=1920" ContentType="image/jpeg"/>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8.xml" ContentType="application/vnd.openxmlformats-officedocument.presentationml.tags+xml"/>
  <Override PartName="/ppt/notesSlides/notesSlide1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notesSlides/notesSlide2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77.xml" ContentType="application/vnd.openxmlformats-officedocument.presentationml.tags+xml"/>
  <Override PartName="/ppt/tags/tag78.xml" ContentType="application/vnd.openxmlformats-officedocument.presentationml.tags+xml"/>
  <Override PartName="/ppt/notesSlides/notesSlide29.xml" ContentType="application/vnd.openxmlformats-officedocument.presentationml.notesSlide+xml"/>
  <Override PartName="/ppt/tags/tag79.xml" ContentType="application/vnd.openxmlformats-officedocument.presentationml.tags+xml"/>
  <Override PartName="/ppt/notesSlides/notesSlide30.xml" ContentType="application/vnd.openxmlformats-officedocument.presentationml.notesSlide+xml"/>
  <Override PartName="/ppt/tags/tag80.xml" ContentType="application/vnd.openxmlformats-officedocument.presentationml.tags+xml"/>
  <Override PartName="/ppt/notesSlides/notesSlide31.xml" ContentType="application/vnd.openxmlformats-officedocument.presentationml.notesSlide+xml"/>
  <Override PartName="/ppt/tags/tag81.xml" ContentType="application/vnd.openxmlformats-officedocument.presentationml.tags+xml"/>
  <Override PartName="/ppt/notesSlides/notesSlide32.xml" ContentType="application/vnd.openxmlformats-officedocument.presentationml.notesSlide+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notesSlides/notesSlide34.xml" ContentType="application/vnd.openxmlformats-officedocument.presentationml.notesSlide+xml"/>
  <Override PartName="/ppt/tags/tag84.xml" ContentType="application/vnd.openxmlformats-officedocument.presentationml.tags+xml"/>
  <Override PartName="/ppt/notesSlides/notesSlide3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6.xml" ContentType="application/vnd.openxmlformats-officedocument.presentationml.notesSlide+xml"/>
  <Override PartName="/ppt/tags/tag8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notesSlides/notesSlide38.xml" ContentType="application/vnd.openxmlformats-officedocument.presentationml.notesSlide+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4.xml" ContentType="application/vnd.openxmlformats-officedocument.presentationml.notesSlide+xml"/>
  <Override PartName="/ppt/tags/tag101.xml" ContentType="application/vnd.openxmlformats-officedocument.presentationml.tags+xml"/>
  <Override PartName="/ppt/notesSlides/notesSlide45.xml" ContentType="application/vnd.openxmlformats-officedocument.presentationml.notesSlide+xml"/>
  <Override PartName="/ppt/tags/tag102.xml" ContentType="application/vnd.openxmlformats-officedocument.presentationml.tags+xml"/>
  <Override PartName="/ppt/notesSlides/notesSlide46.xml" ContentType="application/vnd.openxmlformats-officedocument.presentationml.notesSlide+xml"/>
  <Override PartName="/ppt/tags/tag103.xml" ContentType="application/vnd.openxmlformats-officedocument.presentationml.tags+xml"/>
  <Override PartName="/ppt/notesSlides/notesSlide47.xml" ContentType="application/vnd.openxmlformats-officedocument.presentationml.notesSlide+xml"/>
  <Override PartName="/ppt/tags/tag104.xml" ContentType="application/vnd.openxmlformats-officedocument.presentationml.tags+xml"/>
  <Override PartName="/ppt/notesSlides/notesSlide48.xml" ContentType="application/vnd.openxmlformats-officedocument.presentationml.notesSlide+xml"/>
  <Override PartName="/ppt/tags/tag105.xml" ContentType="application/vnd.openxmlformats-officedocument.presentationml.tags+xml"/>
  <Override PartName="/ppt/notesSlides/notesSlide4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0.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tags/tag110.xml" ContentType="application/vnd.openxmlformats-officedocument.presentationml.tags+xml"/>
  <Override PartName="/ppt/notesSlides/notesSlide51.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111.xml" ContentType="application/vnd.openxmlformats-officedocument.presentationml.tags+xml"/>
  <Override PartName="/ppt/notesSlides/notesSlide52.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notesSlides/notesSlide53.xml" ContentType="application/vnd.openxmlformats-officedocument.presentationml.notesSlide+xml"/>
  <Override PartName="/ppt/tags/tag114.xml" ContentType="application/vnd.openxmlformats-officedocument.presentationml.tags+xml"/>
  <Override PartName="/ppt/notesSlides/notesSlide54.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ags/tag115.xml" ContentType="application/vnd.openxmlformats-officedocument.presentationml.tags+xml"/>
  <Override PartName="/ppt/tags/tag116.xml" ContentType="application/vnd.openxmlformats-officedocument.presentationml.tags+xml"/>
  <Override PartName="/ppt/notesSlides/notesSlide5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56.xml" ContentType="application/vnd.openxmlformats-officedocument.presentationml.notesSlide+xml"/>
  <Override PartName="/ppt/tags/tag119.xml" ContentType="application/vnd.openxmlformats-officedocument.presentationml.tags+xml"/>
  <Override PartName="/ppt/notesSlides/notesSlide57.xml" ContentType="application/vnd.openxmlformats-officedocument.presentationml.notesSlide+xml"/>
  <Override PartName="/ppt/tags/tag120.xml" ContentType="application/vnd.openxmlformats-officedocument.presentationml.tags+xml"/>
  <Override PartName="/ppt/notesSlides/notesSlide58.xml" ContentType="application/vnd.openxmlformats-officedocument.presentationml.notesSlide+xml"/>
  <Override PartName="/ppt/tags/tag121.xml" ContentType="application/vnd.openxmlformats-officedocument.presentationml.tags+xml"/>
  <Override PartName="/ppt/notesSlides/notesSlide5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0.xml" ContentType="application/vnd.openxmlformats-officedocument.presentationml.notesSlide+xml"/>
  <Override PartName="/ppt/tags/tag124.xml" ContentType="application/vnd.openxmlformats-officedocument.presentationml.tags+xml"/>
  <Override PartName="/ppt/notesSlides/notesSlide61.xml" ContentType="application/vnd.openxmlformats-officedocument.presentationml.notesSlide+xml"/>
  <Override PartName="/ppt/tags/tag125.xml" ContentType="application/vnd.openxmlformats-officedocument.presentationml.tags+xml"/>
  <Override PartName="/ppt/notesSlides/notesSlide62.xml" ContentType="application/vnd.openxmlformats-officedocument.presentationml.notesSlide+xml"/>
  <Override PartName="/ppt/tags/tag126.xml" ContentType="application/vnd.openxmlformats-officedocument.presentationml.tags+xml"/>
  <Override PartName="/ppt/notesSlides/notesSlide63.xml" ContentType="application/vnd.openxmlformats-officedocument.presentationml.notesSlide+xml"/>
  <Override PartName="/ppt/tags/tag127.xml" ContentType="application/vnd.openxmlformats-officedocument.presentationml.tags+xml"/>
  <Override PartName="/ppt/notesSlides/notesSlide6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5.xml" ContentType="application/vnd.openxmlformats-officedocument.presentationml.notesSlide+xml"/>
  <Override PartName="/ppt/tags/tag130.xml" ContentType="application/vnd.openxmlformats-officedocument.presentationml.tags+xml"/>
  <Override PartName="/ppt/notesSlides/notesSlide66.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ags/tag131.xml" ContentType="application/vnd.openxmlformats-officedocument.presentationml.tags+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23" r:id="rId4"/>
  </p:sldMasterIdLst>
  <p:notesMasterIdLst>
    <p:notesMasterId r:id="rId85"/>
  </p:notesMasterIdLst>
  <p:handoutMasterIdLst>
    <p:handoutMasterId r:id="rId86"/>
  </p:handoutMasterIdLst>
  <p:sldIdLst>
    <p:sldId id="561" r:id="rId5"/>
    <p:sldId id="4996" r:id="rId6"/>
    <p:sldId id="4448" r:id="rId7"/>
    <p:sldId id="4893" r:id="rId8"/>
    <p:sldId id="4305" r:id="rId9"/>
    <p:sldId id="4449" r:id="rId10"/>
    <p:sldId id="4299" r:id="rId11"/>
    <p:sldId id="614" r:id="rId12"/>
    <p:sldId id="4669" r:id="rId13"/>
    <p:sldId id="4289" r:id="rId14"/>
    <p:sldId id="4557" r:id="rId15"/>
    <p:sldId id="4081" r:id="rId16"/>
    <p:sldId id="4589" r:id="rId17"/>
    <p:sldId id="4985" r:id="rId18"/>
    <p:sldId id="5005" r:id="rId19"/>
    <p:sldId id="4167" r:id="rId20"/>
    <p:sldId id="4169" r:id="rId21"/>
    <p:sldId id="4176" r:id="rId22"/>
    <p:sldId id="1000" r:id="rId23"/>
    <p:sldId id="4515" r:id="rId24"/>
    <p:sldId id="4179" r:id="rId25"/>
    <p:sldId id="4997" r:id="rId26"/>
    <p:sldId id="5008" r:id="rId27"/>
    <p:sldId id="4982" r:id="rId28"/>
    <p:sldId id="732" r:id="rId29"/>
    <p:sldId id="734" r:id="rId30"/>
    <p:sldId id="737" r:id="rId31"/>
    <p:sldId id="728" r:id="rId32"/>
    <p:sldId id="4977" r:id="rId33"/>
    <p:sldId id="730" r:id="rId34"/>
    <p:sldId id="644" r:id="rId35"/>
    <p:sldId id="5002" r:id="rId36"/>
    <p:sldId id="4719" r:id="rId37"/>
    <p:sldId id="4764" r:id="rId38"/>
    <p:sldId id="4865" r:id="rId39"/>
    <p:sldId id="4741" r:id="rId40"/>
    <p:sldId id="4633" r:id="rId41"/>
    <p:sldId id="3362" r:id="rId42"/>
    <p:sldId id="3423" r:id="rId43"/>
    <p:sldId id="5004" r:id="rId44"/>
    <p:sldId id="4159" r:id="rId45"/>
    <p:sldId id="4755" r:id="rId46"/>
    <p:sldId id="862" r:id="rId47"/>
    <p:sldId id="4868" r:id="rId48"/>
    <p:sldId id="4994" r:id="rId49"/>
    <p:sldId id="430" r:id="rId50"/>
    <p:sldId id="719" r:id="rId51"/>
    <p:sldId id="948" r:id="rId52"/>
    <p:sldId id="947" r:id="rId53"/>
    <p:sldId id="4999" r:id="rId54"/>
    <p:sldId id="4988" r:id="rId55"/>
    <p:sldId id="944" r:id="rId56"/>
    <p:sldId id="945" r:id="rId57"/>
    <p:sldId id="946" r:id="rId58"/>
    <p:sldId id="4987" r:id="rId59"/>
    <p:sldId id="5010" r:id="rId60"/>
    <p:sldId id="5000" r:id="rId61"/>
    <p:sldId id="576" r:id="rId62"/>
    <p:sldId id="577" r:id="rId63"/>
    <p:sldId id="580" r:id="rId64"/>
    <p:sldId id="5001" r:id="rId65"/>
    <p:sldId id="3395" r:id="rId66"/>
    <p:sldId id="5009" r:id="rId67"/>
    <p:sldId id="607" r:id="rId68"/>
    <p:sldId id="5003" r:id="rId69"/>
    <p:sldId id="3309" r:id="rId70"/>
    <p:sldId id="4494" r:id="rId71"/>
    <p:sldId id="3339" r:id="rId72"/>
    <p:sldId id="3342" r:id="rId73"/>
    <p:sldId id="5007" r:id="rId74"/>
    <p:sldId id="4340" r:id="rId75"/>
    <p:sldId id="4471" r:id="rId76"/>
    <p:sldId id="4484" r:id="rId77"/>
    <p:sldId id="4835" r:id="rId78"/>
    <p:sldId id="256" r:id="rId79"/>
    <p:sldId id="5006" r:id="rId80"/>
    <p:sldId id="4750" r:id="rId81"/>
    <p:sldId id="4751" r:id="rId82"/>
    <p:sldId id="4754" r:id="rId83"/>
    <p:sldId id="942" r:id="rId84"/>
  </p:sldIdLst>
  <p:sldSz cx="12192000" cy="6858000"/>
  <p:notesSz cx="6858000" cy="9144000"/>
  <p:custDataLst>
    <p:tags r:id="rId8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Kuhnert" initials="SK" lastIdx="2" clrIdx="0">
    <p:extLst>
      <p:ext uri="{19B8F6BF-5375-455C-9EA6-DF929625EA0E}">
        <p15:presenceInfo xmlns:p15="http://schemas.microsoft.com/office/powerpoint/2012/main" userId="S-1-5-21-2434534019-508715739-355924699-1122" providerId="AD"/>
      </p:ext>
    </p:extLst>
  </p:cmAuthor>
  <p:cmAuthor id="2" name="Stephan Kuhnert" initials="SK [2]" lastIdx="10" clrIdx="1">
    <p:extLst>
      <p:ext uri="{19B8F6BF-5375-455C-9EA6-DF929625EA0E}">
        <p15:presenceInfo xmlns:p15="http://schemas.microsoft.com/office/powerpoint/2012/main" userId="S::kuhnert@madeinoffice.com::68b29c7c-a342-4e65-b8db-49002b385efd" providerId="AD"/>
      </p:ext>
    </p:extLst>
  </p:cmAuthor>
  <p:cmAuthor id="3" name="Katharina Kampen" initials="KK" lastIdx="64" clrIdx="2">
    <p:extLst>
      <p:ext uri="{19B8F6BF-5375-455C-9EA6-DF929625EA0E}">
        <p15:presenceInfo xmlns:p15="http://schemas.microsoft.com/office/powerpoint/2012/main" userId="S::Kampen@madeinoffice.com::0cc2494d-6ba1-4d70-bf03-50bfa8934105" providerId="AD"/>
      </p:ext>
    </p:extLst>
  </p:cmAuthor>
  <p:cmAuthor id="4" name="Tim Türger" initials="TT" lastIdx="4" clrIdx="3">
    <p:extLst>
      <p:ext uri="{19B8F6BF-5375-455C-9EA6-DF929625EA0E}">
        <p15:presenceInfo xmlns:p15="http://schemas.microsoft.com/office/powerpoint/2012/main" userId="Tim Türger" providerId="None"/>
      </p:ext>
    </p:extLst>
  </p:cmAuthor>
  <p:cmAuthor id="5" name="Tim Türger" initials="TT [2]" lastIdx="1" clrIdx="4">
    <p:extLst>
      <p:ext uri="{19B8F6BF-5375-455C-9EA6-DF929625EA0E}">
        <p15:presenceInfo xmlns:p15="http://schemas.microsoft.com/office/powerpoint/2012/main" userId="S::tuerger@madeinoffice.com::e4f6df54-10ec-4fbc-82f7-5e3cfc1d1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0A0A0"/>
    <a:srgbClr val="F1F1F1"/>
    <a:srgbClr val="106EBE"/>
    <a:srgbClr val="C63C20"/>
    <a:srgbClr val="B7472A"/>
    <a:srgbClr val="323238"/>
    <a:srgbClr val="676767"/>
    <a:srgbClr val="E03C2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2" autoAdjust="0"/>
    <p:restoredTop sz="94688"/>
  </p:normalViewPr>
  <p:slideViewPr>
    <p:cSldViewPr snapToGrid="0">
      <p:cViewPr varScale="1">
        <p:scale>
          <a:sx n="77" d="100"/>
          <a:sy n="77" d="100"/>
        </p:scale>
        <p:origin x="778"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dPt>
            <c:idx val="0"/>
            <c:bubble3D val="0"/>
            <c:spPr>
              <a:solidFill>
                <a:schemeClr val="accent2"/>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216-9744-8172-2EA5460EED14}"/>
              </c:ext>
            </c:extLst>
          </c:dPt>
          <c:dPt>
            <c:idx val="1"/>
            <c:bubble3D val="0"/>
            <c:spPr>
              <a:solidFill>
                <a:schemeClr val="accent3"/>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216-9744-8172-2EA5460EED14}"/>
              </c:ext>
            </c:extLst>
          </c:dPt>
          <c:dPt>
            <c:idx val="2"/>
            <c:bubble3D val="0"/>
            <c:spPr>
              <a:solidFill>
                <a:schemeClr val="accent1"/>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216-9744-8172-2EA5460EED14}"/>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16-9744-8172-2EA5460EED1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12-4EB0-B5D9-FB3904EDC2D4}"/>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12-4EB0-B5D9-FB3904EDC2D4}"/>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D12-4EB0-B5D9-FB3904EDC2D4}"/>
            </c:ext>
          </c:extLst>
        </c:ser>
        <c:dLbls>
          <c:showLegendKey val="0"/>
          <c:showVal val="0"/>
          <c:showCatName val="0"/>
          <c:showSerName val="0"/>
          <c:showPercent val="0"/>
          <c:showBubbleSize val="0"/>
        </c:dLbls>
        <c:gapWidth val="219"/>
        <c:overlap val="-27"/>
        <c:axId val="1456615376"/>
        <c:axId val="1459028880"/>
      </c:barChart>
      <c:catAx>
        <c:axId val="1456615376"/>
        <c:scaling>
          <c:orientation val="minMax"/>
        </c:scaling>
        <c:delete val="0"/>
        <c:axPos val="b"/>
        <c:numFmt formatCode="General" sourceLinked="1"/>
        <c:majorTickMark val="none"/>
        <c:minorTickMark val="none"/>
        <c:tickLblPos val="nextTo"/>
        <c:spPr>
          <a:noFill/>
          <a:ln w="9525" cap="flat" cmpd="sng" algn="ctr">
            <a:solidFill>
              <a:srgbClr val="F1F1F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crossAx val="1459028880"/>
        <c:crosses val="autoZero"/>
        <c:auto val="1"/>
        <c:lblAlgn val="ctr"/>
        <c:lblOffset val="100"/>
        <c:noMultiLvlLbl val="0"/>
      </c:catAx>
      <c:valAx>
        <c:axId val="1459028880"/>
        <c:scaling>
          <c:orientation val="minMax"/>
        </c:scaling>
        <c:delete val="0"/>
        <c:axPos val="l"/>
        <c:majorGridlines>
          <c:spPr>
            <a:ln w="9525" cap="flat" cmpd="sng" algn="ctr">
              <a:solidFill>
                <a:srgbClr val="F1F1F1"/>
              </a:solidFill>
              <a:prstDash val="solid"/>
              <a:round/>
            </a:ln>
            <a:effectLst/>
          </c:spPr>
        </c:majorGridlines>
        <c:numFmt formatCode="General" sourceLinked="1"/>
        <c:majorTickMark val="none"/>
        <c:minorTickMark val="none"/>
        <c:tickLblPos val="nextTo"/>
        <c:spPr>
          <a:noFill/>
          <a:ln>
            <a:solidFill>
              <a:srgbClr val="FFFFFF"/>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crossAx val="14566153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1"/>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2"/>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BAC-43A6-B0B6-256C4D0BD12A}"/>
              </c:ext>
            </c:extLst>
          </c:dPt>
          <c:dPt>
            <c:idx val="1"/>
            <c:bubble3D val="0"/>
            <c:spPr>
              <a:solidFill>
                <a:schemeClr val="accent2"/>
              </a:solidFill>
              <a:ln w="19050">
                <a:solidFill>
                  <a:schemeClr val="lt1"/>
                </a:solid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BAC-43A6-B0B6-256C4D0BD12A}"/>
              </c:ext>
            </c:extLst>
          </c:dPt>
          <c:dPt>
            <c:idx val="2"/>
            <c:bubble3D val="0"/>
            <c:spPr>
              <a:solidFill>
                <a:schemeClr val="accent3"/>
              </a:solidFill>
              <a:ln w="19050">
                <a:solidFill>
                  <a:schemeClr val="lt1"/>
                </a:solid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BAC-43A6-B0B6-256C4D0BD12A}"/>
              </c:ext>
            </c:extLst>
          </c:dPt>
          <c:dPt>
            <c:idx val="3"/>
            <c:bubble3D val="0"/>
            <c:spPr>
              <a:solidFill>
                <a:schemeClr val="accent4"/>
              </a:solidFill>
              <a:ln w="19050">
                <a:solidFill>
                  <a:schemeClr val="lt1"/>
                </a:solid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BAC-43A6-B0B6-256C4D0BD12A}"/>
              </c:ext>
            </c:extLst>
          </c:dPt>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8.1999999999999993</c:v>
                </c:pt>
                <c:pt idx="1">
                  <c:v>3.2</c:v>
                </c:pt>
                <c:pt idx="2">
                  <c:v>1.4</c:v>
                </c:pt>
                <c:pt idx="3">
                  <c:v>1.2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32-4F6B-B0F4-A0D0DA1EA20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1"/>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2"/>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3"/>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E311-884A-B3B4-2705042DB06E}"/>
              </c:ext>
            </c:extLst>
          </c:dPt>
          <c:dPt>
            <c:idx val="1"/>
            <c:bubble3D val="0"/>
            <c:spPr>
              <a:solidFill>
                <a:schemeClr val="bg1">
                  <a:lumMod val="85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3"/>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CE56-0442-8B1B-7A2E0D5B6E18}"/>
              </c:ext>
            </c:extLst>
          </c:dPt>
          <c:dPt>
            <c:idx val="1"/>
            <c:bubble3D val="0"/>
            <c:spPr>
              <a:solidFill>
                <a:schemeClr val="bg1">
                  <a:lumMod val="85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4.0999999999999996</c:v>
                </c:pt>
                <c:pt idx="1">
                  <c:v>3.2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2"/>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2402-C341-92B3-821C32210D6F}"/>
              </c:ext>
            </c:extLst>
          </c:dPt>
          <c:dPt>
            <c:idx val="1"/>
            <c:bubble3D val="0"/>
            <c:spPr>
              <a:solidFill>
                <a:schemeClr val="bg1">
                  <a:lumMod val="85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6.7</c:v>
                </c:pt>
                <c:pt idx="1">
                  <c:v>3.2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4"/>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CE56-0442-8B1B-7A2E0D5B6E18}"/>
              </c:ext>
            </c:extLst>
          </c:dPt>
          <c:dPt>
            <c:idx val="1"/>
            <c:bubble3D val="0"/>
            <c:spPr>
              <a:solidFill>
                <a:schemeClr val="bg1">
                  <a:lumMod val="85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69C-7943-A104-BA669CE7447F}"/>
              </c:ext>
            </c:extLst>
          </c:dPt>
          <c:cat>
            <c:strRef>
              <c:f>Sheet1!$A$2:$A$3</c:f>
              <c:strCache>
                <c:ptCount val="2"/>
                <c:pt idx="0">
                  <c:v>1st Qtr</c:v>
                </c:pt>
                <c:pt idx="1">
                  <c:v>2nd Qtr</c:v>
                </c:pt>
              </c:strCache>
            </c:strRef>
          </c:cat>
          <c:val>
            <c:numRef>
              <c:f>Sheet1!$B$2:$B$3</c:f>
              <c:numCache>
                <c:formatCode>General</c:formatCode>
                <c:ptCount val="2"/>
                <c:pt idx="0">
                  <c:v>2.5</c:v>
                </c:pt>
                <c:pt idx="1">
                  <c:v>3.2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69C-7943-A104-BA669CE7447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C0D1B"/>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20D-9F4D-91A0-399552AE8D0D}"/>
              </c:ext>
            </c:extLst>
          </c:dPt>
          <c:dPt>
            <c:idx val="1"/>
            <c:bubble3D val="0"/>
            <c:spPr>
              <a:solidFill>
                <a:srgbClr val="FFFFFF"/>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20D-9F4D-91A0-399552AE8D0D}"/>
              </c:ext>
            </c:extLst>
          </c:dPt>
          <c:cat>
            <c:strRef>
              <c:f>Sheet1!$A$2:$A$3</c:f>
              <c:strCache>
                <c:ptCount val="2"/>
                <c:pt idx="0">
                  <c:v>1st Qtr</c:v>
                </c:pt>
                <c:pt idx="1">
                  <c:v>2nd Qtr</c:v>
                </c:pt>
              </c:strCache>
            </c:strRef>
          </c:cat>
          <c:val>
            <c:numRef>
              <c:f>Sheet1!$B$2:$B$3</c:f>
              <c:numCache>
                <c:formatCode>General</c:formatCode>
                <c:ptCount val="2"/>
                <c:pt idx="0">
                  <c:v>6</c:v>
                </c:pt>
                <c:pt idx="1">
                  <c:v>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20D-9F4D-91A0-399552AE8D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2CB3EB"/>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33-FF40-9DD4-CFE9CEEBA767}"/>
              </c:ext>
            </c:extLst>
          </c:dPt>
          <c:dPt>
            <c:idx val="1"/>
            <c:bubble3D val="0"/>
            <c:spPr>
              <a:solidFill>
                <a:srgbClr val="FFFFFF"/>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33-FF40-9DD4-CFE9CEEBA767}"/>
              </c:ext>
            </c:extLst>
          </c:dPt>
          <c:cat>
            <c:strRef>
              <c:f>Sheet1!$A$2:$A$3</c:f>
              <c:strCache>
                <c:ptCount val="2"/>
                <c:pt idx="0">
                  <c:v>1st Qtr</c:v>
                </c:pt>
                <c:pt idx="1">
                  <c:v>2nd Qtr</c:v>
                </c:pt>
              </c:strCache>
            </c:strRef>
          </c:cat>
          <c:val>
            <c:numRef>
              <c:f>Sheet1!$B$2:$B$3</c:f>
              <c:numCache>
                <c:formatCode>General</c:formatCode>
                <c:ptCount val="2"/>
                <c:pt idx="0">
                  <c:v>6</c:v>
                </c:pt>
                <c:pt idx="1">
                  <c:v>4.5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D233-FF40-9DD4-CFE9CEEBA7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5178B3"/>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D5E-E943-9AF0-DF01B38FC4FD}"/>
              </c:ext>
            </c:extLst>
          </c:dPt>
          <c:dPt>
            <c:idx val="1"/>
            <c:bubble3D val="0"/>
            <c:spPr>
              <a:solidFill>
                <a:srgbClr val="FFFFFF"/>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D5E-E943-9AF0-DF01B38FC4FD}"/>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D5E-E943-9AF0-DF01B38FC4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A252D"/>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83-774B-A19C-ADEA5F6B14E2}"/>
              </c:ext>
            </c:extLst>
          </c:dPt>
          <c:dPt>
            <c:idx val="1"/>
            <c:bubble3D val="0"/>
            <c:spPr>
              <a:solidFill>
                <a:srgbClr val="FFFFFF"/>
              </a:solidFill>
              <a:ln w="19050">
                <a:solidFill>
                  <a:schemeClr val="lt1"/>
                </a:solid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83-774B-A19C-ADEA5F6B14E2}"/>
              </c:ext>
            </c:extLst>
          </c:dPt>
          <c:cat>
            <c:strRef>
              <c:f>Sheet1!$A$2:$A$3</c:f>
              <c:strCache>
                <c:ptCount val="2"/>
                <c:pt idx="0">
                  <c:v>1st Qtr</c:v>
                </c:pt>
                <c:pt idx="1">
                  <c:v>2nd Qtr</c:v>
                </c:pt>
              </c:strCache>
            </c:strRef>
          </c:cat>
          <c:val>
            <c:numRef>
              <c:f>Sheet1!$B$2:$B$3</c:f>
              <c:numCache>
                <c:formatCode>General</c:formatCode>
                <c:ptCount val="2"/>
                <c:pt idx="0">
                  <c:v>3</c:v>
                </c:pt>
                <c:pt idx="1">
                  <c:v>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A83-774B-A19C-ADEA5F6B14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dPt>
            <c:idx val="0"/>
            <c:bubble3D val="0"/>
            <c:spPr>
              <a:solidFill>
                <a:schemeClr val="accent2"/>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4F2-8F49-AEF3-28F543A38837}"/>
              </c:ext>
            </c:extLst>
          </c:dPt>
          <c:dPt>
            <c:idx val="1"/>
            <c:bubble3D val="0"/>
            <c:spPr>
              <a:solidFill>
                <a:schemeClr val="accent3"/>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4F2-8F49-AEF3-28F543A38837}"/>
              </c:ext>
            </c:extLst>
          </c:dPt>
          <c:dPt>
            <c:idx val="2"/>
            <c:bubble3D val="0"/>
            <c:spPr>
              <a:solidFill>
                <a:schemeClr val="accent1"/>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4F2-8F49-AEF3-28F543A38837}"/>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4F2-8F49-AEF3-28F543A3883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dPt>
            <c:idx val="0"/>
            <c:bubble3D val="0"/>
            <c:spPr>
              <a:solidFill>
                <a:schemeClr val="accent2"/>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522-F248-9254-2338584831A4}"/>
              </c:ext>
            </c:extLst>
          </c:dPt>
          <c:dPt>
            <c:idx val="1"/>
            <c:bubble3D val="0"/>
            <c:spPr>
              <a:solidFill>
                <a:schemeClr val="accent3"/>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522-F248-9254-2338584831A4}"/>
              </c:ext>
            </c:extLst>
          </c:dPt>
          <c:dPt>
            <c:idx val="2"/>
            <c:bubble3D val="0"/>
            <c:spPr>
              <a:solidFill>
                <a:schemeClr val="accent1"/>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522-F248-9254-2338584831A4}"/>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522-F248-9254-2338584831A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5AC6-4AFB-9D13-767D66B248E2}"/>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5AC6-4AFB-9D13-767D66B248E2}"/>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5AC6-4AFB-9D13-767D66B248E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3"/>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1FA-422D-9A0B-C64C503C7246}"/>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61FA-422D-9A0B-C64C503C7246}"/>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61FA-422D-9A0B-C64C503C72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C1E5-4665-9128-9D65714B6AB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C1E5-4665-9128-9D65714B6AB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C1E5-4665-9128-9D65714B6AB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5"/>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7A40-474E-B903-BD4795C03E4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7A40-474E-B903-BD4795C03E4E}"/>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7A40-474E-B903-BD4795C03E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2987675303486E-2"/>
          <c:y val="4.0504115226337442E-2"/>
          <c:w val="0.93826644508704782"/>
          <c:h val="0.90531220322886985"/>
        </c:manualLayout>
      </c:layout>
      <c:barChart>
        <c:barDir val="col"/>
        <c:grouping val="stacked"/>
        <c:varyColors val="0"/>
        <c:ser>
          <c:idx val="0"/>
          <c:order val="0"/>
          <c:tx>
            <c:v>Series 1</c:v>
          </c:tx>
          <c:spPr>
            <a:solidFill>
              <a:schemeClr val="accent1"/>
            </a:solidFill>
            <a:ln w="12700">
              <a:solidFill>
                <a:schemeClr val="accent1"/>
              </a:solidFill>
            </a:ln>
            <a:effectLst/>
          </c:spPr>
          <c:invertIfNegative val="0"/>
          <c:cat>
            <c:strLit>
              <c:ptCount val="4"/>
              <c:pt idx="0">
                <c:v>Category 1</c:v>
              </c:pt>
              <c:pt idx="1">
                <c:v>Category 2</c:v>
              </c:pt>
              <c:pt idx="2">
                <c:v>Category 3</c:v>
              </c:pt>
              <c:pt idx="3">
                <c:v>Category 4</c:v>
              </c:pt>
            </c:strLit>
          </c:cat>
          <c:val>
            <c:numLit>
              <c:formatCode>General</c:formatCode>
              <c:ptCount val="4"/>
              <c:pt idx="0">
                <c:v>3</c:v>
              </c:pt>
              <c:pt idx="1">
                <c:v>2.5</c:v>
              </c:pt>
              <c:pt idx="2">
                <c:v>3.5</c:v>
              </c:pt>
              <c:pt idx="3">
                <c:v>4</c:v>
              </c:pt>
            </c:numLit>
          </c:val>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0-E674-4C67-A0B9-96F936A74CCE}"/>
            </c:ext>
          </c:extLst>
        </c:ser>
        <c:ser>
          <c:idx val="1"/>
          <c:order val="1"/>
          <c:tx>
            <c:v>Series 2</c:v>
          </c:tx>
          <c:spPr>
            <a:solidFill>
              <a:schemeClr val="accent2"/>
            </a:solidFill>
            <a:ln w="12700">
              <a:solidFill>
                <a:schemeClr val="accent2"/>
              </a:solidFill>
            </a:ln>
            <a:effectLst/>
          </c:spPr>
          <c:invertIfNegative val="0"/>
          <c:dPt>
            <c:idx val="0"/>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1-E674-4C67-A0B9-96F936A74CCE}"/>
              </c:ext>
            </c:extLst>
          </c:dPt>
          <c:dPt>
            <c:idx val="1"/>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2-E674-4C67-A0B9-96F936A74CCE}"/>
              </c:ext>
            </c:extLst>
          </c:dPt>
          <c:dPt>
            <c:idx val="2"/>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3-E674-4C67-A0B9-96F936A74CCE}"/>
              </c:ext>
            </c:extLst>
          </c:dPt>
          <c:dPt>
            <c:idx val="3"/>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4-E674-4C67-A0B9-96F936A74CCE}"/>
              </c:ext>
            </c:extLst>
          </c:dPt>
          <c:dPt>
            <c:idx val="4"/>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5-E674-4C67-A0B9-96F936A74CCE}"/>
              </c:ext>
            </c:extLst>
          </c:dPt>
          <c:dPt>
            <c:idx val="5"/>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6-E674-4C67-A0B9-96F936A74CCE}"/>
              </c:ext>
            </c:extLst>
          </c:dPt>
          <c:dPt>
            <c:idx val="6"/>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7-E674-4C67-A0B9-96F936A74CCE}"/>
              </c:ext>
            </c:extLst>
          </c:dPt>
          <c:dPt>
            <c:idx val="7"/>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8-E674-4C67-A0B9-96F936A74CCE}"/>
              </c:ext>
            </c:extLst>
          </c:dPt>
          <c:dPt>
            <c:idx val="8"/>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9-E674-4C67-A0B9-96F936A74CCE}"/>
              </c:ext>
            </c:extLst>
          </c:dPt>
          <c:dPt>
            <c:idx val="9"/>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A-E674-4C67-A0B9-96F936A74CCE}"/>
              </c:ext>
            </c:extLst>
          </c:dPt>
          <c:dPt>
            <c:idx val="10"/>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B-E674-4C67-A0B9-96F936A74CCE}"/>
              </c:ext>
            </c:extLst>
          </c:dPt>
          <c:dPt>
            <c:idx val="11"/>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C-E674-4C67-A0B9-96F936A74CCE}"/>
              </c:ext>
            </c:extLst>
          </c:dPt>
          <c:dPt>
            <c:idx val="12"/>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D-E674-4C67-A0B9-96F936A74CCE}"/>
              </c:ext>
            </c:extLst>
          </c:dPt>
          <c:dPt>
            <c:idx val="13"/>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E-E674-4C67-A0B9-96F936A74CCE}"/>
              </c:ext>
            </c:extLst>
          </c:dPt>
          <c:dPt>
            <c:idx val="14"/>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F-E674-4C67-A0B9-96F936A74CCE}"/>
              </c:ext>
            </c:extLst>
          </c:dPt>
          <c:dPt>
            <c:idx val="15"/>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10-E674-4C67-A0B9-96F936A74CCE}"/>
              </c:ext>
            </c:extLst>
          </c:dPt>
          <c:dPt>
            <c:idx val="16"/>
            <c:invertIfNegative val="0"/>
            <c:bubble3D val="0"/>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11-E674-4C67-A0B9-96F936A74CCE}"/>
              </c:ext>
            </c:extLst>
          </c:dPt>
          <c:cat>
            <c:strLit>
              <c:ptCount val="4"/>
              <c:pt idx="0">
                <c:v>Category 1</c:v>
              </c:pt>
              <c:pt idx="1">
                <c:v>Category 2</c:v>
              </c:pt>
              <c:pt idx="2">
                <c:v>Category 3</c:v>
              </c:pt>
              <c:pt idx="3">
                <c:v>Category 4</c:v>
              </c:pt>
            </c:strLit>
          </c:cat>
          <c:val>
            <c:numLit>
              <c:formatCode>General</c:formatCode>
              <c:ptCount val="4"/>
              <c:pt idx="0">
                <c:v>2.4</c:v>
              </c:pt>
              <c:pt idx="1">
                <c:v>4.4000000000000004</c:v>
              </c:pt>
              <c:pt idx="2">
                <c:v>1.8</c:v>
              </c:pt>
              <c:pt idx="3">
                <c:v>2.8</c:v>
              </c:pt>
            </c:numLit>
          </c:val>
          <c:extLst xmlns:c16r3="http://schemas.microsoft.com/office/drawing/2017/03/char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12-E674-4C67-A0B9-96F936A74CCE}"/>
            </c:ext>
          </c:extLst>
        </c:ser>
        <c:ser>
          <c:idx val="2"/>
          <c:order val="2"/>
          <c:tx>
            <c:v>Series 3</c:v>
          </c:tx>
          <c:spPr>
            <a:solidFill>
              <a:schemeClr val="accent3"/>
            </a:solidFill>
            <a:ln w="12700">
              <a:solidFill>
                <a:schemeClr val="accent3"/>
              </a:solidFill>
            </a:ln>
            <a:effectLst/>
          </c:spPr>
          <c:invertIfNegative val="0"/>
          <c:cat>
            <c:strLit>
              <c:ptCount val="4"/>
              <c:pt idx="0">
                <c:v>Category 1</c:v>
              </c:pt>
              <c:pt idx="1">
                <c:v>Category 2</c:v>
              </c:pt>
              <c:pt idx="2">
                <c:v>Category 3</c:v>
              </c:pt>
              <c:pt idx="3">
                <c:v>Category 4</c:v>
              </c:pt>
            </c:strLit>
          </c:cat>
          <c:val>
            <c:numLit>
              <c:formatCode>General</c:formatCode>
              <c:ptCount val="4"/>
              <c:pt idx="0">
                <c:v>2</c:v>
              </c:pt>
              <c:pt idx="1">
                <c:v>2</c:v>
              </c:pt>
              <c:pt idx="2">
                <c:v>3</c:v>
              </c:pt>
              <c:pt idx="3">
                <c:v>5</c:v>
              </c:pt>
            </c:numLit>
          </c:val>
          <c:extLst xmlns:c16r3="http://schemas.microsoft.com/office/drawing/2017/03/chart" xmlns:c16="http://schemas.microsoft.com/office/drawing/2014/chart" xmlns:a14="http://schemas.microsoft.com/office/drawing/2010/main" xmlns:c14="http://schemas.microsoft.com/office/drawing/2007/8/2/chart" xmlns:mc="http://schemas.openxmlformats.org/markup-compatibility/2006">
            <c:ext xmlns:c16="http://schemas.microsoft.com/office/drawing/2014/chart" uri="{C3380CC4-5D6E-409C-BE32-E72D297353CC}">
              <c16:uniqueId val="{00000013-E674-4C67-A0B9-96F936A74CCE}"/>
            </c:ext>
          </c:extLst>
        </c:ser>
        <c:dLbls>
          <c:showLegendKey val="0"/>
          <c:showVal val="0"/>
          <c:showCatName val="0"/>
          <c:showSerName val="0"/>
          <c:showPercent val="0"/>
          <c:showBubbleSize val="0"/>
        </c:dLbls>
        <c:gapWidth val="75"/>
        <c:overlap val="100"/>
        <c:serLines>
          <c:spPr>
            <a:ln w="3175" cap="flat" cmpd="sng" algn="ctr">
              <a:solidFill>
                <a:schemeClr val="tx1"/>
              </a:solidFill>
              <a:prstDash val="dash"/>
              <a:round/>
            </a:ln>
            <a:effectLst/>
          </c:spPr>
        </c:serLines>
        <c:axId val="859035272"/>
        <c:axId val="859031744"/>
      </c:barChart>
      <c:catAx>
        <c:axId val="859035272"/>
        <c:scaling>
          <c:orientation val="minMax"/>
        </c:scaling>
        <c:delete val="0"/>
        <c:axPos val="b"/>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200" b="0" i="0" u="none" strike="noStrike" kern="1200" baseline="0">
                <a:solidFill>
                  <a:schemeClr val="tx1"/>
                </a:solidFill>
                <a:latin typeface="+mn-lt"/>
                <a:ea typeface="+mn-lt"/>
                <a:cs typeface="+mn-lt"/>
              </a:defRPr>
            </a:pPr>
            <a:endParaRPr lang="de-DE"/>
          </a:p>
        </c:txPr>
        <c:crossAx val="859031744"/>
        <c:crosses val="autoZero"/>
        <c:auto val="1"/>
        <c:lblAlgn val="ctr"/>
        <c:lblOffset val="100"/>
        <c:noMultiLvlLbl val="1"/>
      </c:catAx>
      <c:valAx>
        <c:axId val="859031744"/>
        <c:scaling>
          <c:orientation val="minMax"/>
          <c:max val="12"/>
          <c:min val="0"/>
        </c:scaling>
        <c:delete val="0"/>
        <c:axPos val="l"/>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prstClr val="black"/>
                </a:solidFill>
                <a:prstDash val="solid"/>
                <a:round/>
              </a14:hiddenLine>
            </a:ext>
          </a:extLst>
        </c:spPr>
        <c:txPr>
          <a:bodyPr rot="-60000000" spcFirstLastPara="1" vertOverflow="ellipsis" vert="horz" wrap="square" anchor="ctr" anchorCtr="1"/>
          <a:lstStyle/>
          <a:p>
            <a:pPr>
              <a:defRPr lang="de-DE" sz="1200" b="0" i="0" u="none" strike="noStrike" kern="1200" baseline="0">
                <a:solidFill>
                  <a:schemeClr val="tx1"/>
                </a:solidFill>
                <a:latin typeface="+mn-lt"/>
                <a:ea typeface="+mn-lt"/>
                <a:cs typeface="+mn-lt"/>
              </a:defRPr>
            </a:pPr>
            <a:endParaRPr lang="de-DE"/>
          </a:p>
        </c:txPr>
        <c:crossAx val="859035272"/>
        <c:crosses val="autoZero"/>
        <c:crossBetween val="between"/>
        <c:majorUnit val="1"/>
        <c:dispUnits>
          <c:custUnit val="1"/>
        </c:dispUnits>
      </c:valAx>
      <c:spPr>
        <a:noFill/>
        <a:ln>
          <a:noFill/>
        </a:ln>
        <a:effectLst/>
      </c:spPr>
    </c:plotArea>
    <c:plotVisOnly val="1"/>
    <c:dispBlanksAs val="gap"/>
    <c:extLst xmlns:c16r3="http://schemas.microsoft.com/office/drawing/2017/03/chart" xmlns:c16="http://schemas.microsoft.com/office/drawing/2014/chart" xmlns:a14="http://schemas.microsoft.com/office/drawing/2010/main"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12-4EB0-B5D9-FB3904EDC2D4}"/>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12-4EB0-B5D9-FB3904EDC2D4}"/>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D12-4EB0-B5D9-FB3904EDC2D4}"/>
            </c:ext>
          </c:extLst>
        </c:ser>
        <c:dLbls>
          <c:showLegendKey val="0"/>
          <c:showVal val="0"/>
          <c:showCatName val="0"/>
          <c:showSerName val="0"/>
          <c:showPercent val="0"/>
          <c:showBubbleSize val="0"/>
        </c:dLbls>
        <c:gapWidth val="219"/>
        <c:overlap val="-27"/>
        <c:axId val="1456615376"/>
        <c:axId val="1459028880"/>
      </c:barChart>
      <c:catAx>
        <c:axId val="1456615376"/>
        <c:scaling>
          <c:orientation val="minMax"/>
        </c:scaling>
        <c:delete val="0"/>
        <c:axPos val="b"/>
        <c:numFmt formatCode="General" sourceLinked="1"/>
        <c:majorTickMark val="none"/>
        <c:minorTickMark val="none"/>
        <c:tickLblPos val="nextTo"/>
        <c:spPr>
          <a:noFill/>
          <a:ln w="3175" cap="flat" cmpd="sng" algn="ctr">
            <a:solidFill>
              <a:srgbClr val="F1F1F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crossAx val="1459028880"/>
        <c:crosses val="autoZero"/>
        <c:auto val="1"/>
        <c:lblAlgn val="ctr"/>
        <c:lblOffset val="100"/>
        <c:noMultiLvlLbl val="0"/>
      </c:catAx>
      <c:valAx>
        <c:axId val="1459028880"/>
        <c:scaling>
          <c:orientation val="minMax"/>
        </c:scaling>
        <c:delete val="0"/>
        <c:axPos val="l"/>
        <c:majorGridlines>
          <c:spPr>
            <a:ln w="3175" cap="flat" cmpd="sng" algn="ctr">
              <a:solidFill>
                <a:srgbClr val="F1F1F1"/>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crossAx val="14566153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1"/>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legendEntry>
        <c:idx val="2"/>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0.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1" name="Picture 30">
          <a:extLst xmlns:a="http://schemas.openxmlformats.org/drawingml/2006/main">
            <a:ext uri="{FF2B5EF4-FFF2-40B4-BE49-F238E27FC236}">
              <a16:creationId xmlns:a16="http://schemas.microsoft.com/office/drawing/2014/main" id="{04029775-87E5-4B78-B345-0F0F9B89D100}"/>
            </a:ext>
          </a:extLst>
        </cdr:cNvPr>
        <cdr:cNvPicPr>
          <a:picLocks xmlns:a="http://schemas.openxmlformats.org/drawingml/2006/main"/>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7340627" cy="50544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21620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2880" userDrawn="1">
          <p15:clr>
            <a:srgbClr val="F26B43"/>
          </p15:clr>
        </p15:guide>
        <p15:guide id="3" pos="5680" userDrawn="1">
          <p15:clr>
            <a:srgbClr val="F26B43"/>
          </p15:clr>
        </p15:guide>
        <p15:guide id="4" pos="19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46313" y="242888"/>
            <a:ext cx="4613275" cy="2595562"/>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es Placeholder 4"/>
          <p:cNvSpPr>
            <a:spLocks noGrp="1"/>
          </p:cNvSpPr>
          <p:nvPr>
            <p:ph type="body" sz="quarter" idx="3"/>
          </p:nvPr>
        </p:nvSpPr>
        <p:spPr>
          <a:xfrm>
            <a:off x="446617" y="3131968"/>
            <a:ext cx="8208435" cy="34833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731039787"/>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buClr>
        <a:schemeClr val="tx2"/>
      </a:buClr>
      <a:buFont typeface="Wingdings" panose="05000000000000000000" pitchFamily="2" charset="2"/>
      <a:buChar char="§"/>
      <a:defRPr lang="de-DE" sz="1600" kern="1200" noProof="0" dirty="0">
        <a:solidFill>
          <a:schemeClr val="tx1"/>
        </a:solidFill>
        <a:latin typeface="Segoe UI Light" panose="020B0502040204020203" pitchFamily="34" charset="0"/>
        <a:ea typeface="+mn-ea"/>
        <a:cs typeface="Segoe UI Light" panose="020B0502040204020203" pitchFamily="34" charset="0"/>
      </a:defRPr>
    </a:lvl1pPr>
    <a:lvl2pPr marL="465750" indent="-285750" algn="l" defTabSz="914400" rtl="0" eaLnBrk="1" latinLnBrk="0" hangingPunct="1">
      <a:buClr>
        <a:schemeClr val="tx2"/>
      </a:buClr>
      <a:buFont typeface="Arial" panose="020B0604020202020204" pitchFamily="34" charset="0"/>
      <a:buChar char="–"/>
      <a:defRPr lang="de-DE" sz="1600" kern="1200" noProof="0" dirty="0">
        <a:solidFill>
          <a:schemeClr val="tx1"/>
        </a:solidFill>
        <a:latin typeface="Segoe UI Light" panose="020B0502040204020203" pitchFamily="34" charset="0"/>
        <a:ea typeface="+mn-ea"/>
        <a:cs typeface="Segoe UI Light" panose="020B0502040204020203" pitchFamily="34" charset="0"/>
      </a:defRPr>
    </a:lvl2pPr>
    <a:lvl3pPr marL="645750" indent="-285750" algn="l" defTabSz="914400" rtl="0" eaLnBrk="1" latinLnBrk="0" hangingPunct="1">
      <a:buClr>
        <a:schemeClr val="accent6"/>
      </a:buClr>
      <a:buFont typeface="Wingdings" panose="05000000000000000000" pitchFamily="2" charset="2"/>
      <a:buChar char="§"/>
      <a:defRPr lang="de-DE" sz="1400" kern="1200" noProof="0" dirty="0">
        <a:solidFill>
          <a:schemeClr val="tx1"/>
        </a:solidFill>
        <a:latin typeface="Segoe UI Light" panose="020B0502040204020203" pitchFamily="34" charset="0"/>
        <a:ea typeface="+mn-ea"/>
        <a:cs typeface="Segoe UI Light" panose="020B0502040204020203" pitchFamily="34" charset="0"/>
      </a:defRPr>
    </a:lvl3pPr>
    <a:lvl4pPr marL="825750" indent="-285750" algn="l" defTabSz="914400" rtl="0" eaLnBrk="1" latinLnBrk="0" hangingPunct="1">
      <a:buClr>
        <a:schemeClr val="accent6"/>
      </a:buClr>
      <a:buFont typeface="Arial" panose="020B0604020202020204" pitchFamily="34" charset="0"/>
      <a:buChar char="–"/>
      <a:defRPr lang="de-DE" sz="1400" kern="1200" noProof="0" dirty="0">
        <a:solidFill>
          <a:schemeClr val="tx1"/>
        </a:solidFill>
        <a:latin typeface="Segoe UI Light" panose="020B0502040204020203" pitchFamily="34" charset="0"/>
        <a:ea typeface="+mn-ea"/>
        <a:cs typeface="Segoe UI Light" panose="020B0502040204020203" pitchFamily="34" charset="0"/>
      </a:defRPr>
    </a:lvl4pPr>
    <a:lvl5pPr marL="1005750" indent="-285750" algn="l" defTabSz="914400" rtl="0" eaLnBrk="1" latinLnBrk="0" hangingPunct="1">
      <a:buClr>
        <a:schemeClr val="accent6"/>
      </a:buClr>
      <a:buFont typeface="Symbol" panose="05050102010706020507" pitchFamily="18" charset="2"/>
      <a:buChar char="-"/>
      <a:defRPr lang="de-DE" sz="1400" kern="1200" noProof="0" dirty="0">
        <a:solidFill>
          <a:schemeClr val="tx1"/>
        </a:solidFill>
        <a:latin typeface="Segoe UI Light" panose="020B0502040204020203" pitchFamily="34" charset="0"/>
        <a:ea typeface="+mn-ea"/>
        <a:cs typeface="Segoe UI Light"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2" pos="2880" userDrawn="1">
          <p15:clr>
            <a:srgbClr val="F26B43"/>
          </p15:clr>
        </p15:guide>
        <p15:guide id="3" pos="5452" userDrawn="1">
          <p15:clr>
            <a:srgbClr val="F26B43"/>
          </p15:clr>
        </p15:guide>
        <p15:guide id="4" pos="2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46313" y="242888"/>
            <a:ext cx="4613275" cy="2595562"/>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80266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82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277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434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93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49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85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33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16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08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02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4857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95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35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5295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481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20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2469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396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80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84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0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4452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565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26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880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170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9120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7202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651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436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0505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22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a:pPr/>
              <a:t>5</a:t>
            </a:fld>
            <a:endParaRPr lang="en-US" dirty="0"/>
          </a:p>
        </p:txBody>
      </p:sp>
    </p:spTree>
    <p:extLst>
      <p:ext uri="{BB962C8B-B14F-4D97-AF65-F5344CB8AC3E}">
        <p14:creationId xmlns:p14="http://schemas.microsoft.com/office/powerpoint/2010/main" val="3739358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936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65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0068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573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40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4934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174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1935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630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888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230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461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5038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5389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563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8243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3817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192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275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556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263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681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6606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352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3085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126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E294D-184F-1745-9F56-FE79EDA75039}"/>
              </a:ext>
            </a:extLst>
          </p:cNvPr>
          <p:cNvSpPr>
            <a:spLocks noGrp="1" noChangeArrowheads="1"/>
          </p:cNvSpPr>
          <p:nvPr>
            <p:ph type="sldNum"/>
          </p:nvPr>
        </p:nvSpPr>
        <p:spPr>
          <a:ln/>
        </p:spPr>
        <p:txBody>
          <a:bodyPr/>
          <a:lstStyle/>
          <a:p>
            <a:fld id="{17A0FA25-07BA-1044-92CA-7F9FD7093EAF}" type="slidenum">
              <a:rPr lang="en-US" altLang="en-US"/>
              <a:pPr/>
              <a:t>75</a:t>
            </a:fld>
            <a:endParaRPr lang="en-US" altLang="en-US" dirty="0"/>
          </a:p>
        </p:txBody>
      </p:sp>
      <p:sp>
        <p:nvSpPr>
          <p:cNvPr id="4097" name="Text Box 1">
            <a:extLst>
              <a:ext uri="{FF2B5EF4-FFF2-40B4-BE49-F238E27FC236}">
                <a16:creationId xmlns:a16="http://schemas.microsoft.com/office/drawing/2014/main" id="{B5B4251C-D248-BC47-B98A-C172AF32852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312F3B6F-72E6-F04C-9E6C-E6015AAA7F7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57002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03942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949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25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6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659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278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2" name="Picture placeholder">
            <a:extLst>
              <a:ext uri="{FF2B5EF4-FFF2-40B4-BE49-F238E27FC236}">
                <a16:creationId xmlns:a16="http://schemas.microsoft.com/office/drawing/2014/main" id="{51889213-BEAB-466C-A368-97CC503724DD}"/>
              </a:ext>
            </a:extLst>
          </p:cNvPr>
          <p:cNvSpPr>
            <a:spLocks noGrp="1"/>
          </p:cNvSpPr>
          <p:nvPr>
            <p:ph type="pic" sz="quarter" idx="13" hasCustomPrompt="1"/>
          </p:nvPr>
        </p:nvSpPr>
        <p:spPr>
          <a:xfrm>
            <a:off x="0" y="98322"/>
            <a:ext cx="12192000" cy="6759678"/>
          </a:xfrm>
          <a:custGeom>
            <a:avLst/>
            <a:gdLst>
              <a:gd name="connsiteX0" fmla="*/ 1114141 w 12192000"/>
              <a:gd name="connsiteY0" fmla="*/ 543060 h 6760800"/>
              <a:gd name="connsiteX1" fmla="*/ 1143812 w 12192000"/>
              <a:gd name="connsiteY1" fmla="*/ 584579 h 6760800"/>
              <a:gd name="connsiteX2" fmla="*/ 1114141 w 12192000"/>
              <a:gd name="connsiteY2" fmla="*/ 624614 h 6760800"/>
              <a:gd name="connsiteX3" fmla="*/ 1084469 w 12192000"/>
              <a:gd name="connsiteY3" fmla="*/ 584579 h 6760800"/>
              <a:gd name="connsiteX4" fmla="*/ 1114141 w 12192000"/>
              <a:gd name="connsiteY4" fmla="*/ 543060 h 6760800"/>
              <a:gd name="connsiteX5" fmla="*/ 1324809 w 12192000"/>
              <a:gd name="connsiteY5" fmla="*/ 538613 h 6760800"/>
              <a:gd name="connsiteX6" fmla="*/ 1354481 w 12192000"/>
              <a:gd name="connsiteY6" fmla="*/ 584579 h 6760800"/>
              <a:gd name="connsiteX7" fmla="*/ 1324809 w 12192000"/>
              <a:gd name="connsiteY7" fmla="*/ 630545 h 6760800"/>
              <a:gd name="connsiteX8" fmla="*/ 1295138 w 12192000"/>
              <a:gd name="connsiteY8" fmla="*/ 584579 h 6760800"/>
              <a:gd name="connsiteX9" fmla="*/ 1324809 w 12192000"/>
              <a:gd name="connsiteY9" fmla="*/ 538613 h 6760800"/>
              <a:gd name="connsiteX10" fmla="*/ 1829226 w 12192000"/>
              <a:gd name="connsiteY10" fmla="*/ 529715 h 6760800"/>
              <a:gd name="connsiteX11" fmla="*/ 1861865 w 12192000"/>
              <a:gd name="connsiteY11" fmla="*/ 563819 h 6760800"/>
              <a:gd name="connsiteX12" fmla="*/ 1798071 w 12192000"/>
              <a:gd name="connsiteY12" fmla="*/ 563819 h 6760800"/>
              <a:gd name="connsiteX13" fmla="*/ 1829226 w 12192000"/>
              <a:gd name="connsiteY13" fmla="*/ 529715 h 6760800"/>
              <a:gd name="connsiteX14" fmla="*/ 562251 w 12192000"/>
              <a:gd name="connsiteY14" fmla="*/ 529715 h 6760800"/>
              <a:gd name="connsiteX15" fmla="*/ 594889 w 12192000"/>
              <a:gd name="connsiteY15" fmla="*/ 563819 h 6760800"/>
              <a:gd name="connsiteX16" fmla="*/ 531095 w 12192000"/>
              <a:gd name="connsiteY16" fmla="*/ 563819 h 6760800"/>
              <a:gd name="connsiteX17" fmla="*/ 562251 w 12192000"/>
              <a:gd name="connsiteY17" fmla="*/ 529715 h 6760800"/>
              <a:gd name="connsiteX18" fmla="*/ 1422726 w 12192000"/>
              <a:gd name="connsiteY18" fmla="*/ 494128 h 6760800"/>
              <a:gd name="connsiteX19" fmla="*/ 1480586 w 12192000"/>
              <a:gd name="connsiteY19" fmla="*/ 673545 h 6760800"/>
              <a:gd name="connsiteX20" fmla="*/ 1550314 w 12192000"/>
              <a:gd name="connsiteY20" fmla="*/ 673545 h 6760800"/>
              <a:gd name="connsiteX21" fmla="*/ 1577018 w 12192000"/>
              <a:gd name="connsiteY21" fmla="*/ 569751 h 6760800"/>
              <a:gd name="connsiteX22" fmla="*/ 1603723 w 12192000"/>
              <a:gd name="connsiteY22" fmla="*/ 673545 h 6760800"/>
              <a:gd name="connsiteX23" fmla="*/ 1676418 w 12192000"/>
              <a:gd name="connsiteY23" fmla="*/ 673545 h 6760800"/>
              <a:gd name="connsiteX24" fmla="*/ 1732794 w 12192000"/>
              <a:gd name="connsiteY24" fmla="*/ 494128 h 6760800"/>
              <a:gd name="connsiteX25" fmla="*/ 1664549 w 12192000"/>
              <a:gd name="connsiteY25" fmla="*/ 494128 h 6760800"/>
              <a:gd name="connsiteX26" fmla="*/ 1637845 w 12192000"/>
              <a:gd name="connsiteY26" fmla="*/ 603855 h 6760800"/>
              <a:gd name="connsiteX27" fmla="*/ 1609657 w 12192000"/>
              <a:gd name="connsiteY27" fmla="*/ 494128 h 6760800"/>
              <a:gd name="connsiteX28" fmla="*/ 1548830 w 12192000"/>
              <a:gd name="connsiteY28" fmla="*/ 494128 h 6760800"/>
              <a:gd name="connsiteX29" fmla="*/ 1520642 w 12192000"/>
              <a:gd name="connsiteY29" fmla="*/ 603855 h 6760800"/>
              <a:gd name="connsiteX30" fmla="*/ 1493938 w 12192000"/>
              <a:gd name="connsiteY30" fmla="*/ 494128 h 6760800"/>
              <a:gd name="connsiteX31" fmla="*/ 2072534 w 12192000"/>
              <a:gd name="connsiteY31" fmla="*/ 489680 h 6760800"/>
              <a:gd name="connsiteX32" fmla="*/ 2016157 w 12192000"/>
              <a:gd name="connsiteY32" fmla="*/ 526750 h 6760800"/>
              <a:gd name="connsiteX33" fmla="*/ 2016157 w 12192000"/>
              <a:gd name="connsiteY33" fmla="*/ 494128 h 6760800"/>
              <a:gd name="connsiteX34" fmla="*/ 1950880 w 12192000"/>
              <a:gd name="connsiteY34" fmla="*/ 494128 h 6760800"/>
              <a:gd name="connsiteX35" fmla="*/ 1950880 w 12192000"/>
              <a:gd name="connsiteY35" fmla="*/ 673545 h 6760800"/>
              <a:gd name="connsiteX36" fmla="*/ 2022092 w 12192000"/>
              <a:gd name="connsiteY36" fmla="*/ 673545 h 6760800"/>
              <a:gd name="connsiteX37" fmla="*/ 2022092 w 12192000"/>
              <a:gd name="connsiteY37" fmla="*/ 599406 h 6760800"/>
              <a:gd name="connsiteX38" fmla="*/ 2063632 w 12192000"/>
              <a:gd name="connsiteY38" fmla="*/ 559370 h 6760800"/>
              <a:gd name="connsiteX39" fmla="*/ 2078468 w 12192000"/>
              <a:gd name="connsiteY39" fmla="*/ 560854 h 6760800"/>
              <a:gd name="connsiteX40" fmla="*/ 2078468 w 12192000"/>
              <a:gd name="connsiteY40" fmla="*/ 489680 h 6760800"/>
              <a:gd name="connsiteX41" fmla="*/ 2072534 w 12192000"/>
              <a:gd name="connsiteY41" fmla="*/ 489680 h 6760800"/>
              <a:gd name="connsiteX42" fmla="*/ 807041 w 12192000"/>
              <a:gd name="connsiteY42" fmla="*/ 489680 h 6760800"/>
              <a:gd name="connsiteX43" fmla="*/ 772918 w 12192000"/>
              <a:gd name="connsiteY43" fmla="*/ 497094 h 6760800"/>
              <a:gd name="connsiteX44" fmla="*/ 746214 w 12192000"/>
              <a:gd name="connsiteY44" fmla="*/ 520818 h 6760800"/>
              <a:gd name="connsiteX45" fmla="*/ 746214 w 12192000"/>
              <a:gd name="connsiteY45" fmla="*/ 494128 h 6760800"/>
              <a:gd name="connsiteX46" fmla="*/ 682420 w 12192000"/>
              <a:gd name="connsiteY46" fmla="*/ 494128 h 6760800"/>
              <a:gd name="connsiteX47" fmla="*/ 682420 w 12192000"/>
              <a:gd name="connsiteY47" fmla="*/ 673545 h 6760800"/>
              <a:gd name="connsiteX48" fmla="*/ 750665 w 12192000"/>
              <a:gd name="connsiteY48" fmla="*/ 673545 h 6760800"/>
              <a:gd name="connsiteX49" fmla="*/ 750665 w 12192000"/>
              <a:gd name="connsiteY49" fmla="*/ 577164 h 6760800"/>
              <a:gd name="connsiteX50" fmla="*/ 756599 w 12192000"/>
              <a:gd name="connsiteY50" fmla="*/ 553440 h 6760800"/>
              <a:gd name="connsiteX51" fmla="*/ 774402 w 12192000"/>
              <a:gd name="connsiteY51" fmla="*/ 546026 h 6760800"/>
              <a:gd name="connsiteX52" fmla="*/ 793688 w 12192000"/>
              <a:gd name="connsiteY52" fmla="*/ 553440 h 6760800"/>
              <a:gd name="connsiteX53" fmla="*/ 799623 w 12192000"/>
              <a:gd name="connsiteY53" fmla="*/ 580129 h 6760800"/>
              <a:gd name="connsiteX54" fmla="*/ 799623 w 12192000"/>
              <a:gd name="connsiteY54" fmla="*/ 673545 h 6760800"/>
              <a:gd name="connsiteX55" fmla="*/ 869351 w 12192000"/>
              <a:gd name="connsiteY55" fmla="*/ 673545 h 6760800"/>
              <a:gd name="connsiteX56" fmla="*/ 869351 w 12192000"/>
              <a:gd name="connsiteY56" fmla="*/ 578647 h 6760800"/>
              <a:gd name="connsiteX57" fmla="*/ 875285 w 12192000"/>
              <a:gd name="connsiteY57" fmla="*/ 553440 h 6760800"/>
              <a:gd name="connsiteX58" fmla="*/ 894572 w 12192000"/>
              <a:gd name="connsiteY58" fmla="*/ 546026 h 6760800"/>
              <a:gd name="connsiteX59" fmla="*/ 912375 w 12192000"/>
              <a:gd name="connsiteY59" fmla="*/ 553440 h 6760800"/>
              <a:gd name="connsiteX60" fmla="*/ 918309 w 12192000"/>
              <a:gd name="connsiteY60" fmla="*/ 578647 h 6760800"/>
              <a:gd name="connsiteX61" fmla="*/ 918309 w 12192000"/>
              <a:gd name="connsiteY61" fmla="*/ 675029 h 6760800"/>
              <a:gd name="connsiteX62" fmla="*/ 988037 w 12192000"/>
              <a:gd name="connsiteY62" fmla="*/ 675029 h 6760800"/>
              <a:gd name="connsiteX63" fmla="*/ 988037 w 12192000"/>
              <a:gd name="connsiteY63" fmla="*/ 551957 h 6760800"/>
              <a:gd name="connsiteX64" fmla="*/ 970234 w 12192000"/>
              <a:gd name="connsiteY64" fmla="*/ 505990 h 6760800"/>
              <a:gd name="connsiteX65" fmla="*/ 921276 w 12192000"/>
              <a:gd name="connsiteY65" fmla="*/ 489680 h 6760800"/>
              <a:gd name="connsiteX66" fmla="*/ 887154 w 12192000"/>
              <a:gd name="connsiteY66" fmla="*/ 497094 h 6760800"/>
              <a:gd name="connsiteX67" fmla="*/ 858966 w 12192000"/>
              <a:gd name="connsiteY67" fmla="*/ 520818 h 6760800"/>
              <a:gd name="connsiteX68" fmla="*/ 836712 w 12192000"/>
              <a:gd name="connsiteY68" fmla="*/ 497094 h 6760800"/>
              <a:gd name="connsiteX69" fmla="*/ 807041 w 12192000"/>
              <a:gd name="connsiteY69" fmla="*/ 489680 h 6760800"/>
              <a:gd name="connsiteX70" fmla="*/ 1324809 w 12192000"/>
              <a:gd name="connsiteY70" fmla="*/ 488198 h 6760800"/>
              <a:gd name="connsiteX71" fmla="*/ 1223926 w 12192000"/>
              <a:gd name="connsiteY71" fmla="*/ 584579 h 6760800"/>
              <a:gd name="connsiteX72" fmla="*/ 1324809 w 12192000"/>
              <a:gd name="connsiteY72" fmla="*/ 680960 h 6760800"/>
              <a:gd name="connsiteX73" fmla="*/ 1425693 w 12192000"/>
              <a:gd name="connsiteY73" fmla="*/ 584579 h 6760800"/>
              <a:gd name="connsiteX74" fmla="*/ 1324809 w 12192000"/>
              <a:gd name="connsiteY74" fmla="*/ 488198 h 6760800"/>
              <a:gd name="connsiteX75" fmla="*/ 1136394 w 12192000"/>
              <a:gd name="connsiteY75" fmla="*/ 488198 h 6760800"/>
              <a:gd name="connsiteX76" fmla="*/ 1078535 w 12192000"/>
              <a:gd name="connsiteY76" fmla="*/ 516370 h 6760800"/>
              <a:gd name="connsiteX77" fmla="*/ 1078535 w 12192000"/>
              <a:gd name="connsiteY77" fmla="*/ 494128 h 6760800"/>
              <a:gd name="connsiteX78" fmla="*/ 1016225 w 12192000"/>
              <a:gd name="connsiteY78" fmla="*/ 494128 h 6760800"/>
              <a:gd name="connsiteX79" fmla="*/ 1016225 w 12192000"/>
              <a:gd name="connsiteY79" fmla="*/ 744719 h 6760800"/>
              <a:gd name="connsiteX80" fmla="*/ 1085953 w 12192000"/>
              <a:gd name="connsiteY80" fmla="*/ 744719 h 6760800"/>
              <a:gd name="connsiteX81" fmla="*/ 1085953 w 12192000"/>
              <a:gd name="connsiteY81" fmla="*/ 655753 h 6760800"/>
              <a:gd name="connsiteX82" fmla="*/ 1136394 w 12192000"/>
              <a:gd name="connsiteY82" fmla="*/ 677994 h 6760800"/>
              <a:gd name="connsiteX83" fmla="*/ 1215024 w 12192000"/>
              <a:gd name="connsiteY83" fmla="*/ 583096 h 6760800"/>
              <a:gd name="connsiteX84" fmla="*/ 1136394 w 12192000"/>
              <a:gd name="connsiteY84" fmla="*/ 488198 h 6760800"/>
              <a:gd name="connsiteX85" fmla="*/ 1829226 w 12192000"/>
              <a:gd name="connsiteY85" fmla="*/ 486714 h 6760800"/>
              <a:gd name="connsiteX86" fmla="*/ 1726859 w 12192000"/>
              <a:gd name="connsiteY86" fmla="*/ 584578 h 6760800"/>
              <a:gd name="connsiteX87" fmla="*/ 1827742 w 12192000"/>
              <a:gd name="connsiteY87" fmla="*/ 679476 h 6760800"/>
              <a:gd name="connsiteX88" fmla="*/ 1927142 w 12192000"/>
              <a:gd name="connsiteY88" fmla="*/ 620165 h 6760800"/>
              <a:gd name="connsiteX89" fmla="*/ 1927142 w 12192000"/>
              <a:gd name="connsiteY89" fmla="*/ 618683 h 6760800"/>
              <a:gd name="connsiteX90" fmla="*/ 1857414 w 12192000"/>
              <a:gd name="connsiteY90" fmla="*/ 618683 h 6760800"/>
              <a:gd name="connsiteX91" fmla="*/ 1830710 w 12192000"/>
              <a:gd name="connsiteY91" fmla="*/ 633510 h 6760800"/>
              <a:gd name="connsiteX92" fmla="*/ 1798071 w 12192000"/>
              <a:gd name="connsiteY92" fmla="*/ 597924 h 6760800"/>
              <a:gd name="connsiteX93" fmla="*/ 1931593 w 12192000"/>
              <a:gd name="connsiteY93" fmla="*/ 597924 h 6760800"/>
              <a:gd name="connsiteX94" fmla="*/ 1931593 w 12192000"/>
              <a:gd name="connsiteY94" fmla="*/ 593475 h 6760800"/>
              <a:gd name="connsiteX95" fmla="*/ 1829226 w 12192000"/>
              <a:gd name="connsiteY95" fmla="*/ 486714 h 6760800"/>
              <a:gd name="connsiteX96" fmla="*/ 560767 w 12192000"/>
              <a:gd name="connsiteY96" fmla="*/ 486714 h 6760800"/>
              <a:gd name="connsiteX97" fmla="*/ 458400 w 12192000"/>
              <a:gd name="connsiteY97" fmla="*/ 584578 h 6760800"/>
              <a:gd name="connsiteX98" fmla="*/ 559283 w 12192000"/>
              <a:gd name="connsiteY98" fmla="*/ 679476 h 6760800"/>
              <a:gd name="connsiteX99" fmla="*/ 658683 w 12192000"/>
              <a:gd name="connsiteY99" fmla="*/ 620165 h 6760800"/>
              <a:gd name="connsiteX100" fmla="*/ 658683 w 12192000"/>
              <a:gd name="connsiteY100" fmla="*/ 618683 h 6760800"/>
              <a:gd name="connsiteX101" fmla="*/ 588955 w 12192000"/>
              <a:gd name="connsiteY101" fmla="*/ 618683 h 6760800"/>
              <a:gd name="connsiteX102" fmla="*/ 562251 w 12192000"/>
              <a:gd name="connsiteY102" fmla="*/ 633510 h 6760800"/>
              <a:gd name="connsiteX103" fmla="*/ 529612 w 12192000"/>
              <a:gd name="connsiteY103" fmla="*/ 597924 h 6760800"/>
              <a:gd name="connsiteX104" fmla="*/ 663134 w 12192000"/>
              <a:gd name="connsiteY104" fmla="*/ 597924 h 6760800"/>
              <a:gd name="connsiteX105" fmla="*/ 663134 w 12192000"/>
              <a:gd name="connsiteY105" fmla="*/ 593475 h 6760800"/>
              <a:gd name="connsiteX106" fmla="*/ 560767 w 12192000"/>
              <a:gd name="connsiteY106" fmla="*/ 486714 h 6760800"/>
              <a:gd name="connsiteX107" fmla="*/ 2222374 w 12192000"/>
              <a:gd name="connsiteY107" fmla="*/ 428886 h 6760800"/>
              <a:gd name="connsiteX108" fmla="*/ 2216440 w 12192000"/>
              <a:gd name="connsiteY108" fmla="*/ 434817 h 6760800"/>
              <a:gd name="connsiteX109" fmla="*/ 2216440 w 12192000"/>
              <a:gd name="connsiteY109" fmla="*/ 535647 h 6760800"/>
              <a:gd name="connsiteX110" fmla="*/ 2222374 w 12192000"/>
              <a:gd name="connsiteY110" fmla="*/ 541578 h 6760800"/>
              <a:gd name="connsiteX111" fmla="*/ 2323258 w 12192000"/>
              <a:gd name="connsiteY111" fmla="*/ 541578 h 6760800"/>
              <a:gd name="connsiteX112" fmla="*/ 2329192 w 12192000"/>
              <a:gd name="connsiteY112" fmla="*/ 535647 h 6760800"/>
              <a:gd name="connsiteX113" fmla="*/ 2329192 w 12192000"/>
              <a:gd name="connsiteY113" fmla="*/ 434817 h 6760800"/>
              <a:gd name="connsiteX114" fmla="*/ 2323258 w 12192000"/>
              <a:gd name="connsiteY114" fmla="*/ 428886 h 6760800"/>
              <a:gd name="connsiteX115" fmla="*/ 2140777 w 12192000"/>
              <a:gd name="connsiteY115" fmla="*/ 428886 h 6760800"/>
              <a:gd name="connsiteX116" fmla="*/ 2134843 w 12192000"/>
              <a:gd name="connsiteY116" fmla="*/ 434817 h 6760800"/>
              <a:gd name="connsiteX117" fmla="*/ 2134843 w 12192000"/>
              <a:gd name="connsiteY117" fmla="*/ 479301 h 6760800"/>
              <a:gd name="connsiteX118" fmla="*/ 2140777 w 12192000"/>
              <a:gd name="connsiteY118" fmla="*/ 485232 h 6760800"/>
              <a:gd name="connsiteX119" fmla="*/ 2185285 w 12192000"/>
              <a:gd name="connsiteY119" fmla="*/ 485232 h 6760800"/>
              <a:gd name="connsiteX120" fmla="*/ 2191219 w 12192000"/>
              <a:gd name="connsiteY120" fmla="*/ 479301 h 6760800"/>
              <a:gd name="connsiteX121" fmla="*/ 2191219 w 12192000"/>
              <a:gd name="connsiteY121" fmla="*/ 434817 h 6760800"/>
              <a:gd name="connsiteX122" fmla="*/ 2185285 w 12192000"/>
              <a:gd name="connsiteY122" fmla="*/ 428886 h 6760800"/>
              <a:gd name="connsiteX123" fmla="*/ 2084401 w 12192000"/>
              <a:gd name="connsiteY123" fmla="*/ 292469 h 6760800"/>
              <a:gd name="connsiteX124" fmla="*/ 2078467 w 12192000"/>
              <a:gd name="connsiteY124" fmla="*/ 298400 h 6760800"/>
              <a:gd name="connsiteX125" fmla="*/ 2078467 w 12192000"/>
              <a:gd name="connsiteY125" fmla="*/ 399230 h 6760800"/>
              <a:gd name="connsiteX126" fmla="*/ 2084401 w 12192000"/>
              <a:gd name="connsiteY126" fmla="*/ 405161 h 6760800"/>
              <a:gd name="connsiteX127" fmla="*/ 2185285 w 12192000"/>
              <a:gd name="connsiteY127" fmla="*/ 405161 h 6760800"/>
              <a:gd name="connsiteX128" fmla="*/ 2191219 w 12192000"/>
              <a:gd name="connsiteY128" fmla="*/ 399230 h 6760800"/>
              <a:gd name="connsiteX129" fmla="*/ 2191219 w 12192000"/>
              <a:gd name="connsiteY129" fmla="*/ 298400 h 6760800"/>
              <a:gd name="connsiteX130" fmla="*/ 2185285 w 12192000"/>
              <a:gd name="connsiteY130" fmla="*/ 292469 h 6760800"/>
              <a:gd name="connsiteX131" fmla="*/ 2222375 w 12192000"/>
              <a:gd name="connsiteY131" fmla="*/ 221296 h 6760800"/>
              <a:gd name="connsiteX132" fmla="*/ 2214957 w 12192000"/>
              <a:gd name="connsiteY132" fmla="*/ 227227 h 6760800"/>
              <a:gd name="connsiteX133" fmla="*/ 2216441 w 12192000"/>
              <a:gd name="connsiteY133" fmla="*/ 399231 h 6760800"/>
              <a:gd name="connsiteX134" fmla="*/ 2222375 w 12192000"/>
              <a:gd name="connsiteY134" fmla="*/ 405162 h 6760800"/>
              <a:gd name="connsiteX135" fmla="*/ 2392986 w 12192000"/>
              <a:gd name="connsiteY135" fmla="*/ 405162 h 6760800"/>
              <a:gd name="connsiteX136" fmla="*/ 2398921 w 12192000"/>
              <a:gd name="connsiteY136" fmla="*/ 399231 h 6760800"/>
              <a:gd name="connsiteX137" fmla="*/ 2398921 w 12192000"/>
              <a:gd name="connsiteY137" fmla="*/ 313229 h 6760800"/>
              <a:gd name="connsiteX138" fmla="*/ 2306939 w 12192000"/>
              <a:gd name="connsiteY138" fmla="*/ 221296 h 6760800"/>
              <a:gd name="connsiteX139" fmla="*/ 0 w 12192000"/>
              <a:gd name="connsiteY139" fmla="*/ 0 h 6760800"/>
              <a:gd name="connsiteX140" fmla="*/ 12192000 w 12192000"/>
              <a:gd name="connsiteY140" fmla="*/ 0 h 6760800"/>
              <a:gd name="connsiteX141" fmla="*/ 12192000 w 12192000"/>
              <a:gd name="connsiteY141" fmla="*/ 27000 h 6760800"/>
              <a:gd name="connsiteX142" fmla="*/ 12192000 w 12192000"/>
              <a:gd name="connsiteY142" fmla="*/ 6760800 h 6760800"/>
              <a:gd name="connsiteX143" fmla="*/ 0 w 12192000"/>
              <a:gd name="connsiteY143" fmla="*/ 6760800 h 6760800"/>
              <a:gd name="connsiteX144" fmla="*/ 0 w 12192000"/>
              <a:gd name="connsiteY144" fmla="*/ 27000 h 67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760800">
                <a:moveTo>
                  <a:pt x="1114141" y="543060"/>
                </a:moveTo>
                <a:cubicBezTo>
                  <a:pt x="1133427" y="543060"/>
                  <a:pt x="1142329" y="556406"/>
                  <a:pt x="1143812" y="584579"/>
                </a:cubicBezTo>
                <a:cubicBezTo>
                  <a:pt x="1143812" y="611269"/>
                  <a:pt x="1133427" y="624614"/>
                  <a:pt x="1114141" y="624614"/>
                </a:cubicBezTo>
                <a:cubicBezTo>
                  <a:pt x="1094854" y="624614"/>
                  <a:pt x="1084469" y="611269"/>
                  <a:pt x="1084469" y="584579"/>
                </a:cubicBezTo>
                <a:cubicBezTo>
                  <a:pt x="1084469" y="556406"/>
                  <a:pt x="1093371" y="543060"/>
                  <a:pt x="1114141" y="543060"/>
                </a:cubicBezTo>
                <a:close/>
                <a:moveTo>
                  <a:pt x="1324809" y="538613"/>
                </a:moveTo>
                <a:cubicBezTo>
                  <a:pt x="1347063" y="538613"/>
                  <a:pt x="1354481" y="553441"/>
                  <a:pt x="1354481" y="584579"/>
                </a:cubicBezTo>
                <a:cubicBezTo>
                  <a:pt x="1354481" y="615717"/>
                  <a:pt x="1347063" y="630545"/>
                  <a:pt x="1324809" y="630545"/>
                </a:cubicBezTo>
                <a:cubicBezTo>
                  <a:pt x="1304039" y="630545"/>
                  <a:pt x="1296621" y="615717"/>
                  <a:pt x="1295138" y="584579"/>
                </a:cubicBezTo>
                <a:cubicBezTo>
                  <a:pt x="1295138" y="553441"/>
                  <a:pt x="1302556" y="538613"/>
                  <a:pt x="1324809" y="538613"/>
                </a:cubicBezTo>
                <a:close/>
                <a:moveTo>
                  <a:pt x="1829226" y="529715"/>
                </a:moveTo>
                <a:cubicBezTo>
                  <a:pt x="1849996" y="529715"/>
                  <a:pt x="1860381" y="541577"/>
                  <a:pt x="1861865" y="563819"/>
                </a:cubicBezTo>
                <a:lnTo>
                  <a:pt x="1798071" y="563819"/>
                </a:lnTo>
                <a:cubicBezTo>
                  <a:pt x="1799554" y="541577"/>
                  <a:pt x="1809939" y="529715"/>
                  <a:pt x="1829226" y="529715"/>
                </a:cubicBezTo>
                <a:close/>
                <a:moveTo>
                  <a:pt x="562251" y="529715"/>
                </a:moveTo>
                <a:cubicBezTo>
                  <a:pt x="583021" y="529715"/>
                  <a:pt x="593406" y="541577"/>
                  <a:pt x="594889" y="563819"/>
                </a:cubicBezTo>
                <a:lnTo>
                  <a:pt x="531095" y="563819"/>
                </a:lnTo>
                <a:cubicBezTo>
                  <a:pt x="532579" y="541577"/>
                  <a:pt x="542964" y="529715"/>
                  <a:pt x="562251" y="529715"/>
                </a:cubicBezTo>
                <a:close/>
                <a:moveTo>
                  <a:pt x="1422726" y="494128"/>
                </a:moveTo>
                <a:lnTo>
                  <a:pt x="1480586" y="673545"/>
                </a:lnTo>
                <a:lnTo>
                  <a:pt x="1550314" y="673545"/>
                </a:lnTo>
                <a:lnTo>
                  <a:pt x="1577018" y="569751"/>
                </a:lnTo>
                <a:lnTo>
                  <a:pt x="1603723" y="673545"/>
                </a:lnTo>
                <a:lnTo>
                  <a:pt x="1676418" y="673545"/>
                </a:lnTo>
                <a:lnTo>
                  <a:pt x="1732794" y="494128"/>
                </a:lnTo>
                <a:lnTo>
                  <a:pt x="1664549" y="494128"/>
                </a:lnTo>
                <a:lnTo>
                  <a:pt x="1637845" y="603855"/>
                </a:lnTo>
                <a:lnTo>
                  <a:pt x="1609657" y="494128"/>
                </a:lnTo>
                <a:lnTo>
                  <a:pt x="1548830" y="494128"/>
                </a:lnTo>
                <a:lnTo>
                  <a:pt x="1520642" y="603855"/>
                </a:lnTo>
                <a:lnTo>
                  <a:pt x="1493938" y="494128"/>
                </a:lnTo>
                <a:close/>
                <a:moveTo>
                  <a:pt x="2072534" y="489680"/>
                </a:moveTo>
                <a:cubicBezTo>
                  <a:pt x="2042862" y="489680"/>
                  <a:pt x="2025059" y="500059"/>
                  <a:pt x="2016157" y="526750"/>
                </a:cubicBezTo>
                <a:lnTo>
                  <a:pt x="2016157" y="494128"/>
                </a:lnTo>
                <a:lnTo>
                  <a:pt x="1950880" y="494128"/>
                </a:lnTo>
                <a:lnTo>
                  <a:pt x="1950880" y="673545"/>
                </a:lnTo>
                <a:lnTo>
                  <a:pt x="2022092" y="673545"/>
                </a:lnTo>
                <a:lnTo>
                  <a:pt x="2022092" y="599406"/>
                </a:lnTo>
                <a:cubicBezTo>
                  <a:pt x="2022092" y="571233"/>
                  <a:pt x="2035444" y="559370"/>
                  <a:pt x="2063632" y="559370"/>
                </a:cubicBezTo>
                <a:cubicBezTo>
                  <a:pt x="2068083" y="559370"/>
                  <a:pt x="2072534" y="560854"/>
                  <a:pt x="2078468" y="560854"/>
                </a:cubicBezTo>
                <a:lnTo>
                  <a:pt x="2078468" y="489680"/>
                </a:lnTo>
                <a:cubicBezTo>
                  <a:pt x="2076984" y="489680"/>
                  <a:pt x="2074017" y="489680"/>
                  <a:pt x="2072534" y="489680"/>
                </a:cubicBezTo>
                <a:close/>
                <a:moveTo>
                  <a:pt x="807041" y="489680"/>
                </a:moveTo>
                <a:cubicBezTo>
                  <a:pt x="793688" y="489680"/>
                  <a:pt x="783303" y="492645"/>
                  <a:pt x="772918" y="497094"/>
                </a:cubicBezTo>
                <a:cubicBezTo>
                  <a:pt x="762533" y="503025"/>
                  <a:pt x="753632" y="510439"/>
                  <a:pt x="746214" y="520818"/>
                </a:cubicBezTo>
                <a:lnTo>
                  <a:pt x="746214" y="494128"/>
                </a:lnTo>
                <a:lnTo>
                  <a:pt x="682420" y="494128"/>
                </a:lnTo>
                <a:lnTo>
                  <a:pt x="682420" y="673545"/>
                </a:lnTo>
                <a:lnTo>
                  <a:pt x="750665" y="673545"/>
                </a:lnTo>
                <a:lnTo>
                  <a:pt x="750665" y="577164"/>
                </a:lnTo>
                <a:cubicBezTo>
                  <a:pt x="750665" y="566785"/>
                  <a:pt x="752148" y="559370"/>
                  <a:pt x="756599" y="553440"/>
                </a:cubicBezTo>
                <a:cubicBezTo>
                  <a:pt x="761050" y="548991"/>
                  <a:pt x="766984" y="546026"/>
                  <a:pt x="774402" y="546026"/>
                </a:cubicBezTo>
                <a:cubicBezTo>
                  <a:pt x="783303" y="546026"/>
                  <a:pt x="789238" y="547509"/>
                  <a:pt x="793688" y="553440"/>
                </a:cubicBezTo>
                <a:cubicBezTo>
                  <a:pt x="798139" y="559370"/>
                  <a:pt x="799623" y="568268"/>
                  <a:pt x="799623" y="580129"/>
                </a:cubicBezTo>
                <a:lnTo>
                  <a:pt x="799623" y="673545"/>
                </a:lnTo>
                <a:lnTo>
                  <a:pt x="869351" y="673545"/>
                </a:lnTo>
                <a:lnTo>
                  <a:pt x="869351" y="578647"/>
                </a:lnTo>
                <a:cubicBezTo>
                  <a:pt x="869351" y="566785"/>
                  <a:pt x="870834" y="559370"/>
                  <a:pt x="875285" y="553440"/>
                </a:cubicBezTo>
                <a:cubicBezTo>
                  <a:pt x="879736" y="548991"/>
                  <a:pt x="885670" y="546026"/>
                  <a:pt x="894572" y="546026"/>
                </a:cubicBezTo>
                <a:cubicBezTo>
                  <a:pt x="901990" y="546026"/>
                  <a:pt x="907924" y="548991"/>
                  <a:pt x="912375" y="553440"/>
                </a:cubicBezTo>
                <a:cubicBezTo>
                  <a:pt x="916825" y="559370"/>
                  <a:pt x="918309" y="566785"/>
                  <a:pt x="918309" y="578647"/>
                </a:cubicBezTo>
                <a:lnTo>
                  <a:pt x="918309" y="675029"/>
                </a:lnTo>
                <a:lnTo>
                  <a:pt x="988037" y="675029"/>
                </a:lnTo>
                <a:lnTo>
                  <a:pt x="988037" y="551957"/>
                </a:lnTo>
                <a:cubicBezTo>
                  <a:pt x="988037" y="532681"/>
                  <a:pt x="982103" y="516370"/>
                  <a:pt x="970234" y="505990"/>
                </a:cubicBezTo>
                <a:cubicBezTo>
                  <a:pt x="958366" y="495611"/>
                  <a:pt x="942046" y="489680"/>
                  <a:pt x="921276" y="489680"/>
                </a:cubicBezTo>
                <a:cubicBezTo>
                  <a:pt x="909408" y="489680"/>
                  <a:pt x="897539" y="492645"/>
                  <a:pt x="887154" y="497094"/>
                </a:cubicBezTo>
                <a:cubicBezTo>
                  <a:pt x="876769" y="501542"/>
                  <a:pt x="867867" y="510439"/>
                  <a:pt x="858966" y="520818"/>
                </a:cubicBezTo>
                <a:cubicBezTo>
                  <a:pt x="853032" y="510439"/>
                  <a:pt x="845614" y="501542"/>
                  <a:pt x="836712" y="497094"/>
                </a:cubicBezTo>
                <a:cubicBezTo>
                  <a:pt x="829294" y="492645"/>
                  <a:pt x="818909" y="489680"/>
                  <a:pt x="807041" y="489680"/>
                </a:cubicBezTo>
                <a:close/>
                <a:moveTo>
                  <a:pt x="1324809" y="488198"/>
                </a:moveTo>
                <a:cubicBezTo>
                  <a:pt x="1262499" y="488198"/>
                  <a:pt x="1223926" y="523785"/>
                  <a:pt x="1223926" y="584579"/>
                </a:cubicBezTo>
                <a:cubicBezTo>
                  <a:pt x="1223926" y="643890"/>
                  <a:pt x="1261015" y="680960"/>
                  <a:pt x="1324809" y="680960"/>
                </a:cubicBezTo>
                <a:cubicBezTo>
                  <a:pt x="1387120" y="680960"/>
                  <a:pt x="1425693" y="643890"/>
                  <a:pt x="1425693" y="584579"/>
                </a:cubicBezTo>
                <a:cubicBezTo>
                  <a:pt x="1425693" y="525268"/>
                  <a:pt x="1388603" y="488198"/>
                  <a:pt x="1324809" y="488198"/>
                </a:cubicBezTo>
                <a:close/>
                <a:moveTo>
                  <a:pt x="1136394" y="488198"/>
                </a:moveTo>
                <a:cubicBezTo>
                  <a:pt x="1111174" y="488198"/>
                  <a:pt x="1093371" y="497094"/>
                  <a:pt x="1078535" y="516370"/>
                </a:cubicBezTo>
                <a:lnTo>
                  <a:pt x="1078535" y="494128"/>
                </a:lnTo>
                <a:lnTo>
                  <a:pt x="1016225" y="494128"/>
                </a:lnTo>
                <a:lnTo>
                  <a:pt x="1016225" y="744719"/>
                </a:lnTo>
                <a:lnTo>
                  <a:pt x="1085953" y="744719"/>
                </a:lnTo>
                <a:lnTo>
                  <a:pt x="1085953" y="655753"/>
                </a:lnTo>
                <a:cubicBezTo>
                  <a:pt x="1097821" y="670580"/>
                  <a:pt x="1114141" y="677994"/>
                  <a:pt x="1136394" y="677994"/>
                </a:cubicBezTo>
                <a:cubicBezTo>
                  <a:pt x="1183869" y="677994"/>
                  <a:pt x="1215024" y="640925"/>
                  <a:pt x="1215024" y="583096"/>
                </a:cubicBezTo>
                <a:cubicBezTo>
                  <a:pt x="1215024" y="525268"/>
                  <a:pt x="1182385" y="488198"/>
                  <a:pt x="1136394" y="488198"/>
                </a:cubicBezTo>
                <a:close/>
                <a:moveTo>
                  <a:pt x="1829226" y="486714"/>
                </a:moveTo>
                <a:cubicBezTo>
                  <a:pt x="1765432" y="486714"/>
                  <a:pt x="1726859" y="523785"/>
                  <a:pt x="1726859" y="584578"/>
                </a:cubicBezTo>
                <a:cubicBezTo>
                  <a:pt x="1726859" y="642407"/>
                  <a:pt x="1765432" y="679476"/>
                  <a:pt x="1827742" y="679476"/>
                </a:cubicBezTo>
                <a:cubicBezTo>
                  <a:pt x="1884118" y="679476"/>
                  <a:pt x="1916757" y="658717"/>
                  <a:pt x="1927142" y="620165"/>
                </a:cubicBezTo>
                <a:lnTo>
                  <a:pt x="1927142" y="618683"/>
                </a:lnTo>
                <a:lnTo>
                  <a:pt x="1857414" y="618683"/>
                </a:lnTo>
                <a:cubicBezTo>
                  <a:pt x="1854447" y="627579"/>
                  <a:pt x="1844062" y="633510"/>
                  <a:pt x="1830710" y="633510"/>
                </a:cubicBezTo>
                <a:cubicBezTo>
                  <a:pt x="1809939" y="633510"/>
                  <a:pt x="1798071" y="620165"/>
                  <a:pt x="1798071" y="597924"/>
                </a:cubicBezTo>
                <a:lnTo>
                  <a:pt x="1931593" y="597924"/>
                </a:lnTo>
                <a:cubicBezTo>
                  <a:pt x="1931593" y="596441"/>
                  <a:pt x="1931593" y="594957"/>
                  <a:pt x="1931593" y="593475"/>
                </a:cubicBezTo>
                <a:cubicBezTo>
                  <a:pt x="1931593" y="526750"/>
                  <a:pt x="1893020" y="486714"/>
                  <a:pt x="1829226" y="486714"/>
                </a:cubicBezTo>
                <a:close/>
                <a:moveTo>
                  <a:pt x="560767" y="486714"/>
                </a:moveTo>
                <a:cubicBezTo>
                  <a:pt x="496973" y="486714"/>
                  <a:pt x="458400" y="523785"/>
                  <a:pt x="458400" y="584578"/>
                </a:cubicBezTo>
                <a:cubicBezTo>
                  <a:pt x="458400" y="642407"/>
                  <a:pt x="496973" y="679476"/>
                  <a:pt x="559283" y="679476"/>
                </a:cubicBezTo>
                <a:cubicBezTo>
                  <a:pt x="615659" y="679476"/>
                  <a:pt x="648298" y="658717"/>
                  <a:pt x="658683" y="620165"/>
                </a:cubicBezTo>
                <a:lnTo>
                  <a:pt x="658683" y="618683"/>
                </a:lnTo>
                <a:lnTo>
                  <a:pt x="588955" y="618683"/>
                </a:lnTo>
                <a:cubicBezTo>
                  <a:pt x="585988" y="627579"/>
                  <a:pt x="575603" y="633510"/>
                  <a:pt x="562251" y="633510"/>
                </a:cubicBezTo>
                <a:cubicBezTo>
                  <a:pt x="541480" y="633510"/>
                  <a:pt x="529612" y="620165"/>
                  <a:pt x="529612" y="597924"/>
                </a:cubicBezTo>
                <a:lnTo>
                  <a:pt x="663134" y="597924"/>
                </a:lnTo>
                <a:cubicBezTo>
                  <a:pt x="663134" y="596441"/>
                  <a:pt x="663134" y="594957"/>
                  <a:pt x="663134" y="593475"/>
                </a:cubicBezTo>
                <a:cubicBezTo>
                  <a:pt x="663134" y="526750"/>
                  <a:pt x="624561" y="486714"/>
                  <a:pt x="560767" y="486714"/>
                </a:cubicBezTo>
                <a:close/>
                <a:moveTo>
                  <a:pt x="2222374" y="428886"/>
                </a:moveTo>
                <a:lnTo>
                  <a:pt x="2216440" y="434817"/>
                </a:lnTo>
                <a:lnTo>
                  <a:pt x="2216440" y="535647"/>
                </a:lnTo>
                <a:lnTo>
                  <a:pt x="2222374" y="541578"/>
                </a:lnTo>
                <a:lnTo>
                  <a:pt x="2323258" y="541578"/>
                </a:lnTo>
                <a:lnTo>
                  <a:pt x="2329192" y="535647"/>
                </a:lnTo>
                <a:lnTo>
                  <a:pt x="2329192" y="434817"/>
                </a:lnTo>
                <a:lnTo>
                  <a:pt x="2323258" y="428886"/>
                </a:lnTo>
                <a:close/>
                <a:moveTo>
                  <a:pt x="2140777" y="428886"/>
                </a:moveTo>
                <a:lnTo>
                  <a:pt x="2134843" y="434817"/>
                </a:lnTo>
                <a:lnTo>
                  <a:pt x="2134843" y="479301"/>
                </a:lnTo>
                <a:lnTo>
                  <a:pt x="2140777" y="485232"/>
                </a:lnTo>
                <a:lnTo>
                  <a:pt x="2185285" y="485232"/>
                </a:lnTo>
                <a:lnTo>
                  <a:pt x="2191219" y="479301"/>
                </a:lnTo>
                <a:lnTo>
                  <a:pt x="2191219" y="434817"/>
                </a:lnTo>
                <a:lnTo>
                  <a:pt x="2185285" y="428886"/>
                </a:lnTo>
                <a:close/>
                <a:moveTo>
                  <a:pt x="2084401" y="292469"/>
                </a:moveTo>
                <a:lnTo>
                  <a:pt x="2078467" y="298400"/>
                </a:lnTo>
                <a:lnTo>
                  <a:pt x="2078467" y="399230"/>
                </a:lnTo>
                <a:lnTo>
                  <a:pt x="2084401" y="405161"/>
                </a:lnTo>
                <a:lnTo>
                  <a:pt x="2185285" y="405161"/>
                </a:lnTo>
                <a:lnTo>
                  <a:pt x="2191219" y="399230"/>
                </a:lnTo>
                <a:lnTo>
                  <a:pt x="2191219" y="298400"/>
                </a:lnTo>
                <a:lnTo>
                  <a:pt x="2185285" y="292469"/>
                </a:lnTo>
                <a:close/>
                <a:moveTo>
                  <a:pt x="2222375" y="221296"/>
                </a:moveTo>
                <a:lnTo>
                  <a:pt x="2214957" y="227227"/>
                </a:lnTo>
                <a:lnTo>
                  <a:pt x="2216441" y="399231"/>
                </a:lnTo>
                <a:lnTo>
                  <a:pt x="2222375" y="405162"/>
                </a:lnTo>
                <a:lnTo>
                  <a:pt x="2392986" y="405162"/>
                </a:lnTo>
                <a:lnTo>
                  <a:pt x="2398921" y="399231"/>
                </a:lnTo>
                <a:lnTo>
                  <a:pt x="2398921" y="313229"/>
                </a:lnTo>
                <a:lnTo>
                  <a:pt x="2306939" y="221296"/>
                </a:lnTo>
                <a:close/>
                <a:moveTo>
                  <a:pt x="0" y="0"/>
                </a:moveTo>
                <a:lnTo>
                  <a:pt x="12192000" y="0"/>
                </a:lnTo>
                <a:lnTo>
                  <a:pt x="12192000" y="27000"/>
                </a:lnTo>
                <a:lnTo>
                  <a:pt x="12192000" y="6760800"/>
                </a:lnTo>
                <a:lnTo>
                  <a:pt x="0" y="6760800"/>
                </a:lnTo>
                <a:lnTo>
                  <a:pt x="0" y="27000"/>
                </a:lnTo>
                <a:close/>
              </a:path>
            </a:pathLst>
          </a:custGeom>
          <a:solidFill>
            <a:schemeClr val="accent1"/>
          </a:solidFill>
        </p:spPr>
        <p:txBody>
          <a:bodyPr vert="horz" wrap="square" lIns="0" tIns="0" rIns="0" bIns="3276000" rtlCol="0" anchor="ctr">
            <a:noAutofit/>
          </a:bodyPr>
          <a:lstStyle>
            <a:lvl1pPr algn="ctr">
              <a:spcBef>
                <a:spcPts val="0"/>
              </a:spcBef>
              <a:spcAft>
                <a:spcPts val="0"/>
              </a:spcAft>
              <a:defRPr lang="de-DE" sz="2000" i="0" noProof="0" dirty="0">
                <a:solidFill>
                  <a:schemeClr val="bg1"/>
                </a:solidFill>
                <a:latin typeface="+mj-lt"/>
              </a:defRPr>
            </a:lvl1pPr>
          </a:lstStyle>
          <a:p>
            <a:pPr marL="0" lvl="0" indent="0" algn="ctr">
              <a:buNone/>
            </a:pPr>
            <a:r>
              <a:rPr lang="de-DE" noProof="0" dirty="0" err="1"/>
              <a:t>Please</a:t>
            </a:r>
            <a:r>
              <a:rPr lang="de-DE" noProof="0" dirty="0"/>
              <a:t> </a:t>
            </a:r>
            <a:r>
              <a:rPr lang="de-DE" noProof="0" dirty="0" err="1"/>
              <a:t>click</a:t>
            </a:r>
            <a:r>
              <a:rPr lang="de-DE" noProof="0" dirty="0"/>
              <a:t> </a:t>
            </a:r>
            <a:r>
              <a:rPr lang="de-DE" noProof="0" dirty="0" err="1"/>
              <a:t>here</a:t>
            </a:r>
            <a:r>
              <a:rPr lang="de-DE" noProof="0" dirty="0"/>
              <a:t> and </a:t>
            </a:r>
            <a:r>
              <a:rPr lang="de-DE" noProof="0" dirty="0" err="1"/>
              <a:t>insert</a:t>
            </a:r>
            <a:r>
              <a:rPr lang="de-DE" noProof="0" dirty="0"/>
              <a:t> a </a:t>
            </a:r>
            <a:r>
              <a:rPr lang="de-DE" noProof="0" dirty="0" err="1"/>
              <a:t>picture</a:t>
            </a:r>
            <a:r>
              <a:rPr lang="de-DE" noProof="0" dirty="0"/>
              <a:t> </a:t>
            </a:r>
            <a:br>
              <a:rPr lang="de-DE" noProof="0" dirty="0"/>
            </a:br>
            <a:endParaRPr lang="de-DE" noProof="0" dirty="0"/>
          </a:p>
        </p:txBody>
      </p:sp>
      <p:sp>
        <p:nvSpPr>
          <p:cNvPr id="13" name="Titel 12">
            <a:extLst>
              <a:ext uri="{FF2B5EF4-FFF2-40B4-BE49-F238E27FC236}">
                <a16:creationId xmlns:a16="http://schemas.microsoft.com/office/drawing/2014/main" id="{D5EF7968-483B-45DB-96A0-41EC9F5DD790}"/>
              </a:ext>
            </a:extLst>
          </p:cNvPr>
          <p:cNvSpPr>
            <a:spLocks noGrp="1"/>
          </p:cNvSpPr>
          <p:nvPr>
            <p:ph type="title" hasCustomPrompt="1"/>
          </p:nvPr>
        </p:nvSpPr>
        <p:spPr>
          <a:xfrm>
            <a:off x="2013579" y="2359025"/>
            <a:ext cx="8164842" cy="1944775"/>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97200" rIns="0" bIns="97200" rtlCol="0" anchor="b" anchorCtr="0">
            <a:noAutofit/>
          </a:bodyPr>
          <a:lstStyle>
            <a:lvl1pPr algn="ctr">
              <a:lnSpc>
                <a:spcPts val="7000"/>
              </a:lnSpc>
              <a:defRPr lang="de-DE" sz="7200" b="0" i="0" spc="-300" baseline="0" dirty="0">
                <a:solidFill>
                  <a:schemeClr val="bg1"/>
                </a:solidFill>
                <a:latin typeface="Segoe UI Semibold" panose="020B0502040204020203" pitchFamily="34" charset="0"/>
                <a:cs typeface="Segoe UI Semibold" panose="020B0502040204020203" pitchFamily="34" charset="0"/>
              </a:defRPr>
            </a:lvl1pPr>
          </a:lstStyle>
          <a:p>
            <a:pPr lvl="0"/>
            <a:r>
              <a:rPr lang="en-US" noProof="0" dirty="0"/>
              <a:t>Click to edit Master title style</a:t>
            </a:r>
            <a:endParaRPr lang="de-DE" noProof="0" dirty="0"/>
          </a:p>
        </p:txBody>
      </p:sp>
      <p:sp>
        <p:nvSpPr>
          <p:cNvPr id="3" name="Subtitle">
            <a:extLst>
              <a:ext uri="{FF2B5EF4-FFF2-40B4-BE49-F238E27FC236}">
                <a16:creationId xmlns:a16="http://schemas.microsoft.com/office/drawing/2014/main" id="{6A1564E3-F5C6-4926-B102-8F6E6F83E8F3}"/>
              </a:ext>
            </a:extLst>
          </p:cNvPr>
          <p:cNvSpPr>
            <a:spLocks noGrp="1"/>
          </p:cNvSpPr>
          <p:nvPr>
            <p:ph type="subTitle" idx="1" hasCustomPrompt="1"/>
          </p:nvPr>
        </p:nvSpPr>
        <p:spPr>
          <a:xfrm>
            <a:off x="2013600" y="4303800"/>
            <a:ext cx="8165450" cy="971463"/>
          </a:xfrm>
          <a:prstGeom prst="rect">
            <a:avLst/>
          </a:prstGeom>
        </p:spPr>
        <p:txBody>
          <a:bodyPr vert="horz" lIns="0" tIns="0" rIns="0" bIns="0" rtlCol="0">
            <a:noAutofit/>
          </a:bodyPr>
          <a:lstStyle>
            <a:lvl1pPr algn="ctr">
              <a:lnSpc>
                <a:spcPct val="100000"/>
              </a:lnSpc>
              <a:defRPr lang="de-DE" sz="2400" b="0" baseline="0" dirty="0">
                <a:solidFill>
                  <a:schemeClr val="bg1"/>
                </a:solidFill>
                <a:latin typeface="+mj-lt"/>
                <a:ea typeface="+mj-ea"/>
                <a:cs typeface="+mj-cs"/>
              </a:defRPr>
            </a:lvl1pPr>
          </a:lstStyle>
          <a:p>
            <a:pPr lvl="0" algn="ctr" defTabSz="972000">
              <a:lnSpc>
                <a:spcPct val="100000"/>
              </a:lnSpc>
              <a:buClr>
                <a:schemeClr val="tx2"/>
              </a:buClr>
            </a:pPr>
            <a:r>
              <a:rPr lang="de-DE" dirty="0"/>
              <a:t>Master-Untertitelformat bearbeiten</a:t>
            </a:r>
          </a:p>
        </p:txBody>
      </p:sp>
      <p:sp>
        <p:nvSpPr>
          <p:cNvPr id="133" name="Datumsplatzhalter 132" hidden="1">
            <a:extLst>
              <a:ext uri="{FF2B5EF4-FFF2-40B4-BE49-F238E27FC236}">
                <a16:creationId xmlns:a16="http://schemas.microsoft.com/office/drawing/2014/main" id="{CF2460D3-1367-4056-BB37-5940795BD604}"/>
              </a:ext>
            </a:extLst>
          </p:cNvPr>
          <p:cNvSpPr>
            <a:spLocks noGrp="1"/>
          </p:cNvSpPr>
          <p:nvPr>
            <p:ph type="dt" sz="half" idx="14"/>
          </p:nvPr>
        </p:nvSpPr>
        <p:spPr/>
        <p:txBody>
          <a:bodyPr/>
          <a:lstStyle/>
          <a:p>
            <a:endParaRPr lang="de-DE"/>
          </a:p>
        </p:txBody>
      </p:sp>
      <p:sp>
        <p:nvSpPr>
          <p:cNvPr id="134" name="Fußzeilenplatzhalter 133" hidden="1">
            <a:extLst>
              <a:ext uri="{FF2B5EF4-FFF2-40B4-BE49-F238E27FC236}">
                <a16:creationId xmlns:a16="http://schemas.microsoft.com/office/drawing/2014/main" id="{2F93CA02-0090-4D10-9DCE-B182CCE0AF55}"/>
              </a:ext>
            </a:extLst>
          </p:cNvPr>
          <p:cNvSpPr>
            <a:spLocks noGrp="1"/>
          </p:cNvSpPr>
          <p:nvPr>
            <p:ph type="ftr" sz="quarter" idx="15"/>
          </p:nvPr>
        </p:nvSpPr>
        <p:spPr/>
        <p:txBody>
          <a:bodyPr/>
          <a:lstStyle/>
          <a:p>
            <a:endParaRPr lang="de-DE"/>
          </a:p>
        </p:txBody>
      </p:sp>
      <p:sp>
        <p:nvSpPr>
          <p:cNvPr id="135" name="Foliennummernplatzhalter 134" hidden="1">
            <a:extLst>
              <a:ext uri="{FF2B5EF4-FFF2-40B4-BE49-F238E27FC236}">
                <a16:creationId xmlns:a16="http://schemas.microsoft.com/office/drawing/2014/main" id="{CB30FC07-0889-4C45-8353-1A92537EB00F}"/>
              </a:ext>
            </a:extLst>
          </p:cNvPr>
          <p:cNvSpPr>
            <a:spLocks noGrp="1"/>
          </p:cNvSpPr>
          <p:nvPr>
            <p:ph type="sldNum" sz="quarter" idx="16"/>
          </p:nvPr>
        </p:nvSpPr>
        <p:spPr/>
        <p:txBody>
          <a:bodyPr/>
          <a:lstStyle/>
          <a:p>
            <a:fld id="{895CC360-39D1-4D3A-B6C9-5AECCFD4809A}" type="slidenum">
              <a:rPr lang="de-DE"/>
              <a:pPr/>
              <a:t>‹Nr.›</a:t>
            </a:fld>
            <a:endParaRPr lang="de-DE"/>
          </a:p>
        </p:txBody>
      </p:sp>
      <p:sp>
        <p:nvSpPr>
          <p:cNvPr id="2" name="Master field_Confidentiality EN" hidden="1">
            <a:extLst>
              <a:ext uri="{FF2B5EF4-FFF2-40B4-BE49-F238E27FC236}">
                <a16:creationId xmlns:a16="http://schemas.microsoft.com/office/drawing/2014/main" id="{3FC74506-C830-4435-A307-6BE92497A7A3}"/>
              </a:ext>
            </a:extLst>
          </p:cNvPr>
          <p:cNvSpPr txBox="1">
            <a:spLocks/>
          </p:cNvSpPr>
          <p:nvPr userDrawn="1">
            <p:custDataLst>
              <p:tags r:id="rId1"/>
            </p:custDataLst>
          </p:nvPr>
        </p:nvSpPr>
        <p:spPr>
          <a:xfrm>
            <a:off x="4346400" y="6636601"/>
            <a:ext cx="3499200" cy="194415"/>
          </a:xfrm>
          <a:prstGeom prst="rect">
            <a:avLst/>
          </a:prstGeom>
          <a:noFill/>
        </p:spPr>
        <p:txBody>
          <a:bodyPr vert="horz" wrap="square" lIns="0" tIns="0" rIns="0" bIns="0" rtlCol="0">
            <a:noAutofit/>
          </a:bodyPr>
          <a:lstStyle/>
          <a:p>
            <a:pPr marL="457200" lvl="1" indent="-457200" algn="ctr">
              <a:buFont typeface="+mj-lt"/>
              <a:buNone/>
            </a:pPr>
            <a:endParaRPr lang="de-DE" sz="900" b="1"/>
          </a:p>
        </p:txBody>
      </p:sp>
      <p:sp>
        <p:nvSpPr>
          <p:cNvPr id="4" name="Masterfeld_Vertraulichkeit DE" hidden="1">
            <a:extLst>
              <a:ext uri="{FF2B5EF4-FFF2-40B4-BE49-F238E27FC236}">
                <a16:creationId xmlns:a16="http://schemas.microsoft.com/office/drawing/2014/main" id="{8E2716C5-029D-4FAE-B39A-DF13611ADF81}"/>
              </a:ext>
            </a:extLst>
          </p:cNvPr>
          <p:cNvSpPr txBox="1">
            <a:spLocks/>
          </p:cNvSpPr>
          <p:nvPr userDrawn="1">
            <p:custDataLst>
              <p:tags r:id="rId2"/>
            </p:custDataLst>
          </p:nvPr>
        </p:nvSpPr>
        <p:spPr>
          <a:xfrm>
            <a:off x="4346400" y="6636601"/>
            <a:ext cx="3499200" cy="194415"/>
          </a:xfrm>
          <a:prstGeom prst="rect">
            <a:avLst/>
          </a:prstGeom>
          <a:noFill/>
        </p:spPr>
        <p:txBody>
          <a:bodyPr vert="horz" wrap="square" lIns="0" tIns="0" rIns="0" bIns="0" rtlCol="0">
            <a:noAutofit/>
          </a:bodyPr>
          <a:lstStyle/>
          <a:p>
            <a:pPr marL="457200" lvl="1" indent="-457200" algn="ctr">
              <a:buFont typeface="+mj-lt"/>
              <a:buNone/>
            </a:pPr>
            <a:endParaRPr lang="de-DE" sz="900"/>
          </a:p>
        </p:txBody>
      </p:sp>
    </p:spTree>
    <p:extLst>
      <p:ext uri="{BB962C8B-B14F-4D97-AF65-F5344CB8AC3E}">
        <p14:creationId xmlns:p14="http://schemas.microsoft.com/office/powerpoint/2010/main" val="914519248"/>
      </p:ext>
    </p:extLst>
  </p:cSld>
  <p:clrMapOvr>
    <a:masterClrMapping/>
  </p:clrMapOvr>
  <mc:AlternateContent xmlns:mc="http://schemas.openxmlformats.org/markup-compatibility/2006" xmlns:p14="http://schemas.microsoft.com/office/powerpoint/2010/main">
    <mc:Choice Requires="p14">
      <p:transition spd="med">
        <p14:pan/>
      </p:transition>
    </mc:Choice>
    <mc:Fallback xmlns:p15="http://schemas.microsoft.com/office/powerpoint/2012/main" xmlns:a16="http://schemas.microsoft.com/office/drawing/2014/main" xmlns="">
      <p:transition spd="med">
        <p:fade/>
      </p:transition>
    </mc:Fallback>
  </mc:AlternateContent>
  <p:hf sldNum="0" hdr="0" ftr="0" dt="0"/>
  <p:extLst>
    <p:ext uri="{DCECCB84-F9BA-43D5-87BE-67443E8EF086}">
      <p15:sldGuideLst xmlns:p15="http://schemas.microsoft.com/office/powerpoint/2012/main">
        <p15:guide id="1" pos="1268">
          <p15:clr>
            <a:srgbClr val="547EBF"/>
          </p15:clr>
        </p15:guide>
        <p15:guide id="2" pos="6412">
          <p15:clr>
            <a:srgbClr val="547EBF"/>
          </p15:clr>
        </p15:guide>
        <p15:guide id="3" orient="horz" pos="1486">
          <p15:clr>
            <a:srgbClr val="547EBF"/>
          </p15:clr>
        </p15:guide>
        <p15:guide id="4" orient="horz" pos="2711">
          <p15:clr>
            <a:srgbClr val="547EBF"/>
          </p15:clr>
        </p15:guide>
        <p15:guide id="5" orient="horz" pos="3323">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reserve="1">
  <p:cSld name="Content with&#10;2/3 ima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D4DF720-FC23-45C2-8016-3D431C0FE280}"/>
              </a:ext>
            </a:extLst>
          </p:cNvPr>
          <p:cNvSpPr>
            <a:spLocks noGrp="1"/>
          </p:cNvSpPr>
          <p:nvPr>
            <p:ph type="title"/>
          </p:nvPr>
        </p:nvSpPr>
        <p:spPr>
          <a:xfrm>
            <a:off x="458400" y="318601"/>
            <a:ext cx="7387200" cy="583200"/>
          </a:xfrm>
        </p:spPr>
        <p:txBody>
          <a:bodyPr/>
          <a:lstStyle/>
          <a:p>
            <a:r>
              <a:rPr lang="en-US"/>
              <a:t>Click to edit Master title style</a:t>
            </a:r>
          </a:p>
        </p:txBody>
      </p:sp>
      <p:sp>
        <p:nvSpPr>
          <p:cNvPr id="7" name="Content placeholder">
            <a:extLst>
              <a:ext uri="{FF2B5EF4-FFF2-40B4-BE49-F238E27FC236}">
                <a16:creationId xmlns:a16="http://schemas.microsoft.com/office/drawing/2014/main" id="{EF6A0E3D-0F3F-48A4-8CB4-3ED3260C86C0}"/>
              </a:ext>
            </a:extLst>
          </p:cNvPr>
          <p:cNvSpPr>
            <a:spLocks noGrp="1"/>
          </p:cNvSpPr>
          <p:nvPr>
            <p:ph sz="quarter" idx="13"/>
          </p:nvPr>
        </p:nvSpPr>
        <p:spPr>
          <a:xfrm>
            <a:off x="458788" y="1387475"/>
            <a:ext cx="7386812" cy="5054600"/>
          </a:xfrm>
        </p:spPr>
        <p:txBody>
          <a:bodyP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8" name="Picture placeholder">
            <a:extLst>
              <a:ext uri="{FF2B5EF4-FFF2-40B4-BE49-F238E27FC236}">
                <a16:creationId xmlns:a16="http://schemas.microsoft.com/office/drawing/2014/main" id="{D8C158F4-8406-4C77-8504-FFCC13CA1F89}"/>
              </a:ext>
            </a:extLst>
          </p:cNvPr>
          <p:cNvSpPr>
            <a:spLocks noGrp="1"/>
          </p:cNvSpPr>
          <p:nvPr>
            <p:ph type="pic" sz="quarter" idx="14"/>
          </p:nvPr>
        </p:nvSpPr>
        <p:spPr>
          <a:xfrm>
            <a:off x="8234400" y="97199"/>
            <a:ext cx="3957600" cy="6760801"/>
          </a:xfrm>
          <a:solidFill>
            <a:schemeClr val="bg1"/>
          </a:solidFill>
        </p:spPr>
        <p:txBody>
          <a:bodyPr vert="horz" wrap="square" lIns="0" tIns="0" rIns="0" bIns="756000" rtlCol="0" anchor="ctr">
            <a:noAutofit/>
          </a:bodyPr>
          <a:lstStyle>
            <a:lvl1pPr>
              <a:defRPr lang="en-US"/>
            </a:lvl1pPr>
          </a:lstStyle>
          <a:p>
            <a:pPr lvl="0" algn="ctr"/>
            <a:r>
              <a:rPr lang="en-US"/>
              <a:t>Click icon to add picture</a:t>
            </a:r>
          </a:p>
        </p:txBody>
      </p:sp>
      <p:sp>
        <p:nvSpPr>
          <p:cNvPr id="3" name="Datumsplatzhalter 2">
            <a:extLst>
              <a:ext uri="{FF2B5EF4-FFF2-40B4-BE49-F238E27FC236}">
                <a16:creationId xmlns:a16="http://schemas.microsoft.com/office/drawing/2014/main" id="{E17BD5A3-FD1B-4133-B010-6FFA76FD43FE}"/>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D7822A3E-E60C-4747-89A1-27BFCBA559C8}"/>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9190479B-AEF2-40F1-BB30-D531AD0F30ED}"/>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2C74372E-B21D-4B8A-81C0-EC3BD137CFA1}"/>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214622970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5187">
          <p15:clr>
            <a:srgbClr val="547EBF"/>
          </p15:clr>
        </p15:guide>
        <p15:guide id="2" pos="4942">
          <p15:clr>
            <a:srgbClr val="547EBF"/>
          </p15:clr>
        </p15:guide>
        <p15:guide id="3" pos="289">
          <p15:clr>
            <a:srgbClr val="547EBF"/>
          </p15:clr>
        </p15:guide>
        <p15:guide id="4" orient="horz" pos="201">
          <p15:clr>
            <a:srgbClr val="547EBF"/>
          </p15:clr>
        </p15:guide>
        <p15:guide id="6" orient="horz" pos="874">
          <p15:clr>
            <a:srgbClr val="547EBF"/>
          </p15:clr>
        </p15:guide>
        <p15:guide id="7" orient="horz" pos="4058">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mediaAndTx" preserve="1">
  <p:cSld name="Statement&#10;with ima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8DA59A2-B45F-4067-8FD9-D1BEC70D1968}"/>
              </a:ext>
            </a:extLst>
          </p:cNvPr>
          <p:cNvSpPr>
            <a:spLocks noGrp="1"/>
          </p:cNvSpPr>
          <p:nvPr>
            <p:ph type="title"/>
          </p:nvPr>
        </p:nvSpPr>
        <p:spPr>
          <a:xfrm>
            <a:off x="458400" y="318600"/>
            <a:ext cx="3499200" cy="2624399"/>
          </a:xfrm>
        </p:spPr>
        <p:txBody>
          <a:bodyPr anchor="b"/>
          <a:lstStyle/>
          <a:p>
            <a:r>
              <a:rPr lang="en-US"/>
              <a:t>Click to edit Master title style</a:t>
            </a:r>
          </a:p>
        </p:txBody>
      </p:sp>
      <p:sp>
        <p:nvSpPr>
          <p:cNvPr id="7" name="Text placeholder">
            <a:extLst>
              <a:ext uri="{FF2B5EF4-FFF2-40B4-BE49-F238E27FC236}">
                <a16:creationId xmlns:a16="http://schemas.microsoft.com/office/drawing/2014/main" id="{27B26DE4-3790-4A19-B48A-06E2CC45DF8F}"/>
              </a:ext>
            </a:extLst>
          </p:cNvPr>
          <p:cNvSpPr>
            <a:spLocks noGrp="1"/>
          </p:cNvSpPr>
          <p:nvPr>
            <p:ph type="body" sz="quarter" idx="13" hasCustomPrompt="1"/>
          </p:nvPr>
        </p:nvSpPr>
        <p:spPr>
          <a:xfrm>
            <a:off x="458788" y="2943225"/>
            <a:ext cx="3498850" cy="349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a:extLst>
              <a:ext uri="{FF2B5EF4-FFF2-40B4-BE49-F238E27FC236}">
                <a16:creationId xmlns:a16="http://schemas.microsoft.com/office/drawing/2014/main" id="{3175ECCA-4759-4237-AFD0-F9138BA22036}"/>
              </a:ext>
            </a:extLst>
          </p:cNvPr>
          <p:cNvSpPr>
            <a:spLocks noGrp="1"/>
          </p:cNvSpPr>
          <p:nvPr>
            <p:ph type="pic" sz="quarter" idx="14"/>
          </p:nvPr>
        </p:nvSpPr>
        <p:spPr>
          <a:xfrm>
            <a:off x="4346400" y="97199"/>
            <a:ext cx="7845600" cy="6760801"/>
          </a:xfrm>
          <a:solidFill>
            <a:schemeClr val="bg1"/>
          </a:solidFill>
        </p:spPr>
        <p:txBody>
          <a:bodyPr vert="horz" wrap="square" lIns="0" tIns="0" rIns="0" bIns="756000" rtlCol="0" anchor="ctr">
            <a:noAutofit/>
          </a:bodyPr>
          <a:lstStyle>
            <a:lvl1pPr>
              <a:defRPr lang="en-US"/>
            </a:lvl1pPr>
          </a:lstStyle>
          <a:p>
            <a:pPr lvl="0" algn="ctr"/>
            <a:r>
              <a:rPr lang="en-US"/>
              <a:t>Click icon to add picture</a:t>
            </a:r>
          </a:p>
        </p:txBody>
      </p:sp>
      <p:sp>
        <p:nvSpPr>
          <p:cNvPr id="3" name="Datumsplatzhalter 2">
            <a:extLst>
              <a:ext uri="{FF2B5EF4-FFF2-40B4-BE49-F238E27FC236}">
                <a16:creationId xmlns:a16="http://schemas.microsoft.com/office/drawing/2014/main" id="{697E6C92-A38F-4452-8068-731F8799A028}"/>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16DC8248-A082-44C8-9946-CC6B843C34B9}"/>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13D7BCA5-D3B8-4083-9E26-AF818DE7523B}"/>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88E2495E-5DB4-48B7-B13C-C23C0FB3B505}"/>
              </a:ext>
            </a:extLst>
          </p:cNvPr>
          <p:cNvSpPr/>
          <p:nvPr userDrawn="1">
            <p:custDataLst>
              <p:tags r:id="rId1"/>
            </p:custDataLst>
          </p:nvPr>
        </p:nvSpPr>
        <p:spPr>
          <a:xfrm>
            <a:off x="254000" y="318600"/>
            <a:ext cx="11760200" cy="6539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421069543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493">
          <p15:clr>
            <a:srgbClr val="547EBF"/>
          </p15:clr>
        </p15:guide>
        <p15:guide id="2" orient="horz" pos="1854">
          <p15:clr>
            <a:srgbClr val="547EBF"/>
          </p15:clr>
        </p15:guide>
        <p15:guide id="3" pos="2738">
          <p15:clr>
            <a:srgbClr val="547EBF"/>
          </p15:clr>
        </p15:guide>
        <p15:guide id="4" pos="289">
          <p15:clr>
            <a:srgbClr val="547EBF"/>
          </p15:clr>
        </p15:guide>
        <p15:guide id="5" orient="horz" pos="4058">
          <p15:clr>
            <a:srgbClr val="547EBF"/>
          </p15:clr>
        </p15:guide>
        <p15:guide id="7" orient="horz" pos="201">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10;with 3 text">
    <p:spTree>
      <p:nvGrpSpPr>
        <p:cNvPr id="1" name=""/>
        <p:cNvGrpSpPr/>
        <p:nvPr/>
      </p:nvGrpSpPr>
      <p:grpSpPr>
        <a:xfrm>
          <a:off x="0" y="0"/>
          <a:ext cx="0" cy="0"/>
          <a:chOff x="0" y="0"/>
          <a:chExt cx="0" cy="0"/>
        </a:xfrm>
      </p:grpSpPr>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458400" y="3623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Headline center">
            <a:extLst>
              <a:ext uri="{FF2B5EF4-FFF2-40B4-BE49-F238E27FC236}">
                <a16:creationId xmlns:a16="http://schemas.microsoft.com/office/drawing/2014/main" id="{DBFC60C6-E96F-4262-9F25-D8D3332367DD}"/>
              </a:ext>
            </a:extLst>
          </p:cNvPr>
          <p:cNvSpPr>
            <a:spLocks noGrp="1"/>
          </p:cNvSpPr>
          <p:nvPr>
            <p:ph type="body" sz="quarter" idx="3"/>
          </p:nvPr>
        </p:nvSpPr>
        <p:spPr>
          <a:xfrm>
            <a:off x="4346400" y="3623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line right">
            <a:extLst>
              <a:ext uri="{FF2B5EF4-FFF2-40B4-BE49-F238E27FC236}">
                <a16:creationId xmlns:a16="http://schemas.microsoft.com/office/drawing/2014/main" id="{E7920CA0-579D-47FA-9A0A-7A5B020DE42E}"/>
              </a:ext>
            </a:extLst>
          </p:cNvPr>
          <p:cNvSpPr>
            <a:spLocks noGrp="1"/>
          </p:cNvSpPr>
          <p:nvPr>
            <p:ph type="body" sz="quarter" idx="13"/>
          </p:nvPr>
        </p:nvSpPr>
        <p:spPr>
          <a:xfrm>
            <a:off x="8234400" y="3623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hasCustomPrompt="1"/>
          </p:nvPr>
        </p:nvSpPr>
        <p:spPr>
          <a:xfrm>
            <a:off x="458400" y="4109400"/>
            <a:ext cx="3498850" cy="2332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center">
            <a:extLst>
              <a:ext uri="{FF2B5EF4-FFF2-40B4-BE49-F238E27FC236}">
                <a16:creationId xmlns:a16="http://schemas.microsoft.com/office/drawing/2014/main" id="{3F80F379-FCC2-4D63-BD67-E81435B9D782}"/>
              </a:ext>
            </a:extLst>
          </p:cNvPr>
          <p:cNvSpPr>
            <a:spLocks noGrp="1"/>
          </p:cNvSpPr>
          <p:nvPr>
            <p:ph sz="quarter" idx="4" hasCustomPrompt="1"/>
          </p:nvPr>
        </p:nvSpPr>
        <p:spPr>
          <a:xfrm>
            <a:off x="4346400" y="4109400"/>
            <a:ext cx="3498850" cy="2332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right">
            <a:extLst>
              <a:ext uri="{FF2B5EF4-FFF2-40B4-BE49-F238E27FC236}">
                <a16:creationId xmlns:a16="http://schemas.microsoft.com/office/drawing/2014/main" id="{F9AF96E0-53C6-482E-95AD-957DBCFA5CE9}"/>
              </a:ext>
            </a:extLst>
          </p:cNvPr>
          <p:cNvSpPr>
            <a:spLocks noGrp="1"/>
          </p:cNvSpPr>
          <p:nvPr>
            <p:ph sz="quarter" idx="14" hasCustomPrompt="1"/>
          </p:nvPr>
        </p:nvSpPr>
        <p:spPr>
          <a:xfrm>
            <a:off x="8234400" y="4109400"/>
            <a:ext cx="3498850" cy="2332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hidden="1">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7" name="Bildplatzhalter 6">
            <a:extLst>
              <a:ext uri="{FF2B5EF4-FFF2-40B4-BE49-F238E27FC236}">
                <a16:creationId xmlns:a16="http://schemas.microsoft.com/office/drawing/2014/main" id="{962DE87C-124A-49FC-91EF-74CB75A3C669}"/>
              </a:ext>
            </a:extLst>
          </p:cNvPr>
          <p:cNvSpPr>
            <a:spLocks noGrp="1"/>
          </p:cNvSpPr>
          <p:nvPr>
            <p:ph type="pic" sz="quarter" idx="15" hasCustomPrompt="1"/>
          </p:nvPr>
        </p:nvSpPr>
        <p:spPr>
          <a:xfrm>
            <a:off x="0" y="97197"/>
            <a:ext cx="12192000" cy="3247581"/>
          </a:xfrm>
          <a:pattFill prst="pct50">
            <a:fgClr>
              <a:schemeClr val="bg2"/>
            </a:fgClr>
            <a:bgClr>
              <a:schemeClr val="bg1"/>
            </a:bgClr>
          </a:pattFill>
        </p:spPr>
        <p:txBody>
          <a:bodyPr vert="horz" wrap="square" lIns="0" tIns="0" rIns="0" bIns="756000" rtlCol="0" anchor="ctr">
            <a:noAutofit/>
          </a:bodyPr>
          <a:lstStyle>
            <a:lvl1pPr>
              <a:defRPr lang="de-DE"/>
            </a:lvl1pPr>
          </a:lstStyle>
          <a:p>
            <a:pPr lvl="0" algn="ctr"/>
            <a:r>
              <a:rPr lang="de-DE"/>
              <a:t> </a:t>
            </a:r>
          </a:p>
        </p:txBody>
      </p:sp>
      <p:sp>
        <p:nvSpPr>
          <p:cNvPr id="19" name="Titel 18">
            <a:extLst>
              <a:ext uri="{FF2B5EF4-FFF2-40B4-BE49-F238E27FC236}">
                <a16:creationId xmlns:a16="http://schemas.microsoft.com/office/drawing/2014/main" id="{FD947069-9BD4-4079-8CEA-F1140652DE55}"/>
              </a:ext>
            </a:extLst>
          </p:cNvPr>
          <p:cNvSpPr>
            <a:spLocks noGrp="1"/>
          </p:cNvSpPr>
          <p:nvPr>
            <p:ph type="title"/>
          </p:nvPr>
        </p:nvSpPr>
        <p:spPr>
          <a:xfrm>
            <a:off x="1287065" y="901800"/>
            <a:ext cx="9608457" cy="2041425"/>
          </a:xfrm>
          <a:custGeom>
            <a:avLst/>
            <a:gdLst>
              <a:gd name="connsiteX0" fmla="*/ 0 w 9608457"/>
              <a:gd name="connsiteY0" fmla="*/ 0 h 2041425"/>
              <a:gd name="connsiteX1" fmla="*/ 9608457 w 9608457"/>
              <a:gd name="connsiteY1" fmla="*/ 0 h 2041425"/>
              <a:gd name="connsiteX2" fmla="*/ 9608457 w 9608457"/>
              <a:gd name="connsiteY2" fmla="*/ 2041425 h 2041425"/>
              <a:gd name="connsiteX3" fmla="*/ 0 w 9608457"/>
              <a:gd name="connsiteY3" fmla="*/ 2041425 h 2041425"/>
            </a:gdLst>
            <a:ahLst/>
            <a:cxnLst>
              <a:cxn ang="0">
                <a:pos x="connsiteX0" y="connsiteY0"/>
              </a:cxn>
              <a:cxn ang="0">
                <a:pos x="connsiteX1" y="connsiteY1"/>
              </a:cxn>
              <a:cxn ang="0">
                <a:pos x="connsiteX2" y="connsiteY2"/>
              </a:cxn>
              <a:cxn ang="0">
                <a:pos x="connsiteX3" y="connsiteY3"/>
              </a:cxn>
            </a:cxnLst>
            <a:rect l="l" t="t" r="r" b="b"/>
            <a:pathLst>
              <a:path w="9608457" h="2041425">
                <a:moveTo>
                  <a:pt x="0" y="0"/>
                </a:moveTo>
                <a:lnTo>
                  <a:pt x="9608457" y="0"/>
                </a:lnTo>
                <a:lnTo>
                  <a:pt x="9608457" y="2041425"/>
                </a:lnTo>
                <a:lnTo>
                  <a:pt x="0" y="2041425"/>
                </a:lnTo>
                <a:close/>
              </a:path>
            </a:pathLst>
          </a:custGeom>
        </p:spPr>
        <p:txBody>
          <a:bodyPr wrap="square" anchor="ctr">
            <a:noAutofit/>
          </a:bodyPr>
          <a:lstStyle>
            <a:lvl1pPr algn="ctr">
              <a:defRPr lang="de-DE" sz="4800" b="0" i="0" kern="1200" spc="-100" baseline="0" dirty="0">
                <a:solidFill>
                  <a:schemeClr val="bg1"/>
                </a:solidFill>
                <a:latin typeface="Segoe UI Semibold" panose="020B0502040204020203" pitchFamily="34" charset="0"/>
                <a:ea typeface="+mj-ea"/>
                <a:cs typeface="Segoe UI Semibold" panose="020B0502040204020203" pitchFamily="34" charset="0"/>
              </a:defRPr>
            </a:lvl1pPr>
          </a:lstStyle>
          <a:p>
            <a:r>
              <a:rPr lang="en-US"/>
              <a:t>Click to edit Master title style</a:t>
            </a:r>
            <a:endParaRPr lang="de-DE"/>
          </a:p>
        </p:txBody>
      </p:sp>
      <p:sp>
        <p:nvSpPr>
          <p:cNvPr id="17" name="Layoutschutz" hidden="1">
            <a:extLst>
              <a:ext uri="{FF2B5EF4-FFF2-40B4-BE49-F238E27FC236}">
                <a16:creationId xmlns:a16="http://schemas.microsoft.com/office/drawing/2014/main" id="{8463CA59-8900-4388-B5F3-A974786C6D0C}"/>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93113320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493">
          <p15:clr>
            <a:srgbClr val="547EBF"/>
          </p15:clr>
        </p15:guide>
        <p15:guide id="2" orient="horz" pos="1854">
          <p15:clr>
            <a:srgbClr val="547EBF"/>
          </p15:clr>
        </p15:guide>
        <p15:guide id="3" orient="horz" pos="2099">
          <p15:clr>
            <a:srgbClr val="547EBF"/>
          </p15:clr>
        </p15:guide>
        <p15:guide id="5" pos="2738">
          <p15:clr>
            <a:srgbClr val="547EBF"/>
          </p15:clr>
        </p15:guide>
        <p15:guide id="6" pos="289">
          <p15:clr>
            <a:srgbClr val="547EBF"/>
          </p15:clr>
        </p15:guide>
        <p15:guide id="7" pos="4942">
          <p15:clr>
            <a:srgbClr val="547EBF"/>
          </p15:clr>
        </p15:guide>
        <p15:guide id="8" pos="5187">
          <p15:clr>
            <a:srgbClr val="547EBF"/>
          </p15:clr>
        </p15:guide>
        <p15:guide id="9" pos="7391">
          <p15:clr>
            <a:srgbClr val="547EBF"/>
          </p15:clr>
        </p15:guide>
        <p15:guide id="10" orient="horz" pos="2282">
          <p15:clr>
            <a:srgbClr val="547EBF"/>
          </p15:clr>
        </p15:guide>
        <p15:guide id="11" orient="horz" pos="1364">
          <p15:clr>
            <a:srgbClr val="A4A3A4"/>
          </p15:clr>
        </p15:guide>
        <p15:guide id="12" pos="1391">
          <p15:clr>
            <a:srgbClr val="A4A3A4"/>
          </p15:clr>
        </p15:guide>
        <p15:guide id="13" pos="3840">
          <p15:clr>
            <a:srgbClr val="A4A3A4"/>
          </p15:clr>
        </p15:guide>
        <p15:guide id="14" pos="6289">
          <p15:clr>
            <a:srgbClr val="A4A3A4"/>
          </p15:clr>
        </p15:guide>
        <p15:guide id="15" orient="horz" pos="874">
          <p15:clr>
            <a:srgbClr val="547EBF"/>
          </p15:clr>
        </p15:guide>
        <p15:guide id="16" orient="horz" pos="4058">
          <p15:clr>
            <a:srgbClr val="547EB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Picture&#10;with title">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8B88125F-4DBA-4A5C-98A5-541E3DF3AB8F}"/>
              </a:ext>
            </a:extLst>
          </p:cNvPr>
          <p:cNvSpPr>
            <a:spLocks noGrp="1"/>
          </p:cNvSpPr>
          <p:nvPr>
            <p:ph type="pic" sz="quarter" idx="13"/>
          </p:nvPr>
        </p:nvSpPr>
        <p:spPr>
          <a:xfrm>
            <a:off x="0" y="97199"/>
            <a:ext cx="12192000" cy="6760801"/>
          </a:xfrm>
          <a:solidFill>
            <a:schemeClr val="bg1"/>
          </a:solidFill>
        </p:spPr>
        <p:txBody>
          <a:bodyPr vert="horz" wrap="square" lIns="0" tIns="0" rIns="0" bIns="756000" rtlCol="0" anchor="ctr">
            <a:noAutofit/>
          </a:bodyPr>
          <a:lstStyle>
            <a:lvl1pPr>
              <a:defRPr lang="en-US"/>
            </a:lvl1pPr>
          </a:lstStyle>
          <a:p>
            <a:pPr lvl="0" algn="ctr"/>
            <a:r>
              <a:rPr lang="en-US"/>
              <a:t>Click icon to add picture</a:t>
            </a:r>
          </a:p>
        </p:txBody>
      </p:sp>
      <p:sp>
        <p:nvSpPr>
          <p:cNvPr id="2" name="Title">
            <a:extLst>
              <a:ext uri="{FF2B5EF4-FFF2-40B4-BE49-F238E27FC236}">
                <a16:creationId xmlns:a16="http://schemas.microsoft.com/office/drawing/2014/main" id="{C87E576D-4985-4B1A-9F9A-7E8D864B0ACF}"/>
              </a:ext>
            </a:extLst>
          </p:cNvPr>
          <p:cNvSpPr>
            <a:spLocks noGrp="1"/>
          </p:cNvSpPr>
          <p:nvPr>
            <p:ph type="title"/>
          </p:nvPr>
        </p:nvSpPr>
        <p:spPr>
          <a:xfrm>
            <a:off x="0" y="318601"/>
            <a:ext cx="9984000" cy="583200"/>
          </a:xfrm>
          <a:solidFill>
            <a:srgbClr val="FFFFFF">
              <a:alpha val="80000"/>
            </a:srgbClr>
          </a:solidFill>
        </p:spPr>
        <p:txBody>
          <a:bodyPr vert="horz" lIns="457200" tIns="0" rIns="97200" bIns="97200" rtlCol="0" anchor="t" anchorCtr="0">
            <a:noAutofit/>
          </a:bodyPr>
          <a:lstStyle>
            <a:lvl1pPr>
              <a:defRPr lang="en-US" sz="3600" dirty="0"/>
            </a:lvl1pPr>
          </a:lstStyle>
          <a:p>
            <a:pPr lvl="0"/>
            <a:r>
              <a:rPr lang="en-US"/>
              <a:t>Click to edit Master title style</a:t>
            </a:r>
          </a:p>
        </p:txBody>
      </p:sp>
      <p:sp>
        <p:nvSpPr>
          <p:cNvPr id="3" name="Datumsplatzhalter 2">
            <a:extLst>
              <a:ext uri="{FF2B5EF4-FFF2-40B4-BE49-F238E27FC236}">
                <a16:creationId xmlns:a16="http://schemas.microsoft.com/office/drawing/2014/main" id="{5D316513-3054-476F-B5C4-D6CFC9A98797}"/>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F6E6828F-D2D6-4849-9C87-46464C75F544}"/>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7B440484-8DA9-4382-848F-71BF1C062389}"/>
              </a:ext>
            </a:extLst>
          </p:cNvPr>
          <p:cNvSpPr>
            <a:spLocks noGrp="1"/>
          </p:cNvSpPr>
          <p:nvPr>
            <p:ph type="sldNum" sz="quarter" idx="12"/>
          </p:nvPr>
        </p:nvSpPr>
        <p:spPr/>
        <p:txBody>
          <a:bodyPr/>
          <a:lstStyle/>
          <a:p>
            <a:fld id="{895CC360-39D1-4D3A-B6C9-5AECCFD4809A}" type="slidenum">
              <a:rPr lang="en-US"/>
              <a:pPr/>
              <a:t>‹Nr.›</a:t>
            </a:fld>
            <a:endParaRPr lang="en-US"/>
          </a:p>
        </p:txBody>
      </p:sp>
    </p:spTree>
    <p:extLst>
      <p:ext uri="{BB962C8B-B14F-4D97-AF65-F5344CB8AC3E}">
        <p14:creationId xmlns:p14="http://schemas.microsoft.com/office/powerpoint/2010/main" val="160400734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10;with text">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8B88125F-4DBA-4A5C-98A5-541E3DF3AB8F}"/>
              </a:ext>
            </a:extLst>
          </p:cNvPr>
          <p:cNvSpPr>
            <a:spLocks noGrp="1"/>
          </p:cNvSpPr>
          <p:nvPr>
            <p:ph type="pic" sz="quarter" idx="13"/>
          </p:nvPr>
        </p:nvSpPr>
        <p:spPr>
          <a:xfrm>
            <a:off x="0" y="97199"/>
            <a:ext cx="12192000" cy="6760799"/>
          </a:xfrm>
          <a:solidFill>
            <a:schemeClr val="bg1"/>
          </a:solidFill>
        </p:spPr>
        <p:txBody>
          <a:bodyPr vert="horz" wrap="square" lIns="0" tIns="0" rIns="0" bIns="756000" rtlCol="0" anchor="ctr">
            <a:noAutofit/>
          </a:bodyPr>
          <a:lstStyle>
            <a:lvl1pPr>
              <a:defRPr lang="en-US"/>
            </a:lvl1pPr>
          </a:lstStyle>
          <a:p>
            <a:pPr lvl="0" algn="ctr"/>
            <a:r>
              <a:rPr lang="en-US"/>
              <a:t>Click icon to add picture</a:t>
            </a:r>
          </a:p>
        </p:txBody>
      </p:sp>
      <p:sp>
        <p:nvSpPr>
          <p:cNvPr id="8" name="Text placeholder top">
            <a:extLst>
              <a:ext uri="{FF2B5EF4-FFF2-40B4-BE49-F238E27FC236}">
                <a16:creationId xmlns:a16="http://schemas.microsoft.com/office/drawing/2014/main" id="{8C9608EC-C812-41A8-AA89-8985667C2A72}"/>
              </a:ext>
            </a:extLst>
          </p:cNvPr>
          <p:cNvSpPr>
            <a:spLocks noGrp="1"/>
          </p:cNvSpPr>
          <p:nvPr>
            <p:ph type="body" sz="quarter" idx="14"/>
          </p:nvPr>
        </p:nvSpPr>
        <p:spPr>
          <a:xfrm>
            <a:off x="0" y="3914775"/>
            <a:ext cx="9020675" cy="738664"/>
          </a:xfrm>
          <a:solidFill>
            <a:schemeClr val="bg1">
              <a:alpha val="80000"/>
            </a:schemeClr>
          </a:solidFill>
        </p:spPr>
        <p:txBody>
          <a:bodyPr vert="horz" wrap="none" lIns="457200" tIns="0" rIns="457200" bIns="0" rtlCol="0" anchor="t">
            <a:spAutoFit/>
          </a:bodyPr>
          <a:lstStyle>
            <a:lvl1pPr>
              <a:lnSpc>
                <a:spcPct val="100000"/>
              </a:lnSpc>
              <a:spcBef>
                <a:spcPts val="0"/>
              </a:spcBef>
              <a:spcAft>
                <a:spcPts val="0"/>
              </a:spcAft>
              <a:defRPr lang="de-DE" sz="4800" b="1" i="0" baseline="0" dirty="0">
                <a:latin typeface="+mj-lt"/>
                <a:ea typeface="+mj-ea"/>
                <a:cs typeface="+mj-cs"/>
              </a:defRPr>
            </a:lvl1pPr>
          </a:lstStyle>
          <a:p>
            <a:pPr lvl="0"/>
            <a:r>
              <a:rPr lang="en-US" dirty="0"/>
              <a:t>Click to edit Master text styles</a:t>
            </a:r>
          </a:p>
        </p:txBody>
      </p:sp>
      <p:sp>
        <p:nvSpPr>
          <p:cNvPr id="3" name="Datumsplatzhalter 2">
            <a:extLst>
              <a:ext uri="{FF2B5EF4-FFF2-40B4-BE49-F238E27FC236}">
                <a16:creationId xmlns:a16="http://schemas.microsoft.com/office/drawing/2014/main" id="{5D316513-3054-476F-B5C4-D6CFC9A98797}"/>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F6E6828F-D2D6-4849-9C87-46464C75F544}"/>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7B440484-8DA9-4382-848F-71BF1C062389}"/>
              </a:ext>
            </a:extLst>
          </p:cNvPr>
          <p:cNvSpPr>
            <a:spLocks noGrp="1"/>
          </p:cNvSpPr>
          <p:nvPr>
            <p:ph type="sldNum" sz="quarter" idx="12"/>
          </p:nvPr>
        </p:nvSpPr>
        <p:spPr/>
        <p:txBody>
          <a:bodyPr/>
          <a:lstStyle/>
          <a:p>
            <a:fld id="{895CC360-39D1-4D3A-B6C9-5AECCFD4809A}" type="slidenum">
              <a:rPr lang="en-US"/>
              <a:pPr/>
              <a:t>‹Nr.›</a:t>
            </a:fld>
            <a:endParaRPr lang="en-US"/>
          </a:p>
        </p:txBody>
      </p:sp>
    </p:spTree>
    <p:extLst>
      <p:ext uri="{BB962C8B-B14F-4D97-AF65-F5344CB8AC3E}">
        <p14:creationId xmlns:p14="http://schemas.microsoft.com/office/powerpoint/2010/main" val="320438593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466">
          <p15:clr>
            <a:srgbClr val="547EBF"/>
          </p15:clr>
        </p15:guide>
        <p15:guide id="4" orient="horz" pos="3078">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10;with shadow">
    <p:bg>
      <p:bgRef idx="1001">
        <a:schemeClr val="bg2"/>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ADD926-F1E6-4465-8EDD-314341AB131D}"/>
              </a:ext>
            </a:extLst>
          </p:cNvPr>
          <p:cNvSpPr>
            <a:spLocks/>
          </p:cNvSpPr>
          <p:nvPr userDrawn="1"/>
        </p:nvSpPr>
        <p:spPr>
          <a:xfrm>
            <a:off x="458401" y="1387800"/>
            <a:ext cx="11275200" cy="5054400"/>
          </a:xfrm>
          <a:prstGeom prst="rect">
            <a:avLst/>
          </a:prstGeom>
          <a:solidFill>
            <a:schemeClr val="bg1"/>
          </a:solidFill>
          <a:effectLst>
            <a:outerShdw blurRad="127000" algn="ctr" rotWithShape="0">
              <a:prstClr val="black">
                <a:alpha val="25000"/>
              </a:prstClr>
            </a:outerShdw>
          </a:effectLst>
        </p:spPr>
        <p:txBody>
          <a:bodyPr vert="horz" lIns="360000" tIns="360000" rIns="360000" bIns="360000" rtlCol="0">
            <a:noAutofit/>
          </a:bodyPr>
          <a:lstStyle/>
          <a:p>
            <a:pPr lvl="0" indent="0">
              <a:lnSpc>
                <a:spcPct val="120000"/>
              </a:lnSpc>
              <a:spcBef>
                <a:spcPts val="1200"/>
              </a:spcBef>
              <a:spcAft>
                <a:spcPts val="300"/>
              </a:spcAft>
              <a:buClr>
                <a:schemeClr val="tx2"/>
              </a:buClr>
              <a:buFont typeface="Wingdings" pitchFamily="2" charset="2"/>
              <a:buNone/>
            </a:pPr>
            <a:endParaRPr lang="en-US" sz="2400" b="1">
              <a:solidFill>
                <a:schemeClr val="tx1"/>
              </a:solidFill>
              <a:latin typeface="Segoe UI Light" panose="020B0502040204020203" pitchFamily="34" charset="0"/>
              <a:cs typeface="Segoe UI Light" panose="020B0502040204020203" pitchFamily="34" charset="0"/>
            </a:endParaRPr>
          </a:p>
        </p:txBody>
      </p:sp>
      <p:sp>
        <p:nvSpPr>
          <p:cNvPr id="2" name="Title">
            <a:extLst>
              <a:ext uri="{FF2B5EF4-FFF2-40B4-BE49-F238E27FC236}">
                <a16:creationId xmlns:a16="http://schemas.microsoft.com/office/drawing/2014/main" id="{72770FE5-7639-45B7-BE4F-32E8CC074E62}"/>
              </a:ext>
            </a:extLst>
          </p:cNvPr>
          <p:cNvSpPr>
            <a:spLocks noGrp="1"/>
          </p:cNvSpPr>
          <p:nvPr>
            <p:ph type="title"/>
          </p:nvPr>
        </p:nvSpPr>
        <p:spPr/>
        <p:txBody>
          <a:bodyPr/>
          <a:lstStyle/>
          <a:p>
            <a:r>
              <a:rPr lang="en-US"/>
              <a:t>Click to edit Master title style</a:t>
            </a:r>
          </a:p>
        </p:txBody>
      </p:sp>
      <p:sp>
        <p:nvSpPr>
          <p:cNvPr id="11" name="Headline">
            <a:extLst>
              <a:ext uri="{FF2B5EF4-FFF2-40B4-BE49-F238E27FC236}">
                <a16:creationId xmlns:a16="http://schemas.microsoft.com/office/drawing/2014/main" id="{EE1EC685-53EC-42AA-A2B2-BBBC73012515}"/>
              </a:ext>
            </a:extLst>
          </p:cNvPr>
          <p:cNvSpPr>
            <a:spLocks noGrp="1"/>
          </p:cNvSpPr>
          <p:nvPr>
            <p:ph type="body" sz="quarter" idx="13"/>
          </p:nvPr>
        </p:nvSpPr>
        <p:spPr>
          <a:xfrm>
            <a:off x="847725" y="2359800"/>
            <a:ext cx="4081463" cy="583200"/>
          </a:xfrm>
        </p:spPr>
        <p:txBody>
          <a:bodyPr wrap="none"/>
          <a:lstStyle>
            <a:lvl1pPr>
              <a:defRPr sz="2400" b="1" i="0" baseline="0">
                <a:latin typeface="+mj-lt"/>
                <a:ea typeface="+mj-ea"/>
                <a:cs typeface="+mj-cs"/>
              </a:defRPr>
            </a:lvl1pPr>
            <a:lvl2pPr marL="0" indent="0">
              <a:buNone/>
              <a:defRPr/>
            </a:lvl2pPr>
          </a:lstStyle>
          <a:p>
            <a:pPr lvl="0"/>
            <a:r>
              <a:rPr lang="en-US"/>
              <a:t>Click to edit Master text styles</a:t>
            </a:r>
          </a:p>
        </p:txBody>
      </p:sp>
      <p:sp>
        <p:nvSpPr>
          <p:cNvPr id="13" name="Text placeholder">
            <a:extLst>
              <a:ext uri="{FF2B5EF4-FFF2-40B4-BE49-F238E27FC236}">
                <a16:creationId xmlns:a16="http://schemas.microsoft.com/office/drawing/2014/main" id="{D1F1FC03-E13C-4DBC-B6B4-BEEBF31F835D}"/>
              </a:ext>
            </a:extLst>
          </p:cNvPr>
          <p:cNvSpPr>
            <a:spLocks noGrp="1"/>
          </p:cNvSpPr>
          <p:nvPr>
            <p:ph type="body" sz="quarter" idx="14" hasCustomPrompt="1"/>
          </p:nvPr>
        </p:nvSpPr>
        <p:spPr>
          <a:xfrm>
            <a:off x="847935" y="2942999"/>
            <a:ext cx="4081253" cy="3206975"/>
          </a:xfrm>
        </p:spPr>
        <p:txBody>
          <a:bodyPr/>
          <a:lstStyle>
            <a:lvl1pPr defTabSz="486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Datumsplatzhalter 2">
            <a:extLst>
              <a:ext uri="{FF2B5EF4-FFF2-40B4-BE49-F238E27FC236}">
                <a16:creationId xmlns:a16="http://schemas.microsoft.com/office/drawing/2014/main" id="{81A653C2-B73F-4372-9BE7-13E42E96FD59}"/>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8C8A9466-E19E-43C7-97FD-9BDFF7521B23}"/>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7547145D-73D2-4B00-B66C-BDE16DFB7781}"/>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DDF26409-216B-41E3-9787-EEAF419251B4}"/>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2267920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534">
          <p15:clr>
            <a:srgbClr val="547EBF"/>
          </p15:clr>
        </p15:guide>
        <p15:guide id="2" pos="3105">
          <p15:clr>
            <a:srgbClr val="547EBF"/>
          </p15:clr>
        </p15:guide>
        <p15:guide id="3" pos="3350">
          <p15:clr>
            <a:srgbClr val="547EBF"/>
          </p15:clr>
        </p15:guide>
        <p15:guide id="4" pos="7146">
          <p15:clr>
            <a:srgbClr val="547EBF"/>
          </p15:clr>
        </p15:guide>
        <p15:guide id="6" orient="horz" pos="1486">
          <p15:clr>
            <a:srgbClr val="547EBF"/>
          </p15:clr>
        </p15:guide>
        <p15:guide id="7" orient="horz" pos="1854">
          <p15:clr>
            <a:srgbClr val="547EBF"/>
          </p15:clr>
        </p15:guide>
        <p15:guide id="8" orient="horz" pos="3874">
          <p15:clr>
            <a:srgbClr val="547EBF"/>
          </p15:clr>
        </p15:guide>
        <p15:guide id="9" orient="horz" pos="1119">
          <p15:clr>
            <a:srgbClr val="547EBF"/>
          </p15:clr>
        </p15:guide>
        <p15:guide id="10" orient="horz" pos="1303">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10;with shadow">
    <p:bg>
      <p:bgRef idx="1001">
        <a:schemeClr val="bg2"/>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ADD926-F1E6-4465-8EDD-314341AB131D}"/>
              </a:ext>
            </a:extLst>
          </p:cNvPr>
          <p:cNvSpPr>
            <a:spLocks/>
          </p:cNvSpPr>
          <p:nvPr userDrawn="1"/>
        </p:nvSpPr>
        <p:spPr>
          <a:xfrm>
            <a:off x="458401" y="1387800"/>
            <a:ext cx="11275200" cy="5054400"/>
          </a:xfrm>
          <a:prstGeom prst="rect">
            <a:avLst/>
          </a:prstGeom>
          <a:solidFill>
            <a:schemeClr val="bg1"/>
          </a:solidFill>
          <a:effectLst>
            <a:outerShdw blurRad="127000" algn="ctr" rotWithShape="0">
              <a:prstClr val="black">
                <a:alpha val="25000"/>
              </a:prstClr>
            </a:outerShdw>
          </a:effectLst>
        </p:spPr>
        <p:txBody>
          <a:bodyPr vert="horz" lIns="360000" tIns="360000" rIns="360000" bIns="360000" rtlCol="0">
            <a:noAutofit/>
          </a:bodyPr>
          <a:lstStyle/>
          <a:p>
            <a:pPr lvl="0" indent="0">
              <a:lnSpc>
                <a:spcPct val="120000"/>
              </a:lnSpc>
              <a:spcBef>
                <a:spcPts val="1200"/>
              </a:spcBef>
              <a:spcAft>
                <a:spcPts val="300"/>
              </a:spcAft>
              <a:buClr>
                <a:schemeClr val="tx2"/>
              </a:buClr>
              <a:buFont typeface="Wingdings" pitchFamily="2" charset="2"/>
              <a:buNone/>
            </a:pPr>
            <a:endParaRPr lang="en-US" sz="2400" b="1">
              <a:solidFill>
                <a:schemeClr val="tx1"/>
              </a:solidFill>
              <a:latin typeface="Segoe UI Light" panose="020B0502040204020203" pitchFamily="34" charset="0"/>
              <a:cs typeface="Segoe UI Light" panose="020B0502040204020203" pitchFamily="34" charset="0"/>
            </a:endParaRPr>
          </a:p>
        </p:txBody>
      </p:sp>
      <p:sp>
        <p:nvSpPr>
          <p:cNvPr id="2" name="Title">
            <a:extLst>
              <a:ext uri="{FF2B5EF4-FFF2-40B4-BE49-F238E27FC236}">
                <a16:creationId xmlns:a16="http://schemas.microsoft.com/office/drawing/2014/main" id="{72770FE5-7639-45B7-BE4F-32E8CC074E62}"/>
              </a:ext>
            </a:extLst>
          </p:cNvPr>
          <p:cNvSpPr>
            <a:spLocks noGrp="1"/>
          </p:cNvSpPr>
          <p:nvPr>
            <p:ph type="title"/>
          </p:nvPr>
        </p:nvSpPr>
        <p:spPr/>
        <p:txBody>
          <a:bodyPr/>
          <a:lstStyle/>
          <a:p>
            <a:r>
              <a:rPr lang="en-US"/>
              <a:t>Click to edit Master title style</a:t>
            </a:r>
          </a:p>
        </p:txBody>
      </p:sp>
      <p:sp>
        <p:nvSpPr>
          <p:cNvPr id="3" name="Datumsplatzhalter 2" hidden="1">
            <a:extLst>
              <a:ext uri="{FF2B5EF4-FFF2-40B4-BE49-F238E27FC236}">
                <a16:creationId xmlns:a16="http://schemas.microsoft.com/office/drawing/2014/main" id="{81A653C2-B73F-4372-9BE7-13E42E96FD59}"/>
              </a:ext>
            </a:extLst>
          </p:cNvPr>
          <p:cNvSpPr>
            <a:spLocks noGrp="1"/>
          </p:cNvSpPr>
          <p:nvPr>
            <p:ph type="dt" sz="half" idx="10"/>
          </p:nvPr>
        </p:nvSpPr>
        <p:spPr/>
        <p:txBody>
          <a:bodyPr/>
          <a:lstStyle/>
          <a:p>
            <a:endParaRPr lang="en-US"/>
          </a:p>
        </p:txBody>
      </p:sp>
      <p:sp>
        <p:nvSpPr>
          <p:cNvPr id="4" name="Fußzeilenplatzhalter 3" hidden="1">
            <a:extLst>
              <a:ext uri="{FF2B5EF4-FFF2-40B4-BE49-F238E27FC236}">
                <a16:creationId xmlns:a16="http://schemas.microsoft.com/office/drawing/2014/main" id="{8C8A9466-E19E-43C7-97FD-9BDFF7521B23}"/>
              </a:ext>
            </a:extLst>
          </p:cNvPr>
          <p:cNvSpPr>
            <a:spLocks noGrp="1"/>
          </p:cNvSpPr>
          <p:nvPr>
            <p:ph type="ftr" sz="quarter" idx="11"/>
          </p:nvPr>
        </p:nvSpPr>
        <p:spPr/>
        <p:txBody>
          <a:bodyPr/>
          <a:lstStyle/>
          <a:p>
            <a:endParaRPr lang="en-US"/>
          </a:p>
        </p:txBody>
      </p:sp>
      <p:sp>
        <p:nvSpPr>
          <p:cNvPr id="5" name="Foliennummernplatzhalter 4" hidden="1">
            <a:extLst>
              <a:ext uri="{FF2B5EF4-FFF2-40B4-BE49-F238E27FC236}">
                <a16:creationId xmlns:a16="http://schemas.microsoft.com/office/drawing/2014/main" id="{7547145D-73D2-4B00-B66C-BDE16DFB7781}"/>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9" name="Layoutschutz" hidden="1">
            <a:extLst>
              <a:ext uri="{FF2B5EF4-FFF2-40B4-BE49-F238E27FC236}">
                <a16:creationId xmlns:a16="http://schemas.microsoft.com/office/drawing/2014/main" id="{A40F6ECE-9194-4162-9BA4-8B3A057A1EAA}"/>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735822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534">
          <p15:clr>
            <a:srgbClr val="547EBF"/>
          </p15:clr>
        </p15:guide>
        <p15:guide id="2" pos="3105">
          <p15:clr>
            <a:srgbClr val="547EBF"/>
          </p15:clr>
        </p15:guide>
        <p15:guide id="3" pos="3350">
          <p15:clr>
            <a:srgbClr val="547EBF"/>
          </p15:clr>
        </p15:guide>
        <p15:guide id="4" pos="7146">
          <p15:clr>
            <a:srgbClr val="547EBF"/>
          </p15:clr>
        </p15:guide>
        <p15:guide id="6" orient="horz" pos="1486">
          <p15:clr>
            <a:srgbClr val="547EBF"/>
          </p15:clr>
        </p15:guide>
        <p15:guide id="7" orient="horz" pos="1854">
          <p15:clr>
            <a:srgbClr val="547EBF"/>
          </p15:clr>
        </p15:guide>
        <p15:guide id="8" orient="horz" pos="3874">
          <p15:clr>
            <a:srgbClr val="547EBF"/>
          </p15:clr>
        </p15:guide>
        <p15:guide id="9" orient="horz" pos="1119">
          <p15:clr>
            <a:srgbClr val="547EBF"/>
          </p15:clr>
        </p15:guide>
        <p15:guide id="10" orient="horz" pos="1303">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3" name="Datumsplatzhalter 2">
            <a:extLst>
              <a:ext uri="{FF2B5EF4-FFF2-40B4-BE49-F238E27FC236}">
                <a16:creationId xmlns:a16="http://schemas.microsoft.com/office/drawing/2014/main" id="{A85CC5E9-9858-4C3D-80AD-6307B98936E7}"/>
              </a:ext>
            </a:extLst>
          </p:cNvPr>
          <p:cNvSpPr>
            <a:spLocks noGrp="1"/>
          </p:cNvSpPr>
          <p:nvPr>
            <p:ph type="dt" sz="half" idx="10"/>
          </p:nvPr>
        </p:nvSpPr>
        <p:spPr/>
        <p:txBody>
          <a:bodyPr/>
          <a:lstStyle/>
          <a:p>
            <a:fld id="{4BB15BD6-27E9-4759-BF84-A7ADBF6583F9}" type="datetimeFigureOut">
              <a:rPr lang="de-DE"/>
              <a:pPr/>
              <a:t>29.10.2021</a:t>
            </a:fld>
            <a:endParaRPr lang="de-DE"/>
          </a:p>
        </p:txBody>
      </p:sp>
      <p:sp>
        <p:nvSpPr>
          <p:cNvPr id="6" name="Fußzeilenplatzhalter 5">
            <a:extLst>
              <a:ext uri="{FF2B5EF4-FFF2-40B4-BE49-F238E27FC236}">
                <a16:creationId xmlns:a16="http://schemas.microsoft.com/office/drawing/2014/main" id="{8CDEC93B-3918-4791-8004-F8CABFEC34A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5BF443-7404-4CF2-9990-16AF4594FBE5}"/>
              </a:ext>
            </a:extLst>
          </p:cNvPr>
          <p:cNvSpPr>
            <a:spLocks noGrp="1"/>
          </p:cNvSpPr>
          <p:nvPr>
            <p:ph type="sldNum" sz="quarter" idx="12"/>
          </p:nvPr>
        </p:nvSpPr>
        <p:spPr/>
        <p:txBody>
          <a:bodyPr/>
          <a:lstStyle/>
          <a:p>
            <a:fld id="{895CC360-39D1-4D3A-B6C9-5AECCFD4809A}" type="slidenum">
              <a:rPr lang="de-DE"/>
              <a:pPr/>
              <a:t>‹Nr.›</a:t>
            </a:fld>
            <a:endParaRPr lang="de-DE"/>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96065"/>
            <a:ext cx="3960000" cy="6761933"/>
          </a:xfrm>
          <a:solidFill>
            <a:schemeClr val="bg2"/>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userDrawn="1">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userDrawn="1">
            <p:custDataLst>
              <p:tags r:id="rId2"/>
            </p:custDataLst>
          </p:nvPr>
        </p:nvSpPr>
        <p:spPr>
          <a:xfrm>
            <a:off x="-55289" y="-114833"/>
            <a:ext cx="12282731" cy="7145079"/>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2662250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extLst>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10;">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8662048-C826-4783-A5CE-20B3E7DE2CD3}"/>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0D0D0533-7A19-452F-8365-DFA883BF7323}"/>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327558B4-C5C8-4B1F-A7A9-4A7960C1E0DE}"/>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7" name="Layoutschutz" hidden="1">
            <a:extLst>
              <a:ext uri="{FF2B5EF4-FFF2-40B4-BE49-F238E27FC236}">
                <a16:creationId xmlns:a16="http://schemas.microsoft.com/office/drawing/2014/main" id="{243CC649-AF1F-4C3F-B66A-183E7DDCFE08}"/>
              </a:ext>
            </a:extLst>
          </p:cNvPr>
          <p:cNvSpPr/>
          <p:nvPr userDrawn="1">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6" name="Title">
            <a:extLst>
              <a:ext uri="{FF2B5EF4-FFF2-40B4-BE49-F238E27FC236}">
                <a16:creationId xmlns:a16="http://schemas.microsoft.com/office/drawing/2014/main" id="{895D1F0F-7C4E-4A1D-9C8F-E8BFBCA201F0}"/>
              </a:ext>
            </a:extLst>
          </p:cNvPr>
          <p:cNvSpPr>
            <a:spLocks noGrp="1"/>
          </p:cNvSpPr>
          <p:nvPr>
            <p:ph type="title"/>
          </p:nvPr>
        </p:nvSpPr>
        <p:spPr>
          <a:xfrm>
            <a:off x="458400" y="318601"/>
            <a:ext cx="11275200" cy="583200"/>
          </a:xfrm>
        </p:spPr>
        <p:txBody>
          <a:bodyPr/>
          <a:lstStyle/>
          <a:p>
            <a:r>
              <a:rPr lang="en-US"/>
              <a:t>Click to edit Master title style</a:t>
            </a:r>
          </a:p>
        </p:txBody>
      </p:sp>
    </p:spTree>
    <p:extLst>
      <p:ext uri="{BB962C8B-B14F-4D97-AF65-F5344CB8AC3E}">
        <p14:creationId xmlns:p14="http://schemas.microsoft.com/office/powerpoint/2010/main" val="169204760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9E84BD6-4448-4AA8-A712-DDA0680E126F}"/>
              </a:ext>
            </a:extLst>
          </p:cNvPr>
          <p:cNvSpPr>
            <a:spLocks noGrp="1"/>
          </p:cNvSpPr>
          <p:nvPr>
            <p:ph type="dt" sz="half" idx="10"/>
          </p:nvPr>
        </p:nvSpPr>
        <p:spPr/>
        <p:txBody>
          <a:bodyPr/>
          <a:lstStyle/>
          <a:p>
            <a:endParaRPr lang="en-US"/>
          </a:p>
        </p:txBody>
      </p:sp>
      <p:sp>
        <p:nvSpPr>
          <p:cNvPr id="9" name="Fußzeilenplatzhalter 8">
            <a:extLst>
              <a:ext uri="{FF2B5EF4-FFF2-40B4-BE49-F238E27FC236}">
                <a16:creationId xmlns:a16="http://schemas.microsoft.com/office/drawing/2014/main" id="{47A61216-B201-4C21-95A7-55D8C0EE04EE}"/>
              </a:ext>
            </a:extLst>
          </p:cNvPr>
          <p:cNvSpPr>
            <a:spLocks noGrp="1"/>
          </p:cNvSpPr>
          <p:nvPr>
            <p:ph type="ftr" sz="quarter" idx="11"/>
          </p:nvPr>
        </p:nvSpPr>
        <p:spPr/>
        <p:txBody>
          <a:bodyPr/>
          <a:lstStyle/>
          <a:p>
            <a:endParaRPr lang="en-US"/>
          </a:p>
        </p:txBody>
      </p:sp>
      <p:sp>
        <p:nvSpPr>
          <p:cNvPr id="10" name="Foliennummernplatzhalter 9">
            <a:extLst>
              <a:ext uri="{FF2B5EF4-FFF2-40B4-BE49-F238E27FC236}">
                <a16:creationId xmlns:a16="http://schemas.microsoft.com/office/drawing/2014/main" id="{77E14833-6258-4928-8137-8DB18764CCD5}"/>
              </a:ext>
            </a:extLst>
          </p:cNvPr>
          <p:cNvSpPr>
            <a:spLocks noGrp="1"/>
          </p:cNvSpPr>
          <p:nvPr>
            <p:ph type="sldNum" sz="quarter" idx="12"/>
          </p:nvPr>
        </p:nvSpPr>
        <p:spPr/>
        <p:txBody>
          <a:bodyPr/>
          <a:lstStyle/>
          <a:p>
            <a:fld id="{895CC360-39D1-4D3A-B6C9-5AECCFD4809A}" type="slidenum">
              <a:rPr lang="en-US"/>
              <a:pPr/>
              <a:t>‹Nr.›</a:t>
            </a:fld>
            <a:endParaRPr lang="en-US"/>
          </a:p>
        </p:txBody>
      </p:sp>
      <p:grpSp>
        <p:nvGrpSpPr>
          <p:cNvPr id="2" name="MIO_LOGOPLACEHOLDER#LastSlide">
            <a:extLst>
              <a:ext uri="{FF2B5EF4-FFF2-40B4-BE49-F238E27FC236}">
                <a16:creationId xmlns:a16="http://schemas.microsoft.com/office/drawing/2014/main" id="{DC42C80C-C39E-4399-8778-822EFABDA8F9}"/>
              </a:ext>
            </a:extLst>
          </p:cNvPr>
          <p:cNvGrpSpPr/>
          <p:nvPr userDrawn="1"/>
        </p:nvGrpSpPr>
        <p:grpSpPr>
          <a:xfrm>
            <a:off x="4395000" y="2829626"/>
            <a:ext cx="3403663" cy="1197081"/>
            <a:chOff x="4395000" y="2829626"/>
            <a:chExt cx="3403663" cy="1197081"/>
          </a:xfrm>
        </p:grpSpPr>
        <p:grpSp>
          <p:nvGrpSpPr>
            <p:cNvPr id="46" name="Claim">
              <a:extLst>
                <a:ext uri="{FF2B5EF4-FFF2-40B4-BE49-F238E27FC236}">
                  <a16:creationId xmlns:a16="http://schemas.microsoft.com/office/drawing/2014/main" id="{0FA7724D-DA30-4E37-BA41-EEE62F9CD4CA}"/>
                </a:ext>
              </a:extLst>
            </p:cNvPr>
            <p:cNvGrpSpPr/>
            <p:nvPr/>
          </p:nvGrpSpPr>
          <p:grpSpPr>
            <a:xfrm>
              <a:off x="5647579" y="3797503"/>
              <a:ext cx="2151084" cy="229204"/>
              <a:chOff x="5647579" y="3797503"/>
              <a:chExt cx="2151084" cy="229204"/>
            </a:xfrm>
            <a:solidFill>
              <a:srgbClr val="676767"/>
            </a:solidFill>
          </p:grpSpPr>
          <p:sp>
            <p:nvSpPr>
              <p:cNvPr id="47" name="Freihandform: Form 46">
                <a:extLst>
                  <a:ext uri="{FF2B5EF4-FFF2-40B4-BE49-F238E27FC236}">
                    <a16:creationId xmlns:a16="http://schemas.microsoft.com/office/drawing/2014/main" id="{76D4E4FA-075E-4183-9221-9BAD8931E148}"/>
                  </a:ext>
                </a:extLst>
              </p:cNvPr>
              <p:cNvSpPr/>
              <p:nvPr/>
            </p:nvSpPr>
            <p:spPr>
              <a:xfrm>
                <a:off x="5647579" y="3797503"/>
                <a:ext cx="105483" cy="180367"/>
              </a:xfrm>
              <a:custGeom>
                <a:avLst/>
                <a:gdLst>
                  <a:gd name="connsiteX0" fmla="*/ 89351 w 105483"/>
                  <a:gd name="connsiteY0" fmla="*/ 129309 h 180367"/>
                  <a:gd name="connsiteX1" fmla="*/ 47173 w 105483"/>
                  <a:gd name="connsiteY1" fmla="*/ 172597 h 180367"/>
                  <a:gd name="connsiteX2" fmla="*/ 31079 w 105483"/>
                  <a:gd name="connsiteY2" fmla="*/ 180367 h 180367"/>
                  <a:gd name="connsiteX3" fmla="*/ 26639 w 105483"/>
                  <a:gd name="connsiteY3" fmla="*/ 178702 h 180367"/>
                  <a:gd name="connsiteX4" fmla="*/ 24974 w 105483"/>
                  <a:gd name="connsiteY4" fmla="*/ 174262 h 180367"/>
                  <a:gd name="connsiteX5" fmla="*/ 27194 w 105483"/>
                  <a:gd name="connsiteY5" fmla="*/ 168713 h 180367"/>
                  <a:gd name="connsiteX6" fmla="*/ 34408 w 105483"/>
                  <a:gd name="connsiteY6" fmla="*/ 164273 h 180367"/>
                  <a:gd name="connsiteX7" fmla="*/ 64932 w 105483"/>
                  <a:gd name="connsiteY7" fmla="*/ 143184 h 180367"/>
                  <a:gd name="connsiteX8" fmla="*/ 86576 w 105483"/>
                  <a:gd name="connsiteY8" fmla="*/ 114325 h 180367"/>
                  <a:gd name="connsiteX9" fmla="*/ 94346 w 105483"/>
                  <a:gd name="connsiteY9" fmla="*/ 87131 h 180367"/>
                  <a:gd name="connsiteX10" fmla="*/ 92126 w 105483"/>
                  <a:gd name="connsiteY10" fmla="*/ 79917 h 180367"/>
                  <a:gd name="connsiteX11" fmla="*/ 85466 w 105483"/>
                  <a:gd name="connsiteY11" fmla="*/ 77697 h 180367"/>
                  <a:gd name="connsiteX12" fmla="*/ 64377 w 105483"/>
                  <a:gd name="connsiteY12" fmla="*/ 86021 h 180367"/>
                  <a:gd name="connsiteX13" fmla="*/ 44398 w 105483"/>
                  <a:gd name="connsiteY13" fmla="*/ 107665 h 180367"/>
                  <a:gd name="connsiteX14" fmla="*/ 30524 w 105483"/>
                  <a:gd name="connsiteY14" fmla="*/ 132084 h 180367"/>
                  <a:gd name="connsiteX15" fmla="*/ 20534 w 105483"/>
                  <a:gd name="connsiteY15" fmla="*/ 162608 h 180367"/>
                  <a:gd name="connsiteX16" fmla="*/ 12209 w 105483"/>
                  <a:gd name="connsiteY16" fmla="*/ 170932 h 180367"/>
                  <a:gd name="connsiteX17" fmla="*/ 8325 w 105483"/>
                  <a:gd name="connsiteY17" fmla="*/ 168158 h 180367"/>
                  <a:gd name="connsiteX18" fmla="*/ 6105 w 105483"/>
                  <a:gd name="connsiteY18" fmla="*/ 162608 h 180367"/>
                  <a:gd name="connsiteX19" fmla="*/ 3885 w 105483"/>
                  <a:gd name="connsiteY19" fmla="*/ 79362 h 180367"/>
                  <a:gd name="connsiteX20" fmla="*/ 1110 w 105483"/>
                  <a:gd name="connsiteY20" fmla="*/ 16649 h 180367"/>
                  <a:gd name="connsiteX21" fmla="*/ 1110 w 105483"/>
                  <a:gd name="connsiteY21" fmla="*/ 13874 h 180367"/>
                  <a:gd name="connsiteX22" fmla="*/ 555 w 105483"/>
                  <a:gd name="connsiteY22" fmla="*/ 11100 h 180367"/>
                  <a:gd name="connsiteX23" fmla="*/ 0 w 105483"/>
                  <a:gd name="connsiteY23" fmla="*/ 8325 h 180367"/>
                  <a:gd name="connsiteX24" fmla="*/ 0 w 105483"/>
                  <a:gd name="connsiteY24" fmla="*/ 5550 h 180367"/>
                  <a:gd name="connsiteX25" fmla="*/ 4995 w 105483"/>
                  <a:gd name="connsiteY25" fmla="*/ 0 h 180367"/>
                  <a:gd name="connsiteX26" fmla="*/ 11655 w 105483"/>
                  <a:gd name="connsiteY26" fmla="*/ 4995 h 180367"/>
                  <a:gd name="connsiteX27" fmla="*/ 14429 w 105483"/>
                  <a:gd name="connsiteY27" fmla="*/ 16649 h 180367"/>
                  <a:gd name="connsiteX28" fmla="*/ 14429 w 105483"/>
                  <a:gd name="connsiteY28" fmla="*/ 29414 h 180367"/>
                  <a:gd name="connsiteX29" fmla="*/ 16094 w 105483"/>
                  <a:gd name="connsiteY29" fmla="*/ 118765 h 180367"/>
                  <a:gd name="connsiteX30" fmla="*/ 18314 w 105483"/>
                  <a:gd name="connsiteY30" fmla="*/ 135969 h 180367"/>
                  <a:gd name="connsiteX31" fmla="*/ 26639 w 105483"/>
                  <a:gd name="connsiteY31" fmla="*/ 118210 h 180367"/>
                  <a:gd name="connsiteX32" fmla="*/ 38848 w 105483"/>
                  <a:gd name="connsiteY32" fmla="*/ 99896 h 180367"/>
                  <a:gd name="connsiteX33" fmla="*/ 63822 w 105483"/>
                  <a:gd name="connsiteY33" fmla="*/ 74922 h 180367"/>
                  <a:gd name="connsiteX34" fmla="*/ 88241 w 105483"/>
                  <a:gd name="connsiteY34" fmla="*/ 65487 h 180367"/>
                  <a:gd name="connsiteX35" fmla="*/ 100451 w 105483"/>
                  <a:gd name="connsiteY35" fmla="*/ 70482 h 180367"/>
                  <a:gd name="connsiteX36" fmla="*/ 105445 w 105483"/>
                  <a:gd name="connsiteY36" fmla="*/ 84356 h 180367"/>
                  <a:gd name="connsiteX37" fmla="*/ 89351 w 105483"/>
                  <a:gd name="connsiteY37" fmla="*/ 129309 h 18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483" h="180367">
                    <a:moveTo>
                      <a:pt x="89351" y="129309"/>
                    </a:moveTo>
                    <a:cubicBezTo>
                      <a:pt x="78252" y="145404"/>
                      <a:pt x="64377" y="159833"/>
                      <a:pt x="47173" y="172597"/>
                    </a:cubicBezTo>
                    <a:cubicBezTo>
                      <a:pt x="39958" y="178147"/>
                      <a:pt x="34408" y="180367"/>
                      <a:pt x="31079" y="180367"/>
                    </a:cubicBezTo>
                    <a:cubicBezTo>
                      <a:pt x="29414" y="180367"/>
                      <a:pt x="27749" y="179812"/>
                      <a:pt x="26639" y="178702"/>
                    </a:cubicBezTo>
                    <a:cubicBezTo>
                      <a:pt x="25529" y="177592"/>
                      <a:pt x="24974" y="175927"/>
                      <a:pt x="24974" y="174262"/>
                    </a:cubicBezTo>
                    <a:cubicBezTo>
                      <a:pt x="24974" y="172597"/>
                      <a:pt x="25529" y="170932"/>
                      <a:pt x="27194" y="168713"/>
                    </a:cubicBezTo>
                    <a:cubicBezTo>
                      <a:pt x="28859" y="167048"/>
                      <a:pt x="31079" y="165383"/>
                      <a:pt x="34408" y="164273"/>
                    </a:cubicBezTo>
                    <a:cubicBezTo>
                      <a:pt x="45508" y="159278"/>
                      <a:pt x="56053" y="152618"/>
                      <a:pt x="64932" y="143184"/>
                    </a:cubicBezTo>
                    <a:cubicBezTo>
                      <a:pt x="74367" y="133749"/>
                      <a:pt x="81581" y="124315"/>
                      <a:pt x="86576" y="114325"/>
                    </a:cubicBezTo>
                    <a:cubicBezTo>
                      <a:pt x="91571" y="104335"/>
                      <a:pt x="94346" y="94901"/>
                      <a:pt x="94346" y="87131"/>
                    </a:cubicBezTo>
                    <a:cubicBezTo>
                      <a:pt x="94346" y="83801"/>
                      <a:pt x="93791" y="81581"/>
                      <a:pt x="92126" y="79917"/>
                    </a:cubicBezTo>
                    <a:cubicBezTo>
                      <a:pt x="91016" y="78252"/>
                      <a:pt x="88241" y="77697"/>
                      <a:pt x="85466" y="77697"/>
                    </a:cubicBezTo>
                    <a:cubicBezTo>
                      <a:pt x="78806" y="77697"/>
                      <a:pt x="71592" y="80471"/>
                      <a:pt x="64377" y="86021"/>
                    </a:cubicBezTo>
                    <a:cubicBezTo>
                      <a:pt x="57162" y="91571"/>
                      <a:pt x="50503" y="98786"/>
                      <a:pt x="44398" y="107665"/>
                    </a:cubicBezTo>
                    <a:cubicBezTo>
                      <a:pt x="39958" y="114325"/>
                      <a:pt x="34963" y="122650"/>
                      <a:pt x="30524" y="132084"/>
                    </a:cubicBezTo>
                    <a:cubicBezTo>
                      <a:pt x="26084" y="141519"/>
                      <a:pt x="22754" y="151508"/>
                      <a:pt x="20534" y="162608"/>
                    </a:cubicBezTo>
                    <a:cubicBezTo>
                      <a:pt x="19424" y="168158"/>
                      <a:pt x="16649" y="170932"/>
                      <a:pt x="12209" y="170932"/>
                    </a:cubicBezTo>
                    <a:cubicBezTo>
                      <a:pt x="11100" y="170932"/>
                      <a:pt x="9990" y="169823"/>
                      <a:pt x="8325" y="168158"/>
                    </a:cubicBezTo>
                    <a:cubicBezTo>
                      <a:pt x="7215" y="165938"/>
                      <a:pt x="6105" y="164273"/>
                      <a:pt x="6105" y="162608"/>
                    </a:cubicBezTo>
                    <a:cubicBezTo>
                      <a:pt x="6105" y="143739"/>
                      <a:pt x="5550" y="115990"/>
                      <a:pt x="3885" y="79362"/>
                    </a:cubicBezTo>
                    <a:cubicBezTo>
                      <a:pt x="2775" y="42733"/>
                      <a:pt x="1665" y="22199"/>
                      <a:pt x="1110" y="16649"/>
                    </a:cubicBezTo>
                    <a:cubicBezTo>
                      <a:pt x="1110" y="15539"/>
                      <a:pt x="1110" y="14984"/>
                      <a:pt x="1110" y="13874"/>
                    </a:cubicBezTo>
                    <a:cubicBezTo>
                      <a:pt x="1110" y="12764"/>
                      <a:pt x="555" y="12210"/>
                      <a:pt x="555" y="11100"/>
                    </a:cubicBezTo>
                    <a:cubicBezTo>
                      <a:pt x="555" y="9990"/>
                      <a:pt x="0" y="8880"/>
                      <a:pt x="0" y="8325"/>
                    </a:cubicBezTo>
                    <a:cubicBezTo>
                      <a:pt x="0" y="7215"/>
                      <a:pt x="0" y="6105"/>
                      <a:pt x="0" y="5550"/>
                    </a:cubicBezTo>
                    <a:cubicBezTo>
                      <a:pt x="0" y="1665"/>
                      <a:pt x="1665" y="0"/>
                      <a:pt x="4995" y="0"/>
                    </a:cubicBezTo>
                    <a:cubicBezTo>
                      <a:pt x="7770" y="0"/>
                      <a:pt x="9990" y="1665"/>
                      <a:pt x="11655" y="4995"/>
                    </a:cubicBezTo>
                    <a:cubicBezTo>
                      <a:pt x="13319" y="8325"/>
                      <a:pt x="14429" y="12210"/>
                      <a:pt x="14429" y="16649"/>
                    </a:cubicBezTo>
                    <a:lnTo>
                      <a:pt x="14429" y="29414"/>
                    </a:lnTo>
                    <a:cubicBezTo>
                      <a:pt x="14429" y="68262"/>
                      <a:pt x="14984" y="97676"/>
                      <a:pt x="16094" y="118765"/>
                    </a:cubicBezTo>
                    <a:cubicBezTo>
                      <a:pt x="16649" y="128754"/>
                      <a:pt x="17204" y="134859"/>
                      <a:pt x="18314" y="135969"/>
                    </a:cubicBezTo>
                    <a:cubicBezTo>
                      <a:pt x="19979" y="130419"/>
                      <a:pt x="22754" y="124869"/>
                      <a:pt x="26639" y="118210"/>
                    </a:cubicBezTo>
                    <a:cubicBezTo>
                      <a:pt x="30524" y="111550"/>
                      <a:pt x="34408" y="105445"/>
                      <a:pt x="38848" y="99896"/>
                    </a:cubicBezTo>
                    <a:cubicBezTo>
                      <a:pt x="46618" y="89351"/>
                      <a:pt x="54943" y="81026"/>
                      <a:pt x="63822" y="74922"/>
                    </a:cubicBezTo>
                    <a:cubicBezTo>
                      <a:pt x="72702" y="68817"/>
                      <a:pt x="81026" y="65487"/>
                      <a:pt x="88241" y="65487"/>
                    </a:cubicBezTo>
                    <a:cubicBezTo>
                      <a:pt x="93236" y="65487"/>
                      <a:pt x="97121" y="67152"/>
                      <a:pt x="100451" y="70482"/>
                    </a:cubicBezTo>
                    <a:cubicBezTo>
                      <a:pt x="103780" y="73812"/>
                      <a:pt x="105445" y="78252"/>
                      <a:pt x="105445" y="84356"/>
                    </a:cubicBezTo>
                    <a:cubicBezTo>
                      <a:pt x="106000" y="98231"/>
                      <a:pt x="100451" y="113215"/>
                      <a:pt x="89351" y="129309"/>
                    </a:cubicBezTo>
                    <a:close/>
                  </a:path>
                </a:pathLst>
              </a:custGeom>
              <a:solidFill>
                <a:srgbClr val="676767"/>
              </a:solidFill>
              <a:ln w="5547" cap="flat">
                <a:noFill/>
                <a:prstDash val="solid"/>
                <a:miter/>
              </a:ln>
            </p:spPr>
            <p:txBody>
              <a:bodyPr rtlCol="0" anchor="ctr"/>
              <a:lstStyle/>
              <a:p>
                <a:endParaRPr lang="en-US"/>
              </a:p>
            </p:txBody>
          </p:sp>
          <p:sp>
            <p:nvSpPr>
              <p:cNvPr id="48" name="Freihandform: Form 47">
                <a:extLst>
                  <a:ext uri="{FF2B5EF4-FFF2-40B4-BE49-F238E27FC236}">
                    <a16:creationId xmlns:a16="http://schemas.microsoft.com/office/drawing/2014/main" id="{B2B29A97-3EA4-4979-98D1-F2CECB2C3EC3}"/>
                  </a:ext>
                </a:extLst>
              </p:cNvPr>
              <p:cNvSpPr/>
              <p:nvPr/>
            </p:nvSpPr>
            <p:spPr>
              <a:xfrm>
                <a:off x="5771338" y="3857440"/>
                <a:ext cx="94900" cy="119874"/>
              </a:xfrm>
              <a:custGeom>
                <a:avLst/>
                <a:gdLst>
                  <a:gd name="connsiteX0" fmla="*/ 94901 w 94900"/>
                  <a:gd name="connsiteY0" fmla="*/ 59937 h 119874"/>
                  <a:gd name="connsiteX1" fmla="*/ 88241 w 94900"/>
                  <a:gd name="connsiteY1" fmla="*/ 79362 h 119874"/>
                  <a:gd name="connsiteX2" fmla="*/ 68817 w 94900"/>
                  <a:gd name="connsiteY2" fmla="*/ 107110 h 119874"/>
                  <a:gd name="connsiteX3" fmla="*/ 36628 w 94900"/>
                  <a:gd name="connsiteY3" fmla="*/ 119875 h 119874"/>
                  <a:gd name="connsiteX4" fmla="*/ 10544 w 94900"/>
                  <a:gd name="connsiteY4" fmla="*/ 109885 h 119874"/>
                  <a:gd name="connsiteX5" fmla="*/ 0 w 94900"/>
                  <a:gd name="connsiteY5" fmla="*/ 79917 h 119874"/>
                  <a:gd name="connsiteX6" fmla="*/ 8880 w 94900"/>
                  <a:gd name="connsiteY6" fmla="*/ 42178 h 119874"/>
                  <a:gd name="connsiteX7" fmla="*/ 31634 w 94900"/>
                  <a:gd name="connsiteY7" fmla="*/ 11655 h 119874"/>
                  <a:gd name="connsiteX8" fmla="*/ 61047 w 94900"/>
                  <a:gd name="connsiteY8" fmla="*/ 0 h 119874"/>
                  <a:gd name="connsiteX9" fmla="*/ 76032 w 94900"/>
                  <a:gd name="connsiteY9" fmla="*/ 3885 h 119874"/>
                  <a:gd name="connsiteX10" fmla="*/ 82136 w 94900"/>
                  <a:gd name="connsiteY10" fmla="*/ 15539 h 119874"/>
                  <a:gd name="connsiteX11" fmla="*/ 72702 w 94900"/>
                  <a:gd name="connsiteY11" fmla="*/ 32189 h 119874"/>
                  <a:gd name="connsiteX12" fmla="*/ 47728 w 94900"/>
                  <a:gd name="connsiteY12" fmla="*/ 46063 h 119874"/>
                  <a:gd name="connsiteX13" fmla="*/ 16094 w 94900"/>
                  <a:gd name="connsiteY13" fmla="*/ 54943 h 119874"/>
                  <a:gd name="connsiteX14" fmla="*/ 13319 w 94900"/>
                  <a:gd name="connsiteY14" fmla="*/ 76587 h 119874"/>
                  <a:gd name="connsiteX15" fmla="*/ 19979 w 94900"/>
                  <a:gd name="connsiteY15" fmla="*/ 98231 h 119874"/>
                  <a:gd name="connsiteX16" fmla="*/ 38848 w 94900"/>
                  <a:gd name="connsiteY16" fmla="*/ 106000 h 119874"/>
                  <a:gd name="connsiteX17" fmla="*/ 69372 w 94900"/>
                  <a:gd name="connsiteY17" fmla="*/ 92681 h 119874"/>
                  <a:gd name="connsiteX18" fmla="*/ 88796 w 94900"/>
                  <a:gd name="connsiteY18" fmla="*/ 62712 h 119874"/>
                  <a:gd name="connsiteX19" fmla="*/ 90461 w 94900"/>
                  <a:gd name="connsiteY19" fmla="*/ 58827 h 119874"/>
                  <a:gd name="connsiteX20" fmla="*/ 92681 w 94900"/>
                  <a:gd name="connsiteY20" fmla="*/ 56053 h 119874"/>
                  <a:gd name="connsiteX21" fmla="*/ 94901 w 94900"/>
                  <a:gd name="connsiteY21" fmla="*/ 59937 h 119874"/>
                  <a:gd name="connsiteX22" fmla="*/ 68262 w 94900"/>
                  <a:gd name="connsiteY22" fmla="*/ 12209 h 119874"/>
                  <a:gd name="connsiteX23" fmla="*/ 58827 w 94900"/>
                  <a:gd name="connsiteY23" fmla="*/ 9990 h 119874"/>
                  <a:gd name="connsiteX24" fmla="*/ 41068 w 94900"/>
                  <a:gd name="connsiteY24" fmla="*/ 16094 h 119874"/>
                  <a:gd name="connsiteX25" fmla="*/ 26639 w 94900"/>
                  <a:gd name="connsiteY25" fmla="*/ 30524 h 119874"/>
                  <a:gd name="connsiteX26" fmla="*/ 19424 w 94900"/>
                  <a:gd name="connsiteY26" fmla="*/ 45508 h 119874"/>
                  <a:gd name="connsiteX27" fmla="*/ 43288 w 94900"/>
                  <a:gd name="connsiteY27" fmla="*/ 39403 h 119874"/>
                  <a:gd name="connsiteX28" fmla="*/ 63822 w 94900"/>
                  <a:gd name="connsiteY28" fmla="*/ 28304 h 119874"/>
                  <a:gd name="connsiteX29" fmla="*/ 72147 w 94900"/>
                  <a:gd name="connsiteY29" fmla="*/ 18314 h 119874"/>
                  <a:gd name="connsiteX30" fmla="*/ 68262 w 94900"/>
                  <a:gd name="connsiteY30" fmla="*/ 12209 h 11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00" h="119874">
                    <a:moveTo>
                      <a:pt x="94901" y="59937"/>
                    </a:moveTo>
                    <a:cubicBezTo>
                      <a:pt x="94901" y="62712"/>
                      <a:pt x="92681" y="69372"/>
                      <a:pt x="88241" y="79362"/>
                    </a:cubicBezTo>
                    <a:cubicBezTo>
                      <a:pt x="83801" y="89351"/>
                      <a:pt x="77697" y="98231"/>
                      <a:pt x="68817" y="107110"/>
                    </a:cubicBezTo>
                    <a:cubicBezTo>
                      <a:pt x="59937" y="115435"/>
                      <a:pt x="49393" y="119875"/>
                      <a:pt x="36628" y="119875"/>
                    </a:cubicBezTo>
                    <a:cubicBezTo>
                      <a:pt x="26084" y="119875"/>
                      <a:pt x="17759" y="116545"/>
                      <a:pt x="10544" y="109885"/>
                    </a:cubicBezTo>
                    <a:cubicBezTo>
                      <a:pt x="3330" y="103225"/>
                      <a:pt x="0" y="93236"/>
                      <a:pt x="0" y="79917"/>
                    </a:cubicBezTo>
                    <a:cubicBezTo>
                      <a:pt x="0" y="67152"/>
                      <a:pt x="2775" y="54943"/>
                      <a:pt x="8880" y="42178"/>
                    </a:cubicBezTo>
                    <a:cubicBezTo>
                      <a:pt x="14984" y="29969"/>
                      <a:pt x="22199" y="19424"/>
                      <a:pt x="31634" y="11655"/>
                    </a:cubicBezTo>
                    <a:cubicBezTo>
                      <a:pt x="41068" y="3885"/>
                      <a:pt x="51058" y="0"/>
                      <a:pt x="61047" y="0"/>
                    </a:cubicBezTo>
                    <a:cubicBezTo>
                      <a:pt x="67152" y="0"/>
                      <a:pt x="72147" y="1110"/>
                      <a:pt x="76032" y="3885"/>
                    </a:cubicBezTo>
                    <a:cubicBezTo>
                      <a:pt x="79916" y="6660"/>
                      <a:pt x="82136" y="10545"/>
                      <a:pt x="82136" y="15539"/>
                    </a:cubicBezTo>
                    <a:cubicBezTo>
                      <a:pt x="82136" y="21089"/>
                      <a:pt x="78807" y="26639"/>
                      <a:pt x="72702" y="32189"/>
                    </a:cubicBezTo>
                    <a:cubicBezTo>
                      <a:pt x="66042" y="37738"/>
                      <a:pt x="57717" y="42178"/>
                      <a:pt x="47728" y="46063"/>
                    </a:cubicBezTo>
                    <a:cubicBezTo>
                      <a:pt x="37738" y="49948"/>
                      <a:pt x="27194" y="53278"/>
                      <a:pt x="16094" y="54943"/>
                    </a:cubicBezTo>
                    <a:cubicBezTo>
                      <a:pt x="13874" y="62157"/>
                      <a:pt x="13319" y="69927"/>
                      <a:pt x="13319" y="76587"/>
                    </a:cubicBezTo>
                    <a:cubicBezTo>
                      <a:pt x="13319" y="86021"/>
                      <a:pt x="15539" y="93236"/>
                      <a:pt x="19979" y="98231"/>
                    </a:cubicBezTo>
                    <a:cubicBezTo>
                      <a:pt x="24419" y="103225"/>
                      <a:pt x="31079" y="106000"/>
                      <a:pt x="38848" y="106000"/>
                    </a:cubicBezTo>
                    <a:cubicBezTo>
                      <a:pt x="51613" y="106000"/>
                      <a:pt x="61602" y="101561"/>
                      <a:pt x="69372" y="92681"/>
                    </a:cubicBezTo>
                    <a:cubicBezTo>
                      <a:pt x="77142" y="83801"/>
                      <a:pt x="83801" y="73812"/>
                      <a:pt x="88796" y="62712"/>
                    </a:cubicBezTo>
                    <a:cubicBezTo>
                      <a:pt x="89351" y="62157"/>
                      <a:pt x="89906" y="61047"/>
                      <a:pt x="90461" y="58827"/>
                    </a:cubicBezTo>
                    <a:cubicBezTo>
                      <a:pt x="91016" y="57162"/>
                      <a:pt x="92126" y="56053"/>
                      <a:pt x="92681" y="56053"/>
                    </a:cubicBezTo>
                    <a:cubicBezTo>
                      <a:pt x="94346" y="56607"/>
                      <a:pt x="94901" y="57718"/>
                      <a:pt x="94901" y="59937"/>
                    </a:cubicBezTo>
                    <a:close/>
                    <a:moveTo>
                      <a:pt x="68262" y="12209"/>
                    </a:moveTo>
                    <a:cubicBezTo>
                      <a:pt x="65487" y="10545"/>
                      <a:pt x="62712" y="9990"/>
                      <a:pt x="58827" y="9990"/>
                    </a:cubicBezTo>
                    <a:cubicBezTo>
                      <a:pt x="52723" y="9990"/>
                      <a:pt x="46618" y="12209"/>
                      <a:pt x="41068" y="16094"/>
                    </a:cubicBezTo>
                    <a:cubicBezTo>
                      <a:pt x="35518" y="19979"/>
                      <a:pt x="30524" y="24974"/>
                      <a:pt x="26639" y="30524"/>
                    </a:cubicBezTo>
                    <a:cubicBezTo>
                      <a:pt x="22754" y="36073"/>
                      <a:pt x="20534" y="41068"/>
                      <a:pt x="19424" y="45508"/>
                    </a:cubicBezTo>
                    <a:cubicBezTo>
                      <a:pt x="26639" y="44953"/>
                      <a:pt x="34963" y="42733"/>
                      <a:pt x="43288" y="39403"/>
                    </a:cubicBezTo>
                    <a:cubicBezTo>
                      <a:pt x="51613" y="36073"/>
                      <a:pt x="58272" y="32189"/>
                      <a:pt x="63822" y="28304"/>
                    </a:cubicBezTo>
                    <a:cubicBezTo>
                      <a:pt x="69372" y="24419"/>
                      <a:pt x="72147" y="21089"/>
                      <a:pt x="72147" y="18314"/>
                    </a:cubicBezTo>
                    <a:cubicBezTo>
                      <a:pt x="72147" y="15539"/>
                      <a:pt x="70482" y="13874"/>
                      <a:pt x="68262" y="12209"/>
                    </a:cubicBezTo>
                    <a:close/>
                  </a:path>
                </a:pathLst>
              </a:custGeom>
              <a:solidFill>
                <a:srgbClr val="676767"/>
              </a:solidFill>
              <a:ln w="5547" cap="flat">
                <a:noFill/>
                <a:prstDash val="solid"/>
                <a:miter/>
              </a:ln>
            </p:spPr>
            <p:txBody>
              <a:bodyPr rtlCol="0" anchor="ctr"/>
              <a:lstStyle/>
              <a:p>
                <a:endParaRPr lang="en-US"/>
              </a:p>
            </p:txBody>
          </p:sp>
          <p:sp>
            <p:nvSpPr>
              <p:cNvPr id="49" name="Freihandform: Form 48">
                <a:extLst>
                  <a:ext uri="{FF2B5EF4-FFF2-40B4-BE49-F238E27FC236}">
                    <a16:creationId xmlns:a16="http://schemas.microsoft.com/office/drawing/2014/main" id="{D2390278-BE7B-4120-AC7D-E17D45B1E9A1}"/>
                  </a:ext>
                </a:extLst>
              </p:cNvPr>
              <p:cNvSpPr/>
              <p:nvPr/>
            </p:nvSpPr>
            <p:spPr>
              <a:xfrm>
                <a:off x="5950041" y="3860770"/>
                <a:ext cx="86021" cy="165937"/>
              </a:xfrm>
              <a:custGeom>
                <a:avLst/>
                <a:gdLst>
                  <a:gd name="connsiteX0" fmla="*/ 83246 w 86021"/>
                  <a:gd name="connsiteY0" fmla="*/ 32189 h 165937"/>
                  <a:gd name="connsiteX1" fmla="*/ 79916 w 86021"/>
                  <a:gd name="connsiteY1" fmla="*/ 56052 h 165937"/>
                  <a:gd name="connsiteX2" fmla="*/ 75477 w 86021"/>
                  <a:gd name="connsiteY2" fmla="*/ 101561 h 165937"/>
                  <a:gd name="connsiteX3" fmla="*/ 74367 w 86021"/>
                  <a:gd name="connsiteY3" fmla="*/ 129864 h 165937"/>
                  <a:gd name="connsiteX4" fmla="*/ 76032 w 86021"/>
                  <a:gd name="connsiteY4" fmla="*/ 146513 h 165937"/>
                  <a:gd name="connsiteX5" fmla="*/ 79361 w 86021"/>
                  <a:gd name="connsiteY5" fmla="*/ 155948 h 165937"/>
                  <a:gd name="connsiteX6" fmla="*/ 81026 w 86021"/>
                  <a:gd name="connsiteY6" fmla="*/ 160388 h 165937"/>
                  <a:gd name="connsiteX7" fmla="*/ 77142 w 86021"/>
                  <a:gd name="connsiteY7" fmla="*/ 164273 h 165937"/>
                  <a:gd name="connsiteX8" fmla="*/ 69372 w 86021"/>
                  <a:gd name="connsiteY8" fmla="*/ 165938 h 165937"/>
                  <a:gd name="connsiteX9" fmla="*/ 64377 w 86021"/>
                  <a:gd name="connsiteY9" fmla="*/ 157613 h 165937"/>
                  <a:gd name="connsiteX10" fmla="*/ 62712 w 86021"/>
                  <a:gd name="connsiteY10" fmla="*/ 130974 h 165937"/>
                  <a:gd name="connsiteX11" fmla="*/ 65487 w 86021"/>
                  <a:gd name="connsiteY11" fmla="*/ 94346 h 165937"/>
                  <a:gd name="connsiteX12" fmla="*/ 69372 w 86021"/>
                  <a:gd name="connsiteY12" fmla="*/ 60492 h 165937"/>
                  <a:gd name="connsiteX13" fmla="*/ 53278 w 86021"/>
                  <a:gd name="connsiteY13" fmla="*/ 84911 h 165937"/>
                  <a:gd name="connsiteX14" fmla="*/ 33299 w 86021"/>
                  <a:gd name="connsiteY14" fmla="*/ 96566 h 165937"/>
                  <a:gd name="connsiteX15" fmla="*/ 16094 w 86021"/>
                  <a:gd name="connsiteY15" fmla="*/ 79916 h 165937"/>
                  <a:gd name="connsiteX16" fmla="*/ 4440 w 86021"/>
                  <a:gd name="connsiteY16" fmla="*/ 42178 h 165937"/>
                  <a:gd name="connsiteX17" fmla="*/ 0 w 86021"/>
                  <a:gd name="connsiteY17" fmla="*/ 11654 h 165937"/>
                  <a:gd name="connsiteX18" fmla="*/ 3885 w 86021"/>
                  <a:gd name="connsiteY18" fmla="*/ 5550 h 165937"/>
                  <a:gd name="connsiteX19" fmla="*/ 10544 w 86021"/>
                  <a:gd name="connsiteY19" fmla="*/ 15539 h 165937"/>
                  <a:gd name="connsiteX20" fmla="*/ 36073 w 86021"/>
                  <a:gd name="connsiteY20" fmla="*/ 83246 h 165937"/>
                  <a:gd name="connsiteX21" fmla="*/ 47728 w 86021"/>
                  <a:gd name="connsiteY21" fmla="*/ 78251 h 165937"/>
                  <a:gd name="connsiteX22" fmla="*/ 59382 w 86021"/>
                  <a:gd name="connsiteY22" fmla="*/ 62157 h 165937"/>
                  <a:gd name="connsiteX23" fmla="*/ 66042 w 86021"/>
                  <a:gd name="connsiteY23" fmla="*/ 48283 h 165937"/>
                  <a:gd name="connsiteX24" fmla="*/ 71592 w 86021"/>
                  <a:gd name="connsiteY24" fmla="*/ 34408 h 165937"/>
                  <a:gd name="connsiteX25" fmla="*/ 73257 w 86021"/>
                  <a:gd name="connsiteY25" fmla="*/ 9990 h 165937"/>
                  <a:gd name="connsiteX26" fmla="*/ 74922 w 86021"/>
                  <a:gd name="connsiteY26" fmla="*/ 2220 h 165937"/>
                  <a:gd name="connsiteX27" fmla="*/ 78806 w 86021"/>
                  <a:gd name="connsiteY27" fmla="*/ 0 h 165937"/>
                  <a:gd name="connsiteX28" fmla="*/ 83801 w 86021"/>
                  <a:gd name="connsiteY28" fmla="*/ 2775 h 165937"/>
                  <a:gd name="connsiteX29" fmla="*/ 86021 w 86021"/>
                  <a:gd name="connsiteY29" fmla="*/ 8325 h 165937"/>
                  <a:gd name="connsiteX30" fmla="*/ 83246 w 86021"/>
                  <a:gd name="connsiteY30" fmla="*/ 32189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021" h="165937">
                    <a:moveTo>
                      <a:pt x="83246" y="32189"/>
                    </a:moveTo>
                    <a:cubicBezTo>
                      <a:pt x="81026" y="46618"/>
                      <a:pt x="80471" y="54388"/>
                      <a:pt x="79916" y="56052"/>
                    </a:cubicBezTo>
                    <a:cubicBezTo>
                      <a:pt x="77697" y="76032"/>
                      <a:pt x="76032" y="91016"/>
                      <a:pt x="75477" y="101561"/>
                    </a:cubicBezTo>
                    <a:cubicBezTo>
                      <a:pt x="74367" y="112105"/>
                      <a:pt x="74367" y="121540"/>
                      <a:pt x="74367" y="129864"/>
                    </a:cubicBezTo>
                    <a:cubicBezTo>
                      <a:pt x="74367" y="137079"/>
                      <a:pt x="74922" y="142074"/>
                      <a:pt x="76032" y="146513"/>
                    </a:cubicBezTo>
                    <a:cubicBezTo>
                      <a:pt x="77142" y="150953"/>
                      <a:pt x="78251" y="153728"/>
                      <a:pt x="79361" y="155948"/>
                    </a:cubicBezTo>
                    <a:cubicBezTo>
                      <a:pt x="80471" y="158168"/>
                      <a:pt x="81026" y="159833"/>
                      <a:pt x="81026" y="160388"/>
                    </a:cubicBezTo>
                    <a:cubicBezTo>
                      <a:pt x="81026" y="162053"/>
                      <a:pt x="79916" y="163163"/>
                      <a:pt x="77142" y="164273"/>
                    </a:cubicBezTo>
                    <a:cubicBezTo>
                      <a:pt x="74367" y="165383"/>
                      <a:pt x="71592" y="165938"/>
                      <a:pt x="69372" y="165938"/>
                    </a:cubicBezTo>
                    <a:cubicBezTo>
                      <a:pt x="67152" y="165938"/>
                      <a:pt x="65487" y="163163"/>
                      <a:pt x="64377" y="157613"/>
                    </a:cubicBezTo>
                    <a:cubicBezTo>
                      <a:pt x="63267" y="152063"/>
                      <a:pt x="62712" y="143184"/>
                      <a:pt x="62712" y="130974"/>
                    </a:cubicBezTo>
                    <a:cubicBezTo>
                      <a:pt x="62712" y="122095"/>
                      <a:pt x="63822" y="109885"/>
                      <a:pt x="65487" y="94346"/>
                    </a:cubicBezTo>
                    <a:lnTo>
                      <a:pt x="69372" y="60492"/>
                    </a:lnTo>
                    <a:cubicBezTo>
                      <a:pt x="64932" y="68817"/>
                      <a:pt x="59382" y="77142"/>
                      <a:pt x="53278" y="84911"/>
                    </a:cubicBezTo>
                    <a:cubicBezTo>
                      <a:pt x="46618" y="92681"/>
                      <a:pt x="40513" y="96566"/>
                      <a:pt x="33299" y="96566"/>
                    </a:cubicBezTo>
                    <a:cubicBezTo>
                      <a:pt x="27194" y="96566"/>
                      <a:pt x="21089" y="91016"/>
                      <a:pt x="16094" y="79916"/>
                    </a:cubicBezTo>
                    <a:cubicBezTo>
                      <a:pt x="11100" y="68817"/>
                      <a:pt x="7215" y="56607"/>
                      <a:pt x="4440" y="42178"/>
                    </a:cubicBezTo>
                    <a:cubicBezTo>
                      <a:pt x="1665" y="27749"/>
                      <a:pt x="0" y="17759"/>
                      <a:pt x="0" y="11654"/>
                    </a:cubicBezTo>
                    <a:cubicBezTo>
                      <a:pt x="0" y="7770"/>
                      <a:pt x="1110" y="5550"/>
                      <a:pt x="3885" y="5550"/>
                    </a:cubicBezTo>
                    <a:cubicBezTo>
                      <a:pt x="7215" y="5550"/>
                      <a:pt x="9989" y="8880"/>
                      <a:pt x="10544" y="15539"/>
                    </a:cubicBezTo>
                    <a:cubicBezTo>
                      <a:pt x="16649" y="60492"/>
                      <a:pt x="25529" y="83246"/>
                      <a:pt x="36073" y="83246"/>
                    </a:cubicBezTo>
                    <a:cubicBezTo>
                      <a:pt x="40513" y="83246"/>
                      <a:pt x="44398" y="81581"/>
                      <a:pt x="47728" y="78251"/>
                    </a:cubicBezTo>
                    <a:cubicBezTo>
                      <a:pt x="51058" y="74922"/>
                      <a:pt x="54943" y="69372"/>
                      <a:pt x="59382" y="62157"/>
                    </a:cubicBezTo>
                    <a:cubicBezTo>
                      <a:pt x="61602" y="58827"/>
                      <a:pt x="63822" y="54388"/>
                      <a:pt x="66042" y="48283"/>
                    </a:cubicBezTo>
                    <a:cubicBezTo>
                      <a:pt x="68262" y="42733"/>
                      <a:pt x="70482" y="37738"/>
                      <a:pt x="71592" y="34408"/>
                    </a:cubicBezTo>
                    <a:lnTo>
                      <a:pt x="73257" y="9990"/>
                    </a:lnTo>
                    <a:cubicBezTo>
                      <a:pt x="73812" y="6105"/>
                      <a:pt x="73812" y="3885"/>
                      <a:pt x="74922" y="2220"/>
                    </a:cubicBezTo>
                    <a:cubicBezTo>
                      <a:pt x="75477" y="555"/>
                      <a:pt x="77142" y="0"/>
                      <a:pt x="78806" y="0"/>
                    </a:cubicBezTo>
                    <a:cubicBezTo>
                      <a:pt x="80471" y="0"/>
                      <a:pt x="82136" y="1110"/>
                      <a:pt x="83801" y="2775"/>
                    </a:cubicBezTo>
                    <a:cubicBezTo>
                      <a:pt x="85466" y="4440"/>
                      <a:pt x="86021" y="6660"/>
                      <a:pt x="86021" y="8325"/>
                    </a:cubicBezTo>
                    <a:cubicBezTo>
                      <a:pt x="86021" y="11654"/>
                      <a:pt x="84911" y="19424"/>
                      <a:pt x="83246" y="32189"/>
                    </a:cubicBezTo>
                    <a:close/>
                  </a:path>
                </a:pathLst>
              </a:custGeom>
              <a:solidFill>
                <a:srgbClr val="676767"/>
              </a:solidFill>
              <a:ln w="5547" cap="flat">
                <a:noFill/>
                <a:prstDash val="solid"/>
                <a:miter/>
              </a:ln>
            </p:spPr>
            <p:txBody>
              <a:bodyPr rtlCol="0" anchor="ctr"/>
              <a:lstStyle/>
              <a:p>
                <a:endParaRPr lang="en-US"/>
              </a:p>
            </p:txBody>
          </p:sp>
          <p:sp>
            <p:nvSpPr>
              <p:cNvPr id="50" name="Freihandform: Form 49">
                <a:extLst>
                  <a:ext uri="{FF2B5EF4-FFF2-40B4-BE49-F238E27FC236}">
                    <a16:creationId xmlns:a16="http://schemas.microsoft.com/office/drawing/2014/main" id="{C56E5A71-7CF0-425D-A519-2BC6523318AF}"/>
                  </a:ext>
                </a:extLst>
              </p:cNvPr>
              <p:cNvSpPr/>
              <p:nvPr/>
            </p:nvSpPr>
            <p:spPr>
              <a:xfrm>
                <a:off x="6055486" y="3866320"/>
                <a:ext cx="87686" cy="110995"/>
              </a:xfrm>
              <a:custGeom>
                <a:avLst/>
                <a:gdLst>
                  <a:gd name="connsiteX0" fmla="*/ 81026 w 87686"/>
                  <a:gd name="connsiteY0" fmla="*/ 81026 h 110995"/>
                  <a:gd name="connsiteX1" fmla="*/ 61047 w 87686"/>
                  <a:gd name="connsiteY1" fmla="*/ 102115 h 110995"/>
                  <a:gd name="connsiteX2" fmla="*/ 31633 w 87686"/>
                  <a:gd name="connsiteY2" fmla="*/ 110995 h 110995"/>
                  <a:gd name="connsiteX3" fmla="*/ 7770 w 87686"/>
                  <a:gd name="connsiteY3" fmla="*/ 102115 h 110995"/>
                  <a:gd name="connsiteX4" fmla="*/ 0 w 87686"/>
                  <a:gd name="connsiteY4" fmla="*/ 79916 h 110995"/>
                  <a:gd name="connsiteX5" fmla="*/ 4440 w 87686"/>
                  <a:gd name="connsiteY5" fmla="*/ 51058 h 110995"/>
                  <a:gd name="connsiteX6" fmla="*/ 16649 w 87686"/>
                  <a:gd name="connsiteY6" fmla="*/ 19979 h 110995"/>
                  <a:gd name="connsiteX7" fmla="*/ 20534 w 87686"/>
                  <a:gd name="connsiteY7" fmla="*/ 12764 h 110995"/>
                  <a:gd name="connsiteX8" fmla="*/ 28304 w 87686"/>
                  <a:gd name="connsiteY8" fmla="*/ 3330 h 110995"/>
                  <a:gd name="connsiteX9" fmla="*/ 37738 w 87686"/>
                  <a:gd name="connsiteY9" fmla="*/ 0 h 110995"/>
                  <a:gd name="connsiteX10" fmla="*/ 41623 w 87686"/>
                  <a:gd name="connsiteY10" fmla="*/ 1110 h 110995"/>
                  <a:gd name="connsiteX11" fmla="*/ 43288 w 87686"/>
                  <a:gd name="connsiteY11" fmla="*/ 3885 h 110995"/>
                  <a:gd name="connsiteX12" fmla="*/ 42178 w 87686"/>
                  <a:gd name="connsiteY12" fmla="*/ 6105 h 110995"/>
                  <a:gd name="connsiteX13" fmla="*/ 39958 w 87686"/>
                  <a:gd name="connsiteY13" fmla="*/ 8880 h 110995"/>
                  <a:gd name="connsiteX14" fmla="*/ 26639 w 87686"/>
                  <a:gd name="connsiteY14" fmla="*/ 28304 h 110995"/>
                  <a:gd name="connsiteX15" fmla="*/ 16094 w 87686"/>
                  <a:gd name="connsiteY15" fmla="*/ 52723 h 110995"/>
                  <a:gd name="connsiteX16" fmla="*/ 12209 w 87686"/>
                  <a:gd name="connsiteY16" fmla="*/ 79362 h 110995"/>
                  <a:gd name="connsiteX17" fmla="*/ 35518 w 87686"/>
                  <a:gd name="connsiteY17" fmla="*/ 98786 h 110995"/>
                  <a:gd name="connsiteX18" fmla="*/ 56052 w 87686"/>
                  <a:gd name="connsiteY18" fmla="*/ 92681 h 110995"/>
                  <a:gd name="connsiteX19" fmla="*/ 71037 w 87686"/>
                  <a:gd name="connsiteY19" fmla="*/ 77142 h 110995"/>
                  <a:gd name="connsiteX20" fmla="*/ 76587 w 87686"/>
                  <a:gd name="connsiteY20" fmla="*/ 60492 h 110995"/>
                  <a:gd name="connsiteX21" fmla="*/ 71037 w 87686"/>
                  <a:gd name="connsiteY21" fmla="*/ 45508 h 110995"/>
                  <a:gd name="connsiteX22" fmla="*/ 55498 w 87686"/>
                  <a:gd name="connsiteY22" fmla="*/ 32189 h 110995"/>
                  <a:gd name="connsiteX23" fmla="*/ 46063 w 87686"/>
                  <a:gd name="connsiteY23" fmla="*/ 24419 h 110995"/>
                  <a:gd name="connsiteX24" fmla="*/ 43288 w 87686"/>
                  <a:gd name="connsiteY24" fmla="*/ 19424 h 110995"/>
                  <a:gd name="connsiteX25" fmla="*/ 47173 w 87686"/>
                  <a:gd name="connsiteY25" fmla="*/ 14429 h 110995"/>
                  <a:gd name="connsiteX26" fmla="*/ 57162 w 87686"/>
                  <a:gd name="connsiteY26" fmla="*/ 12764 h 110995"/>
                  <a:gd name="connsiteX27" fmla="*/ 61047 w 87686"/>
                  <a:gd name="connsiteY27" fmla="*/ 13319 h 110995"/>
                  <a:gd name="connsiteX28" fmla="*/ 62157 w 87686"/>
                  <a:gd name="connsiteY28" fmla="*/ 14429 h 110995"/>
                  <a:gd name="connsiteX29" fmla="*/ 61047 w 87686"/>
                  <a:gd name="connsiteY29" fmla="*/ 16094 h 110995"/>
                  <a:gd name="connsiteX30" fmla="*/ 59937 w 87686"/>
                  <a:gd name="connsiteY30" fmla="*/ 17759 h 110995"/>
                  <a:gd name="connsiteX31" fmla="*/ 64932 w 87686"/>
                  <a:gd name="connsiteY31" fmla="*/ 22754 h 110995"/>
                  <a:gd name="connsiteX32" fmla="*/ 81026 w 87686"/>
                  <a:gd name="connsiteY32" fmla="*/ 38848 h 110995"/>
                  <a:gd name="connsiteX33" fmla="*/ 87686 w 87686"/>
                  <a:gd name="connsiteY33" fmla="*/ 58272 h 110995"/>
                  <a:gd name="connsiteX34" fmla="*/ 81026 w 87686"/>
                  <a:gd name="connsiteY34" fmla="*/ 81026 h 1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686" h="110995">
                    <a:moveTo>
                      <a:pt x="81026" y="81026"/>
                    </a:moveTo>
                    <a:cubicBezTo>
                      <a:pt x="76032" y="89351"/>
                      <a:pt x="69372" y="96566"/>
                      <a:pt x="61047" y="102115"/>
                    </a:cubicBezTo>
                    <a:cubicBezTo>
                      <a:pt x="52168" y="108220"/>
                      <a:pt x="42733" y="110995"/>
                      <a:pt x="31633" y="110995"/>
                    </a:cubicBezTo>
                    <a:cubicBezTo>
                      <a:pt x="20534" y="110995"/>
                      <a:pt x="12764" y="108220"/>
                      <a:pt x="7770" y="102115"/>
                    </a:cubicBezTo>
                    <a:cubicBezTo>
                      <a:pt x="2775" y="96011"/>
                      <a:pt x="0" y="88796"/>
                      <a:pt x="0" y="79916"/>
                    </a:cubicBezTo>
                    <a:cubicBezTo>
                      <a:pt x="0" y="72147"/>
                      <a:pt x="1665" y="62712"/>
                      <a:pt x="4440" y="51058"/>
                    </a:cubicBezTo>
                    <a:cubicBezTo>
                      <a:pt x="7215" y="39403"/>
                      <a:pt x="11100" y="29414"/>
                      <a:pt x="16649" y="19979"/>
                    </a:cubicBezTo>
                    <a:cubicBezTo>
                      <a:pt x="17204" y="19424"/>
                      <a:pt x="18314" y="17204"/>
                      <a:pt x="20534" y="12764"/>
                    </a:cubicBezTo>
                    <a:cubicBezTo>
                      <a:pt x="22754" y="8880"/>
                      <a:pt x="25529" y="5550"/>
                      <a:pt x="28304" y="3330"/>
                    </a:cubicBezTo>
                    <a:cubicBezTo>
                      <a:pt x="31078" y="1110"/>
                      <a:pt x="34408" y="0"/>
                      <a:pt x="37738" y="0"/>
                    </a:cubicBezTo>
                    <a:cubicBezTo>
                      <a:pt x="39403" y="0"/>
                      <a:pt x="40513" y="555"/>
                      <a:pt x="41623" y="1110"/>
                    </a:cubicBezTo>
                    <a:cubicBezTo>
                      <a:pt x="42733" y="1665"/>
                      <a:pt x="43288" y="2775"/>
                      <a:pt x="43288" y="3885"/>
                    </a:cubicBezTo>
                    <a:cubicBezTo>
                      <a:pt x="43288" y="4440"/>
                      <a:pt x="42733" y="4995"/>
                      <a:pt x="42178" y="6105"/>
                    </a:cubicBezTo>
                    <a:cubicBezTo>
                      <a:pt x="41068" y="7215"/>
                      <a:pt x="40513" y="8325"/>
                      <a:pt x="39958" y="8880"/>
                    </a:cubicBezTo>
                    <a:cubicBezTo>
                      <a:pt x="34408" y="15539"/>
                      <a:pt x="29969" y="22199"/>
                      <a:pt x="26639" y="28304"/>
                    </a:cubicBezTo>
                    <a:cubicBezTo>
                      <a:pt x="22199" y="36628"/>
                      <a:pt x="18314" y="44953"/>
                      <a:pt x="16094" y="52723"/>
                    </a:cubicBezTo>
                    <a:cubicBezTo>
                      <a:pt x="13319" y="61047"/>
                      <a:pt x="12209" y="69927"/>
                      <a:pt x="12209" y="79362"/>
                    </a:cubicBezTo>
                    <a:cubicBezTo>
                      <a:pt x="12209" y="92126"/>
                      <a:pt x="19979" y="98786"/>
                      <a:pt x="35518" y="98786"/>
                    </a:cubicBezTo>
                    <a:cubicBezTo>
                      <a:pt x="42733" y="98786"/>
                      <a:pt x="49393" y="96566"/>
                      <a:pt x="56052" y="92681"/>
                    </a:cubicBezTo>
                    <a:cubicBezTo>
                      <a:pt x="62157" y="88241"/>
                      <a:pt x="67152" y="83246"/>
                      <a:pt x="71037" y="77142"/>
                    </a:cubicBezTo>
                    <a:cubicBezTo>
                      <a:pt x="74922" y="71037"/>
                      <a:pt x="76587" y="65487"/>
                      <a:pt x="76587" y="60492"/>
                    </a:cubicBezTo>
                    <a:cubicBezTo>
                      <a:pt x="76587" y="54943"/>
                      <a:pt x="74922" y="49948"/>
                      <a:pt x="71037" y="45508"/>
                    </a:cubicBezTo>
                    <a:cubicBezTo>
                      <a:pt x="67152" y="41068"/>
                      <a:pt x="62157" y="36628"/>
                      <a:pt x="55498" y="32189"/>
                    </a:cubicBezTo>
                    <a:cubicBezTo>
                      <a:pt x="51058" y="28859"/>
                      <a:pt x="48283" y="26639"/>
                      <a:pt x="46063" y="24419"/>
                    </a:cubicBezTo>
                    <a:cubicBezTo>
                      <a:pt x="43843" y="22754"/>
                      <a:pt x="43288" y="21089"/>
                      <a:pt x="43288" y="19424"/>
                    </a:cubicBezTo>
                    <a:cubicBezTo>
                      <a:pt x="43288" y="17204"/>
                      <a:pt x="44398" y="16094"/>
                      <a:pt x="47173" y="14429"/>
                    </a:cubicBezTo>
                    <a:cubicBezTo>
                      <a:pt x="49948" y="13319"/>
                      <a:pt x="53278" y="12764"/>
                      <a:pt x="57162" y="12764"/>
                    </a:cubicBezTo>
                    <a:cubicBezTo>
                      <a:pt x="59382" y="12764"/>
                      <a:pt x="60492" y="12764"/>
                      <a:pt x="61047" y="13319"/>
                    </a:cubicBezTo>
                    <a:cubicBezTo>
                      <a:pt x="61602" y="13319"/>
                      <a:pt x="62157" y="13874"/>
                      <a:pt x="62157" y="14429"/>
                    </a:cubicBezTo>
                    <a:cubicBezTo>
                      <a:pt x="62157" y="14984"/>
                      <a:pt x="61602" y="15539"/>
                      <a:pt x="61047" y="16094"/>
                    </a:cubicBezTo>
                    <a:cubicBezTo>
                      <a:pt x="60492" y="16649"/>
                      <a:pt x="59937" y="17204"/>
                      <a:pt x="59937" y="17759"/>
                    </a:cubicBezTo>
                    <a:cubicBezTo>
                      <a:pt x="59937" y="18314"/>
                      <a:pt x="61602" y="19979"/>
                      <a:pt x="64932" y="22754"/>
                    </a:cubicBezTo>
                    <a:cubicBezTo>
                      <a:pt x="71592" y="28304"/>
                      <a:pt x="76587" y="33299"/>
                      <a:pt x="81026" y="38848"/>
                    </a:cubicBezTo>
                    <a:cubicBezTo>
                      <a:pt x="85466" y="44398"/>
                      <a:pt x="87686" y="51058"/>
                      <a:pt x="87686" y="58272"/>
                    </a:cubicBezTo>
                    <a:cubicBezTo>
                      <a:pt x="87686" y="65487"/>
                      <a:pt x="85466" y="72702"/>
                      <a:pt x="81026" y="81026"/>
                    </a:cubicBezTo>
                    <a:close/>
                  </a:path>
                </a:pathLst>
              </a:custGeom>
              <a:solidFill>
                <a:srgbClr val="676767"/>
              </a:solidFill>
              <a:ln w="5547" cap="flat">
                <a:noFill/>
                <a:prstDash val="solid"/>
                <a:miter/>
              </a:ln>
            </p:spPr>
            <p:txBody>
              <a:bodyPr rtlCol="0" anchor="ctr"/>
              <a:lstStyle/>
              <a:p>
                <a:endParaRPr lang="en-US"/>
              </a:p>
            </p:txBody>
          </p:sp>
          <p:sp>
            <p:nvSpPr>
              <p:cNvPr id="51" name="Freihandform: Form 50">
                <a:extLst>
                  <a:ext uri="{FF2B5EF4-FFF2-40B4-BE49-F238E27FC236}">
                    <a16:creationId xmlns:a16="http://schemas.microsoft.com/office/drawing/2014/main" id="{08444EF6-CCD4-4D06-87E1-81EDB4B86FD5}"/>
                  </a:ext>
                </a:extLst>
              </p:cNvPr>
              <p:cNvSpPr/>
              <p:nvPr/>
            </p:nvSpPr>
            <p:spPr>
              <a:xfrm>
                <a:off x="6163706" y="3859105"/>
                <a:ext cx="101005" cy="120984"/>
              </a:xfrm>
              <a:custGeom>
                <a:avLst/>
                <a:gdLst>
                  <a:gd name="connsiteX0" fmla="*/ 98786 w 101005"/>
                  <a:gd name="connsiteY0" fmla="*/ 118765 h 120984"/>
                  <a:gd name="connsiteX1" fmla="*/ 92681 w 101005"/>
                  <a:gd name="connsiteY1" fmla="*/ 120985 h 120984"/>
                  <a:gd name="connsiteX2" fmla="*/ 83801 w 101005"/>
                  <a:gd name="connsiteY2" fmla="*/ 110995 h 120984"/>
                  <a:gd name="connsiteX3" fmla="*/ 78806 w 101005"/>
                  <a:gd name="connsiteY3" fmla="*/ 89906 h 120984"/>
                  <a:gd name="connsiteX4" fmla="*/ 77142 w 101005"/>
                  <a:gd name="connsiteY4" fmla="*/ 47728 h 120984"/>
                  <a:gd name="connsiteX5" fmla="*/ 77142 w 101005"/>
                  <a:gd name="connsiteY5" fmla="*/ 37183 h 120984"/>
                  <a:gd name="connsiteX6" fmla="*/ 77142 w 101005"/>
                  <a:gd name="connsiteY6" fmla="*/ 28304 h 120984"/>
                  <a:gd name="connsiteX7" fmla="*/ 57717 w 101005"/>
                  <a:gd name="connsiteY7" fmla="*/ 66597 h 120984"/>
                  <a:gd name="connsiteX8" fmla="*/ 33299 w 101005"/>
                  <a:gd name="connsiteY8" fmla="*/ 103225 h 120984"/>
                  <a:gd name="connsiteX9" fmla="*/ 13319 w 101005"/>
                  <a:gd name="connsiteY9" fmla="*/ 118765 h 120984"/>
                  <a:gd name="connsiteX10" fmla="*/ 2775 w 101005"/>
                  <a:gd name="connsiteY10" fmla="*/ 110440 h 120984"/>
                  <a:gd name="connsiteX11" fmla="*/ 0 w 101005"/>
                  <a:gd name="connsiteY11" fmla="*/ 83246 h 120984"/>
                  <a:gd name="connsiteX12" fmla="*/ 4440 w 101005"/>
                  <a:gd name="connsiteY12" fmla="*/ 43843 h 120984"/>
                  <a:gd name="connsiteX13" fmla="*/ 14984 w 101005"/>
                  <a:gd name="connsiteY13" fmla="*/ 10545 h 120984"/>
                  <a:gd name="connsiteX14" fmla="*/ 18869 w 101005"/>
                  <a:gd name="connsiteY14" fmla="*/ 3330 h 120984"/>
                  <a:gd name="connsiteX15" fmla="*/ 22754 w 101005"/>
                  <a:gd name="connsiteY15" fmla="*/ 1665 h 120984"/>
                  <a:gd name="connsiteX16" fmla="*/ 28859 w 101005"/>
                  <a:gd name="connsiteY16" fmla="*/ 3885 h 120984"/>
                  <a:gd name="connsiteX17" fmla="*/ 26639 w 101005"/>
                  <a:gd name="connsiteY17" fmla="*/ 9435 h 120984"/>
                  <a:gd name="connsiteX18" fmla="*/ 14984 w 101005"/>
                  <a:gd name="connsiteY18" fmla="*/ 38848 h 120984"/>
                  <a:gd name="connsiteX19" fmla="*/ 9989 w 101005"/>
                  <a:gd name="connsiteY19" fmla="*/ 84356 h 120984"/>
                  <a:gd name="connsiteX20" fmla="*/ 15539 w 101005"/>
                  <a:gd name="connsiteY20" fmla="*/ 103780 h 120984"/>
                  <a:gd name="connsiteX21" fmla="*/ 32744 w 101005"/>
                  <a:gd name="connsiteY21" fmla="*/ 89906 h 120984"/>
                  <a:gd name="connsiteX22" fmla="*/ 54388 w 101005"/>
                  <a:gd name="connsiteY22" fmla="*/ 56607 h 120984"/>
                  <a:gd name="connsiteX23" fmla="*/ 70482 w 101005"/>
                  <a:gd name="connsiteY23" fmla="*/ 22754 h 120984"/>
                  <a:gd name="connsiteX24" fmla="*/ 74922 w 101005"/>
                  <a:gd name="connsiteY24" fmla="*/ 7770 h 120984"/>
                  <a:gd name="connsiteX25" fmla="*/ 76587 w 101005"/>
                  <a:gd name="connsiteY25" fmla="*/ 1665 h 120984"/>
                  <a:gd name="connsiteX26" fmla="*/ 78251 w 101005"/>
                  <a:gd name="connsiteY26" fmla="*/ 0 h 120984"/>
                  <a:gd name="connsiteX27" fmla="*/ 83801 w 101005"/>
                  <a:gd name="connsiteY27" fmla="*/ 2220 h 120984"/>
                  <a:gd name="connsiteX28" fmla="*/ 87131 w 101005"/>
                  <a:gd name="connsiteY28" fmla="*/ 6660 h 120984"/>
                  <a:gd name="connsiteX29" fmla="*/ 88241 w 101005"/>
                  <a:gd name="connsiteY29" fmla="*/ 46618 h 120984"/>
                  <a:gd name="connsiteX30" fmla="*/ 90461 w 101005"/>
                  <a:gd name="connsiteY30" fmla="*/ 86021 h 120984"/>
                  <a:gd name="connsiteX31" fmla="*/ 93791 w 101005"/>
                  <a:gd name="connsiteY31" fmla="*/ 101006 h 120984"/>
                  <a:gd name="connsiteX32" fmla="*/ 98786 w 101005"/>
                  <a:gd name="connsiteY32" fmla="*/ 109330 h 120984"/>
                  <a:gd name="connsiteX33" fmla="*/ 101005 w 101005"/>
                  <a:gd name="connsiteY33" fmla="*/ 113215 h 120984"/>
                  <a:gd name="connsiteX34" fmla="*/ 98786 w 101005"/>
                  <a:gd name="connsiteY34" fmla="*/ 118765 h 12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1005" h="120984">
                    <a:moveTo>
                      <a:pt x="98786" y="118765"/>
                    </a:moveTo>
                    <a:cubicBezTo>
                      <a:pt x="97121" y="120430"/>
                      <a:pt x="95456" y="120985"/>
                      <a:pt x="92681" y="120985"/>
                    </a:cubicBezTo>
                    <a:cubicBezTo>
                      <a:pt x="89351" y="120985"/>
                      <a:pt x="86576" y="117655"/>
                      <a:pt x="83801" y="110995"/>
                    </a:cubicBezTo>
                    <a:cubicBezTo>
                      <a:pt x="81026" y="104335"/>
                      <a:pt x="79361" y="97121"/>
                      <a:pt x="78806" y="89906"/>
                    </a:cubicBezTo>
                    <a:cubicBezTo>
                      <a:pt x="78251" y="82691"/>
                      <a:pt x="77697" y="68817"/>
                      <a:pt x="77142" y="47728"/>
                    </a:cubicBezTo>
                    <a:cubicBezTo>
                      <a:pt x="77142" y="44398"/>
                      <a:pt x="77142" y="41068"/>
                      <a:pt x="77142" y="37183"/>
                    </a:cubicBezTo>
                    <a:cubicBezTo>
                      <a:pt x="77142" y="33854"/>
                      <a:pt x="77142" y="30524"/>
                      <a:pt x="77142" y="28304"/>
                    </a:cubicBezTo>
                    <a:cubicBezTo>
                      <a:pt x="72702" y="39403"/>
                      <a:pt x="66042" y="52168"/>
                      <a:pt x="57717" y="66597"/>
                    </a:cubicBezTo>
                    <a:cubicBezTo>
                      <a:pt x="49393" y="81026"/>
                      <a:pt x="41623" y="93236"/>
                      <a:pt x="33299" y="103225"/>
                    </a:cubicBezTo>
                    <a:cubicBezTo>
                      <a:pt x="24974" y="113215"/>
                      <a:pt x="18314" y="118765"/>
                      <a:pt x="13319" y="118765"/>
                    </a:cubicBezTo>
                    <a:cubicBezTo>
                      <a:pt x="7770" y="118765"/>
                      <a:pt x="4440" y="115990"/>
                      <a:pt x="2775" y="110440"/>
                    </a:cubicBezTo>
                    <a:cubicBezTo>
                      <a:pt x="1110" y="104890"/>
                      <a:pt x="0" y="96011"/>
                      <a:pt x="0" y="83246"/>
                    </a:cubicBezTo>
                    <a:cubicBezTo>
                      <a:pt x="0" y="71592"/>
                      <a:pt x="1665" y="58827"/>
                      <a:pt x="4440" y="43843"/>
                    </a:cubicBezTo>
                    <a:cubicBezTo>
                      <a:pt x="7215" y="29414"/>
                      <a:pt x="11100" y="18314"/>
                      <a:pt x="14984" y="10545"/>
                    </a:cubicBezTo>
                    <a:cubicBezTo>
                      <a:pt x="16649" y="7215"/>
                      <a:pt x="17759" y="4995"/>
                      <a:pt x="18869" y="3330"/>
                    </a:cubicBezTo>
                    <a:cubicBezTo>
                      <a:pt x="19979" y="2220"/>
                      <a:pt x="21089" y="1665"/>
                      <a:pt x="22754" y="1665"/>
                    </a:cubicBezTo>
                    <a:cubicBezTo>
                      <a:pt x="26639" y="1665"/>
                      <a:pt x="28859" y="2220"/>
                      <a:pt x="28859" y="3885"/>
                    </a:cubicBezTo>
                    <a:cubicBezTo>
                      <a:pt x="28859" y="4440"/>
                      <a:pt x="28304" y="6660"/>
                      <a:pt x="26639" y="9435"/>
                    </a:cubicBezTo>
                    <a:cubicBezTo>
                      <a:pt x="22199" y="17759"/>
                      <a:pt x="18314" y="27194"/>
                      <a:pt x="14984" y="38848"/>
                    </a:cubicBezTo>
                    <a:cubicBezTo>
                      <a:pt x="11654" y="49948"/>
                      <a:pt x="9989" y="65487"/>
                      <a:pt x="9989" y="84356"/>
                    </a:cubicBezTo>
                    <a:cubicBezTo>
                      <a:pt x="9989" y="97121"/>
                      <a:pt x="11654" y="103780"/>
                      <a:pt x="15539" y="103780"/>
                    </a:cubicBezTo>
                    <a:cubicBezTo>
                      <a:pt x="19979" y="103780"/>
                      <a:pt x="25529" y="99341"/>
                      <a:pt x="32744" y="89906"/>
                    </a:cubicBezTo>
                    <a:cubicBezTo>
                      <a:pt x="39958" y="80471"/>
                      <a:pt x="47173" y="69372"/>
                      <a:pt x="54388" y="56607"/>
                    </a:cubicBezTo>
                    <a:cubicBezTo>
                      <a:pt x="61602" y="43843"/>
                      <a:pt x="67152" y="32189"/>
                      <a:pt x="70482" y="22754"/>
                    </a:cubicBezTo>
                    <a:cubicBezTo>
                      <a:pt x="71592" y="19424"/>
                      <a:pt x="73257" y="14429"/>
                      <a:pt x="74922" y="7770"/>
                    </a:cubicBezTo>
                    <a:cubicBezTo>
                      <a:pt x="75477" y="4995"/>
                      <a:pt x="76032" y="2775"/>
                      <a:pt x="76587" y="1665"/>
                    </a:cubicBezTo>
                    <a:cubicBezTo>
                      <a:pt x="77142" y="555"/>
                      <a:pt x="77697" y="0"/>
                      <a:pt x="78251" y="0"/>
                    </a:cubicBezTo>
                    <a:cubicBezTo>
                      <a:pt x="79916" y="0"/>
                      <a:pt x="82136" y="555"/>
                      <a:pt x="83801" y="2220"/>
                    </a:cubicBezTo>
                    <a:cubicBezTo>
                      <a:pt x="86021" y="3885"/>
                      <a:pt x="87131" y="4995"/>
                      <a:pt x="87131" y="6660"/>
                    </a:cubicBezTo>
                    <a:cubicBezTo>
                      <a:pt x="87131" y="14429"/>
                      <a:pt x="87686" y="27749"/>
                      <a:pt x="88241" y="46618"/>
                    </a:cubicBezTo>
                    <a:cubicBezTo>
                      <a:pt x="88796" y="65487"/>
                      <a:pt x="89351" y="78807"/>
                      <a:pt x="90461" y="86021"/>
                    </a:cubicBezTo>
                    <a:cubicBezTo>
                      <a:pt x="91016" y="92126"/>
                      <a:pt x="92126" y="97121"/>
                      <a:pt x="93791" y="101006"/>
                    </a:cubicBezTo>
                    <a:cubicBezTo>
                      <a:pt x="95456" y="104335"/>
                      <a:pt x="97121" y="107110"/>
                      <a:pt x="98786" y="109330"/>
                    </a:cubicBezTo>
                    <a:cubicBezTo>
                      <a:pt x="100450" y="111550"/>
                      <a:pt x="101005" y="112660"/>
                      <a:pt x="101005" y="113215"/>
                    </a:cubicBezTo>
                    <a:cubicBezTo>
                      <a:pt x="101005" y="115435"/>
                      <a:pt x="100450" y="117655"/>
                      <a:pt x="98786" y="118765"/>
                    </a:cubicBezTo>
                    <a:close/>
                  </a:path>
                </a:pathLst>
              </a:custGeom>
              <a:solidFill>
                <a:srgbClr val="676767"/>
              </a:solidFill>
              <a:ln w="5547" cap="flat">
                <a:noFill/>
                <a:prstDash val="solid"/>
                <a:miter/>
              </a:ln>
            </p:spPr>
            <p:txBody>
              <a:bodyPr rtlCol="0" anchor="ctr"/>
              <a:lstStyle/>
              <a:p>
                <a:endParaRPr lang="en-US"/>
              </a:p>
            </p:txBody>
          </p:sp>
          <p:sp>
            <p:nvSpPr>
              <p:cNvPr id="52" name="Freihandform: Form 51">
                <a:extLst>
                  <a:ext uri="{FF2B5EF4-FFF2-40B4-BE49-F238E27FC236}">
                    <a16:creationId xmlns:a16="http://schemas.microsoft.com/office/drawing/2014/main" id="{BCFF2555-6839-4D51-8D12-64CE54B3393F}"/>
                  </a:ext>
                </a:extLst>
              </p:cNvPr>
              <p:cNvSpPr/>
              <p:nvPr/>
            </p:nvSpPr>
            <p:spPr>
              <a:xfrm>
                <a:off x="6288021" y="3857995"/>
                <a:ext cx="79916" cy="123204"/>
              </a:xfrm>
              <a:custGeom>
                <a:avLst/>
                <a:gdLst>
                  <a:gd name="connsiteX0" fmla="*/ 77142 w 79916"/>
                  <a:gd name="connsiteY0" fmla="*/ 20534 h 123204"/>
                  <a:gd name="connsiteX1" fmla="*/ 72147 w 79916"/>
                  <a:gd name="connsiteY1" fmla="*/ 23309 h 123204"/>
                  <a:gd name="connsiteX2" fmla="*/ 68817 w 79916"/>
                  <a:gd name="connsiteY2" fmla="*/ 21644 h 123204"/>
                  <a:gd name="connsiteX3" fmla="*/ 65487 w 79916"/>
                  <a:gd name="connsiteY3" fmla="*/ 17759 h 123204"/>
                  <a:gd name="connsiteX4" fmla="*/ 61047 w 79916"/>
                  <a:gd name="connsiteY4" fmla="*/ 13874 h 123204"/>
                  <a:gd name="connsiteX5" fmla="*/ 55498 w 79916"/>
                  <a:gd name="connsiteY5" fmla="*/ 12209 h 123204"/>
                  <a:gd name="connsiteX6" fmla="*/ 36628 w 79916"/>
                  <a:gd name="connsiteY6" fmla="*/ 31079 h 123204"/>
                  <a:gd name="connsiteX7" fmla="*/ 13319 w 79916"/>
                  <a:gd name="connsiteY7" fmla="*/ 77697 h 123204"/>
                  <a:gd name="connsiteX8" fmla="*/ 14429 w 79916"/>
                  <a:gd name="connsiteY8" fmla="*/ 91571 h 123204"/>
                  <a:gd name="connsiteX9" fmla="*/ 15539 w 79916"/>
                  <a:gd name="connsiteY9" fmla="*/ 104335 h 123204"/>
                  <a:gd name="connsiteX10" fmla="*/ 16094 w 79916"/>
                  <a:gd name="connsiteY10" fmla="*/ 114325 h 123204"/>
                  <a:gd name="connsiteX11" fmla="*/ 14429 w 79916"/>
                  <a:gd name="connsiteY11" fmla="*/ 120430 h 123204"/>
                  <a:gd name="connsiteX12" fmla="*/ 8880 w 79916"/>
                  <a:gd name="connsiteY12" fmla="*/ 123205 h 123204"/>
                  <a:gd name="connsiteX13" fmla="*/ 3330 w 79916"/>
                  <a:gd name="connsiteY13" fmla="*/ 112105 h 123204"/>
                  <a:gd name="connsiteX14" fmla="*/ 1665 w 79916"/>
                  <a:gd name="connsiteY14" fmla="*/ 79916 h 123204"/>
                  <a:gd name="connsiteX15" fmla="*/ 1110 w 79916"/>
                  <a:gd name="connsiteY15" fmla="*/ 64377 h 123204"/>
                  <a:gd name="connsiteX16" fmla="*/ 555 w 79916"/>
                  <a:gd name="connsiteY16" fmla="*/ 40513 h 123204"/>
                  <a:gd name="connsiteX17" fmla="*/ 0 w 79916"/>
                  <a:gd name="connsiteY17" fmla="*/ 10545 h 123204"/>
                  <a:gd name="connsiteX18" fmla="*/ 6660 w 79916"/>
                  <a:gd name="connsiteY18" fmla="*/ 4995 h 123204"/>
                  <a:gd name="connsiteX19" fmla="*/ 11655 w 79916"/>
                  <a:gd name="connsiteY19" fmla="*/ 8325 h 123204"/>
                  <a:gd name="connsiteX20" fmla="*/ 12764 w 79916"/>
                  <a:gd name="connsiteY20" fmla="*/ 21644 h 123204"/>
                  <a:gd name="connsiteX21" fmla="*/ 12764 w 79916"/>
                  <a:gd name="connsiteY21" fmla="*/ 60492 h 123204"/>
                  <a:gd name="connsiteX22" fmla="*/ 28304 w 79916"/>
                  <a:gd name="connsiteY22" fmla="*/ 28304 h 123204"/>
                  <a:gd name="connsiteX23" fmla="*/ 44953 w 79916"/>
                  <a:gd name="connsiteY23" fmla="*/ 7215 h 123204"/>
                  <a:gd name="connsiteX24" fmla="*/ 59382 w 79916"/>
                  <a:gd name="connsiteY24" fmla="*/ 0 h 123204"/>
                  <a:gd name="connsiteX25" fmla="*/ 69372 w 79916"/>
                  <a:gd name="connsiteY25" fmla="*/ 2220 h 123204"/>
                  <a:gd name="connsiteX26" fmla="*/ 77142 w 79916"/>
                  <a:gd name="connsiteY26" fmla="*/ 8325 h 123204"/>
                  <a:gd name="connsiteX27" fmla="*/ 79916 w 79916"/>
                  <a:gd name="connsiteY27" fmla="*/ 15539 h 123204"/>
                  <a:gd name="connsiteX28" fmla="*/ 77142 w 79916"/>
                  <a:gd name="connsiteY28" fmla="*/ 20534 h 12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916" h="123204">
                    <a:moveTo>
                      <a:pt x="77142" y="20534"/>
                    </a:moveTo>
                    <a:cubicBezTo>
                      <a:pt x="74922" y="22199"/>
                      <a:pt x="73257" y="23309"/>
                      <a:pt x="72147" y="23309"/>
                    </a:cubicBezTo>
                    <a:cubicBezTo>
                      <a:pt x="71037" y="23309"/>
                      <a:pt x="69927" y="22754"/>
                      <a:pt x="68817" y="21644"/>
                    </a:cubicBezTo>
                    <a:cubicBezTo>
                      <a:pt x="67707" y="20534"/>
                      <a:pt x="66597" y="19424"/>
                      <a:pt x="65487" y="17759"/>
                    </a:cubicBezTo>
                    <a:cubicBezTo>
                      <a:pt x="64377" y="16094"/>
                      <a:pt x="62712" y="14984"/>
                      <a:pt x="61047" y="13874"/>
                    </a:cubicBezTo>
                    <a:cubicBezTo>
                      <a:pt x="59382" y="12764"/>
                      <a:pt x="57162" y="12209"/>
                      <a:pt x="55498" y="12209"/>
                    </a:cubicBezTo>
                    <a:cubicBezTo>
                      <a:pt x="51058" y="12209"/>
                      <a:pt x="44398" y="18314"/>
                      <a:pt x="36628" y="31079"/>
                    </a:cubicBezTo>
                    <a:cubicBezTo>
                      <a:pt x="28859" y="43288"/>
                      <a:pt x="21089" y="59382"/>
                      <a:pt x="13319" y="77697"/>
                    </a:cubicBezTo>
                    <a:cubicBezTo>
                      <a:pt x="13319" y="81581"/>
                      <a:pt x="13874" y="86021"/>
                      <a:pt x="14429" y="91571"/>
                    </a:cubicBezTo>
                    <a:cubicBezTo>
                      <a:pt x="14984" y="97121"/>
                      <a:pt x="14984" y="101561"/>
                      <a:pt x="15539" y="104335"/>
                    </a:cubicBezTo>
                    <a:lnTo>
                      <a:pt x="16094" y="114325"/>
                    </a:lnTo>
                    <a:cubicBezTo>
                      <a:pt x="16094" y="116545"/>
                      <a:pt x="15539" y="118765"/>
                      <a:pt x="14429" y="120430"/>
                    </a:cubicBezTo>
                    <a:cubicBezTo>
                      <a:pt x="13319" y="122095"/>
                      <a:pt x="11655" y="123205"/>
                      <a:pt x="8880" y="123205"/>
                    </a:cubicBezTo>
                    <a:cubicBezTo>
                      <a:pt x="6105" y="123205"/>
                      <a:pt x="4440" y="119320"/>
                      <a:pt x="3330" y="112105"/>
                    </a:cubicBezTo>
                    <a:cubicBezTo>
                      <a:pt x="2775" y="104890"/>
                      <a:pt x="2220" y="93791"/>
                      <a:pt x="1665" y="79916"/>
                    </a:cubicBezTo>
                    <a:cubicBezTo>
                      <a:pt x="1665" y="76587"/>
                      <a:pt x="1110" y="71037"/>
                      <a:pt x="1110" y="64377"/>
                    </a:cubicBezTo>
                    <a:cubicBezTo>
                      <a:pt x="1110" y="57717"/>
                      <a:pt x="555" y="49948"/>
                      <a:pt x="555" y="40513"/>
                    </a:cubicBezTo>
                    <a:cubicBezTo>
                      <a:pt x="0" y="26639"/>
                      <a:pt x="0" y="16649"/>
                      <a:pt x="0" y="10545"/>
                    </a:cubicBezTo>
                    <a:cubicBezTo>
                      <a:pt x="0" y="6660"/>
                      <a:pt x="2220" y="4995"/>
                      <a:pt x="6660" y="4995"/>
                    </a:cubicBezTo>
                    <a:cubicBezTo>
                      <a:pt x="9434" y="4995"/>
                      <a:pt x="11100" y="6105"/>
                      <a:pt x="11655" y="8325"/>
                    </a:cubicBezTo>
                    <a:cubicBezTo>
                      <a:pt x="12209" y="10545"/>
                      <a:pt x="12764" y="14984"/>
                      <a:pt x="12764" y="21644"/>
                    </a:cubicBezTo>
                    <a:lnTo>
                      <a:pt x="12764" y="60492"/>
                    </a:lnTo>
                    <a:cubicBezTo>
                      <a:pt x="17759" y="48283"/>
                      <a:pt x="22754" y="37183"/>
                      <a:pt x="28304" y="28304"/>
                    </a:cubicBezTo>
                    <a:cubicBezTo>
                      <a:pt x="33854" y="19424"/>
                      <a:pt x="39403" y="12209"/>
                      <a:pt x="44953" y="7215"/>
                    </a:cubicBezTo>
                    <a:cubicBezTo>
                      <a:pt x="50503" y="2220"/>
                      <a:pt x="55498" y="0"/>
                      <a:pt x="59382" y="0"/>
                    </a:cubicBezTo>
                    <a:cubicBezTo>
                      <a:pt x="62712" y="0"/>
                      <a:pt x="66597" y="555"/>
                      <a:pt x="69372" y="2220"/>
                    </a:cubicBezTo>
                    <a:cubicBezTo>
                      <a:pt x="72702" y="3885"/>
                      <a:pt x="75477" y="6105"/>
                      <a:pt x="77142" y="8325"/>
                    </a:cubicBezTo>
                    <a:cubicBezTo>
                      <a:pt x="79361" y="11100"/>
                      <a:pt x="79916" y="13319"/>
                      <a:pt x="79916" y="15539"/>
                    </a:cubicBezTo>
                    <a:cubicBezTo>
                      <a:pt x="79916" y="17204"/>
                      <a:pt x="78806" y="18869"/>
                      <a:pt x="77142" y="20534"/>
                    </a:cubicBezTo>
                    <a:close/>
                  </a:path>
                </a:pathLst>
              </a:custGeom>
              <a:solidFill>
                <a:srgbClr val="676767"/>
              </a:solidFill>
              <a:ln w="5547" cap="flat">
                <a:noFill/>
                <a:prstDash val="solid"/>
                <a:miter/>
              </a:ln>
            </p:spPr>
            <p:txBody>
              <a:bodyPr rtlCol="0" anchor="ctr"/>
              <a:lstStyle/>
              <a:p>
                <a:endParaRPr lang="en-US"/>
              </a:p>
            </p:txBody>
          </p:sp>
          <p:sp>
            <p:nvSpPr>
              <p:cNvPr id="53" name="Freihandform: Form 52">
                <a:extLst>
                  <a:ext uri="{FF2B5EF4-FFF2-40B4-BE49-F238E27FC236}">
                    <a16:creationId xmlns:a16="http://schemas.microsoft.com/office/drawing/2014/main" id="{34F9369B-4BE2-4DE3-8C71-5E7F56C4B1DE}"/>
                  </a:ext>
                </a:extLst>
              </p:cNvPr>
              <p:cNvSpPr/>
              <p:nvPr/>
            </p:nvSpPr>
            <p:spPr>
              <a:xfrm>
                <a:off x="6453958" y="3797503"/>
                <a:ext cx="104928" cy="180367"/>
              </a:xfrm>
              <a:custGeom>
                <a:avLst/>
                <a:gdLst>
                  <a:gd name="connsiteX0" fmla="*/ 89351 w 104928"/>
                  <a:gd name="connsiteY0" fmla="*/ 129309 h 180367"/>
                  <a:gd name="connsiteX1" fmla="*/ 47173 w 104928"/>
                  <a:gd name="connsiteY1" fmla="*/ 172597 h 180367"/>
                  <a:gd name="connsiteX2" fmla="*/ 31079 w 104928"/>
                  <a:gd name="connsiteY2" fmla="*/ 180367 h 180367"/>
                  <a:gd name="connsiteX3" fmla="*/ 26639 w 104928"/>
                  <a:gd name="connsiteY3" fmla="*/ 178702 h 180367"/>
                  <a:gd name="connsiteX4" fmla="*/ 24974 w 104928"/>
                  <a:gd name="connsiteY4" fmla="*/ 174262 h 180367"/>
                  <a:gd name="connsiteX5" fmla="*/ 27194 w 104928"/>
                  <a:gd name="connsiteY5" fmla="*/ 168713 h 180367"/>
                  <a:gd name="connsiteX6" fmla="*/ 34409 w 104928"/>
                  <a:gd name="connsiteY6" fmla="*/ 164273 h 180367"/>
                  <a:gd name="connsiteX7" fmla="*/ 64932 w 104928"/>
                  <a:gd name="connsiteY7" fmla="*/ 143184 h 180367"/>
                  <a:gd name="connsiteX8" fmla="*/ 86576 w 104928"/>
                  <a:gd name="connsiteY8" fmla="*/ 114325 h 180367"/>
                  <a:gd name="connsiteX9" fmla="*/ 94346 w 104928"/>
                  <a:gd name="connsiteY9" fmla="*/ 87131 h 180367"/>
                  <a:gd name="connsiteX10" fmla="*/ 92126 w 104928"/>
                  <a:gd name="connsiteY10" fmla="*/ 79917 h 180367"/>
                  <a:gd name="connsiteX11" fmla="*/ 85466 w 104928"/>
                  <a:gd name="connsiteY11" fmla="*/ 77697 h 180367"/>
                  <a:gd name="connsiteX12" fmla="*/ 64377 w 104928"/>
                  <a:gd name="connsiteY12" fmla="*/ 86021 h 180367"/>
                  <a:gd name="connsiteX13" fmla="*/ 44398 w 104928"/>
                  <a:gd name="connsiteY13" fmla="*/ 107665 h 180367"/>
                  <a:gd name="connsiteX14" fmla="*/ 30524 w 104928"/>
                  <a:gd name="connsiteY14" fmla="*/ 132084 h 180367"/>
                  <a:gd name="connsiteX15" fmla="*/ 20534 w 104928"/>
                  <a:gd name="connsiteY15" fmla="*/ 162608 h 180367"/>
                  <a:gd name="connsiteX16" fmla="*/ 12210 w 104928"/>
                  <a:gd name="connsiteY16" fmla="*/ 170932 h 180367"/>
                  <a:gd name="connsiteX17" fmla="*/ 8325 w 104928"/>
                  <a:gd name="connsiteY17" fmla="*/ 168158 h 180367"/>
                  <a:gd name="connsiteX18" fmla="*/ 6105 w 104928"/>
                  <a:gd name="connsiteY18" fmla="*/ 162608 h 180367"/>
                  <a:gd name="connsiteX19" fmla="*/ 3885 w 104928"/>
                  <a:gd name="connsiteY19" fmla="*/ 79362 h 180367"/>
                  <a:gd name="connsiteX20" fmla="*/ 1110 w 104928"/>
                  <a:gd name="connsiteY20" fmla="*/ 16649 h 180367"/>
                  <a:gd name="connsiteX21" fmla="*/ 1110 w 104928"/>
                  <a:gd name="connsiteY21" fmla="*/ 13874 h 180367"/>
                  <a:gd name="connsiteX22" fmla="*/ 555 w 104928"/>
                  <a:gd name="connsiteY22" fmla="*/ 11100 h 180367"/>
                  <a:gd name="connsiteX23" fmla="*/ 0 w 104928"/>
                  <a:gd name="connsiteY23" fmla="*/ 8325 h 180367"/>
                  <a:gd name="connsiteX24" fmla="*/ 0 w 104928"/>
                  <a:gd name="connsiteY24" fmla="*/ 5550 h 180367"/>
                  <a:gd name="connsiteX25" fmla="*/ 4995 w 104928"/>
                  <a:gd name="connsiteY25" fmla="*/ 0 h 180367"/>
                  <a:gd name="connsiteX26" fmla="*/ 11655 w 104928"/>
                  <a:gd name="connsiteY26" fmla="*/ 4995 h 180367"/>
                  <a:gd name="connsiteX27" fmla="*/ 14429 w 104928"/>
                  <a:gd name="connsiteY27" fmla="*/ 16649 h 180367"/>
                  <a:gd name="connsiteX28" fmla="*/ 14429 w 104928"/>
                  <a:gd name="connsiteY28" fmla="*/ 29414 h 180367"/>
                  <a:gd name="connsiteX29" fmla="*/ 16094 w 104928"/>
                  <a:gd name="connsiteY29" fmla="*/ 118765 h 180367"/>
                  <a:gd name="connsiteX30" fmla="*/ 17759 w 104928"/>
                  <a:gd name="connsiteY30" fmla="*/ 135969 h 180367"/>
                  <a:gd name="connsiteX31" fmla="*/ 26084 w 104928"/>
                  <a:gd name="connsiteY31" fmla="*/ 118210 h 180367"/>
                  <a:gd name="connsiteX32" fmla="*/ 38293 w 104928"/>
                  <a:gd name="connsiteY32" fmla="*/ 99896 h 180367"/>
                  <a:gd name="connsiteX33" fmla="*/ 63267 w 104928"/>
                  <a:gd name="connsiteY33" fmla="*/ 74922 h 180367"/>
                  <a:gd name="connsiteX34" fmla="*/ 87686 w 104928"/>
                  <a:gd name="connsiteY34" fmla="*/ 65487 h 180367"/>
                  <a:gd name="connsiteX35" fmla="*/ 99896 w 104928"/>
                  <a:gd name="connsiteY35" fmla="*/ 70482 h 180367"/>
                  <a:gd name="connsiteX36" fmla="*/ 104890 w 104928"/>
                  <a:gd name="connsiteY36" fmla="*/ 84356 h 180367"/>
                  <a:gd name="connsiteX37" fmla="*/ 89351 w 104928"/>
                  <a:gd name="connsiteY37" fmla="*/ 129309 h 18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928" h="180367">
                    <a:moveTo>
                      <a:pt x="89351" y="129309"/>
                    </a:moveTo>
                    <a:cubicBezTo>
                      <a:pt x="78252" y="145404"/>
                      <a:pt x="64377" y="159833"/>
                      <a:pt x="47173" y="172597"/>
                    </a:cubicBezTo>
                    <a:cubicBezTo>
                      <a:pt x="39958" y="178147"/>
                      <a:pt x="34963" y="180367"/>
                      <a:pt x="31079" y="180367"/>
                    </a:cubicBezTo>
                    <a:cubicBezTo>
                      <a:pt x="29414" y="180367"/>
                      <a:pt x="27749" y="179812"/>
                      <a:pt x="26639" y="178702"/>
                    </a:cubicBezTo>
                    <a:cubicBezTo>
                      <a:pt x="25529" y="177592"/>
                      <a:pt x="24974" y="175927"/>
                      <a:pt x="24974" y="174262"/>
                    </a:cubicBezTo>
                    <a:cubicBezTo>
                      <a:pt x="24974" y="172597"/>
                      <a:pt x="25529" y="170932"/>
                      <a:pt x="27194" y="168713"/>
                    </a:cubicBezTo>
                    <a:cubicBezTo>
                      <a:pt x="28859" y="167048"/>
                      <a:pt x="31079" y="165383"/>
                      <a:pt x="34409" y="164273"/>
                    </a:cubicBezTo>
                    <a:cubicBezTo>
                      <a:pt x="45508" y="159278"/>
                      <a:pt x="56053" y="152618"/>
                      <a:pt x="64932" y="143184"/>
                    </a:cubicBezTo>
                    <a:cubicBezTo>
                      <a:pt x="74367" y="133749"/>
                      <a:pt x="81581" y="124315"/>
                      <a:pt x="86576" y="114325"/>
                    </a:cubicBezTo>
                    <a:cubicBezTo>
                      <a:pt x="91571" y="104335"/>
                      <a:pt x="94346" y="94901"/>
                      <a:pt x="94346" y="87131"/>
                    </a:cubicBezTo>
                    <a:cubicBezTo>
                      <a:pt x="94346" y="83801"/>
                      <a:pt x="93791" y="81581"/>
                      <a:pt x="92126" y="79917"/>
                    </a:cubicBezTo>
                    <a:cubicBezTo>
                      <a:pt x="91016" y="78252"/>
                      <a:pt x="88241" y="77697"/>
                      <a:pt x="85466" y="77697"/>
                    </a:cubicBezTo>
                    <a:cubicBezTo>
                      <a:pt x="78807" y="77697"/>
                      <a:pt x="71592" y="80471"/>
                      <a:pt x="64377" y="86021"/>
                    </a:cubicBezTo>
                    <a:cubicBezTo>
                      <a:pt x="57162" y="91571"/>
                      <a:pt x="50503" y="98786"/>
                      <a:pt x="44398" y="107665"/>
                    </a:cubicBezTo>
                    <a:cubicBezTo>
                      <a:pt x="39958" y="114325"/>
                      <a:pt x="34963" y="122650"/>
                      <a:pt x="30524" y="132084"/>
                    </a:cubicBezTo>
                    <a:cubicBezTo>
                      <a:pt x="26084" y="141519"/>
                      <a:pt x="22754" y="151508"/>
                      <a:pt x="20534" y="162608"/>
                    </a:cubicBezTo>
                    <a:cubicBezTo>
                      <a:pt x="19424" y="168158"/>
                      <a:pt x="16649" y="170932"/>
                      <a:pt x="12210" y="170932"/>
                    </a:cubicBezTo>
                    <a:cubicBezTo>
                      <a:pt x="11100" y="170932"/>
                      <a:pt x="9989" y="169823"/>
                      <a:pt x="8325" y="168158"/>
                    </a:cubicBezTo>
                    <a:cubicBezTo>
                      <a:pt x="7215" y="165938"/>
                      <a:pt x="6105" y="164273"/>
                      <a:pt x="6105" y="162608"/>
                    </a:cubicBezTo>
                    <a:cubicBezTo>
                      <a:pt x="6105" y="143739"/>
                      <a:pt x="5550" y="115990"/>
                      <a:pt x="3885" y="79362"/>
                    </a:cubicBezTo>
                    <a:cubicBezTo>
                      <a:pt x="2220" y="42733"/>
                      <a:pt x="1665" y="22199"/>
                      <a:pt x="1110" y="16649"/>
                    </a:cubicBezTo>
                    <a:cubicBezTo>
                      <a:pt x="1110" y="15539"/>
                      <a:pt x="1110" y="14984"/>
                      <a:pt x="1110" y="13874"/>
                    </a:cubicBezTo>
                    <a:cubicBezTo>
                      <a:pt x="1110" y="12764"/>
                      <a:pt x="555" y="12210"/>
                      <a:pt x="555" y="11100"/>
                    </a:cubicBezTo>
                    <a:cubicBezTo>
                      <a:pt x="555" y="9990"/>
                      <a:pt x="0" y="8880"/>
                      <a:pt x="0" y="8325"/>
                    </a:cubicBezTo>
                    <a:cubicBezTo>
                      <a:pt x="0" y="7215"/>
                      <a:pt x="0" y="6105"/>
                      <a:pt x="0" y="5550"/>
                    </a:cubicBezTo>
                    <a:cubicBezTo>
                      <a:pt x="0" y="1665"/>
                      <a:pt x="1665" y="0"/>
                      <a:pt x="4995" y="0"/>
                    </a:cubicBezTo>
                    <a:cubicBezTo>
                      <a:pt x="7770" y="0"/>
                      <a:pt x="9989" y="1665"/>
                      <a:pt x="11655" y="4995"/>
                    </a:cubicBezTo>
                    <a:cubicBezTo>
                      <a:pt x="13319" y="8325"/>
                      <a:pt x="14429" y="12210"/>
                      <a:pt x="14429" y="16649"/>
                    </a:cubicBezTo>
                    <a:lnTo>
                      <a:pt x="14429" y="29414"/>
                    </a:lnTo>
                    <a:cubicBezTo>
                      <a:pt x="14429" y="68262"/>
                      <a:pt x="14984" y="97676"/>
                      <a:pt x="16094" y="118765"/>
                    </a:cubicBezTo>
                    <a:cubicBezTo>
                      <a:pt x="16649" y="128754"/>
                      <a:pt x="17204" y="134859"/>
                      <a:pt x="17759" y="135969"/>
                    </a:cubicBezTo>
                    <a:cubicBezTo>
                      <a:pt x="19424" y="130419"/>
                      <a:pt x="22199" y="124869"/>
                      <a:pt x="26084" y="118210"/>
                    </a:cubicBezTo>
                    <a:cubicBezTo>
                      <a:pt x="29969" y="111550"/>
                      <a:pt x="33854" y="105445"/>
                      <a:pt x="38293" y="99896"/>
                    </a:cubicBezTo>
                    <a:cubicBezTo>
                      <a:pt x="46063" y="89351"/>
                      <a:pt x="54388" y="81026"/>
                      <a:pt x="63267" y="74922"/>
                    </a:cubicBezTo>
                    <a:cubicBezTo>
                      <a:pt x="72147" y="68817"/>
                      <a:pt x="80471" y="65487"/>
                      <a:pt x="87686" y="65487"/>
                    </a:cubicBezTo>
                    <a:cubicBezTo>
                      <a:pt x="92681" y="65487"/>
                      <a:pt x="96566" y="67152"/>
                      <a:pt x="99896" y="70482"/>
                    </a:cubicBezTo>
                    <a:cubicBezTo>
                      <a:pt x="103225" y="73812"/>
                      <a:pt x="104890" y="78252"/>
                      <a:pt x="104890" y="84356"/>
                    </a:cubicBezTo>
                    <a:cubicBezTo>
                      <a:pt x="105445" y="98231"/>
                      <a:pt x="99896" y="113215"/>
                      <a:pt x="89351" y="129309"/>
                    </a:cubicBezTo>
                    <a:close/>
                  </a:path>
                </a:pathLst>
              </a:custGeom>
              <a:solidFill>
                <a:srgbClr val="676767"/>
              </a:solidFill>
              <a:ln w="5547" cap="flat">
                <a:noFill/>
                <a:prstDash val="solid"/>
                <a:miter/>
              </a:ln>
            </p:spPr>
            <p:txBody>
              <a:bodyPr rtlCol="0" anchor="ctr"/>
              <a:lstStyle/>
              <a:p>
                <a:endParaRPr lang="en-US"/>
              </a:p>
            </p:txBody>
          </p:sp>
          <p:sp>
            <p:nvSpPr>
              <p:cNvPr id="54" name="Freihandform: Form 53">
                <a:extLst>
                  <a:ext uri="{FF2B5EF4-FFF2-40B4-BE49-F238E27FC236}">
                    <a16:creationId xmlns:a16="http://schemas.microsoft.com/office/drawing/2014/main" id="{DF507AD3-1AB6-41A3-B080-22C42ED53F81}"/>
                  </a:ext>
                </a:extLst>
              </p:cNvPr>
              <p:cNvSpPr/>
              <p:nvPr/>
            </p:nvSpPr>
            <p:spPr>
              <a:xfrm>
                <a:off x="6577718" y="3857440"/>
                <a:ext cx="94900" cy="119874"/>
              </a:xfrm>
              <a:custGeom>
                <a:avLst/>
                <a:gdLst>
                  <a:gd name="connsiteX0" fmla="*/ 94901 w 94900"/>
                  <a:gd name="connsiteY0" fmla="*/ 59937 h 119874"/>
                  <a:gd name="connsiteX1" fmla="*/ 88241 w 94900"/>
                  <a:gd name="connsiteY1" fmla="*/ 79362 h 119874"/>
                  <a:gd name="connsiteX2" fmla="*/ 68817 w 94900"/>
                  <a:gd name="connsiteY2" fmla="*/ 107110 h 119874"/>
                  <a:gd name="connsiteX3" fmla="*/ 36628 w 94900"/>
                  <a:gd name="connsiteY3" fmla="*/ 119875 h 119874"/>
                  <a:gd name="connsiteX4" fmla="*/ 10545 w 94900"/>
                  <a:gd name="connsiteY4" fmla="*/ 109885 h 119874"/>
                  <a:gd name="connsiteX5" fmla="*/ 0 w 94900"/>
                  <a:gd name="connsiteY5" fmla="*/ 79917 h 119874"/>
                  <a:gd name="connsiteX6" fmla="*/ 8880 w 94900"/>
                  <a:gd name="connsiteY6" fmla="*/ 42178 h 119874"/>
                  <a:gd name="connsiteX7" fmla="*/ 31634 w 94900"/>
                  <a:gd name="connsiteY7" fmla="*/ 11655 h 119874"/>
                  <a:gd name="connsiteX8" fmla="*/ 61047 w 94900"/>
                  <a:gd name="connsiteY8" fmla="*/ 0 h 119874"/>
                  <a:gd name="connsiteX9" fmla="*/ 76032 w 94900"/>
                  <a:gd name="connsiteY9" fmla="*/ 3885 h 119874"/>
                  <a:gd name="connsiteX10" fmla="*/ 82136 w 94900"/>
                  <a:gd name="connsiteY10" fmla="*/ 15539 h 119874"/>
                  <a:gd name="connsiteX11" fmla="*/ 72702 w 94900"/>
                  <a:gd name="connsiteY11" fmla="*/ 32189 h 119874"/>
                  <a:gd name="connsiteX12" fmla="*/ 47728 w 94900"/>
                  <a:gd name="connsiteY12" fmla="*/ 46063 h 119874"/>
                  <a:gd name="connsiteX13" fmla="*/ 16094 w 94900"/>
                  <a:gd name="connsiteY13" fmla="*/ 54943 h 119874"/>
                  <a:gd name="connsiteX14" fmla="*/ 13320 w 94900"/>
                  <a:gd name="connsiteY14" fmla="*/ 76587 h 119874"/>
                  <a:gd name="connsiteX15" fmla="*/ 19979 w 94900"/>
                  <a:gd name="connsiteY15" fmla="*/ 98231 h 119874"/>
                  <a:gd name="connsiteX16" fmla="*/ 38848 w 94900"/>
                  <a:gd name="connsiteY16" fmla="*/ 106000 h 119874"/>
                  <a:gd name="connsiteX17" fmla="*/ 69372 w 94900"/>
                  <a:gd name="connsiteY17" fmla="*/ 92681 h 119874"/>
                  <a:gd name="connsiteX18" fmla="*/ 88796 w 94900"/>
                  <a:gd name="connsiteY18" fmla="*/ 62712 h 119874"/>
                  <a:gd name="connsiteX19" fmla="*/ 90461 w 94900"/>
                  <a:gd name="connsiteY19" fmla="*/ 58827 h 119874"/>
                  <a:gd name="connsiteX20" fmla="*/ 92681 w 94900"/>
                  <a:gd name="connsiteY20" fmla="*/ 56053 h 119874"/>
                  <a:gd name="connsiteX21" fmla="*/ 94901 w 94900"/>
                  <a:gd name="connsiteY21" fmla="*/ 59937 h 119874"/>
                  <a:gd name="connsiteX22" fmla="*/ 67707 w 94900"/>
                  <a:gd name="connsiteY22" fmla="*/ 12209 h 119874"/>
                  <a:gd name="connsiteX23" fmla="*/ 58272 w 94900"/>
                  <a:gd name="connsiteY23" fmla="*/ 9990 h 119874"/>
                  <a:gd name="connsiteX24" fmla="*/ 40513 w 94900"/>
                  <a:gd name="connsiteY24" fmla="*/ 16094 h 119874"/>
                  <a:gd name="connsiteX25" fmla="*/ 26084 w 94900"/>
                  <a:gd name="connsiteY25" fmla="*/ 30524 h 119874"/>
                  <a:gd name="connsiteX26" fmla="*/ 18869 w 94900"/>
                  <a:gd name="connsiteY26" fmla="*/ 45508 h 119874"/>
                  <a:gd name="connsiteX27" fmla="*/ 42733 w 94900"/>
                  <a:gd name="connsiteY27" fmla="*/ 39403 h 119874"/>
                  <a:gd name="connsiteX28" fmla="*/ 63267 w 94900"/>
                  <a:gd name="connsiteY28" fmla="*/ 28304 h 119874"/>
                  <a:gd name="connsiteX29" fmla="*/ 71592 w 94900"/>
                  <a:gd name="connsiteY29" fmla="*/ 18314 h 119874"/>
                  <a:gd name="connsiteX30" fmla="*/ 67707 w 94900"/>
                  <a:gd name="connsiteY30" fmla="*/ 12209 h 11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900" h="119874">
                    <a:moveTo>
                      <a:pt x="94901" y="59937"/>
                    </a:moveTo>
                    <a:cubicBezTo>
                      <a:pt x="94901" y="62712"/>
                      <a:pt x="92681" y="69372"/>
                      <a:pt x="88241" y="79362"/>
                    </a:cubicBezTo>
                    <a:cubicBezTo>
                      <a:pt x="83801" y="89351"/>
                      <a:pt x="77697" y="98231"/>
                      <a:pt x="68817" y="107110"/>
                    </a:cubicBezTo>
                    <a:cubicBezTo>
                      <a:pt x="59937" y="115435"/>
                      <a:pt x="49393" y="119875"/>
                      <a:pt x="36628" y="119875"/>
                    </a:cubicBezTo>
                    <a:cubicBezTo>
                      <a:pt x="26084" y="119875"/>
                      <a:pt x="17759" y="116545"/>
                      <a:pt x="10545" y="109885"/>
                    </a:cubicBezTo>
                    <a:cubicBezTo>
                      <a:pt x="3330" y="103225"/>
                      <a:pt x="0" y="93236"/>
                      <a:pt x="0" y="79917"/>
                    </a:cubicBezTo>
                    <a:cubicBezTo>
                      <a:pt x="0" y="67152"/>
                      <a:pt x="2775" y="54943"/>
                      <a:pt x="8880" y="42178"/>
                    </a:cubicBezTo>
                    <a:cubicBezTo>
                      <a:pt x="14984" y="29969"/>
                      <a:pt x="22199" y="19424"/>
                      <a:pt x="31634" y="11655"/>
                    </a:cubicBezTo>
                    <a:cubicBezTo>
                      <a:pt x="41068" y="3885"/>
                      <a:pt x="50503" y="0"/>
                      <a:pt x="61047" y="0"/>
                    </a:cubicBezTo>
                    <a:cubicBezTo>
                      <a:pt x="67152" y="0"/>
                      <a:pt x="72147" y="1110"/>
                      <a:pt x="76032" y="3885"/>
                    </a:cubicBezTo>
                    <a:cubicBezTo>
                      <a:pt x="79917" y="6660"/>
                      <a:pt x="82136" y="10545"/>
                      <a:pt x="82136" y="15539"/>
                    </a:cubicBezTo>
                    <a:cubicBezTo>
                      <a:pt x="82136" y="21089"/>
                      <a:pt x="78807" y="26639"/>
                      <a:pt x="72702" y="32189"/>
                    </a:cubicBezTo>
                    <a:cubicBezTo>
                      <a:pt x="66042" y="37738"/>
                      <a:pt x="57718" y="42178"/>
                      <a:pt x="47728" y="46063"/>
                    </a:cubicBezTo>
                    <a:cubicBezTo>
                      <a:pt x="37738" y="49948"/>
                      <a:pt x="27194" y="53278"/>
                      <a:pt x="16094" y="54943"/>
                    </a:cubicBezTo>
                    <a:cubicBezTo>
                      <a:pt x="14429" y="62157"/>
                      <a:pt x="13320" y="69927"/>
                      <a:pt x="13320" y="76587"/>
                    </a:cubicBezTo>
                    <a:cubicBezTo>
                      <a:pt x="13320" y="86021"/>
                      <a:pt x="15539" y="93236"/>
                      <a:pt x="19979" y="98231"/>
                    </a:cubicBezTo>
                    <a:cubicBezTo>
                      <a:pt x="24419" y="103225"/>
                      <a:pt x="31079" y="106000"/>
                      <a:pt x="38848" y="106000"/>
                    </a:cubicBezTo>
                    <a:cubicBezTo>
                      <a:pt x="51613" y="106000"/>
                      <a:pt x="61602" y="101561"/>
                      <a:pt x="69372" y="92681"/>
                    </a:cubicBezTo>
                    <a:cubicBezTo>
                      <a:pt x="77142" y="83801"/>
                      <a:pt x="83801" y="73812"/>
                      <a:pt x="88796" y="62712"/>
                    </a:cubicBezTo>
                    <a:cubicBezTo>
                      <a:pt x="89351" y="62157"/>
                      <a:pt x="89906" y="61047"/>
                      <a:pt x="90461" y="58827"/>
                    </a:cubicBezTo>
                    <a:cubicBezTo>
                      <a:pt x="91016" y="57162"/>
                      <a:pt x="92126" y="56053"/>
                      <a:pt x="92681" y="56053"/>
                    </a:cubicBezTo>
                    <a:cubicBezTo>
                      <a:pt x="94346" y="56607"/>
                      <a:pt x="94901" y="57718"/>
                      <a:pt x="94901" y="59937"/>
                    </a:cubicBezTo>
                    <a:close/>
                    <a:moveTo>
                      <a:pt x="67707" y="12209"/>
                    </a:moveTo>
                    <a:cubicBezTo>
                      <a:pt x="64932" y="10545"/>
                      <a:pt x="62157" y="9990"/>
                      <a:pt x="58272" y="9990"/>
                    </a:cubicBezTo>
                    <a:cubicBezTo>
                      <a:pt x="52168" y="9990"/>
                      <a:pt x="46063" y="12209"/>
                      <a:pt x="40513" y="16094"/>
                    </a:cubicBezTo>
                    <a:cubicBezTo>
                      <a:pt x="34964" y="19979"/>
                      <a:pt x="29969" y="24974"/>
                      <a:pt x="26084" y="30524"/>
                    </a:cubicBezTo>
                    <a:cubicBezTo>
                      <a:pt x="22199" y="36073"/>
                      <a:pt x="19979" y="41068"/>
                      <a:pt x="18869" y="45508"/>
                    </a:cubicBezTo>
                    <a:cubicBezTo>
                      <a:pt x="26084" y="44953"/>
                      <a:pt x="34409" y="42733"/>
                      <a:pt x="42733" y="39403"/>
                    </a:cubicBezTo>
                    <a:cubicBezTo>
                      <a:pt x="51058" y="36073"/>
                      <a:pt x="57718" y="32189"/>
                      <a:pt x="63267" y="28304"/>
                    </a:cubicBezTo>
                    <a:cubicBezTo>
                      <a:pt x="68817" y="24419"/>
                      <a:pt x="71592" y="21089"/>
                      <a:pt x="71592" y="18314"/>
                    </a:cubicBezTo>
                    <a:cubicBezTo>
                      <a:pt x="71592" y="15539"/>
                      <a:pt x="70482" y="13874"/>
                      <a:pt x="67707" y="12209"/>
                    </a:cubicBezTo>
                    <a:close/>
                  </a:path>
                </a:pathLst>
              </a:custGeom>
              <a:solidFill>
                <a:srgbClr val="676767"/>
              </a:solidFill>
              <a:ln w="5547" cap="flat">
                <a:noFill/>
                <a:prstDash val="solid"/>
                <a:miter/>
              </a:ln>
            </p:spPr>
            <p:txBody>
              <a:bodyPr rtlCol="0" anchor="ctr"/>
              <a:lstStyle/>
              <a:p>
                <a:endParaRPr lang="en-US"/>
              </a:p>
            </p:txBody>
          </p:sp>
          <p:sp>
            <p:nvSpPr>
              <p:cNvPr id="55" name="Freihandform: Form 54">
                <a:extLst>
                  <a:ext uri="{FF2B5EF4-FFF2-40B4-BE49-F238E27FC236}">
                    <a16:creationId xmlns:a16="http://schemas.microsoft.com/office/drawing/2014/main" id="{576E0C06-7F1C-41AE-8F8A-91A517AB6429}"/>
                  </a:ext>
                </a:extLst>
              </p:cNvPr>
              <p:cNvSpPr/>
              <p:nvPr/>
            </p:nvSpPr>
            <p:spPr>
              <a:xfrm>
                <a:off x="6688713" y="3855220"/>
                <a:ext cx="90461" cy="128754"/>
              </a:xfrm>
              <a:custGeom>
                <a:avLst/>
                <a:gdLst>
                  <a:gd name="connsiteX0" fmla="*/ 82136 w 90461"/>
                  <a:gd name="connsiteY0" fmla="*/ 107110 h 128754"/>
                  <a:gd name="connsiteX1" fmla="*/ 59382 w 90461"/>
                  <a:gd name="connsiteY1" fmla="*/ 122650 h 128754"/>
                  <a:gd name="connsiteX2" fmla="*/ 29969 w 90461"/>
                  <a:gd name="connsiteY2" fmla="*/ 128754 h 128754"/>
                  <a:gd name="connsiteX3" fmla="*/ 16094 w 90461"/>
                  <a:gd name="connsiteY3" fmla="*/ 126534 h 128754"/>
                  <a:gd name="connsiteX4" fmla="*/ 12210 w 90461"/>
                  <a:gd name="connsiteY4" fmla="*/ 120985 h 128754"/>
                  <a:gd name="connsiteX5" fmla="*/ 17759 w 90461"/>
                  <a:gd name="connsiteY5" fmla="*/ 113215 h 128754"/>
                  <a:gd name="connsiteX6" fmla="*/ 25529 w 90461"/>
                  <a:gd name="connsiteY6" fmla="*/ 107665 h 128754"/>
                  <a:gd name="connsiteX7" fmla="*/ 28304 w 90461"/>
                  <a:gd name="connsiteY7" fmla="*/ 108775 h 128754"/>
                  <a:gd name="connsiteX8" fmla="*/ 27194 w 90461"/>
                  <a:gd name="connsiteY8" fmla="*/ 110995 h 128754"/>
                  <a:gd name="connsiteX9" fmla="*/ 26084 w 90461"/>
                  <a:gd name="connsiteY9" fmla="*/ 112660 h 128754"/>
                  <a:gd name="connsiteX10" fmla="*/ 28859 w 90461"/>
                  <a:gd name="connsiteY10" fmla="*/ 114325 h 128754"/>
                  <a:gd name="connsiteX11" fmla="*/ 36073 w 90461"/>
                  <a:gd name="connsiteY11" fmla="*/ 115435 h 128754"/>
                  <a:gd name="connsiteX12" fmla="*/ 56608 w 90461"/>
                  <a:gd name="connsiteY12" fmla="*/ 111550 h 128754"/>
                  <a:gd name="connsiteX13" fmla="*/ 73812 w 90461"/>
                  <a:gd name="connsiteY13" fmla="*/ 101561 h 128754"/>
                  <a:gd name="connsiteX14" fmla="*/ 80471 w 90461"/>
                  <a:gd name="connsiteY14" fmla="*/ 88796 h 128754"/>
                  <a:gd name="connsiteX15" fmla="*/ 76587 w 90461"/>
                  <a:gd name="connsiteY15" fmla="*/ 78251 h 128754"/>
                  <a:gd name="connsiteX16" fmla="*/ 66042 w 90461"/>
                  <a:gd name="connsiteY16" fmla="*/ 72702 h 128754"/>
                  <a:gd name="connsiteX17" fmla="*/ 44953 w 90461"/>
                  <a:gd name="connsiteY17" fmla="*/ 67707 h 128754"/>
                  <a:gd name="connsiteX18" fmla="*/ 19979 w 90461"/>
                  <a:gd name="connsiteY18" fmla="*/ 61047 h 128754"/>
                  <a:gd name="connsiteX19" fmla="*/ 5550 w 90461"/>
                  <a:gd name="connsiteY19" fmla="*/ 53833 h 128754"/>
                  <a:gd name="connsiteX20" fmla="*/ 0 w 90461"/>
                  <a:gd name="connsiteY20" fmla="*/ 42733 h 128754"/>
                  <a:gd name="connsiteX21" fmla="*/ 11655 w 90461"/>
                  <a:gd name="connsiteY21" fmla="*/ 21089 h 128754"/>
                  <a:gd name="connsiteX22" fmla="*/ 37738 w 90461"/>
                  <a:gd name="connsiteY22" fmla="*/ 5550 h 128754"/>
                  <a:gd name="connsiteX23" fmla="*/ 60492 w 90461"/>
                  <a:gd name="connsiteY23" fmla="*/ 0 h 128754"/>
                  <a:gd name="connsiteX24" fmla="*/ 68817 w 90461"/>
                  <a:gd name="connsiteY24" fmla="*/ 4995 h 128754"/>
                  <a:gd name="connsiteX25" fmla="*/ 67152 w 90461"/>
                  <a:gd name="connsiteY25" fmla="*/ 11654 h 128754"/>
                  <a:gd name="connsiteX26" fmla="*/ 61047 w 90461"/>
                  <a:gd name="connsiteY26" fmla="*/ 14984 h 128754"/>
                  <a:gd name="connsiteX27" fmla="*/ 57718 w 90461"/>
                  <a:gd name="connsiteY27" fmla="*/ 13874 h 128754"/>
                  <a:gd name="connsiteX28" fmla="*/ 54388 w 90461"/>
                  <a:gd name="connsiteY28" fmla="*/ 12764 h 128754"/>
                  <a:gd name="connsiteX29" fmla="*/ 38848 w 90461"/>
                  <a:gd name="connsiteY29" fmla="*/ 16094 h 128754"/>
                  <a:gd name="connsiteX30" fmla="*/ 19979 w 90461"/>
                  <a:gd name="connsiteY30" fmla="*/ 25529 h 128754"/>
                  <a:gd name="connsiteX31" fmla="*/ 11655 w 90461"/>
                  <a:gd name="connsiteY31" fmla="*/ 41068 h 128754"/>
                  <a:gd name="connsiteX32" fmla="*/ 18314 w 90461"/>
                  <a:gd name="connsiteY32" fmla="*/ 49948 h 128754"/>
                  <a:gd name="connsiteX33" fmla="*/ 43288 w 90461"/>
                  <a:gd name="connsiteY33" fmla="*/ 57162 h 128754"/>
                  <a:gd name="connsiteX34" fmla="*/ 47728 w 90461"/>
                  <a:gd name="connsiteY34" fmla="*/ 58272 h 128754"/>
                  <a:gd name="connsiteX35" fmla="*/ 51613 w 90461"/>
                  <a:gd name="connsiteY35" fmla="*/ 59382 h 128754"/>
                  <a:gd name="connsiteX36" fmla="*/ 80471 w 90461"/>
                  <a:gd name="connsiteY36" fmla="*/ 69372 h 128754"/>
                  <a:gd name="connsiteX37" fmla="*/ 90461 w 90461"/>
                  <a:gd name="connsiteY37" fmla="*/ 86021 h 128754"/>
                  <a:gd name="connsiteX38" fmla="*/ 82136 w 90461"/>
                  <a:gd name="connsiteY38" fmla="*/ 107110 h 12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461" h="128754">
                    <a:moveTo>
                      <a:pt x="82136" y="107110"/>
                    </a:moveTo>
                    <a:cubicBezTo>
                      <a:pt x="76587" y="113770"/>
                      <a:pt x="68817" y="118765"/>
                      <a:pt x="59382" y="122650"/>
                    </a:cubicBezTo>
                    <a:cubicBezTo>
                      <a:pt x="49948" y="126534"/>
                      <a:pt x="39958" y="128754"/>
                      <a:pt x="29969" y="128754"/>
                    </a:cubicBezTo>
                    <a:cubicBezTo>
                      <a:pt x="22754" y="128754"/>
                      <a:pt x="18314" y="128199"/>
                      <a:pt x="16094" y="126534"/>
                    </a:cubicBezTo>
                    <a:cubicBezTo>
                      <a:pt x="13874" y="124869"/>
                      <a:pt x="12210" y="123205"/>
                      <a:pt x="12210" y="120985"/>
                    </a:cubicBezTo>
                    <a:cubicBezTo>
                      <a:pt x="12210" y="119320"/>
                      <a:pt x="13874" y="117100"/>
                      <a:pt x="17759" y="113215"/>
                    </a:cubicBezTo>
                    <a:cubicBezTo>
                      <a:pt x="21644" y="109330"/>
                      <a:pt x="23864" y="107665"/>
                      <a:pt x="25529" y="107665"/>
                    </a:cubicBezTo>
                    <a:cubicBezTo>
                      <a:pt x="27194" y="107665"/>
                      <a:pt x="28304" y="108220"/>
                      <a:pt x="28304" y="108775"/>
                    </a:cubicBezTo>
                    <a:cubicBezTo>
                      <a:pt x="28304" y="109330"/>
                      <a:pt x="27749" y="109885"/>
                      <a:pt x="27194" y="110995"/>
                    </a:cubicBezTo>
                    <a:cubicBezTo>
                      <a:pt x="26639" y="111550"/>
                      <a:pt x="26084" y="112105"/>
                      <a:pt x="26084" y="112660"/>
                    </a:cubicBezTo>
                    <a:cubicBezTo>
                      <a:pt x="26084" y="113215"/>
                      <a:pt x="27194" y="113770"/>
                      <a:pt x="28859" y="114325"/>
                    </a:cubicBezTo>
                    <a:cubicBezTo>
                      <a:pt x="31079" y="114880"/>
                      <a:pt x="33299" y="115435"/>
                      <a:pt x="36073" y="115435"/>
                    </a:cubicBezTo>
                    <a:cubicBezTo>
                      <a:pt x="42733" y="115435"/>
                      <a:pt x="49948" y="114325"/>
                      <a:pt x="56608" y="111550"/>
                    </a:cubicBezTo>
                    <a:cubicBezTo>
                      <a:pt x="63267" y="108775"/>
                      <a:pt x="69372" y="106000"/>
                      <a:pt x="73812" y="101561"/>
                    </a:cubicBezTo>
                    <a:cubicBezTo>
                      <a:pt x="78252" y="97676"/>
                      <a:pt x="80471" y="93236"/>
                      <a:pt x="80471" y="88796"/>
                    </a:cubicBezTo>
                    <a:cubicBezTo>
                      <a:pt x="80471" y="84356"/>
                      <a:pt x="79362" y="81026"/>
                      <a:pt x="76587" y="78251"/>
                    </a:cubicBezTo>
                    <a:cubicBezTo>
                      <a:pt x="73812" y="75477"/>
                      <a:pt x="70482" y="73812"/>
                      <a:pt x="66042" y="72702"/>
                    </a:cubicBezTo>
                    <a:cubicBezTo>
                      <a:pt x="62157" y="71592"/>
                      <a:pt x="54943" y="69927"/>
                      <a:pt x="44953" y="67707"/>
                    </a:cubicBezTo>
                    <a:cubicBezTo>
                      <a:pt x="34409" y="65487"/>
                      <a:pt x="26084" y="63267"/>
                      <a:pt x="19979" y="61047"/>
                    </a:cubicBezTo>
                    <a:cubicBezTo>
                      <a:pt x="13874" y="59382"/>
                      <a:pt x="9435" y="56607"/>
                      <a:pt x="5550" y="53833"/>
                    </a:cubicBezTo>
                    <a:cubicBezTo>
                      <a:pt x="2220" y="51058"/>
                      <a:pt x="0" y="47173"/>
                      <a:pt x="0" y="42733"/>
                    </a:cubicBezTo>
                    <a:cubicBezTo>
                      <a:pt x="0" y="34963"/>
                      <a:pt x="3885" y="27749"/>
                      <a:pt x="11655" y="21089"/>
                    </a:cubicBezTo>
                    <a:cubicBezTo>
                      <a:pt x="19424" y="14429"/>
                      <a:pt x="28304" y="9435"/>
                      <a:pt x="37738" y="5550"/>
                    </a:cubicBezTo>
                    <a:cubicBezTo>
                      <a:pt x="47728" y="1665"/>
                      <a:pt x="55498" y="0"/>
                      <a:pt x="60492" y="0"/>
                    </a:cubicBezTo>
                    <a:cubicBezTo>
                      <a:pt x="66042" y="0"/>
                      <a:pt x="68817" y="1665"/>
                      <a:pt x="68817" y="4995"/>
                    </a:cubicBezTo>
                    <a:cubicBezTo>
                      <a:pt x="68817" y="6660"/>
                      <a:pt x="68262" y="8880"/>
                      <a:pt x="67152" y="11654"/>
                    </a:cubicBezTo>
                    <a:cubicBezTo>
                      <a:pt x="66042" y="13874"/>
                      <a:pt x="63822" y="14984"/>
                      <a:pt x="61047" y="14984"/>
                    </a:cubicBezTo>
                    <a:cubicBezTo>
                      <a:pt x="59937" y="14984"/>
                      <a:pt x="58827" y="14429"/>
                      <a:pt x="57718" y="13874"/>
                    </a:cubicBezTo>
                    <a:cubicBezTo>
                      <a:pt x="56608" y="13319"/>
                      <a:pt x="55498" y="12764"/>
                      <a:pt x="54388" y="12764"/>
                    </a:cubicBezTo>
                    <a:cubicBezTo>
                      <a:pt x="51058" y="12764"/>
                      <a:pt x="46063" y="13874"/>
                      <a:pt x="38848" y="16094"/>
                    </a:cubicBezTo>
                    <a:cubicBezTo>
                      <a:pt x="31634" y="18314"/>
                      <a:pt x="25529" y="21089"/>
                      <a:pt x="19979" y="25529"/>
                    </a:cubicBezTo>
                    <a:cubicBezTo>
                      <a:pt x="14429" y="29969"/>
                      <a:pt x="11655" y="34963"/>
                      <a:pt x="11655" y="41068"/>
                    </a:cubicBezTo>
                    <a:cubicBezTo>
                      <a:pt x="11655" y="44953"/>
                      <a:pt x="13874" y="47728"/>
                      <a:pt x="18314" y="49948"/>
                    </a:cubicBezTo>
                    <a:cubicBezTo>
                      <a:pt x="22754" y="51613"/>
                      <a:pt x="31079" y="54388"/>
                      <a:pt x="43288" y="57162"/>
                    </a:cubicBezTo>
                    <a:cubicBezTo>
                      <a:pt x="44953" y="57717"/>
                      <a:pt x="46063" y="58272"/>
                      <a:pt x="47728" y="58272"/>
                    </a:cubicBezTo>
                    <a:cubicBezTo>
                      <a:pt x="49393" y="58272"/>
                      <a:pt x="50503" y="58827"/>
                      <a:pt x="51613" y="59382"/>
                    </a:cubicBezTo>
                    <a:cubicBezTo>
                      <a:pt x="63822" y="62157"/>
                      <a:pt x="73812" y="65487"/>
                      <a:pt x="80471" y="69372"/>
                    </a:cubicBezTo>
                    <a:cubicBezTo>
                      <a:pt x="87131" y="73257"/>
                      <a:pt x="90461" y="78807"/>
                      <a:pt x="90461" y="86021"/>
                    </a:cubicBezTo>
                    <a:cubicBezTo>
                      <a:pt x="90461" y="93791"/>
                      <a:pt x="87686" y="101006"/>
                      <a:pt x="82136" y="107110"/>
                    </a:cubicBezTo>
                    <a:close/>
                  </a:path>
                </a:pathLst>
              </a:custGeom>
              <a:solidFill>
                <a:srgbClr val="676767"/>
              </a:solidFill>
              <a:ln w="5547" cap="flat">
                <a:noFill/>
                <a:prstDash val="solid"/>
                <a:miter/>
              </a:ln>
            </p:spPr>
            <p:txBody>
              <a:bodyPr rtlCol="0" anchor="ctr"/>
              <a:lstStyle/>
              <a:p>
                <a:endParaRPr lang="en-US"/>
              </a:p>
            </p:txBody>
          </p:sp>
          <p:sp>
            <p:nvSpPr>
              <p:cNvPr id="56" name="Freihandform: Form 55">
                <a:extLst>
                  <a:ext uri="{FF2B5EF4-FFF2-40B4-BE49-F238E27FC236}">
                    <a16:creationId xmlns:a16="http://schemas.microsoft.com/office/drawing/2014/main" id="{4A8CC901-5F7C-4D57-A566-510C810B70D0}"/>
                  </a:ext>
                </a:extLst>
              </p:cNvPr>
              <p:cNvSpPr/>
              <p:nvPr/>
            </p:nvSpPr>
            <p:spPr>
              <a:xfrm>
                <a:off x="6788608" y="3824697"/>
                <a:ext cx="119319" cy="155393"/>
              </a:xfrm>
              <a:custGeom>
                <a:avLst/>
                <a:gdLst>
                  <a:gd name="connsiteX0" fmla="*/ 115990 w 119319"/>
                  <a:gd name="connsiteY0" fmla="*/ 57162 h 155393"/>
                  <a:gd name="connsiteX1" fmla="*/ 103225 w 119319"/>
                  <a:gd name="connsiteY1" fmla="*/ 60492 h 155393"/>
                  <a:gd name="connsiteX2" fmla="*/ 78252 w 119319"/>
                  <a:gd name="connsiteY2" fmla="*/ 64932 h 155393"/>
                  <a:gd name="connsiteX3" fmla="*/ 62712 w 119319"/>
                  <a:gd name="connsiteY3" fmla="*/ 67707 h 155393"/>
                  <a:gd name="connsiteX4" fmla="*/ 63267 w 119319"/>
                  <a:gd name="connsiteY4" fmla="*/ 94346 h 155393"/>
                  <a:gd name="connsiteX5" fmla="*/ 64377 w 119319"/>
                  <a:gd name="connsiteY5" fmla="*/ 118765 h 155393"/>
                  <a:gd name="connsiteX6" fmla="*/ 67707 w 119319"/>
                  <a:gd name="connsiteY6" fmla="*/ 140409 h 155393"/>
                  <a:gd name="connsiteX7" fmla="*/ 70482 w 119319"/>
                  <a:gd name="connsiteY7" fmla="*/ 148733 h 155393"/>
                  <a:gd name="connsiteX8" fmla="*/ 67707 w 119319"/>
                  <a:gd name="connsiteY8" fmla="*/ 153173 h 155393"/>
                  <a:gd name="connsiteX9" fmla="*/ 62157 w 119319"/>
                  <a:gd name="connsiteY9" fmla="*/ 155393 h 155393"/>
                  <a:gd name="connsiteX10" fmla="*/ 59937 w 119319"/>
                  <a:gd name="connsiteY10" fmla="*/ 154283 h 155393"/>
                  <a:gd name="connsiteX11" fmla="*/ 58272 w 119319"/>
                  <a:gd name="connsiteY11" fmla="*/ 151508 h 155393"/>
                  <a:gd name="connsiteX12" fmla="*/ 55498 w 119319"/>
                  <a:gd name="connsiteY12" fmla="*/ 138744 h 155393"/>
                  <a:gd name="connsiteX13" fmla="*/ 53278 w 119319"/>
                  <a:gd name="connsiteY13" fmla="*/ 118210 h 155393"/>
                  <a:gd name="connsiteX14" fmla="*/ 52168 w 119319"/>
                  <a:gd name="connsiteY14" fmla="*/ 94901 h 155393"/>
                  <a:gd name="connsiteX15" fmla="*/ 51613 w 119319"/>
                  <a:gd name="connsiteY15" fmla="*/ 69372 h 155393"/>
                  <a:gd name="connsiteX16" fmla="*/ 23864 w 119319"/>
                  <a:gd name="connsiteY16" fmla="*/ 74922 h 155393"/>
                  <a:gd name="connsiteX17" fmla="*/ 8325 w 119319"/>
                  <a:gd name="connsiteY17" fmla="*/ 77697 h 155393"/>
                  <a:gd name="connsiteX18" fmla="*/ 2775 w 119319"/>
                  <a:gd name="connsiteY18" fmla="*/ 76032 h 155393"/>
                  <a:gd name="connsiteX19" fmla="*/ 0 w 119319"/>
                  <a:gd name="connsiteY19" fmla="*/ 71592 h 155393"/>
                  <a:gd name="connsiteX20" fmla="*/ 2220 w 119319"/>
                  <a:gd name="connsiteY20" fmla="*/ 67707 h 155393"/>
                  <a:gd name="connsiteX21" fmla="*/ 9435 w 119319"/>
                  <a:gd name="connsiteY21" fmla="*/ 66597 h 155393"/>
                  <a:gd name="connsiteX22" fmla="*/ 19979 w 119319"/>
                  <a:gd name="connsiteY22" fmla="*/ 65487 h 155393"/>
                  <a:gd name="connsiteX23" fmla="*/ 28859 w 119319"/>
                  <a:gd name="connsiteY23" fmla="*/ 63822 h 155393"/>
                  <a:gd name="connsiteX24" fmla="*/ 51058 w 119319"/>
                  <a:gd name="connsiteY24" fmla="*/ 59937 h 155393"/>
                  <a:gd name="connsiteX25" fmla="*/ 50503 w 119319"/>
                  <a:gd name="connsiteY25" fmla="*/ 46618 h 155393"/>
                  <a:gd name="connsiteX26" fmla="*/ 49948 w 119319"/>
                  <a:gd name="connsiteY26" fmla="*/ 29414 h 155393"/>
                  <a:gd name="connsiteX27" fmla="*/ 50503 w 119319"/>
                  <a:gd name="connsiteY27" fmla="*/ 14429 h 155393"/>
                  <a:gd name="connsiteX28" fmla="*/ 52723 w 119319"/>
                  <a:gd name="connsiteY28" fmla="*/ 4995 h 155393"/>
                  <a:gd name="connsiteX29" fmla="*/ 59937 w 119319"/>
                  <a:gd name="connsiteY29" fmla="*/ 0 h 155393"/>
                  <a:gd name="connsiteX30" fmla="*/ 62712 w 119319"/>
                  <a:gd name="connsiteY30" fmla="*/ 555 h 155393"/>
                  <a:gd name="connsiteX31" fmla="*/ 63267 w 119319"/>
                  <a:gd name="connsiteY31" fmla="*/ 3330 h 155393"/>
                  <a:gd name="connsiteX32" fmla="*/ 62157 w 119319"/>
                  <a:gd name="connsiteY32" fmla="*/ 11654 h 155393"/>
                  <a:gd name="connsiteX33" fmla="*/ 61047 w 119319"/>
                  <a:gd name="connsiteY33" fmla="*/ 30524 h 155393"/>
                  <a:gd name="connsiteX34" fmla="*/ 61602 w 119319"/>
                  <a:gd name="connsiteY34" fmla="*/ 50503 h 155393"/>
                  <a:gd name="connsiteX35" fmla="*/ 61602 w 119319"/>
                  <a:gd name="connsiteY35" fmla="*/ 57162 h 155393"/>
                  <a:gd name="connsiteX36" fmla="*/ 104890 w 119319"/>
                  <a:gd name="connsiteY36" fmla="*/ 48283 h 155393"/>
                  <a:gd name="connsiteX37" fmla="*/ 108220 w 119319"/>
                  <a:gd name="connsiteY37" fmla="*/ 44953 h 155393"/>
                  <a:gd name="connsiteX38" fmla="*/ 110995 w 119319"/>
                  <a:gd name="connsiteY38" fmla="*/ 42178 h 155393"/>
                  <a:gd name="connsiteX39" fmla="*/ 116545 w 119319"/>
                  <a:gd name="connsiteY39" fmla="*/ 44953 h 155393"/>
                  <a:gd name="connsiteX40" fmla="*/ 119320 w 119319"/>
                  <a:gd name="connsiteY40" fmla="*/ 51058 h 155393"/>
                  <a:gd name="connsiteX41" fmla="*/ 115990 w 119319"/>
                  <a:gd name="connsiteY41" fmla="*/ 57162 h 1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319" h="155393">
                    <a:moveTo>
                      <a:pt x="115990" y="57162"/>
                    </a:moveTo>
                    <a:cubicBezTo>
                      <a:pt x="113770" y="58827"/>
                      <a:pt x="109330" y="59937"/>
                      <a:pt x="103225" y="60492"/>
                    </a:cubicBezTo>
                    <a:cubicBezTo>
                      <a:pt x="88241" y="63267"/>
                      <a:pt x="79917" y="64377"/>
                      <a:pt x="78252" y="64932"/>
                    </a:cubicBezTo>
                    <a:lnTo>
                      <a:pt x="62712" y="67707"/>
                    </a:lnTo>
                    <a:cubicBezTo>
                      <a:pt x="62712" y="76032"/>
                      <a:pt x="62712" y="84911"/>
                      <a:pt x="63267" y="94346"/>
                    </a:cubicBezTo>
                    <a:cubicBezTo>
                      <a:pt x="63267" y="103780"/>
                      <a:pt x="63822" y="111550"/>
                      <a:pt x="64377" y="118765"/>
                    </a:cubicBezTo>
                    <a:cubicBezTo>
                      <a:pt x="64932" y="128199"/>
                      <a:pt x="66042" y="135414"/>
                      <a:pt x="67707" y="140409"/>
                    </a:cubicBezTo>
                    <a:cubicBezTo>
                      <a:pt x="69372" y="145404"/>
                      <a:pt x="70482" y="148178"/>
                      <a:pt x="70482" y="148733"/>
                    </a:cubicBezTo>
                    <a:cubicBezTo>
                      <a:pt x="70482" y="150398"/>
                      <a:pt x="69372" y="152063"/>
                      <a:pt x="67707" y="153173"/>
                    </a:cubicBezTo>
                    <a:cubicBezTo>
                      <a:pt x="65487" y="154283"/>
                      <a:pt x="63822" y="155393"/>
                      <a:pt x="62157" y="155393"/>
                    </a:cubicBezTo>
                    <a:cubicBezTo>
                      <a:pt x="61047" y="155393"/>
                      <a:pt x="60492" y="154838"/>
                      <a:pt x="59937" y="154283"/>
                    </a:cubicBezTo>
                    <a:cubicBezTo>
                      <a:pt x="59382" y="153728"/>
                      <a:pt x="58827" y="152618"/>
                      <a:pt x="58272" y="151508"/>
                    </a:cubicBezTo>
                    <a:cubicBezTo>
                      <a:pt x="57163" y="149288"/>
                      <a:pt x="56608" y="144849"/>
                      <a:pt x="55498" y="138744"/>
                    </a:cubicBezTo>
                    <a:cubicBezTo>
                      <a:pt x="54388" y="132639"/>
                      <a:pt x="53833" y="125979"/>
                      <a:pt x="53278" y="118210"/>
                    </a:cubicBezTo>
                    <a:cubicBezTo>
                      <a:pt x="52723" y="111550"/>
                      <a:pt x="52168" y="103780"/>
                      <a:pt x="52168" y="94901"/>
                    </a:cubicBezTo>
                    <a:cubicBezTo>
                      <a:pt x="52168" y="86021"/>
                      <a:pt x="51613" y="77697"/>
                      <a:pt x="51613" y="69372"/>
                    </a:cubicBezTo>
                    <a:cubicBezTo>
                      <a:pt x="42733" y="71037"/>
                      <a:pt x="33299" y="72702"/>
                      <a:pt x="23864" y="74922"/>
                    </a:cubicBezTo>
                    <a:cubicBezTo>
                      <a:pt x="15539" y="76587"/>
                      <a:pt x="9990" y="77697"/>
                      <a:pt x="8325" y="77697"/>
                    </a:cubicBezTo>
                    <a:cubicBezTo>
                      <a:pt x="6105" y="77697"/>
                      <a:pt x="4440" y="77142"/>
                      <a:pt x="2775" y="76032"/>
                    </a:cubicBezTo>
                    <a:cubicBezTo>
                      <a:pt x="1110" y="74922"/>
                      <a:pt x="0" y="73257"/>
                      <a:pt x="0" y="71592"/>
                    </a:cubicBezTo>
                    <a:cubicBezTo>
                      <a:pt x="0" y="69372"/>
                      <a:pt x="555" y="68262"/>
                      <a:pt x="2220" y="67707"/>
                    </a:cubicBezTo>
                    <a:cubicBezTo>
                      <a:pt x="3885" y="67152"/>
                      <a:pt x="6105" y="66597"/>
                      <a:pt x="9435" y="66597"/>
                    </a:cubicBezTo>
                    <a:cubicBezTo>
                      <a:pt x="11655" y="66597"/>
                      <a:pt x="15539" y="66042"/>
                      <a:pt x="19979" y="65487"/>
                    </a:cubicBezTo>
                    <a:cubicBezTo>
                      <a:pt x="24419" y="64377"/>
                      <a:pt x="27749" y="63822"/>
                      <a:pt x="28859" y="63822"/>
                    </a:cubicBezTo>
                    <a:cubicBezTo>
                      <a:pt x="39958" y="61602"/>
                      <a:pt x="47173" y="60492"/>
                      <a:pt x="51058" y="59937"/>
                    </a:cubicBezTo>
                    <a:cubicBezTo>
                      <a:pt x="51058" y="56607"/>
                      <a:pt x="51058" y="52168"/>
                      <a:pt x="50503" y="46618"/>
                    </a:cubicBezTo>
                    <a:cubicBezTo>
                      <a:pt x="49948" y="39403"/>
                      <a:pt x="49948" y="33299"/>
                      <a:pt x="49948" y="29414"/>
                    </a:cubicBezTo>
                    <a:cubicBezTo>
                      <a:pt x="49948" y="23309"/>
                      <a:pt x="49948" y="18314"/>
                      <a:pt x="50503" y="14429"/>
                    </a:cubicBezTo>
                    <a:cubicBezTo>
                      <a:pt x="51058" y="11100"/>
                      <a:pt x="51613" y="7770"/>
                      <a:pt x="52723" y="4995"/>
                    </a:cubicBezTo>
                    <a:cubicBezTo>
                      <a:pt x="53833" y="1665"/>
                      <a:pt x="56608" y="0"/>
                      <a:pt x="59937" y="0"/>
                    </a:cubicBezTo>
                    <a:cubicBezTo>
                      <a:pt x="61602" y="0"/>
                      <a:pt x="62157" y="0"/>
                      <a:pt x="62712" y="555"/>
                    </a:cubicBezTo>
                    <a:cubicBezTo>
                      <a:pt x="63267" y="1110"/>
                      <a:pt x="63267" y="1665"/>
                      <a:pt x="63267" y="3330"/>
                    </a:cubicBezTo>
                    <a:cubicBezTo>
                      <a:pt x="63267" y="4440"/>
                      <a:pt x="62712" y="7215"/>
                      <a:pt x="62157" y="11654"/>
                    </a:cubicBezTo>
                    <a:cubicBezTo>
                      <a:pt x="61602" y="16649"/>
                      <a:pt x="61047" y="22754"/>
                      <a:pt x="61047" y="30524"/>
                    </a:cubicBezTo>
                    <a:cubicBezTo>
                      <a:pt x="61047" y="36628"/>
                      <a:pt x="61047" y="43288"/>
                      <a:pt x="61602" y="50503"/>
                    </a:cubicBezTo>
                    <a:lnTo>
                      <a:pt x="61602" y="57162"/>
                    </a:lnTo>
                    <a:cubicBezTo>
                      <a:pt x="68817" y="56052"/>
                      <a:pt x="83246" y="53278"/>
                      <a:pt x="104890" y="48283"/>
                    </a:cubicBezTo>
                    <a:cubicBezTo>
                      <a:pt x="106000" y="47728"/>
                      <a:pt x="107110" y="46618"/>
                      <a:pt x="108220" y="44953"/>
                    </a:cubicBezTo>
                    <a:cubicBezTo>
                      <a:pt x="109330" y="43288"/>
                      <a:pt x="109885" y="42178"/>
                      <a:pt x="110995" y="42178"/>
                    </a:cubicBezTo>
                    <a:cubicBezTo>
                      <a:pt x="112660" y="42178"/>
                      <a:pt x="114880" y="43288"/>
                      <a:pt x="116545" y="44953"/>
                    </a:cubicBezTo>
                    <a:cubicBezTo>
                      <a:pt x="118210" y="47173"/>
                      <a:pt x="119320" y="48838"/>
                      <a:pt x="119320" y="51058"/>
                    </a:cubicBezTo>
                    <a:cubicBezTo>
                      <a:pt x="119320" y="53278"/>
                      <a:pt x="118210" y="55498"/>
                      <a:pt x="115990" y="57162"/>
                    </a:cubicBezTo>
                    <a:close/>
                  </a:path>
                </a:pathLst>
              </a:custGeom>
              <a:solidFill>
                <a:srgbClr val="676767"/>
              </a:solidFill>
              <a:ln w="5547" cap="flat">
                <a:noFill/>
                <a:prstDash val="solid"/>
                <a:miter/>
              </a:ln>
            </p:spPr>
            <p:txBody>
              <a:bodyPr rtlCol="0" anchor="ctr"/>
              <a:lstStyle/>
              <a:p>
                <a:endParaRPr lang="en-US"/>
              </a:p>
            </p:txBody>
          </p:sp>
          <p:sp>
            <p:nvSpPr>
              <p:cNvPr id="57" name="Freihandform: Form 56">
                <a:extLst>
                  <a:ext uri="{FF2B5EF4-FFF2-40B4-BE49-F238E27FC236}">
                    <a16:creationId xmlns:a16="http://schemas.microsoft.com/office/drawing/2014/main" id="{40173BFE-3FE2-4393-ADD9-88208DFDD16C}"/>
                  </a:ext>
                </a:extLst>
              </p:cNvPr>
              <p:cNvSpPr/>
              <p:nvPr/>
            </p:nvSpPr>
            <p:spPr>
              <a:xfrm>
                <a:off x="6985070" y="3857995"/>
                <a:ext cx="109330" cy="120429"/>
              </a:xfrm>
              <a:custGeom>
                <a:avLst/>
                <a:gdLst>
                  <a:gd name="connsiteX0" fmla="*/ 107665 w 109330"/>
                  <a:gd name="connsiteY0" fmla="*/ 106000 h 120429"/>
                  <a:gd name="connsiteX1" fmla="*/ 109330 w 109330"/>
                  <a:gd name="connsiteY1" fmla="*/ 108775 h 120429"/>
                  <a:gd name="connsiteX2" fmla="*/ 107110 w 109330"/>
                  <a:gd name="connsiteY2" fmla="*/ 115435 h 120429"/>
                  <a:gd name="connsiteX3" fmla="*/ 102115 w 109330"/>
                  <a:gd name="connsiteY3" fmla="*/ 119320 h 120429"/>
                  <a:gd name="connsiteX4" fmla="*/ 96011 w 109330"/>
                  <a:gd name="connsiteY4" fmla="*/ 114325 h 120429"/>
                  <a:gd name="connsiteX5" fmla="*/ 93791 w 109330"/>
                  <a:gd name="connsiteY5" fmla="*/ 102670 h 120429"/>
                  <a:gd name="connsiteX6" fmla="*/ 94346 w 109330"/>
                  <a:gd name="connsiteY6" fmla="*/ 67707 h 120429"/>
                  <a:gd name="connsiteX7" fmla="*/ 94346 w 109330"/>
                  <a:gd name="connsiteY7" fmla="*/ 58272 h 120429"/>
                  <a:gd name="connsiteX8" fmla="*/ 91571 w 109330"/>
                  <a:gd name="connsiteY8" fmla="*/ 50503 h 120429"/>
                  <a:gd name="connsiteX9" fmla="*/ 71037 w 109330"/>
                  <a:gd name="connsiteY9" fmla="*/ 82691 h 120429"/>
                  <a:gd name="connsiteX10" fmla="*/ 47173 w 109330"/>
                  <a:gd name="connsiteY10" fmla="*/ 108220 h 120429"/>
                  <a:gd name="connsiteX11" fmla="*/ 16649 w 109330"/>
                  <a:gd name="connsiteY11" fmla="*/ 120430 h 120429"/>
                  <a:gd name="connsiteX12" fmla="*/ 4440 w 109330"/>
                  <a:gd name="connsiteY12" fmla="*/ 115435 h 120429"/>
                  <a:gd name="connsiteX13" fmla="*/ 0 w 109330"/>
                  <a:gd name="connsiteY13" fmla="*/ 102670 h 120429"/>
                  <a:gd name="connsiteX14" fmla="*/ 8879 w 109330"/>
                  <a:gd name="connsiteY14" fmla="*/ 76032 h 120429"/>
                  <a:gd name="connsiteX15" fmla="*/ 31078 w 109330"/>
                  <a:gd name="connsiteY15" fmla="*/ 41623 h 120429"/>
                  <a:gd name="connsiteX16" fmla="*/ 58272 w 109330"/>
                  <a:gd name="connsiteY16" fmla="*/ 12764 h 120429"/>
                  <a:gd name="connsiteX17" fmla="*/ 72702 w 109330"/>
                  <a:gd name="connsiteY17" fmla="*/ 2775 h 120429"/>
                  <a:gd name="connsiteX18" fmla="*/ 82136 w 109330"/>
                  <a:gd name="connsiteY18" fmla="*/ 0 h 120429"/>
                  <a:gd name="connsiteX19" fmla="*/ 89906 w 109330"/>
                  <a:gd name="connsiteY19" fmla="*/ 2220 h 120429"/>
                  <a:gd name="connsiteX20" fmla="*/ 97121 w 109330"/>
                  <a:gd name="connsiteY20" fmla="*/ 8880 h 120429"/>
                  <a:gd name="connsiteX21" fmla="*/ 99896 w 109330"/>
                  <a:gd name="connsiteY21" fmla="*/ 18869 h 120429"/>
                  <a:gd name="connsiteX22" fmla="*/ 96011 w 109330"/>
                  <a:gd name="connsiteY22" fmla="*/ 33299 h 120429"/>
                  <a:gd name="connsiteX23" fmla="*/ 99896 w 109330"/>
                  <a:gd name="connsiteY23" fmla="*/ 32189 h 120429"/>
                  <a:gd name="connsiteX24" fmla="*/ 103225 w 109330"/>
                  <a:gd name="connsiteY24" fmla="*/ 38848 h 120429"/>
                  <a:gd name="connsiteX25" fmla="*/ 103780 w 109330"/>
                  <a:gd name="connsiteY25" fmla="*/ 54388 h 120429"/>
                  <a:gd name="connsiteX26" fmla="*/ 104335 w 109330"/>
                  <a:gd name="connsiteY26" fmla="*/ 73812 h 120429"/>
                  <a:gd name="connsiteX27" fmla="*/ 104890 w 109330"/>
                  <a:gd name="connsiteY27" fmla="*/ 89351 h 120429"/>
                  <a:gd name="connsiteX28" fmla="*/ 105445 w 109330"/>
                  <a:gd name="connsiteY28" fmla="*/ 101006 h 120429"/>
                  <a:gd name="connsiteX29" fmla="*/ 107665 w 109330"/>
                  <a:gd name="connsiteY29" fmla="*/ 106000 h 120429"/>
                  <a:gd name="connsiteX30" fmla="*/ 45508 w 109330"/>
                  <a:gd name="connsiteY30" fmla="*/ 97121 h 120429"/>
                  <a:gd name="connsiteX31" fmla="*/ 67152 w 109330"/>
                  <a:gd name="connsiteY31" fmla="*/ 73812 h 120429"/>
                  <a:gd name="connsiteX32" fmla="*/ 88241 w 109330"/>
                  <a:gd name="connsiteY32" fmla="*/ 40513 h 120429"/>
                  <a:gd name="connsiteX33" fmla="*/ 91016 w 109330"/>
                  <a:gd name="connsiteY33" fmla="*/ 24974 h 120429"/>
                  <a:gd name="connsiteX34" fmla="*/ 88241 w 109330"/>
                  <a:gd name="connsiteY34" fmla="*/ 16094 h 120429"/>
                  <a:gd name="connsiteX35" fmla="*/ 79916 w 109330"/>
                  <a:gd name="connsiteY35" fmla="*/ 12209 h 120429"/>
                  <a:gd name="connsiteX36" fmla="*/ 64377 w 109330"/>
                  <a:gd name="connsiteY36" fmla="*/ 20534 h 120429"/>
                  <a:gd name="connsiteX37" fmla="*/ 41068 w 109330"/>
                  <a:gd name="connsiteY37" fmla="*/ 45508 h 120429"/>
                  <a:gd name="connsiteX38" fmla="*/ 21089 w 109330"/>
                  <a:gd name="connsiteY38" fmla="*/ 76032 h 120429"/>
                  <a:gd name="connsiteX39" fmla="*/ 13319 w 109330"/>
                  <a:gd name="connsiteY39" fmla="*/ 99896 h 120429"/>
                  <a:gd name="connsiteX40" fmla="*/ 19979 w 109330"/>
                  <a:gd name="connsiteY40" fmla="*/ 107110 h 120429"/>
                  <a:gd name="connsiteX41" fmla="*/ 45508 w 109330"/>
                  <a:gd name="connsiteY41" fmla="*/ 97121 h 12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9330" h="120429">
                    <a:moveTo>
                      <a:pt x="107665" y="106000"/>
                    </a:moveTo>
                    <a:cubicBezTo>
                      <a:pt x="108775" y="107110"/>
                      <a:pt x="109330" y="108220"/>
                      <a:pt x="109330" y="108775"/>
                    </a:cubicBezTo>
                    <a:cubicBezTo>
                      <a:pt x="109330" y="110440"/>
                      <a:pt x="108775" y="113215"/>
                      <a:pt x="107110" y="115435"/>
                    </a:cubicBezTo>
                    <a:cubicBezTo>
                      <a:pt x="105445" y="118210"/>
                      <a:pt x="103780" y="119320"/>
                      <a:pt x="102115" y="119320"/>
                    </a:cubicBezTo>
                    <a:cubicBezTo>
                      <a:pt x="99341" y="119320"/>
                      <a:pt x="97121" y="117655"/>
                      <a:pt x="96011" y="114325"/>
                    </a:cubicBezTo>
                    <a:cubicBezTo>
                      <a:pt x="94346" y="110995"/>
                      <a:pt x="93791" y="107110"/>
                      <a:pt x="93791" y="102670"/>
                    </a:cubicBezTo>
                    <a:cubicBezTo>
                      <a:pt x="93791" y="98786"/>
                      <a:pt x="93791" y="87131"/>
                      <a:pt x="94346" y="67707"/>
                    </a:cubicBezTo>
                    <a:lnTo>
                      <a:pt x="94346" y="58272"/>
                    </a:lnTo>
                    <a:cubicBezTo>
                      <a:pt x="94346" y="54388"/>
                      <a:pt x="93236" y="51613"/>
                      <a:pt x="91571" y="50503"/>
                    </a:cubicBezTo>
                    <a:cubicBezTo>
                      <a:pt x="84356" y="62712"/>
                      <a:pt x="77697" y="73812"/>
                      <a:pt x="71037" y="82691"/>
                    </a:cubicBezTo>
                    <a:cubicBezTo>
                      <a:pt x="64932" y="91571"/>
                      <a:pt x="56607" y="100451"/>
                      <a:pt x="47173" y="108220"/>
                    </a:cubicBezTo>
                    <a:cubicBezTo>
                      <a:pt x="37183" y="115990"/>
                      <a:pt x="27194" y="120430"/>
                      <a:pt x="16649" y="120430"/>
                    </a:cubicBezTo>
                    <a:cubicBezTo>
                      <a:pt x="11654" y="120430"/>
                      <a:pt x="7215" y="118765"/>
                      <a:pt x="4440" y="115435"/>
                    </a:cubicBezTo>
                    <a:cubicBezTo>
                      <a:pt x="1665" y="112105"/>
                      <a:pt x="0" y="108220"/>
                      <a:pt x="0" y="102670"/>
                    </a:cubicBezTo>
                    <a:cubicBezTo>
                      <a:pt x="0" y="96011"/>
                      <a:pt x="2775" y="87131"/>
                      <a:pt x="8879" y="76032"/>
                    </a:cubicBezTo>
                    <a:cubicBezTo>
                      <a:pt x="14984" y="64932"/>
                      <a:pt x="22199" y="53278"/>
                      <a:pt x="31078" y="41623"/>
                    </a:cubicBezTo>
                    <a:cubicBezTo>
                      <a:pt x="39958" y="29969"/>
                      <a:pt x="49393" y="20534"/>
                      <a:pt x="58272" y="12764"/>
                    </a:cubicBezTo>
                    <a:cubicBezTo>
                      <a:pt x="64377" y="7770"/>
                      <a:pt x="68817" y="4440"/>
                      <a:pt x="72702" y="2775"/>
                    </a:cubicBezTo>
                    <a:cubicBezTo>
                      <a:pt x="76032" y="1110"/>
                      <a:pt x="79361" y="0"/>
                      <a:pt x="82136" y="0"/>
                    </a:cubicBezTo>
                    <a:cubicBezTo>
                      <a:pt x="84911" y="0"/>
                      <a:pt x="87131" y="555"/>
                      <a:pt x="89906" y="2220"/>
                    </a:cubicBezTo>
                    <a:cubicBezTo>
                      <a:pt x="92681" y="3885"/>
                      <a:pt x="94901" y="6105"/>
                      <a:pt x="97121" y="8880"/>
                    </a:cubicBezTo>
                    <a:cubicBezTo>
                      <a:pt x="99341" y="11654"/>
                      <a:pt x="99896" y="14984"/>
                      <a:pt x="99896" y="18869"/>
                    </a:cubicBezTo>
                    <a:cubicBezTo>
                      <a:pt x="99896" y="23864"/>
                      <a:pt x="98786" y="28859"/>
                      <a:pt x="96011" y="33299"/>
                    </a:cubicBezTo>
                    <a:lnTo>
                      <a:pt x="99896" y="32189"/>
                    </a:lnTo>
                    <a:cubicBezTo>
                      <a:pt x="101560" y="32189"/>
                      <a:pt x="102670" y="34408"/>
                      <a:pt x="103225" y="38848"/>
                    </a:cubicBezTo>
                    <a:cubicBezTo>
                      <a:pt x="103225" y="41623"/>
                      <a:pt x="103780" y="46618"/>
                      <a:pt x="103780" y="54388"/>
                    </a:cubicBezTo>
                    <a:cubicBezTo>
                      <a:pt x="103780" y="62157"/>
                      <a:pt x="104335" y="68817"/>
                      <a:pt x="104335" y="73812"/>
                    </a:cubicBezTo>
                    <a:cubicBezTo>
                      <a:pt x="104335" y="79362"/>
                      <a:pt x="104890" y="84356"/>
                      <a:pt x="104890" y="89351"/>
                    </a:cubicBezTo>
                    <a:cubicBezTo>
                      <a:pt x="104890" y="94346"/>
                      <a:pt x="105445" y="98231"/>
                      <a:pt x="105445" y="101006"/>
                    </a:cubicBezTo>
                    <a:cubicBezTo>
                      <a:pt x="106000" y="103780"/>
                      <a:pt x="106555" y="104890"/>
                      <a:pt x="107665" y="106000"/>
                    </a:cubicBezTo>
                    <a:close/>
                    <a:moveTo>
                      <a:pt x="45508" y="97121"/>
                    </a:moveTo>
                    <a:cubicBezTo>
                      <a:pt x="53833" y="90461"/>
                      <a:pt x="61047" y="82691"/>
                      <a:pt x="67152" y="73812"/>
                    </a:cubicBezTo>
                    <a:cubicBezTo>
                      <a:pt x="73812" y="64932"/>
                      <a:pt x="80471" y="53833"/>
                      <a:pt x="88241" y="40513"/>
                    </a:cubicBezTo>
                    <a:cubicBezTo>
                      <a:pt x="89906" y="35518"/>
                      <a:pt x="91016" y="30524"/>
                      <a:pt x="91016" y="24974"/>
                    </a:cubicBezTo>
                    <a:cubicBezTo>
                      <a:pt x="91016" y="21644"/>
                      <a:pt x="89906" y="18869"/>
                      <a:pt x="88241" y="16094"/>
                    </a:cubicBezTo>
                    <a:cubicBezTo>
                      <a:pt x="86576" y="13319"/>
                      <a:pt x="83246" y="12209"/>
                      <a:pt x="79916" y="12209"/>
                    </a:cubicBezTo>
                    <a:cubicBezTo>
                      <a:pt x="76032" y="12209"/>
                      <a:pt x="70482" y="14984"/>
                      <a:pt x="64377" y="20534"/>
                    </a:cubicBezTo>
                    <a:cubicBezTo>
                      <a:pt x="57162" y="26639"/>
                      <a:pt x="49393" y="34963"/>
                      <a:pt x="41068" y="45508"/>
                    </a:cubicBezTo>
                    <a:cubicBezTo>
                      <a:pt x="32744" y="56052"/>
                      <a:pt x="26084" y="66042"/>
                      <a:pt x="21089" y="76032"/>
                    </a:cubicBezTo>
                    <a:cubicBezTo>
                      <a:pt x="15539" y="86021"/>
                      <a:pt x="13319" y="93791"/>
                      <a:pt x="13319" y="99896"/>
                    </a:cubicBezTo>
                    <a:cubicBezTo>
                      <a:pt x="13319" y="104890"/>
                      <a:pt x="15539" y="107110"/>
                      <a:pt x="19979" y="107110"/>
                    </a:cubicBezTo>
                    <a:cubicBezTo>
                      <a:pt x="28859" y="107110"/>
                      <a:pt x="37183" y="103780"/>
                      <a:pt x="45508" y="97121"/>
                    </a:cubicBezTo>
                    <a:close/>
                  </a:path>
                </a:pathLst>
              </a:custGeom>
              <a:solidFill>
                <a:srgbClr val="676767"/>
              </a:solidFill>
              <a:ln w="5547" cap="flat">
                <a:noFill/>
                <a:prstDash val="solid"/>
                <a:miter/>
              </a:ln>
            </p:spPr>
            <p:txBody>
              <a:bodyPr rtlCol="0" anchor="ctr"/>
              <a:lstStyle/>
              <a:p>
                <a:endParaRPr lang="en-US"/>
              </a:p>
            </p:txBody>
          </p:sp>
          <p:sp>
            <p:nvSpPr>
              <p:cNvPr id="58" name="Freihandform: Form 57">
                <a:extLst>
                  <a:ext uri="{FF2B5EF4-FFF2-40B4-BE49-F238E27FC236}">
                    <a16:creationId xmlns:a16="http://schemas.microsoft.com/office/drawing/2014/main" id="{212C33C4-2749-44CE-BDEF-6876F7A3A684}"/>
                  </a:ext>
                </a:extLst>
              </p:cNvPr>
              <p:cNvSpPr/>
              <p:nvPr/>
            </p:nvSpPr>
            <p:spPr>
              <a:xfrm>
                <a:off x="7107164" y="3824697"/>
                <a:ext cx="119319" cy="155393"/>
              </a:xfrm>
              <a:custGeom>
                <a:avLst/>
                <a:gdLst>
                  <a:gd name="connsiteX0" fmla="*/ 115990 w 119319"/>
                  <a:gd name="connsiteY0" fmla="*/ 57162 h 155393"/>
                  <a:gd name="connsiteX1" fmla="*/ 103225 w 119319"/>
                  <a:gd name="connsiteY1" fmla="*/ 60492 h 155393"/>
                  <a:gd name="connsiteX2" fmla="*/ 78251 w 119319"/>
                  <a:gd name="connsiteY2" fmla="*/ 64932 h 155393"/>
                  <a:gd name="connsiteX3" fmla="*/ 62712 w 119319"/>
                  <a:gd name="connsiteY3" fmla="*/ 67707 h 155393"/>
                  <a:gd name="connsiteX4" fmla="*/ 63267 w 119319"/>
                  <a:gd name="connsiteY4" fmla="*/ 94346 h 155393"/>
                  <a:gd name="connsiteX5" fmla="*/ 64377 w 119319"/>
                  <a:gd name="connsiteY5" fmla="*/ 118765 h 155393"/>
                  <a:gd name="connsiteX6" fmla="*/ 67707 w 119319"/>
                  <a:gd name="connsiteY6" fmla="*/ 140409 h 155393"/>
                  <a:gd name="connsiteX7" fmla="*/ 70482 w 119319"/>
                  <a:gd name="connsiteY7" fmla="*/ 148733 h 155393"/>
                  <a:gd name="connsiteX8" fmla="*/ 67707 w 119319"/>
                  <a:gd name="connsiteY8" fmla="*/ 153173 h 155393"/>
                  <a:gd name="connsiteX9" fmla="*/ 62157 w 119319"/>
                  <a:gd name="connsiteY9" fmla="*/ 155393 h 155393"/>
                  <a:gd name="connsiteX10" fmla="*/ 59937 w 119319"/>
                  <a:gd name="connsiteY10" fmla="*/ 154283 h 155393"/>
                  <a:gd name="connsiteX11" fmla="*/ 58272 w 119319"/>
                  <a:gd name="connsiteY11" fmla="*/ 151508 h 155393"/>
                  <a:gd name="connsiteX12" fmla="*/ 55498 w 119319"/>
                  <a:gd name="connsiteY12" fmla="*/ 138744 h 155393"/>
                  <a:gd name="connsiteX13" fmla="*/ 53278 w 119319"/>
                  <a:gd name="connsiteY13" fmla="*/ 118210 h 155393"/>
                  <a:gd name="connsiteX14" fmla="*/ 52168 w 119319"/>
                  <a:gd name="connsiteY14" fmla="*/ 94901 h 155393"/>
                  <a:gd name="connsiteX15" fmla="*/ 51613 w 119319"/>
                  <a:gd name="connsiteY15" fmla="*/ 69372 h 155393"/>
                  <a:gd name="connsiteX16" fmla="*/ 23864 w 119319"/>
                  <a:gd name="connsiteY16" fmla="*/ 74922 h 155393"/>
                  <a:gd name="connsiteX17" fmla="*/ 8325 w 119319"/>
                  <a:gd name="connsiteY17" fmla="*/ 77697 h 155393"/>
                  <a:gd name="connsiteX18" fmla="*/ 2775 w 119319"/>
                  <a:gd name="connsiteY18" fmla="*/ 76032 h 155393"/>
                  <a:gd name="connsiteX19" fmla="*/ 0 w 119319"/>
                  <a:gd name="connsiteY19" fmla="*/ 71592 h 155393"/>
                  <a:gd name="connsiteX20" fmla="*/ 2220 w 119319"/>
                  <a:gd name="connsiteY20" fmla="*/ 67707 h 155393"/>
                  <a:gd name="connsiteX21" fmla="*/ 9434 w 119319"/>
                  <a:gd name="connsiteY21" fmla="*/ 66597 h 155393"/>
                  <a:gd name="connsiteX22" fmla="*/ 19979 w 119319"/>
                  <a:gd name="connsiteY22" fmla="*/ 65487 h 155393"/>
                  <a:gd name="connsiteX23" fmla="*/ 28859 w 119319"/>
                  <a:gd name="connsiteY23" fmla="*/ 63822 h 155393"/>
                  <a:gd name="connsiteX24" fmla="*/ 51058 w 119319"/>
                  <a:gd name="connsiteY24" fmla="*/ 59937 h 155393"/>
                  <a:gd name="connsiteX25" fmla="*/ 50503 w 119319"/>
                  <a:gd name="connsiteY25" fmla="*/ 46618 h 155393"/>
                  <a:gd name="connsiteX26" fmla="*/ 49948 w 119319"/>
                  <a:gd name="connsiteY26" fmla="*/ 29414 h 155393"/>
                  <a:gd name="connsiteX27" fmla="*/ 50503 w 119319"/>
                  <a:gd name="connsiteY27" fmla="*/ 14429 h 155393"/>
                  <a:gd name="connsiteX28" fmla="*/ 52723 w 119319"/>
                  <a:gd name="connsiteY28" fmla="*/ 4995 h 155393"/>
                  <a:gd name="connsiteX29" fmla="*/ 59937 w 119319"/>
                  <a:gd name="connsiteY29" fmla="*/ 0 h 155393"/>
                  <a:gd name="connsiteX30" fmla="*/ 62712 w 119319"/>
                  <a:gd name="connsiteY30" fmla="*/ 555 h 155393"/>
                  <a:gd name="connsiteX31" fmla="*/ 63267 w 119319"/>
                  <a:gd name="connsiteY31" fmla="*/ 3330 h 155393"/>
                  <a:gd name="connsiteX32" fmla="*/ 62157 w 119319"/>
                  <a:gd name="connsiteY32" fmla="*/ 11654 h 155393"/>
                  <a:gd name="connsiteX33" fmla="*/ 61047 w 119319"/>
                  <a:gd name="connsiteY33" fmla="*/ 30524 h 155393"/>
                  <a:gd name="connsiteX34" fmla="*/ 61602 w 119319"/>
                  <a:gd name="connsiteY34" fmla="*/ 50503 h 155393"/>
                  <a:gd name="connsiteX35" fmla="*/ 61602 w 119319"/>
                  <a:gd name="connsiteY35" fmla="*/ 57162 h 155393"/>
                  <a:gd name="connsiteX36" fmla="*/ 104890 w 119319"/>
                  <a:gd name="connsiteY36" fmla="*/ 48283 h 155393"/>
                  <a:gd name="connsiteX37" fmla="*/ 108220 w 119319"/>
                  <a:gd name="connsiteY37" fmla="*/ 44953 h 155393"/>
                  <a:gd name="connsiteX38" fmla="*/ 110995 w 119319"/>
                  <a:gd name="connsiteY38" fmla="*/ 42178 h 155393"/>
                  <a:gd name="connsiteX39" fmla="*/ 116545 w 119319"/>
                  <a:gd name="connsiteY39" fmla="*/ 44953 h 155393"/>
                  <a:gd name="connsiteX40" fmla="*/ 119320 w 119319"/>
                  <a:gd name="connsiteY40" fmla="*/ 51058 h 155393"/>
                  <a:gd name="connsiteX41" fmla="*/ 115990 w 119319"/>
                  <a:gd name="connsiteY41" fmla="*/ 57162 h 1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319" h="155393">
                    <a:moveTo>
                      <a:pt x="115990" y="57162"/>
                    </a:moveTo>
                    <a:cubicBezTo>
                      <a:pt x="113770" y="58827"/>
                      <a:pt x="109330" y="59937"/>
                      <a:pt x="103225" y="60492"/>
                    </a:cubicBezTo>
                    <a:cubicBezTo>
                      <a:pt x="88241" y="63267"/>
                      <a:pt x="79916" y="64377"/>
                      <a:pt x="78251" y="64932"/>
                    </a:cubicBezTo>
                    <a:lnTo>
                      <a:pt x="62712" y="67707"/>
                    </a:lnTo>
                    <a:cubicBezTo>
                      <a:pt x="62712" y="76032"/>
                      <a:pt x="62712" y="84911"/>
                      <a:pt x="63267" y="94346"/>
                    </a:cubicBezTo>
                    <a:cubicBezTo>
                      <a:pt x="63267" y="103780"/>
                      <a:pt x="63822" y="111550"/>
                      <a:pt x="64377" y="118765"/>
                    </a:cubicBezTo>
                    <a:cubicBezTo>
                      <a:pt x="64932" y="128199"/>
                      <a:pt x="66042" y="135414"/>
                      <a:pt x="67707" y="140409"/>
                    </a:cubicBezTo>
                    <a:cubicBezTo>
                      <a:pt x="69372" y="145404"/>
                      <a:pt x="70482" y="148178"/>
                      <a:pt x="70482" y="148733"/>
                    </a:cubicBezTo>
                    <a:cubicBezTo>
                      <a:pt x="70482" y="150398"/>
                      <a:pt x="69372" y="152063"/>
                      <a:pt x="67707" y="153173"/>
                    </a:cubicBezTo>
                    <a:cubicBezTo>
                      <a:pt x="65487" y="154283"/>
                      <a:pt x="63822" y="155393"/>
                      <a:pt x="62157" y="155393"/>
                    </a:cubicBezTo>
                    <a:cubicBezTo>
                      <a:pt x="61047" y="155393"/>
                      <a:pt x="60492" y="154838"/>
                      <a:pt x="59937" y="154283"/>
                    </a:cubicBezTo>
                    <a:cubicBezTo>
                      <a:pt x="59382" y="153728"/>
                      <a:pt x="58827" y="152618"/>
                      <a:pt x="58272" y="151508"/>
                    </a:cubicBezTo>
                    <a:cubicBezTo>
                      <a:pt x="57162" y="149288"/>
                      <a:pt x="56607" y="144849"/>
                      <a:pt x="55498" y="138744"/>
                    </a:cubicBezTo>
                    <a:cubicBezTo>
                      <a:pt x="54388" y="132639"/>
                      <a:pt x="53833" y="125979"/>
                      <a:pt x="53278" y="118210"/>
                    </a:cubicBezTo>
                    <a:cubicBezTo>
                      <a:pt x="52723" y="111550"/>
                      <a:pt x="52168" y="103780"/>
                      <a:pt x="52168" y="94901"/>
                    </a:cubicBezTo>
                    <a:cubicBezTo>
                      <a:pt x="52168" y="86021"/>
                      <a:pt x="51613" y="77697"/>
                      <a:pt x="51613" y="69372"/>
                    </a:cubicBezTo>
                    <a:cubicBezTo>
                      <a:pt x="42733" y="71037"/>
                      <a:pt x="33299" y="72702"/>
                      <a:pt x="23864" y="74922"/>
                    </a:cubicBezTo>
                    <a:cubicBezTo>
                      <a:pt x="15539" y="76587"/>
                      <a:pt x="9989" y="77697"/>
                      <a:pt x="8325" y="77697"/>
                    </a:cubicBezTo>
                    <a:cubicBezTo>
                      <a:pt x="6105" y="77697"/>
                      <a:pt x="4440" y="77142"/>
                      <a:pt x="2775" y="76032"/>
                    </a:cubicBezTo>
                    <a:cubicBezTo>
                      <a:pt x="1110" y="74922"/>
                      <a:pt x="0" y="73257"/>
                      <a:pt x="0" y="71592"/>
                    </a:cubicBezTo>
                    <a:cubicBezTo>
                      <a:pt x="0" y="69372"/>
                      <a:pt x="555" y="68262"/>
                      <a:pt x="2220" y="67707"/>
                    </a:cubicBezTo>
                    <a:cubicBezTo>
                      <a:pt x="3885" y="67152"/>
                      <a:pt x="6105" y="66597"/>
                      <a:pt x="9434" y="66597"/>
                    </a:cubicBezTo>
                    <a:cubicBezTo>
                      <a:pt x="11654" y="66597"/>
                      <a:pt x="15539" y="66042"/>
                      <a:pt x="19979" y="65487"/>
                    </a:cubicBezTo>
                    <a:cubicBezTo>
                      <a:pt x="24419" y="64377"/>
                      <a:pt x="27749" y="63822"/>
                      <a:pt x="28859" y="63822"/>
                    </a:cubicBezTo>
                    <a:cubicBezTo>
                      <a:pt x="39958" y="61602"/>
                      <a:pt x="47173" y="60492"/>
                      <a:pt x="51058" y="59937"/>
                    </a:cubicBezTo>
                    <a:cubicBezTo>
                      <a:pt x="51058" y="56607"/>
                      <a:pt x="51058" y="52168"/>
                      <a:pt x="50503" y="46618"/>
                    </a:cubicBezTo>
                    <a:cubicBezTo>
                      <a:pt x="49948" y="39403"/>
                      <a:pt x="49948" y="33299"/>
                      <a:pt x="49948" y="29414"/>
                    </a:cubicBezTo>
                    <a:cubicBezTo>
                      <a:pt x="49948" y="23309"/>
                      <a:pt x="49948" y="18314"/>
                      <a:pt x="50503" y="14429"/>
                    </a:cubicBezTo>
                    <a:cubicBezTo>
                      <a:pt x="51058" y="11100"/>
                      <a:pt x="51613" y="7770"/>
                      <a:pt x="52723" y="4995"/>
                    </a:cubicBezTo>
                    <a:cubicBezTo>
                      <a:pt x="53833" y="1665"/>
                      <a:pt x="56607" y="0"/>
                      <a:pt x="59937" y="0"/>
                    </a:cubicBezTo>
                    <a:cubicBezTo>
                      <a:pt x="61602" y="0"/>
                      <a:pt x="62157" y="0"/>
                      <a:pt x="62712" y="555"/>
                    </a:cubicBezTo>
                    <a:cubicBezTo>
                      <a:pt x="63267" y="1110"/>
                      <a:pt x="63267" y="1665"/>
                      <a:pt x="63267" y="3330"/>
                    </a:cubicBezTo>
                    <a:cubicBezTo>
                      <a:pt x="63267" y="4440"/>
                      <a:pt x="62712" y="7215"/>
                      <a:pt x="62157" y="11654"/>
                    </a:cubicBezTo>
                    <a:cubicBezTo>
                      <a:pt x="61602" y="16649"/>
                      <a:pt x="61047" y="22754"/>
                      <a:pt x="61047" y="30524"/>
                    </a:cubicBezTo>
                    <a:cubicBezTo>
                      <a:pt x="61047" y="36628"/>
                      <a:pt x="61047" y="43288"/>
                      <a:pt x="61602" y="50503"/>
                    </a:cubicBezTo>
                    <a:lnTo>
                      <a:pt x="61602" y="57162"/>
                    </a:lnTo>
                    <a:cubicBezTo>
                      <a:pt x="68817" y="56052"/>
                      <a:pt x="83246" y="53278"/>
                      <a:pt x="104890" y="48283"/>
                    </a:cubicBezTo>
                    <a:cubicBezTo>
                      <a:pt x="106000" y="47728"/>
                      <a:pt x="107110" y="46618"/>
                      <a:pt x="108220" y="44953"/>
                    </a:cubicBezTo>
                    <a:cubicBezTo>
                      <a:pt x="109330" y="43288"/>
                      <a:pt x="109885" y="42178"/>
                      <a:pt x="110995" y="42178"/>
                    </a:cubicBezTo>
                    <a:cubicBezTo>
                      <a:pt x="112660" y="42178"/>
                      <a:pt x="114880" y="43288"/>
                      <a:pt x="116545" y="44953"/>
                    </a:cubicBezTo>
                    <a:cubicBezTo>
                      <a:pt x="118210" y="47173"/>
                      <a:pt x="119320" y="48838"/>
                      <a:pt x="119320" y="51058"/>
                    </a:cubicBezTo>
                    <a:cubicBezTo>
                      <a:pt x="119320" y="53278"/>
                      <a:pt x="118210" y="55498"/>
                      <a:pt x="115990" y="57162"/>
                    </a:cubicBezTo>
                    <a:close/>
                  </a:path>
                </a:pathLst>
              </a:custGeom>
              <a:solidFill>
                <a:srgbClr val="676767"/>
              </a:solidFill>
              <a:ln w="5547" cap="flat">
                <a:noFill/>
                <a:prstDash val="solid"/>
                <a:miter/>
              </a:ln>
            </p:spPr>
            <p:txBody>
              <a:bodyPr rtlCol="0" anchor="ctr"/>
              <a:lstStyle/>
              <a:p>
                <a:endParaRPr lang="en-US"/>
              </a:p>
            </p:txBody>
          </p:sp>
          <p:sp>
            <p:nvSpPr>
              <p:cNvPr id="59" name="Freihandform: Form 58">
                <a:extLst>
                  <a:ext uri="{FF2B5EF4-FFF2-40B4-BE49-F238E27FC236}">
                    <a16:creationId xmlns:a16="http://schemas.microsoft.com/office/drawing/2014/main" id="{D6B9FA15-6D6A-48F5-8791-9544CF8A1F41}"/>
                  </a:ext>
                </a:extLst>
              </p:cNvPr>
              <p:cNvSpPr/>
              <p:nvPr/>
            </p:nvSpPr>
            <p:spPr>
              <a:xfrm>
                <a:off x="7300296" y="3860770"/>
                <a:ext cx="158722" cy="128199"/>
              </a:xfrm>
              <a:custGeom>
                <a:avLst/>
                <a:gdLst>
                  <a:gd name="connsiteX0" fmla="*/ 152618 w 158722"/>
                  <a:gd name="connsiteY0" fmla="*/ 66042 h 128199"/>
                  <a:gd name="connsiteX1" fmla="*/ 137634 w 158722"/>
                  <a:gd name="connsiteY1" fmla="*/ 102670 h 128199"/>
                  <a:gd name="connsiteX2" fmla="*/ 123759 w 158722"/>
                  <a:gd name="connsiteY2" fmla="*/ 116545 h 128199"/>
                  <a:gd name="connsiteX3" fmla="*/ 109885 w 158722"/>
                  <a:gd name="connsiteY3" fmla="*/ 102670 h 128199"/>
                  <a:gd name="connsiteX4" fmla="*/ 98786 w 158722"/>
                  <a:gd name="connsiteY4" fmla="*/ 68817 h 128199"/>
                  <a:gd name="connsiteX5" fmla="*/ 93791 w 158722"/>
                  <a:gd name="connsiteY5" fmla="*/ 32744 h 128199"/>
                  <a:gd name="connsiteX6" fmla="*/ 79917 w 158722"/>
                  <a:gd name="connsiteY6" fmla="*/ 61602 h 128199"/>
                  <a:gd name="connsiteX7" fmla="*/ 68262 w 158722"/>
                  <a:gd name="connsiteY7" fmla="*/ 88796 h 128199"/>
                  <a:gd name="connsiteX8" fmla="*/ 56608 w 158722"/>
                  <a:gd name="connsiteY8" fmla="*/ 122650 h 128199"/>
                  <a:gd name="connsiteX9" fmla="*/ 56052 w 158722"/>
                  <a:gd name="connsiteY9" fmla="*/ 124869 h 128199"/>
                  <a:gd name="connsiteX10" fmla="*/ 54943 w 158722"/>
                  <a:gd name="connsiteY10" fmla="*/ 127644 h 128199"/>
                  <a:gd name="connsiteX11" fmla="*/ 52168 w 158722"/>
                  <a:gd name="connsiteY11" fmla="*/ 128199 h 128199"/>
                  <a:gd name="connsiteX12" fmla="*/ 46618 w 158722"/>
                  <a:gd name="connsiteY12" fmla="*/ 126534 h 128199"/>
                  <a:gd name="connsiteX13" fmla="*/ 43288 w 158722"/>
                  <a:gd name="connsiteY13" fmla="*/ 121540 h 128199"/>
                  <a:gd name="connsiteX14" fmla="*/ 41068 w 158722"/>
                  <a:gd name="connsiteY14" fmla="*/ 111550 h 128199"/>
                  <a:gd name="connsiteX15" fmla="*/ 31634 w 158722"/>
                  <a:gd name="connsiteY15" fmla="*/ 66042 h 128199"/>
                  <a:gd name="connsiteX16" fmla="*/ 20534 w 158722"/>
                  <a:gd name="connsiteY16" fmla="*/ 29414 h 128199"/>
                  <a:gd name="connsiteX17" fmla="*/ 12210 w 158722"/>
                  <a:gd name="connsiteY17" fmla="*/ 14984 h 128199"/>
                  <a:gd name="connsiteX18" fmla="*/ 9435 w 158722"/>
                  <a:gd name="connsiteY18" fmla="*/ 16649 h 128199"/>
                  <a:gd name="connsiteX19" fmla="*/ 5550 w 158722"/>
                  <a:gd name="connsiteY19" fmla="*/ 19424 h 128199"/>
                  <a:gd name="connsiteX20" fmla="*/ 2775 w 158722"/>
                  <a:gd name="connsiteY20" fmla="*/ 19979 h 128199"/>
                  <a:gd name="connsiteX21" fmla="*/ 0 w 158722"/>
                  <a:gd name="connsiteY21" fmla="*/ 16649 h 128199"/>
                  <a:gd name="connsiteX22" fmla="*/ 2775 w 158722"/>
                  <a:gd name="connsiteY22" fmla="*/ 10545 h 128199"/>
                  <a:gd name="connsiteX23" fmla="*/ 9435 w 158722"/>
                  <a:gd name="connsiteY23" fmla="*/ 3330 h 128199"/>
                  <a:gd name="connsiteX24" fmla="*/ 16094 w 158722"/>
                  <a:gd name="connsiteY24" fmla="*/ 0 h 128199"/>
                  <a:gd name="connsiteX25" fmla="*/ 19979 w 158722"/>
                  <a:gd name="connsiteY25" fmla="*/ 1110 h 128199"/>
                  <a:gd name="connsiteX26" fmla="*/ 23309 w 158722"/>
                  <a:gd name="connsiteY26" fmla="*/ 4440 h 128199"/>
                  <a:gd name="connsiteX27" fmla="*/ 32189 w 158722"/>
                  <a:gd name="connsiteY27" fmla="*/ 23864 h 128199"/>
                  <a:gd name="connsiteX28" fmla="*/ 42178 w 158722"/>
                  <a:gd name="connsiteY28" fmla="*/ 60492 h 128199"/>
                  <a:gd name="connsiteX29" fmla="*/ 52168 w 158722"/>
                  <a:gd name="connsiteY29" fmla="*/ 103225 h 128199"/>
                  <a:gd name="connsiteX30" fmla="*/ 72702 w 158722"/>
                  <a:gd name="connsiteY30" fmla="*/ 51613 h 128199"/>
                  <a:gd name="connsiteX31" fmla="*/ 93791 w 158722"/>
                  <a:gd name="connsiteY31" fmla="*/ 8880 h 128199"/>
                  <a:gd name="connsiteX32" fmla="*/ 103780 w 158722"/>
                  <a:gd name="connsiteY32" fmla="*/ 555 h 128199"/>
                  <a:gd name="connsiteX33" fmla="*/ 109330 w 158722"/>
                  <a:gd name="connsiteY33" fmla="*/ 2775 h 128199"/>
                  <a:gd name="connsiteX34" fmla="*/ 111550 w 158722"/>
                  <a:gd name="connsiteY34" fmla="*/ 6660 h 128199"/>
                  <a:gd name="connsiteX35" fmla="*/ 110440 w 158722"/>
                  <a:gd name="connsiteY35" fmla="*/ 8880 h 128199"/>
                  <a:gd name="connsiteX36" fmla="*/ 108220 w 158722"/>
                  <a:gd name="connsiteY36" fmla="*/ 11100 h 128199"/>
                  <a:gd name="connsiteX37" fmla="*/ 105445 w 158722"/>
                  <a:gd name="connsiteY37" fmla="*/ 17204 h 128199"/>
                  <a:gd name="connsiteX38" fmla="*/ 104335 w 158722"/>
                  <a:gd name="connsiteY38" fmla="*/ 27749 h 128199"/>
                  <a:gd name="connsiteX39" fmla="*/ 107110 w 158722"/>
                  <a:gd name="connsiteY39" fmla="*/ 54388 h 128199"/>
                  <a:gd name="connsiteX40" fmla="*/ 115435 w 158722"/>
                  <a:gd name="connsiteY40" fmla="*/ 87131 h 128199"/>
                  <a:gd name="connsiteX41" fmla="*/ 126534 w 158722"/>
                  <a:gd name="connsiteY41" fmla="*/ 101561 h 128199"/>
                  <a:gd name="connsiteX42" fmla="*/ 135414 w 158722"/>
                  <a:gd name="connsiteY42" fmla="*/ 89351 h 128199"/>
                  <a:gd name="connsiteX43" fmla="*/ 144848 w 158722"/>
                  <a:gd name="connsiteY43" fmla="*/ 59382 h 128199"/>
                  <a:gd name="connsiteX44" fmla="*/ 148733 w 158722"/>
                  <a:gd name="connsiteY44" fmla="*/ 24974 h 128199"/>
                  <a:gd name="connsiteX45" fmla="*/ 145404 w 158722"/>
                  <a:gd name="connsiteY45" fmla="*/ 17204 h 128199"/>
                  <a:gd name="connsiteX46" fmla="*/ 142629 w 158722"/>
                  <a:gd name="connsiteY46" fmla="*/ 11654 h 128199"/>
                  <a:gd name="connsiteX47" fmla="*/ 144848 w 158722"/>
                  <a:gd name="connsiteY47" fmla="*/ 7215 h 128199"/>
                  <a:gd name="connsiteX48" fmla="*/ 149843 w 158722"/>
                  <a:gd name="connsiteY48" fmla="*/ 4440 h 128199"/>
                  <a:gd name="connsiteX49" fmla="*/ 155948 w 158722"/>
                  <a:gd name="connsiteY49" fmla="*/ 9435 h 128199"/>
                  <a:gd name="connsiteX50" fmla="*/ 158723 w 158722"/>
                  <a:gd name="connsiteY50" fmla="*/ 19424 h 128199"/>
                  <a:gd name="connsiteX51" fmla="*/ 152618 w 158722"/>
                  <a:gd name="connsiteY51" fmla="*/ 66042 h 1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22" h="128199">
                    <a:moveTo>
                      <a:pt x="152618" y="66042"/>
                    </a:moveTo>
                    <a:cubicBezTo>
                      <a:pt x="148178" y="81026"/>
                      <a:pt x="143184" y="93236"/>
                      <a:pt x="137634" y="102670"/>
                    </a:cubicBezTo>
                    <a:cubicBezTo>
                      <a:pt x="132084" y="112105"/>
                      <a:pt x="127644" y="116545"/>
                      <a:pt x="123759" y="116545"/>
                    </a:cubicBezTo>
                    <a:cubicBezTo>
                      <a:pt x="118765" y="116545"/>
                      <a:pt x="114325" y="112105"/>
                      <a:pt x="109885" y="102670"/>
                    </a:cubicBezTo>
                    <a:cubicBezTo>
                      <a:pt x="105445" y="93236"/>
                      <a:pt x="102116" y="82136"/>
                      <a:pt x="98786" y="68817"/>
                    </a:cubicBezTo>
                    <a:cubicBezTo>
                      <a:pt x="96011" y="55498"/>
                      <a:pt x="94346" y="43288"/>
                      <a:pt x="93791" y="32744"/>
                    </a:cubicBezTo>
                    <a:cubicBezTo>
                      <a:pt x="89351" y="41068"/>
                      <a:pt x="84911" y="50503"/>
                      <a:pt x="79917" y="61602"/>
                    </a:cubicBezTo>
                    <a:cubicBezTo>
                      <a:pt x="74922" y="72147"/>
                      <a:pt x="71037" y="81026"/>
                      <a:pt x="68262" y="88796"/>
                    </a:cubicBezTo>
                    <a:cubicBezTo>
                      <a:pt x="63822" y="100451"/>
                      <a:pt x="59937" y="111550"/>
                      <a:pt x="56608" y="122650"/>
                    </a:cubicBezTo>
                    <a:cubicBezTo>
                      <a:pt x="56608" y="123205"/>
                      <a:pt x="56052" y="123760"/>
                      <a:pt x="56052" y="124869"/>
                    </a:cubicBezTo>
                    <a:cubicBezTo>
                      <a:pt x="55498" y="125979"/>
                      <a:pt x="55498" y="127089"/>
                      <a:pt x="54943" y="127644"/>
                    </a:cubicBezTo>
                    <a:cubicBezTo>
                      <a:pt x="54388" y="128199"/>
                      <a:pt x="53278" y="128199"/>
                      <a:pt x="52168" y="128199"/>
                    </a:cubicBezTo>
                    <a:cubicBezTo>
                      <a:pt x="49948" y="128199"/>
                      <a:pt x="47728" y="127644"/>
                      <a:pt x="46618" y="126534"/>
                    </a:cubicBezTo>
                    <a:cubicBezTo>
                      <a:pt x="45508" y="125424"/>
                      <a:pt x="44398" y="123760"/>
                      <a:pt x="43288" y="121540"/>
                    </a:cubicBezTo>
                    <a:lnTo>
                      <a:pt x="41068" y="111550"/>
                    </a:lnTo>
                    <a:cubicBezTo>
                      <a:pt x="38293" y="95456"/>
                      <a:pt x="34963" y="80471"/>
                      <a:pt x="31634" y="66042"/>
                    </a:cubicBezTo>
                    <a:cubicBezTo>
                      <a:pt x="28304" y="51058"/>
                      <a:pt x="24419" y="38848"/>
                      <a:pt x="20534" y="29414"/>
                    </a:cubicBezTo>
                    <a:cubicBezTo>
                      <a:pt x="16649" y="19979"/>
                      <a:pt x="13874" y="14984"/>
                      <a:pt x="12210" y="14984"/>
                    </a:cubicBezTo>
                    <a:cubicBezTo>
                      <a:pt x="11654" y="14984"/>
                      <a:pt x="10545" y="15539"/>
                      <a:pt x="9435" y="16649"/>
                    </a:cubicBezTo>
                    <a:cubicBezTo>
                      <a:pt x="8325" y="17759"/>
                      <a:pt x="6660" y="18314"/>
                      <a:pt x="5550" y="19424"/>
                    </a:cubicBezTo>
                    <a:cubicBezTo>
                      <a:pt x="4440" y="19979"/>
                      <a:pt x="3330" y="19979"/>
                      <a:pt x="2775" y="19979"/>
                    </a:cubicBezTo>
                    <a:cubicBezTo>
                      <a:pt x="555" y="18869"/>
                      <a:pt x="0" y="17759"/>
                      <a:pt x="0" y="16649"/>
                    </a:cubicBezTo>
                    <a:cubicBezTo>
                      <a:pt x="0" y="15539"/>
                      <a:pt x="1110" y="13319"/>
                      <a:pt x="2775" y="10545"/>
                    </a:cubicBezTo>
                    <a:cubicBezTo>
                      <a:pt x="4995" y="7770"/>
                      <a:pt x="7215" y="5550"/>
                      <a:pt x="9435" y="3330"/>
                    </a:cubicBezTo>
                    <a:cubicBezTo>
                      <a:pt x="11654" y="1110"/>
                      <a:pt x="14429" y="0"/>
                      <a:pt x="16094" y="0"/>
                    </a:cubicBezTo>
                    <a:cubicBezTo>
                      <a:pt x="17759" y="0"/>
                      <a:pt x="18869" y="555"/>
                      <a:pt x="19979" y="1110"/>
                    </a:cubicBezTo>
                    <a:cubicBezTo>
                      <a:pt x="21089" y="1665"/>
                      <a:pt x="22199" y="2775"/>
                      <a:pt x="23309" y="4440"/>
                    </a:cubicBezTo>
                    <a:cubicBezTo>
                      <a:pt x="25529" y="7215"/>
                      <a:pt x="28304" y="13874"/>
                      <a:pt x="32189" y="23864"/>
                    </a:cubicBezTo>
                    <a:cubicBezTo>
                      <a:pt x="36073" y="33853"/>
                      <a:pt x="39403" y="46063"/>
                      <a:pt x="42178" y="60492"/>
                    </a:cubicBezTo>
                    <a:lnTo>
                      <a:pt x="52168" y="103225"/>
                    </a:lnTo>
                    <a:cubicBezTo>
                      <a:pt x="59382" y="82691"/>
                      <a:pt x="66597" y="65487"/>
                      <a:pt x="72702" y="51613"/>
                    </a:cubicBezTo>
                    <a:cubicBezTo>
                      <a:pt x="78807" y="37738"/>
                      <a:pt x="86021" y="23864"/>
                      <a:pt x="93791" y="8880"/>
                    </a:cubicBezTo>
                    <a:cubicBezTo>
                      <a:pt x="97121" y="3330"/>
                      <a:pt x="99896" y="555"/>
                      <a:pt x="103780" y="555"/>
                    </a:cubicBezTo>
                    <a:cubicBezTo>
                      <a:pt x="106000" y="555"/>
                      <a:pt x="107665" y="1110"/>
                      <a:pt x="109330" y="2775"/>
                    </a:cubicBezTo>
                    <a:cubicBezTo>
                      <a:pt x="110995" y="4440"/>
                      <a:pt x="111550" y="5550"/>
                      <a:pt x="111550" y="6660"/>
                    </a:cubicBezTo>
                    <a:cubicBezTo>
                      <a:pt x="111550" y="7215"/>
                      <a:pt x="110995" y="7770"/>
                      <a:pt x="110440" y="8880"/>
                    </a:cubicBezTo>
                    <a:cubicBezTo>
                      <a:pt x="109885" y="9990"/>
                      <a:pt x="108775" y="10545"/>
                      <a:pt x="108220" y="11100"/>
                    </a:cubicBezTo>
                    <a:cubicBezTo>
                      <a:pt x="107110" y="12764"/>
                      <a:pt x="106000" y="14984"/>
                      <a:pt x="105445" y="17204"/>
                    </a:cubicBezTo>
                    <a:cubicBezTo>
                      <a:pt x="104890" y="19424"/>
                      <a:pt x="104335" y="22754"/>
                      <a:pt x="104335" y="27749"/>
                    </a:cubicBezTo>
                    <a:cubicBezTo>
                      <a:pt x="104335" y="33299"/>
                      <a:pt x="105445" y="42178"/>
                      <a:pt x="107110" y="54388"/>
                    </a:cubicBezTo>
                    <a:cubicBezTo>
                      <a:pt x="109330" y="66597"/>
                      <a:pt x="112105" y="77142"/>
                      <a:pt x="115435" y="87131"/>
                    </a:cubicBezTo>
                    <a:cubicBezTo>
                      <a:pt x="118765" y="96566"/>
                      <a:pt x="122649" y="101561"/>
                      <a:pt x="126534" y="101561"/>
                    </a:cubicBezTo>
                    <a:cubicBezTo>
                      <a:pt x="128754" y="101561"/>
                      <a:pt x="132084" y="97676"/>
                      <a:pt x="135414" y="89351"/>
                    </a:cubicBezTo>
                    <a:cubicBezTo>
                      <a:pt x="138744" y="81026"/>
                      <a:pt x="142074" y="71037"/>
                      <a:pt x="144848" y="59382"/>
                    </a:cubicBezTo>
                    <a:cubicBezTo>
                      <a:pt x="147623" y="47728"/>
                      <a:pt x="148733" y="36073"/>
                      <a:pt x="148733" y="24974"/>
                    </a:cubicBezTo>
                    <a:cubicBezTo>
                      <a:pt x="148733" y="22754"/>
                      <a:pt x="147623" y="19979"/>
                      <a:pt x="145404" y="17204"/>
                    </a:cubicBezTo>
                    <a:cubicBezTo>
                      <a:pt x="143739" y="14984"/>
                      <a:pt x="142629" y="12764"/>
                      <a:pt x="142629" y="11654"/>
                    </a:cubicBezTo>
                    <a:cubicBezTo>
                      <a:pt x="142629" y="10545"/>
                      <a:pt x="143184" y="9435"/>
                      <a:pt x="144848" y="7215"/>
                    </a:cubicBezTo>
                    <a:cubicBezTo>
                      <a:pt x="146514" y="5550"/>
                      <a:pt x="148178" y="4440"/>
                      <a:pt x="149843" y="4440"/>
                    </a:cubicBezTo>
                    <a:cubicBezTo>
                      <a:pt x="152063" y="4440"/>
                      <a:pt x="153728" y="6105"/>
                      <a:pt x="155948" y="9435"/>
                    </a:cubicBezTo>
                    <a:cubicBezTo>
                      <a:pt x="157613" y="12764"/>
                      <a:pt x="158723" y="16094"/>
                      <a:pt x="158723" y="19424"/>
                    </a:cubicBezTo>
                    <a:cubicBezTo>
                      <a:pt x="158723" y="35518"/>
                      <a:pt x="156503" y="51058"/>
                      <a:pt x="152618" y="66042"/>
                    </a:cubicBezTo>
                    <a:close/>
                  </a:path>
                </a:pathLst>
              </a:custGeom>
              <a:solidFill>
                <a:srgbClr val="676767"/>
              </a:solidFill>
              <a:ln w="5547" cap="flat">
                <a:noFill/>
                <a:prstDash val="solid"/>
                <a:miter/>
              </a:ln>
            </p:spPr>
            <p:txBody>
              <a:bodyPr rtlCol="0" anchor="ctr"/>
              <a:lstStyle/>
              <a:p>
                <a:endParaRPr lang="en-US"/>
              </a:p>
            </p:txBody>
          </p:sp>
          <p:sp>
            <p:nvSpPr>
              <p:cNvPr id="60" name="Freihandform: Form 59">
                <a:extLst>
                  <a:ext uri="{FF2B5EF4-FFF2-40B4-BE49-F238E27FC236}">
                    <a16:creationId xmlns:a16="http://schemas.microsoft.com/office/drawing/2014/main" id="{1954E6BF-4268-4ED4-BB8B-5D81C6D5676D}"/>
                  </a:ext>
                </a:extLst>
              </p:cNvPr>
              <p:cNvSpPr/>
              <p:nvPr/>
            </p:nvSpPr>
            <p:spPr>
              <a:xfrm>
                <a:off x="7478998" y="3866320"/>
                <a:ext cx="87686" cy="110995"/>
              </a:xfrm>
              <a:custGeom>
                <a:avLst/>
                <a:gdLst>
                  <a:gd name="connsiteX0" fmla="*/ 81026 w 87686"/>
                  <a:gd name="connsiteY0" fmla="*/ 81026 h 110995"/>
                  <a:gd name="connsiteX1" fmla="*/ 61047 w 87686"/>
                  <a:gd name="connsiteY1" fmla="*/ 102115 h 110995"/>
                  <a:gd name="connsiteX2" fmla="*/ 31634 w 87686"/>
                  <a:gd name="connsiteY2" fmla="*/ 110995 h 110995"/>
                  <a:gd name="connsiteX3" fmla="*/ 7769 w 87686"/>
                  <a:gd name="connsiteY3" fmla="*/ 102115 h 110995"/>
                  <a:gd name="connsiteX4" fmla="*/ 0 w 87686"/>
                  <a:gd name="connsiteY4" fmla="*/ 79916 h 110995"/>
                  <a:gd name="connsiteX5" fmla="*/ 4440 w 87686"/>
                  <a:gd name="connsiteY5" fmla="*/ 51058 h 110995"/>
                  <a:gd name="connsiteX6" fmla="*/ 16649 w 87686"/>
                  <a:gd name="connsiteY6" fmla="*/ 19979 h 110995"/>
                  <a:gd name="connsiteX7" fmla="*/ 20534 w 87686"/>
                  <a:gd name="connsiteY7" fmla="*/ 12764 h 110995"/>
                  <a:gd name="connsiteX8" fmla="*/ 28304 w 87686"/>
                  <a:gd name="connsiteY8" fmla="*/ 3330 h 110995"/>
                  <a:gd name="connsiteX9" fmla="*/ 37738 w 87686"/>
                  <a:gd name="connsiteY9" fmla="*/ 0 h 110995"/>
                  <a:gd name="connsiteX10" fmla="*/ 41623 w 87686"/>
                  <a:gd name="connsiteY10" fmla="*/ 1110 h 110995"/>
                  <a:gd name="connsiteX11" fmla="*/ 43288 w 87686"/>
                  <a:gd name="connsiteY11" fmla="*/ 3885 h 110995"/>
                  <a:gd name="connsiteX12" fmla="*/ 42178 w 87686"/>
                  <a:gd name="connsiteY12" fmla="*/ 6105 h 110995"/>
                  <a:gd name="connsiteX13" fmla="*/ 39958 w 87686"/>
                  <a:gd name="connsiteY13" fmla="*/ 8880 h 110995"/>
                  <a:gd name="connsiteX14" fmla="*/ 26639 w 87686"/>
                  <a:gd name="connsiteY14" fmla="*/ 28304 h 110995"/>
                  <a:gd name="connsiteX15" fmla="*/ 16094 w 87686"/>
                  <a:gd name="connsiteY15" fmla="*/ 52723 h 110995"/>
                  <a:gd name="connsiteX16" fmla="*/ 12210 w 87686"/>
                  <a:gd name="connsiteY16" fmla="*/ 79362 h 110995"/>
                  <a:gd name="connsiteX17" fmla="*/ 35518 w 87686"/>
                  <a:gd name="connsiteY17" fmla="*/ 98786 h 110995"/>
                  <a:gd name="connsiteX18" fmla="*/ 56052 w 87686"/>
                  <a:gd name="connsiteY18" fmla="*/ 92681 h 110995"/>
                  <a:gd name="connsiteX19" fmla="*/ 71037 w 87686"/>
                  <a:gd name="connsiteY19" fmla="*/ 77142 h 110995"/>
                  <a:gd name="connsiteX20" fmla="*/ 76587 w 87686"/>
                  <a:gd name="connsiteY20" fmla="*/ 60492 h 110995"/>
                  <a:gd name="connsiteX21" fmla="*/ 71037 w 87686"/>
                  <a:gd name="connsiteY21" fmla="*/ 45508 h 110995"/>
                  <a:gd name="connsiteX22" fmla="*/ 55498 w 87686"/>
                  <a:gd name="connsiteY22" fmla="*/ 32189 h 110995"/>
                  <a:gd name="connsiteX23" fmla="*/ 46063 w 87686"/>
                  <a:gd name="connsiteY23" fmla="*/ 24419 h 110995"/>
                  <a:gd name="connsiteX24" fmla="*/ 43288 w 87686"/>
                  <a:gd name="connsiteY24" fmla="*/ 19424 h 110995"/>
                  <a:gd name="connsiteX25" fmla="*/ 47173 w 87686"/>
                  <a:gd name="connsiteY25" fmla="*/ 14429 h 110995"/>
                  <a:gd name="connsiteX26" fmla="*/ 57162 w 87686"/>
                  <a:gd name="connsiteY26" fmla="*/ 12764 h 110995"/>
                  <a:gd name="connsiteX27" fmla="*/ 61047 w 87686"/>
                  <a:gd name="connsiteY27" fmla="*/ 13319 h 110995"/>
                  <a:gd name="connsiteX28" fmla="*/ 62157 w 87686"/>
                  <a:gd name="connsiteY28" fmla="*/ 14429 h 110995"/>
                  <a:gd name="connsiteX29" fmla="*/ 61047 w 87686"/>
                  <a:gd name="connsiteY29" fmla="*/ 16094 h 110995"/>
                  <a:gd name="connsiteX30" fmla="*/ 59937 w 87686"/>
                  <a:gd name="connsiteY30" fmla="*/ 17759 h 110995"/>
                  <a:gd name="connsiteX31" fmla="*/ 64932 w 87686"/>
                  <a:gd name="connsiteY31" fmla="*/ 22754 h 110995"/>
                  <a:gd name="connsiteX32" fmla="*/ 81026 w 87686"/>
                  <a:gd name="connsiteY32" fmla="*/ 38848 h 110995"/>
                  <a:gd name="connsiteX33" fmla="*/ 87686 w 87686"/>
                  <a:gd name="connsiteY33" fmla="*/ 58272 h 110995"/>
                  <a:gd name="connsiteX34" fmla="*/ 81026 w 87686"/>
                  <a:gd name="connsiteY34" fmla="*/ 81026 h 1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686" h="110995">
                    <a:moveTo>
                      <a:pt x="81026" y="81026"/>
                    </a:moveTo>
                    <a:cubicBezTo>
                      <a:pt x="76587" y="89351"/>
                      <a:pt x="69927" y="96566"/>
                      <a:pt x="61047" y="102115"/>
                    </a:cubicBezTo>
                    <a:cubicBezTo>
                      <a:pt x="52167" y="108220"/>
                      <a:pt x="42733" y="110995"/>
                      <a:pt x="31634" y="110995"/>
                    </a:cubicBezTo>
                    <a:cubicBezTo>
                      <a:pt x="20534" y="110995"/>
                      <a:pt x="12764" y="108220"/>
                      <a:pt x="7769" y="102115"/>
                    </a:cubicBezTo>
                    <a:cubicBezTo>
                      <a:pt x="2775" y="96011"/>
                      <a:pt x="0" y="88796"/>
                      <a:pt x="0" y="79916"/>
                    </a:cubicBezTo>
                    <a:cubicBezTo>
                      <a:pt x="0" y="72147"/>
                      <a:pt x="1665" y="62712"/>
                      <a:pt x="4440" y="51058"/>
                    </a:cubicBezTo>
                    <a:cubicBezTo>
                      <a:pt x="7215" y="39403"/>
                      <a:pt x="11100" y="29414"/>
                      <a:pt x="16649" y="19979"/>
                    </a:cubicBezTo>
                    <a:cubicBezTo>
                      <a:pt x="17204" y="19424"/>
                      <a:pt x="18314" y="17204"/>
                      <a:pt x="20534" y="12764"/>
                    </a:cubicBezTo>
                    <a:cubicBezTo>
                      <a:pt x="22754" y="8880"/>
                      <a:pt x="25529" y="5550"/>
                      <a:pt x="28304" y="3330"/>
                    </a:cubicBezTo>
                    <a:cubicBezTo>
                      <a:pt x="31078" y="1110"/>
                      <a:pt x="34409" y="0"/>
                      <a:pt x="37738" y="0"/>
                    </a:cubicBezTo>
                    <a:cubicBezTo>
                      <a:pt x="39403" y="0"/>
                      <a:pt x="40513" y="555"/>
                      <a:pt x="41623" y="1110"/>
                    </a:cubicBezTo>
                    <a:cubicBezTo>
                      <a:pt x="42733" y="1665"/>
                      <a:pt x="43288" y="2775"/>
                      <a:pt x="43288" y="3885"/>
                    </a:cubicBezTo>
                    <a:cubicBezTo>
                      <a:pt x="43288" y="4440"/>
                      <a:pt x="42733" y="4995"/>
                      <a:pt x="42178" y="6105"/>
                    </a:cubicBezTo>
                    <a:cubicBezTo>
                      <a:pt x="41068" y="7215"/>
                      <a:pt x="40513" y="8325"/>
                      <a:pt x="39958" y="8880"/>
                    </a:cubicBezTo>
                    <a:cubicBezTo>
                      <a:pt x="34409" y="15539"/>
                      <a:pt x="29968" y="22199"/>
                      <a:pt x="26639" y="28304"/>
                    </a:cubicBezTo>
                    <a:cubicBezTo>
                      <a:pt x="22199" y="36628"/>
                      <a:pt x="18314" y="44953"/>
                      <a:pt x="16094" y="52723"/>
                    </a:cubicBezTo>
                    <a:cubicBezTo>
                      <a:pt x="13319" y="61047"/>
                      <a:pt x="12210" y="69927"/>
                      <a:pt x="12210" y="79362"/>
                    </a:cubicBezTo>
                    <a:cubicBezTo>
                      <a:pt x="12210" y="92126"/>
                      <a:pt x="19979" y="98786"/>
                      <a:pt x="35518" y="98786"/>
                    </a:cubicBezTo>
                    <a:cubicBezTo>
                      <a:pt x="42733" y="98786"/>
                      <a:pt x="49393" y="96566"/>
                      <a:pt x="56052" y="92681"/>
                    </a:cubicBezTo>
                    <a:cubicBezTo>
                      <a:pt x="62157" y="88241"/>
                      <a:pt x="67152" y="83246"/>
                      <a:pt x="71037" y="77142"/>
                    </a:cubicBezTo>
                    <a:cubicBezTo>
                      <a:pt x="74922" y="71037"/>
                      <a:pt x="76587" y="65487"/>
                      <a:pt x="76587" y="60492"/>
                    </a:cubicBezTo>
                    <a:cubicBezTo>
                      <a:pt x="76587" y="54943"/>
                      <a:pt x="74922" y="49948"/>
                      <a:pt x="71037" y="45508"/>
                    </a:cubicBezTo>
                    <a:cubicBezTo>
                      <a:pt x="67152" y="41068"/>
                      <a:pt x="62157" y="36628"/>
                      <a:pt x="55498" y="32189"/>
                    </a:cubicBezTo>
                    <a:cubicBezTo>
                      <a:pt x="51058" y="28859"/>
                      <a:pt x="48283" y="26639"/>
                      <a:pt x="46063" y="24419"/>
                    </a:cubicBezTo>
                    <a:cubicBezTo>
                      <a:pt x="44398" y="22754"/>
                      <a:pt x="43288" y="21089"/>
                      <a:pt x="43288" y="19424"/>
                    </a:cubicBezTo>
                    <a:cubicBezTo>
                      <a:pt x="43288" y="17204"/>
                      <a:pt x="44398" y="16094"/>
                      <a:pt x="47173" y="14429"/>
                    </a:cubicBezTo>
                    <a:cubicBezTo>
                      <a:pt x="49948" y="13319"/>
                      <a:pt x="53278" y="12764"/>
                      <a:pt x="57162" y="12764"/>
                    </a:cubicBezTo>
                    <a:cubicBezTo>
                      <a:pt x="59382" y="12764"/>
                      <a:pt x="60492" y="12764"/>
                      <a:pt x="61047" y="13319"/>
                    </a:cubicBezTo>
                    <a:cubicBezTo>
                      <a:pt x="61602" y="13319"/>
                      <a:pt x="62157" y="13874"/>
                      <a:pt x="62157" y="14429"/>
                    </a:cubicBezTo>
                    <a:cubicBezTo>
                      <a:pt x="62157" y="14984"/>
                      <a:pt x="61602" y="15539"/>
                      <a:pt x="61047" y="16094"/>
                    </a:cubicBezTo>
                    <a:cubicBezTo>
                      <a:pt x="60492" y="16649"/>
                      <a:pt x="59937" y="17204"/>
                      <a:pt x="59937" y="17759"/>
                    </a:cubicBezTo>
                    <a:cubicBezTo>
                      <a:pt x="59937" y="18314"/>
                      <a:pt x="61602" y="19979"/>
                      <a:pt x="64932" y="22754"/>
                    </a:cubicBezTo>
                    <a:cubicBezTo>
                      <a:pt x="71592" y="28304"/>
                      <a:pt x="76587" y="33299"/>
                      <a:pt x="81026" y="38848"/>
                    </a:cubicBezTo>
                    <a:cubicBezTo>
                      <a:pt x="85466" y="44398"/>
                      <a:pt x="87686" y="51058"/>
                      <a:pt x="87686" y="58272"/>
                    </a:cubicBezTo>
                    <a:cubicBezTo>
                      <a:pt x="87686" y="65487"/>
                      <a:pt x="85466" y="72702"/>
                      <a:pt x="81026" y="81026"/>
                    </a:cubicBezTo>
                    <a:close/>
                  </a:path>
                </a:pathLst>
              </a:custGeom>
              <a:solidFill>
                <a:srgbClr val="676767"/>
              </a:solidFill>
              <a:ln w="5547" cap="flat">
                <a:noFill/>
                <a:prstDash val="solid"/>
                <a:miter/>
              </a:ln>
            </p:spPr>
            <p:txBody>
              <a:bodyPr rtlCol="0" anchor="ctr"/>
              <a:lstStyle/>
              <a:p>
                <a:endParaRPr lang="en-US"/>
              </a:p>
            </p:txBody>
          </p:sp>
          <p:sp>
            <p:nvSpPr>
              <p:cNvPr id="61" name="Freihandform: Form 60">
                <a:extLst>
                  <a:ext uri="{FF2B5EF4-FFF2-40B4-BE49-F238E27FC236}">
                    <a16:creationId xmlns:a16="http://schemas.microsoft.com/office/drawing/2014/main" id="{EE769933-56FE-4AD7-850D-64E441EE46D5}"/>
                  </a:ext>
                </a:extLst>
              </p:cNvPr>
              <p:cNvSpPr/>
              <p:nvPr/>
            </p:nvSpPr>
            <p:spPr>
              <a:xfrm>
                <a:off x="7589993" y="3857995"/>
                <a:ext cx="79916" cy="123204"/>
              </a:xfrm>
              <a:custGeom>
                <a:avLst/>
                <a:gdLst>
                  <a:gd name="connsiteX0" fmla="*/ 77141 w 79916"/>
                  <a:gd name="connsiteY0" fmla="*/ 20534 h 123204"/>
                  <a:gd name="connsiteX1" fmla="*/ 72147 w 79916"/>
                  <a:gd name="connsiteY1" fmla="*/ 23309 h 123204"/>
                  <a:gd name="connsiteX2" fmla="*/ 68817 w 79916"/>
                  <a:gd name="connsiteY2" fmla="*/ 21644 h 123204"/>
                  <a:gd name="connsiteX3" fmla="*/ 65487 w 79916"/>
                  <a:gd name="connsiteY3" fmla="*/ 17759 h 123204"/>
                  <a:gd name="connsiteX4" fmla="*/ 61047 w 79916"/>
                  <a:gd name="connsiteY4" fmla="*/ 13874 h 123204"/>
                  <a:gd name="connsiteX5" fmla="*/ 55498 w 79916"/>
                  <a:gd name="connsiteY5" fmla="*/ 12209 h 123204"/>
                  <a:gd name="connsiteX6" fmla="*/ 36628 w 79916"/>
                  <a:gd name="connsiteY6" fmla="*/ 31079 h 123204"/>
                  <a:gd name="connsiteX7" fmla="*/ 13319 w 79916"/>
                  <a:gd name="connsiteY7" fmla="*/ 77697 h 123204"/>
                  <a:gd name="connsiteX8" fmla="*/ 14429 w 79916"/>
                  <a:gd name="connsiteY8" fmla="*/ 91571 h 123204"/>
                  <a:gd name="connsiteX9" fmla="*/ 15539 w 79916"/>
                  <a:gd name="connsiteY9" fmla="*/ 104335 h 123204"/>
                  <a:gd name="connsiteX10" fmla="*/ 16094 w 79916"/>
                  <a:gd name="connsiteY10" fmla="*/ 114325 h 123204"/>
                  <a:gd name="connsiteX11" fmla="*/ 14429 w 79916"/>
                  <a:gd name="connsiteY11" fmla="*/ 120430 h 123204"/>
                  <a:gd name="connsiteX12" fmla="*/ 8879 w 79916"/>
                  <a:gd name="connsiteY12" fmla="*/ 123205 h 123204"/>
                  <a:gd name="connsiteX13" fmla="*/ 3330 w 79916"/>
                  <a:gd name="connsiteY13" fmla="*/ 112105 h 123204"/>
                  <a:gd name="connsiteX14" fmla="*/ 1665 w 79916"/>
                  <a:gd name="connsiteY14" fmla="*/ 79916 h 123204"/>
                  <a:gd name="connsiteX15" fmla="*/ 1110 w 79916"/>
                  <a:gd name="connsiteY15" fmla="*/ 64377 h 123204"/>
                  <a:gd name="connsiteX16" fmla="*/ 555 w 79916"/>
                  <a:gd name="connsiteY16" fmla="*/ 40513 h 123204"/>
                  <a:gd name="connsiteX17" fmla="*/ 0 w 79916"/>
                  <a:gd name="connsiteY17" fmla="*/ 10545 h 123204"/>
                  <a:gd name="connsiteX18" fmla="*/ 6660 w 79916"/>
                  <a:gd name="connsiteY18" fmla="*/ 4995 h 123204"/>
                  <a:gd name="connsiteX19" fmla="*/ 11654 w 79916"/>
                  <a:gd name="connsiteY19" fmla="*/ 8325 h 123204"/>
                  <a:gd name="connsiteX20" fmla="*/ 12764 w 79916"/>
                  <a:gd name="connsiteY20" fmla="*/ 21644 h 123204"/>
                  <a:gd name="connsiteX21" fmla="*/ 12764 w 79916"/>
                  <a:gd name="connsiteY21" fmla="*/ 60492 h 123204"/>
                  <a:gd name="connsiteX22" fmla="*/ 28304 w 79916"/>
                  <a:gd name="connsiteY22" fmla="*/ 28304 h 123204"/>
                  <a:gd name="connsiteX23" fmla="*/ 44953 w 79916"/>
                  <a:gd name="connsiteY23" fmla="*/ 7215 h 123204"/>
                  <a:gd name="connsiteX24" fmla="*/ 59382 w 79916"/>
                  <a:gd name="connsiteY24" fmla="*/ 0 h 123204"/>
                  <a:gd name="connsiteX25" fmla="*/ 69372 w 79916"/>
                  <a:gd name="connsiteY25" fmla="*/ 2220 h 123204"/>
                  <a:gd name="connsiteX26" fmla="*/ 77141 w 79916"/>
                  <a:gd name="connsiteY26" fmla="*/ 8325 h 123204"/>
                  <a:gd name="connsiteX27" fmla="*/ 79916 w 79916"/>
                  <a:gd name="connsiteY27" fmla="*/ 15539 h 123204"/>
                  <a:gd name="connsiteX28" fmla="*/ 77141 w 79916"/>
                  <a:gd name="connsiteY28" fmla="*/ 20534 h 12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916" h="123204">
                    <a:moveTo>
                      <a:pt x="77141" y="20534"/>
                    </a:moveTo>
                    <a:cubicBezTo>
                      <a:pt x="74922" y="22199"/>
                      <a:pt x="73257" y="23309"/>
                      <a:pt x="72147" y="23309"/>
                    </a:cubicBezTo>
                    <a:cubicBezTo>
                      <a:pt x="71037" y="23309"/>
                      <a:pt x="69927" y="22754"/>
                      <a:pt x="68817" y="21644"/>
                    </a:cubicBezTo>
                    <a:cubicBezTo>
                      <a:pt x="67707" y="20534"/>
                      <a:pt x="66597" y="19424"/>
                      <a:pt x="65487" y="17759"/>
                    </a:cubicBezTo>
                    <a:cubicBezTo>
                      <a:pt x="64377" y="16094"/>
                      <a:pt x="62712" y="14984"/>
                      <a:pt x="61047" y="13874"/>
                    </a:cubicBezTo>
                    <a:cubicBezTo>
                      <a:pt x="59382" y="12764"/>
                      <a:pt x="57162" y="12209"/>
                      <a:pt x="55498" y="12209"/>
                    </a:cubicBezTo>
                    <a:cubicBezTo>
                      <a:pt x="51058" y="12209"/>
                      <a:pt x="44398" y="18314"/>
                      <a:pt x="36628" y="31079"/>
                    </a:cubicBezTo>
                    <a:cubicBezTo>
                      <a:pt x="28859" y="43288"/>
                      <a:pt x="21089" y="59382"/>
                      <a:pt x="13319" y="77697"/>
                    </a:cubicBezTo>
                    <a:cubicBezTo>
                      <a:pt x="13319" y="81581"/>
                      <a:pt x="13874" y="86021"/>
                      <a:pt x="14429" y="91571"/>
                    </a:cubicBezTo>
                    <a:cubicBezTo>
                      <a:pt x="14984" y="97121"/>
                      <a:pt x="14984" y="101561"/>
                      <a:pt x="15539" y="104335"/>
                    </a:cubicBezTo>
                    <a:lnTo>
                      <a:pt x="16094" y="114325"/>
                    </a:lnTo>
                    <a:cubicBezTo>
                      <a:pt x="16094" y="116545"/>
                      <a:pt x="15539" y="118765"/>
                      <a:pt x="14429" y="120430"/>
                    </a:cubicBezTo>
                    <a:cubicBezTo>
                      <a:pt x="13319" y="122095"/>
                      <a:pt x="11654" y="123205"/>
                      <a:pt x="8879" y="123205"/>
                    </a:cubicBezTo>
                    <a:cubicBezTo>
                      <a:pt x="6105" y="123205"/>
                      <a:pt x="4440" y="119320"/>
                      <a:pt x="3330" y="112105"/>
                    </a:cubicBezTo>
                    <a:cubicBezTo>
                      <a:pt x="2775" y="104890"/>
                      <a:pt x="2220" y="93791"/>
                      <a:pt x="1665" y="79916"/>
                    </a:cubicBezTo>
                    <a:cubicBezTo>
                      <a:pt x="1665" y="76587"/>
                      <a:pt x="1110" y="71037"/>
                      <a:pt x="1110" y="64377"/>
                    </a:cubicBezTo>
                    <a:cubicBezTo>
                      <a:pt x="1110" y="57717"/>
                      <a:pt x="555" y="49948"/>
                      <a:pt x="555" y="40513"/>
                    </a:cubicBezTo>
                    <a:cubicBezTo>
                      <a:pt x="0" y="26639"/>
                      <a:pt x="0" y="16649"/>
                      <a:pt x="0" y="10545"/>
                    </a:cubicBezTo>
                    <a:cubicBezTo>
                      <a:pt x="0" y="6660"/>
                      <a:pt x="2220" y="4995"/>
                      <a:pt x="6660" y="4995"/>
                    </a:cubicBezTo>
                    <a:cubicBezTo>
                      <a:pt x="9435" y="4995"/>
                      <a:pt x="11100" y="6105"/>
                      <a:pt x="11654" y="8325"/>
                    </a:cubicBezTo>
                    <a:cubicBezTo>
                      <a:pt x="12210" y="10545"/>
                      <a:pt x="12764" y="14984"/>
                      <a:pt x="12764" y="21644"/>
                    </a:cubicBezTo>
                    <a:lnTo>
                      <a:pt x="12764" y="60492"/>
                    </a:lnTo>
                    <a:cubicBezTo>
                      <a:pt x="17759" y="48283"/>
                      <a:pt x="22754" y="37183"/>
                      <a:pt x="28304" y="28304"/>
                    </a:cubicBezTo>
                    <a:cubicBezTo>
                      <a:pt x="33853" y="19424"/>
                      <a:pt x="39403" y="12209"/>
                      <a:pt x="44953" y="7215"/>
                    </a:cubicBezTo>
                    <a:cubicBezTo>
                      <a:pt x="50503" y="2220"/>
                      <a:pt x="55498" y="0"/>
                      <a:pt x="59382" y="0"/>
                    </a:cubicBezTo>
                    <a:cubicBezTo>
                      <a:pt x="62712" y="0"/>
                      <a:pt x="66597" y="555"/>
                      <a:pt x="69372" y="2220"/>
                    </a:cubicBezTo>
                    <a:cubicBezTo>
                      <a:pt x="72702" y="3885"/>
                      <a:pt x="75477" y="6105"/>
                      <a:pt x="77141" y="8325"/>
                    </a:cubicBezTo>
                    <a:cubicBezTo>
                      <a:pt x="79361" y="11100"/>
                      <a:pt x="79916" y="13319"/>
                      <a:pt x="79916" y="15539"/>
                    </a:cubicBezTo>
                    <a:cubicBezTo>
                      <a:pt x="79916" y="17204"/>
                      <a:pt x="79361" y="18869"/>
                      <a:pt x="77141" y="20534"/>
                    </a:cubicBezTo>
                    <a:close/>
                  </a:path>
                </a:pathLst>
              </a:custGeom>
              <a:solidFill>
                <a:srgbClr val="676767"/>
              </a:solidFill>
              <a:ln w="5547" cap="flat">
                <a:noFill/>
                <a:prstDash val="solid"/>
                <a:miter/>
              </a:ln>
            </p:spPr>
            <p:txBody>
              <a:bodyPr rtlCol="0" anchor="ctr"/>
              <a:lstStyle/>
              <a:p>
                <a:endParaRPr lang="en-US"/>
              </a:p>
            </p:txBody>
          </p:sp>
          <p:sp>
            <p:nvSpPr>
              <p:cNvPr id="62" name="Freihandform: Form 61">
                <a:extLst>
                  <a:ext uri="{FF2B5EF4-FFF2-40B4-BE49-F238E27FC236}">
                    <a16:creationId xmlns:a16="http://schemas.microsoft.com/office/drawing/2014/main" id="{60306F70-8858-410F-A41A-BF99DE55E76A}"/>
                  </a:ext>
                </a:extLst>
              </p:cNvPr>
              <p:cNvSpPr/>
              <p:nvPr/>
            </p:nvSpPr>
            <p:spPr>
              <a:xfrm>
                <a:off x="7688778" y="3801388"/>
                <a:ext cx="109885" cy="182586"/>
              </a:xfrm>
              <a:custGeom>
                <a:avLst/>
                <a:gdLst>
                  <a:gd name="connsiteX0" fmla="*/ 106000 w 109885"/>
                  <a:gd name="connsiteY0" fmla="*/ 77142 h 182586"/>
                  <a:gd name="connsiteX1" fmla="*/ 99896 w 109885"/>
                  <a:gd name="connsiteY1" fmla="*/ 81026 h 182586"/>
                  <a:gd name="connsiteX2" fmla="*/ 95456 w 109885"/>
                  <a:gd name="connsiteY2" fmla="*/ 78807 h 182586"/>
                  <a:gd name="connsiteX3" fmla="*/ 92126 w 109885"/>
                  <a:gd name="connsiteY3" fmla="*/ 76587 h 182586"/>
                  <a:gd name="connsiteX4" fmla="*/ 71037 w 109885"/>
                  <a:gd name="connsiteY4" fmla="*/ 85466 h 182586"/>
                  <a:gd name="connsiteX5" fmla="*/ 41623 w 109885"/>
                  <a:gd name="connsiteY5" fmla="*/ 106555 h 182586"/>
                  <a:gd name="connsiteX6" fmla="*/ 18314 w 109885"/>
                  <a:gd name="connsiteY6" fmla="*/ 127089 h 182586"/>
                  <a:gd name="connsiteX7" fmla="*/ 18314 w 109885"/>
                  <a:gd name="connsiteY7" fmla="*/ 131529 h 182586"/>
                  <a:gd name="connsiteX8" fmla="*/ 59382 w 109885"/>
                  <a:gd name="connsiteY8" fmla="*/ 149843 h 182586"/>
                  <a:gd name="connsiteX9" fmla="*/ 91016 w 109885"/>
                  <a:gd name="connsiteY9" fmla="*/ 161498 h 182586"/>
                  <a:gd name="connsiteX10" fmla="*/ 97676 w 109885"/>
                  <a:gd name="connsiteY10" fmla="*/ 162053 h 182586"/>
                  <a:gd name="connsiteX11" fmla="*/ 102670 w 109885"/>
                  <a:gd name="connsiteY11" fmla="*/ 162053 h 182586"/>
                  <a:gd name="connsiteX12" fmla="*/ 106555 w 109885"/>
                  <a:gd name="connsiteY12" fmla="*/ 162053 h 182586"/>
                  <a:gd name="connsiteX13" fmla="*/ 108220 w 109885"/>
                  <a:gd name="connsiteY13" fmla="*/ 163163 h 182586"/>
                  <a:gd name="connsiteX14" fmla="*/ 103780 w 109885"/>
                  <a:gd name="connsiteY14" fmla="*/ 169268 h 182586"/>
                  <a:gd name="connsiteX15" fmla="*/ 90461 w 109885"/>
                  <a:gd name="connsiteY15" fmla="*/ 172042 h 182586"/>
                  <a:gd name="connsiteX16" fmla="*/ 68817 w 109885"/>
                  <a:gd name="connsiteY16" fmla="*/ 165938 h 182586"/>
                  <a:gd name="connsiteX17" fmla="*/ 36073 w 109885"/>
                  <a:gd name="connsiteY17" fmla="*/ 150398 h 182586"/>
                  <a:gd name="connsiteX18" fmla="*/ 20534 w 109885"/>
                  <a:gd name="connsiteY18" fmla="*/ 142629 h 182586"/>
                  <a:gd name="connsiteX19" fmla="*/ 23864 w 109885"/>
                  <a:gd name="connsiteY19" fmla="*/ 176482 h 182586"/>
                  <a:gd name="connsiteX20" fmla="*/ 21089 w 109885"/>
                  <a:gd name="connsiteY20" fmla="*/ 180922 h 182586"/>
                  <a:gd name="connsiteX21" fmla="*/ 14984 w 109885"/>
                  <a:gd name="connsiteY21" fmla="*/ 182587 h 182586"/>
                  <a:gd name="connsiteX22" fmla="*/ 11654 w 109885"/>
                  <a:gd name="connsiteY22" fmla="*/ 176482 h 182586"/>
                  <a:gd name="connsiteX23" fmla="*/ 8879 w 109885"/>
                  <a:gd name="connsiteY23" fmla="*/ 153173 h 182586"/>
                  <a:gd name="connsiteX24" fmla="*/ 7215 w 109885"/>
                  <a:gd name="connsiteY24" fmla="*/ 138189 h 182586"/>
                  <a:gd name="connsiteX25" fmla="*/ 2220 w 109885"/>
                  <a:gd name="connsiteY25" fmla="*/ 134859 h 182586"/>
                  <a:gd name="connsiteX26" fmla="*/ 0 w 109885"/>
                  <a:gd name="connsiteY26" fmla="*/ 130419 h 182586"/>
                  <a:gd name="connsiteX27" fmla="*/ 4995 w 109885"/>
                  <a:gd name="connsiteY27" fmla="*/ 123759 h 182586"/>
                  <a:gd name="connsiteX28" fmla="*/ 3885 w 109885"/>
                  <a:gd name="connsiteY28" fmla="*/ 86021 h 182586"/>
                  <a:gd name="connsiteX29" fmla="*/ 2220 w 109885"/>
                  <a:gd name="connsiteY29" fmla="*/ 50503 h 182586"/>
                  <a:gd name="connsiteX30" fmla="*/ 1110 w 109885"/>
                  <a:gd name="connsiteY30" fmla="*/ 16649 h 182586"/>
                  <a:gd name="connsiteX31" fmla="*/ 2775 w 109885"/>
                  <a:gd name="connsiteY31" fmla="*/ 4995 h 182586"/>
                  <a:gd name="connsiteX32" fmla="*/ 10545 w 109885"/>
                  <a:gd name="connsiteY32" fmla="*/ 0 h 182586"/>
                  <a:gd name="connsiteX33" fmla="*/ 13320 w 109885"/>
                  <a:gd name="connsiteY33" fmla="*/ 1110 h 182586"/>
                  <a:gd name="connsiteX34" fmla="*/ 13874 w 109885"/>
                  <a:gd name="connsiteY34" fmla="*/ 4440 h 182586"/>
                  <a:gd name="connsiteX35" fmla="*/ 15539 w 109885"/>
                  <a:gd name="connsiteY35" fmla="*/ 56607 h 182586"/>
                  <a:gd name="connsiteX36" fmla="*/ 18314 w 109885"/>
                  <a:gd name="connsiteY36" fmla="*/ 114880 h 182586"/>
                  <a:gd name="connsiteX37" fmla="*/ 97676 w 109885"/>
                  <a:gd name="connsiteY37" fmla="*/ 63267 h 182586"/>
                  <a:gd name="connsiteX38" fmla="*/ 106555 w 109885"/>
                  <a:gd name="connsiteY38" fmla="*/ 64932 h 182586"/>
                  <a:gd name="connsiteX39" fmla="*/ 109885 w 109885"/>
                  <a:gd name="connsiteY39" fmla="*/ 68817 h 182586"/>
                  <a:gd name="connsiteX40" fmla="*/ 106000 w 109885"/>
                  <a:gd name="connsiteY40" fmla="*/ 77142 h 18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9885" h="182586">
                    <a:moveTo>
                      <a:pt x="106000" y="77142"/>
                    </a:moveTo>
                    <a:cubicBezTo>
                      <a:pt x="103780" y="79916"/>
                      <a:pt x="101560" y="81026"/>
                      <a:pt x="99896" y="81026"/>
                    </a:cubicBezTo>
                    <a:cubicBezTo>
                      <a:pt x="98786" y="81026"/>
                      <a:pt x="97121" y="80471"/>
                      <a:pt x="95456" y="78807"/>
                    </a:cubicBezTo>
                    <a:cubicBezTo>
                      <a:pt x="93791" y="77697"/>
                      <a:pt x="92681" y="76587"/>
                      <a:pt x="92126" y="76587"/>
                    </a:cubicBezTo>
                    <a:cubicBezTo>
                      <a:pt x="87686" y="76587"/>
                      <a:pt x="81026" y="79361"/>
                      <a:pt x="71037" y="85466"/>
                    </a:cubicBezTo>
                    <a:cubicBezTo>
                      <a:pt x="61602" y="91571"/>
                      <a:pt x="51613" y="98786"/>
                      <a:pt x="41623" y="106555"/>
                    </a:cubicBezTo>
                    <a:cubicBezTo>
                      <a:pt x="31634" y="114880"/>
                      <a:pt x="23864" y="121540"/>
                      <a:pt x="18314" y="127089"/>
                    </a:cubicBezTo>
                    <a:lnTo>
                      <a:pt x="18314" y="131529"/>
                    </a:lnTo>
                    <a:cubicBezTo>
                      <a:pt x="30524" y="137079"/>
                      <a:pt x="44398" y="143184"/>
                      <a:pt x="59382" y="149843"/>
                    </a:cubicBezTo>
                    <a:cubicBezTo>
                      <a:pt x="74367" y="156503"/>
                      <a:pt x="84911" y="160388"/>
                      <a:pt x="91016" y="161498"/>
                    </a:cubicBezTo>
                    <a:cubicBezTo>
                      <a:pt x="93236" y="162053"/>
                      <a:pt x="95456" y="162053"/>
                      <a:pt x="97676" y="162053"/>
                    </a:cubicBezTo>
                    <a:cubicBezTo>
                      <a:pt x="99896" y="162053"/>
                      <a:pt x="101560" y="162053"/>
                      <a:pt x="102670" y="162053"/>
                    </a:cubicBezTo>
                    <a:cubicBezTo>
                      <a:pt x="104335" y="162053"/>
                      <a:pt x="105445" y="162053"/>
                      <a:pt x="106555" y="162053"/>
                    </a:cubicBezTo>
                    <a:cubicBezTo>
                      <a:pt x="107665" y="162053"/>
                      <a:pt x="108220" y="162608"/>
                      <a:pt x="108220" y="163163"/>
                    </a:cubicBezTo>
                    <a:cubicBezTo>
                      <a:pt x="108220" y="165383"/>
                      <a:pt x="106555" y="167048"/>
                      <a:pt x="103780" y="169268"/>
                    </a:cubicBezTo>
                    <a:cubicBezTo>
                      <a:pt x="101006" y="171487"/>
                      <a:pt x="96011" y="172042"/>
                      <a:pt x="90461" y="172042"/>
                    </a:cubicBezTo>
                    <a:cubicBezTo>
                      <a:pt x="84911" y="172042"/>
                      <a:pt x="77697" y="169822"/>
                      <a:pt x="68817" y="165938"/>
                    </a:cubicBezTo>
                    <a:cubicBezTo>
                      <a:pt x="59937" y="162053"/>
                      <a:pt x="48838" y="156503"/>
                      <a:pt x="36073" y="150398"/>
                    </a:cubicBezTo>
                    <a:lnTo>
                      <a:pt x="20534" y="142629"/>
                    </a:lnTo>
                    <a:cubicBezTo>
                      <a:pt x="22754" y="163163"/>
                      <a:pt x="23864" y="174817"/>
                      <a:pt x="23864" y="176482"/>
                    </a:cubicBezTo>
                    <a:cubicBezTo>
                      <a:pt x="23864" y="178147"/>
                      <a:pt x="22754" y="179812"/>
                      <a:pt x="21089" y="180922"/>
                    </a:cubicBezTo>
                    <a:cubicBezTo>
                      <a:pt x="19424" y="182032"/>
                      <a:pt x="17204" y="182587"/>
                      <a:pt x="14984" y="182587"/>
                    </a:cubicBezTo>
                    <a:cubicBezTo>
                      <a:pt x="13874" y="182587"/>
                      <a:pt x="12764" y="180367"/>
                      <a:pt x="11654" y="176482"/>
                    </a:cubicBezTo>
                    <a:cubicBezTo>
                      <a:pt x="11100" y="172597"/>
                      <a:pt x="9989" y="164828"/>
                      <a:pt x="8879" y="153173"/>
                    </a:cubicBezTo>
                    <a:lnTo>
                      <a:pt x="7215" y="138189"/>
                    </a:lnTo>
                    <a:cubicBezTo>
                      <a:pt x="4995" y="137634"/>
                      <a:pt x="3330" y="135969"/>
                      <a:pt x="2220" y="134859"/>
                    </a:cubicBezTo>
                    <a:cubicBezTo>
                      <a:pt x="555" y="133194"/>
                      <a:pt x="0" y="132084"/>
                      <a:pt x="0" y="130419"/>
                    </a:cubicBezTo>
                    <a:cubicBezTo>
                      <a:pt x="0" y="128199"/>
                      <a:pt x="1665" y="125979"/>
                      <a:pt x="4995" y="123759"/>
                    </a:cubicBezTo>
                    <a:cubicBezTo>
                      <a:pt x="4995" y="114880"/>
                      <a:pt x="4440" y="102670"/>
                      <a:pt x="3885" y="86021"/>
                    </a:cubicBezTo>
                    <a:cubicBezTo>
                      <a:pt x="3330" y="69927"/>
                      <a:pt x="2775" y="57717"/>
                      <a:pt x="2220" y="50503"/>
                    </a:cubicBezTo>
                    <a:lnTo>
                      <a:pt x="1110" y="16649"/>
                    </a:lnTo>
                    <a:cubicBezTo>
                      <a:pt x="1110" y="12209"/>
                      <a:pt x="1665" y="8325"/>
                      <a:pt x="2775" y="4995"/>
                    </a:cubicBezTo>
                    <a:cubicBezTo>
                      <a:pt x="3885" y="1665"/>
                      <a:pt x="6660" y="0"/>
                      <a:pt x="10545" y="0"/>
                    </a:cubicBezTo>
                    <a:cubicBezTo>
                      <a:pt x="12210" y="0"/>
                      <a:pt x="12764" y="555"/>
                      <a:pt x="13320" y="1110"/>
                    </a:cubicBezTo>
                    <a:cubicBezTo>
                      <a:pt x="13874" y="1665"/>
                      <a:pt x="13874" y="2775"/>
                      <a:pt x="13874" y="4440"/>
                    </a:cubicBezTo>
                    <a:cubicBezTo>
                      <a:pt x="13874" y="11654"/>
                      <a:pt x="14429" y="29414"/>
                      <a:pt x="15539" y="56607"/>
                    </a:cubicBezTo>
                    <a:cubicBezTo>
                      <a:pt x="16649" y="83801"/>
                      <a:pt x="17204" y="103225"/>
                      <a:pt x="18314" y="114880"/>
                    </a:cubicBezTo>
                    <a:cubicBezTo>
                      <a:pt x="54388" y="80471"/>
                      <a:pt x="81026" y="63267"/>
                      <a:pt x="97676" y="63267"/>
                    </a:cubicBezTo>
                    <a:cubicBezTo>
                      <a:pt x="101006" y="63267"/>
                      <a:pt x="103780" y="63822"/>
                      <a:pt x="106555" y="64932"/>
                    </a:cubicBezTo>
                    <a:cubicBezTo>
                      <a:pt x="108775" y="66042"/>
                      <a:pt x="109885" y="67152"/>
                      <a:pt x="109885" y="68817"/>
                    </a:cubicBezTo>
                    <a:cubicBezTo>
                      <a:pt x="109330" y="72147"/>
                      <a:pt x="108220" y="74367"/>
                      <a:pt x="106000" y="77142"/>
                    </a:cubicBezTo>
                    <a:close/>
                  </a:path>
                </a:pathLst>
              </a:custGeom>
              <a:solidFill>
                <a:srgbClr val="676767"/>
              </a:solidFill>
              <a:ln w="5547" cap="flat">
                <a:noFill/>
                <a:prstDash val="solid"/>
                <a:miter/>
              </a:ln>
            </p:spPr>
            <p:txBody>
              <a:bodyPr rtlCol="0" anchor="ctr"/>
              <a:lstStyle/>
              <a:p>
                <a:endParaRPr lang="en-US"/>
              </a:p>
            </p:txBody>
          </p:sp>
        </p:grpSp>
        <p:sp>
          <p:nvSpPr>
            <p:cNvPr id="63" name="Freihandform: Form 62">
              <a:extLst>
                <a:ext uri="{FF2B5EF4-FFF2-40B4-BE49-F238E27FC236}">
                  <a16:creationId xmlns:a16="http://schemas.microsoft.com/office/drawing/2014/main" id="{40121200-3C7A-4333-8690-8C4EF7B79B6F}"/>
                </a:ext>
              </a:extLst>
            </p:cNvPr>
            <p:cNvSpPr/>
            <p:nvPr/>
          </p:nvSpPr>
          <p:spPr>
            <a:xfrm>
              <a:off x="7235918" y="2953385"/>
              <a:ext cx="198126" cy="198681"/>
            </a:xfrm>
            <a:custGeom>
              <a:avLst/>
              <a:gdLst>
                <a:gd name="connsiteX0" fmla="*/ 187582 w 198126"/>
                <a:gd name="connsiteY0" fmla="*/ 198681 h 198681"/>
                <a:gd name="connsiteX1" fmla="*/ 10544 w 198126"/>
                <a:gd name="connsiteY1" fmla="*/ 198681 h 198681"/>
                <a:gd name="connsiteX2" fmla="*/ 0 w 198126"/>
                <a:gd name="connsiteY2" fmla="*/ 188137 h 198681"/>
                <a:gd name="connsiteX3" fmla="*/ 0 w 198126"/>
                <a:gd name="connsiteY3" fmla="*/ 10545 h 198681"/>
                <a:gd name="connsiteX4" fmla="*/ 10544 w 198126"/>
                <a:gd name="connsiteY4" fmla="*/ 0 h 198681"/>
                <a:gd name="connsiteX5" fmla="*/ 187582 w 198126"/>
                <a:gd name="connsiteY5" fmla="*/ 0 h 198681"/>
                <a:gd name="connsiteX6" fmla="*/ 198126 w 198126"/>
                <a:gd name="connsiteY6" fmla="*/ 10545 h 198681"/>
                <a:gd name="connsiteX7" fmla="*/ 198126 w 198126"/>
                <a:gd name="connsiteY7" fmla="*/ 188137 h 1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26" h="198681">
                  <a:moveTo>
                    <a:pt x="187582" y="198681"/>
                  </a:moveTo>
                  <a:lnTo>
                    <a:pt x="10544" y="198681"/>
                  </a:lnTo>
                  <a:lnTo>
                    <a:pt x="0" y="188137"/>
                  </a:lnTo>
                  <a:lnTo>
                    <a:pt x="0" y="10545"/>
                  </a:lnTo>
                  <a:lnTo>
                    <a:pt x="10544" y="0"/>
                  </a:lnTo>
                  <a:lnTo>
                    <a:pt x="187582" y="0"/>
                  </a:lnTo>
                  <a:lnTo>
                    <a:pt x="198126" y="10545"/>
                  </a:lnTo>
                  <a:lnTo>
                    <a:pt x="198126" y="188137"/>
                  </a:lnTo>
                  <a:close/>
                </a:path>
              </a:pathLst>
            </a:custGeom>
            <a:solidFill>
              <a:srgbClr val="123F6E"/>
            </a:solidFill>
            <a:ln w="5547" cap="flat">
              <a:noFill/>
              <a:prstDash val="solid"/>
              <a:miter/>
            </a:ln>
          </p:spPr>
          <p:txBody>
            <a:bodyPr rtlCol="0" anchor="ctr"/>
            <a:lstStyle/>
            <a:p>
              <a:endParaRPr lang="en-US"/>
            </a:p>
          </p:txBody>
        </p:sp>
        <p:sp>
          <p:nvSpPr>
            <p:cNvPr id="64" name="Freihandform: Form 63">
              <a:extLst>
                <a:ext uri="{FF2B5EF4-FFF2-40B4-BE49-F238E27FC236}">
                  <a16:creationId xmlns:a16="http://schemas.microsoft.com/office/drawing/2014/main" id="{0048A05D-4693-40D7-92A6-81C9D4DE26D7}"/>
                </a:ext>
              </a:extLst>
            </p:cNvPr>
            <p:cNvSpPr/>
            <p:nvPr/>
          </p:nvSpPr>
          <p:spPr>
            <a:xfrm>
              <a:off x="7475668" y="3193689"/>
              <a:ext cx="198681" cy="198681"/>
            </a:xfrm>
            <a:custGeom>
              <a:avLst/>
              <a:gdLst>
                <a:gd name="connsiteX0" fmla="*/ 188137 w 198681"/>
                <a:gd name="connsiteY0" fmla="*/ 198681 h 198681"/>
                <a:gd name="connsiteX1" fmla="*/ 10545 w 198681"/>
                <a:gd name="connsiteY1" fmla="*/ 198681 h 198681"/>
                <a:gd name="connsiteX2" fmla="*/ 0 w 198681"/>
                <a:gd name="connsiteY2" fmla="*/ 187582 h 198681"/>
                <a:gd name="connsiteX3" fmla="*/ 0 w 198681"/>
                <a:gd name="connsiteY3" fmla="*/ 10545 h 198681"/>
                <a:gd name="connsiteX4" fmla="*/ 10545 w 198681"/>
                <a:gd name="connsiteY4" fmla="*/ 0 h 198681"/>
                <a:gd name="connsiteX5" fmla="*/ 188137 w 198681"/>
                <a:gd name="connsiteY5" fmla="*/ 0 h 198681"/>
                <a:gd name="connsiteX6" fmla="*/ 198681 w 198681"/>
                <a:gd name="connsiteY6" fmla="*/ 10545 h 198681"/>
                <a:gd name="connsiteX7" fmla="*/ 198681 w 198681"/>
                <a:gd name="connsiteY7" fmla="*/ 187582 h 1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681" h="198681">
                  <a:moveTo>
                    <a:pt x="188137" y="198681"/>
                  </a:moveTo>
                  <a:lnTo>
                    <a:pt x="10545" y="198681"/>
                  </a:lnTo>
                  <a:lnTo>
                    <a:pt x="0" y="187582"/>
                  </a:lnTo>
                  <a:lnTo>
                    <a:pt x="0" y="10545"/>
                  </a:lnTo>
                  <a:lnTo>
                    <a:pt x="10545" y="0"/>
                  </a:lnTo>
                  <a:lnTo>
                    <a:pt x="188137" y="0"/>
                  </a:lnTo>
                  <a:lnTo>
                    <a:pt x="198681" y="10545"/>
                  </a:lnTo>
                  <a:lnTo>
                    <a:pt x="198681" y="187582"/>
                  </a:lnTo>
                  <a:close/>
                </a:path>
              </a:pathLst>
            </a:custGeom>
            <a:solidFill>
              <a:srgbClr val="123F6E"/>
            </a:solidFill>
            <a:ln w="5547" cap="flat">
              <a:noFill/>
              <a:prstDash val="solid"/>
              <a:miter/>
            </a:ln>
          </p:spPr>
          <p:txBody>
            <a:bodyPr rtlCol="0" anchor="ctr"/>
            <a:lstStyle/>
            <a:p>
              <a:endParaRPr lang="en-US"/>
            </a:p>
          </p:txBody>
        </p:sp>
        <p:sp>
          <p:nvSpPr>
            <p:cNvPr id="65" name="Freihandform: Form 64">
              <a:extLst>
                <a:ext uri="{FF2B5EF4-FFF2-40B4-BE49-F238E27FC236}">
                  <a16:creationId xmlns:a16="http://schemas.microsoft.com/office/drawing/2014/main" id="{91AA81A3-262D-47E1-8918-AE460CAF84D6}"/>
                </a:ext>
              </a:extLst>
            </p:cNvPr>
            <p:cNvSpPr/>
            <p:nvPr/>
          </p:nvSpPr>
          <p:spPr>
            <a:xfrm>
              <a:off x="7475668" y="2829626"/>
              <a:ext cx="322440" cy="322440"/>
            </a:xfrm>
            <a:custGeom>
              <a:avLst/>
              <a:gdLst>
                <a:gd name="connsiteX0" fmla="*/ 311896 w 322440"/>
                <a:gd name="connsiteY0" fmla="*/ 322441 h 322440"/>
                <a:gd name="connsiteX1" fmla="*/ 10545 w 322440"/>
                <a:gd name="connsiteY1" fmla="*/ 322441 h 322440"/>
                <a:gd name="connsiteX2" fmla="*/ 0 w 322440"/>
                <a:gd name="connsiteY2" fmla="*/ 311896 h 322440"/>
                <a:gd name="connsiteX3" fmla="*/ 0 w 322440"/>
                <a:gd name="connsiteY3" fmla="*/ 10545 h 322440"/>
                <a:gd name="connsiteX4" fmla="*/ 10545 w 322440"/>
                <a:gd name="connsiteY4" fmla="*/ 0 h 322440"/>
                <a:gd name="connsiteX5" fmla="*/ 161498 w 322440"/>
                <a:gd name="connsiteY5" fmla="*/ 0 h 322440"/>
                <a:gd name="connsiteX6" fmla="*/ 322441 w 322440"/>
                <a:gd name="connsiteY6" fmla="*/ 160943 h 322440"/>
                <a:gd name="connsiteX7" fmla="*/ 322441 w 322440"/>
                <a:gd name="connsiteY7" fmla="*/ 311896 h 3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40" h="322440">
                  <a:moveTo>
                    <a:pt x="311896" y="322441"/>
                  </a:moveTo>
                  <a:lnTo>
                    <a:pt x="10545" y="322441"/>
                  </a:lnTo>
                  <a:lnTo>
                    <a:pt x="0" y="311896"/>
                  </a:lnTo>
                  <a:lnTo>
                    <a:pt x="0" y="10545"/>
                  </a:lnTo>
                  <a:lnTo>
                    <a:pt x="10545" y="0"/>
                  </a:lnTo>
                  <a:lnTo>
                    <a:pt x="161498" y="0"/>
                  </a:lnTo>
                  <a:lnTo>
                    <a:pt x="322441" y="160943"/>
                  </a:lnTo>
                  <a:lnTo>
                    <a:pt x="322441" y="311896"/>
                  </a:lnTo>
                  <a:close/>
                </a:path>
              </a:pathLst>
            </a:custGeom>
            <a:solidFill>
              <a:srgbClr val="123F6E"/>
            </a:solidFill>
            <a:ln w="5547" cap="flat">
              <a:noFill/>
              <a:prstDash val="solid"/>
              <a:miter/>
            </a:ln>
          </p:spPr>
          <p:txBody>
            <a:bodyPr rtlCol="0" anchor="ctr"/>
            <a:lstStyle/>
            <a:p>
              <a:endParaRPr lang="en-US"/>
            </a:p>
          </p:txBody>
        </p:sp>
        <p:sp>
          <p:nvSpPr>
            <p:cNvPr id="66" name="Freihandform: Form 65">
              <a:extLst>
                <a:ext uri="{FF2B5EF4-FFF2-40B4-BE49-F238E27FC236}">
                  <a16:creationId xmlns:a16="http://schemas.microsoft.com/office/drawing/2014/main" id="{D8CFD276-1544-4C99-BDD7-ABE7001657D3}"/>
                </a:ext>
              </a:extLst>
            </p:cNvPr>
            <p:cNvSpPr/>
            <p:nvPr/>
          </p:nvSpPr>
          <p:spPr>
            <a:xfrm>
              <a:off x="7335259" y="3193689"/>
              <a:ext cx="98785" cy="99340"/>
            </a:xfrm>
            <a:custGeom>
              <a:avLst/>
              <a:gdLst>
                <a:gd name="connsiteX0" fmla="*/ 88241 w 98785"/>
                <a:gd name="connsiteY0" fmla="*/ 99341 h 99340"/>
                <a:gd name="connsiteX1" fmla="*/ 10545 w 98785"/>
                <a:gd name="connsiteY1" fmla="*/ 99341 h 99340"/>
                <a:gd name="connsiteX2" fmla="*/ 0 w 98785"/>
                <a:gd name="connsiteY2" fmla="*/ 88796 h 99340"/>
                <a:gd name="connsiteX3" fmla="*/ 0 w 98785"/>
                <a:gd name="connsiteY3" fmla="*/ 10545 h 99340"/>
                <a:gd name="connsiteX4" fmla="*/ 10545 w 98785"/>
                <a:gd name="connsiteY4" fmla="*/ 0 h 99340"/>
                <a:gd name="connsiteX5" fmla="*/ 88241 w 98785"/>
                <a:gd name="connsiteY5" fmla="*/ 0 h 99340"/>
                <a:gd name="connsiteX6" fmla="*/ 98786 w 98785"/>
                <a:gd name="connsiteY6" fmla="*/ 10545 h 99340"/>
                <a:gd name="connsiteX7" fmla="*/ 98786 w 98785"/>
                <a:gd name="connsiteY7" fmla="*/ 88796 h 9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85" h="99340">
                  <a:moveTo>
                    <a:pt x="88241" y="99341"/>
                  </a:moveTo>
                  <a:lnTo>
                    <a:pt x="10545" y="99341"/>
                  </a:lnTo>
                  <a:lnTo>
                    <a:pt x="0" y="88796"/>
                  </a:lnTo>
                  <a:lnTo>
                    <a:pt x="0" y="10545"/>
                  </a:lnTo>
                  <a:lnTo>
                    <a:pt x="10545" y="0"/>
                  </a:lnTo>
                  <a:lnTo>
                    <a:pt x="88241" y="0"/>
                  </a:lnTo>
                  <a:lnTo>
                    <a:pt x="98786" y="10545"/>
                  </a:lnTo>
                  <a:lnTo>
                    <a:pt x="98786" y="88796"/>
                  </a:lnTo>
                  <a:close/>
                </a:path>
              </a:pathLst>
            </a:custGeom>
            <a:solidFill>
              <a:srgbClr val="123F6E"/>
            </a:solidFill>
            <a:ln w="5547" cap="flat">
              <a:noFill/>
              <a:prstDash val="solid"/>
              <a:miter/>
            </a:ln>
          </p:spPr>
          <p:txBody>
            <a:bodyPr rtlCol="0" anchor="ctr"/>
            <a:lstStyle/>
            <a:p>
              <a:endParaRPr lang="en-US"/>
            </a:p>
          </p:txBody>
        </p:sp>
        <p:sp>
          <p:nvSpPr>
            <p:cNvPr id="67" name="Freihandform: Form 66">
              <a:extLst>
                <a:ext uri="{FF2B5EF4-FFF2-40B4-BE49-F238E27FC236}">
                  <a16:creationId xmlns:a16="http://schemas.microsoft.com/office/drawing/2014/main" id="{5ECB2BD9-46D5-42C7-B351-7D348B238FC9}"/>
                </a:ext>
              </a:extLst>
            </p:cNvPr>
            <p:cNvSpPr/>
            <p:nvPr/>
          </p:nvSpPr>
          <p:spPr>
            <a:xfrm>
              <a:off x="4784592" y="3299690"/>
              <a:ext cx="539991" cy="325215"/>
            </a:xfrm>
            <a:custGeom>
              <a:avLst/>
              <a:gdLst>
                <a:gd name="connsiteX0" fmla="*/ 0 w 539991"/>
                <a:gd name="connsiteY0" fmla="*/ 324106 h 325215"/>
                <a:gd name="connsiteX1" fmla="*/ 0 w 539991"/>
                <a:gd name="connsiteY1" fmla="*/ 8325 h 325215"/>
                <a:gd name="connsiteX2" fmla="*/ 113215 w 539991"/>
                <a:gd name="connsiteY2" fmla="*/ 8325 h 325215"/>
                <a:gd name="connsiteX3" fmla="*/ 113215 w 539991"/>
                <a:gd name="connsiteY3" fmla="*/ 54388 h 325215"/>
                <a:gd name="connsiteX4" fmla="*/ 159833 w 539991"/>
                <a:gd name="connsiteY4" fmla="*/ 13319 h 325215"/>
                <a:gd name="connsiteX5" fmla="*/ 219215 w 539991"/>
                <a:gd name="connsiteY5" fmla="*/ 0 h 325215"/>
                <a:gd name="connsiteX6" fmla="*/ 272493 w 539991"/>
                <a:gd name="connsiteY6" fmla="*/ 13319 h 325215"/>
                <a:gd name="connsiteX7" fmla="*/ 312451 w 539991"/>
                <a:gd name="connsiteY7" fmla="*/ 54943 h 325215"/>
                <a:gd name="connsiteX8" fmla="*/ 362399 w 539991"/>
                <a:gd name="connsiteY8" fmla="*/ 13319 h 325215"/>
                <a:gd name="connsiteX9" fmla="*/ 423446 w 539991"/>
                <a:gd name="connsiteY9" fmla="*/ 0 h 325215"/>
                <a:gd name="connsiteX10" fmla="*/ 509467 w 539991"/>
                <a:gd name="connsiteY10" fmla="*/ 28859 h 325215"/>
                <a:gd name="connsiteX11" fmla="*/ 539991 w 539991"/>
                <a:gd name="connsiteY11" fmla="*/ 109330 h 325215"/>
                <a:gd name="connsiteX12" fmla="*/ 539991 w 539991"/>
                <a:gd name="connsiteY12" fmla="*/ 324661 h 325215"/>
                <a:gd name="connsiteX13" fmla="*/ 417341 w 539991"/>
                <a:gd name="connsiteY13" fmla="*/ 324661 h 325215"/>
                <a:gd name="connsiteX14" fmla="*/ 417341 w 539991"/>
                <a:gd name="connsiteY14" fmla="*/ 155948 h 325215"/>
                <a:gd name="connsiteX15" fmla="*/ 407352 w 539991"/>
                <a:gd name="connsiteY15" fmla="*/ 113215 h 325215"/>
                <a:gd name="connsiteX16" fmla="*/ 375163 w 539991"/>
                <a:gd name="connsiteY16" fmla="*/ 99896 h 325215"/>
                <a:gd name="connsiteX17" fmla="*/ 341865 w 539991"/>
                <a:gd name="connsiteY17" fmla="*/ 113770 h 325215"/>
                <a:gd name="connsiteX18" fmla="*/ 331320 w 539991"/>
                <a:gd name="connsiteY18" fmla="*/ 157058 h 325215"/>
                <a:gd name="connsiteX19" fmla="*/ 331320 w 539991"/>
                <a:gd name="connsiteY19" fmla="*/ 324661 h 325215"/>
                <a:gd name="connsiteX20" fmla="*/ 209226 w 539991"/>
                <a:gd name="connsiteY20" fmla="*/ 324661 h 325215"/>
                <a:gd name="connsiteX21" fmla="*/ 209226 w 539991"/>
                <a:gd name="connsiteY21" fmla="*/ 159833 h 325215"/>
                <a:gd name="connsiteX22" fmla="*/ 199236 w 539991"/>
                <a:gd name="connsiteY22" fmla="*/ 113215 h 325215"/>
                <a:gd name="connsiteX23" fmla="*/ 165938 w 539991"/>
                <a:gd name="connsiteY23" fmla="*/ 99341 h 325215"/>
                <a:gd name="connsiteX24" fmla="*/ 134304 w 539991"/>
                <a:gd name="connsiteY24" fmla="*/ 113770 h 325215"/>
                <a:gd name="connsiteX25" fmla="*/ 123760 w 539991"/>
                <a:gd name="connsiteY25" fmla="*/ 155393 h 325215"/>
                <a:gd name="connsiteX26" fmla="*/ 123760 w 539991"/>
                <a:gd name="connsiteY26" fmla="*/ 325216 h 325215"/>
                <a:gd name="connsiteX27" fmla="*/ 0 w 539991"/>
                <a:gd name="connsiteY27" fmla="*/ 325216 h 32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9991" h="325215">
                  <a:moveTo>
                    <a:pt x="0" y="324106"/>
                  </a:moveTo>
                  <a:lnTo>
                    <a:pt x="0" y="8325"/>
                  </a:lnTo>
                  <a:lnTo>
                    <a:pt x="113215" y="8325"/>
                  </a:lnTo>
                  <a:lnTo>
                    <a:pt x="113215" y="54388"/>
                  </a:lnTo>
                  <a:cubicBezTo>
                    <a:pt x="127089" y="36073"/>
                    <a:pt x="142629" y="22199"/>
                    <a:pt x="159833" y="13319"/>
                  </a:cubicBezTo>
                  <a:cubicBezTo>
                    <a:pt x="177037" y="4440"/>
                    <a:pt x="197016" y="0"/>
                    <a:pt x="219215" y="0"/>
                  </a:cubicBezTo>
                  <a:cubicBezTo>
                    <a:pt x="239749" y="0"/>
                    <a:pt x="257509" y="4440"/>
                    <a:pt x="272493" y="13319"/>
                  </a:cubicBezTo>
                  <a:cubicBezTo>
                    <a:pt x="287477" y="22199"/>
                    <a:pt x="300797" y="36073"/>
                    <a:pt x="312451" y="54943"/>
                  </a:cubicBezTo>
                  <a:cubicBezTo>
                    <a:pt x="327435" y="36073"/>
                    <a:pt x="344085" y="22199"/>
                    <a:pt x="362399" y="13319"/>
                  </a:cubicBezTo>
                  <a:cubicBezTo>
                    <a:pt x="380713" y="4440"/>
                    <a:pt x="400692" y="0"/>
                    <a:pt x="423446" y="0"/>
                  </a:cubicBezTo>
                  <a:cubicBezTo>
                    <a:pt x="460075" y="0"/>
                    <a:pt x="488933" y="9435"/>
                    <a:pt x="509467" y="28859"/>
                  </a:cubicBezTo>
                  <a:cubicBezTo>
                    <a:pt x="530002" y="48283"/>
                    <a:pt x="539991" y="74922"/>
                    <a:pt x="539991" y="109330"/>
                  </a:cubicBezTo>
                  <a:lnTo>
                    <a:pt x="539991" y="324661"/>
                  </a:lnTo>
                  <a:lnTo>
                    <a:pt x="417341" y="324661"/>
                  </a:lnTo>
                  <a:lnTo>
                    <a:pt x="417341" y="155948"/>
                  </a:lnTo>
                  <a:cubicBezTo>
                    <a:pt x="417341" y="135969"/>
                    <a:pt x="414012" y="122095"/>
                    <a:pt x="407352" y="113215"/>
                  </a:cubicBezTo>
                  <a:cubicBezTo>
                    <a:pt x="400692" y="104335"/>
                    <a:pt x="390148" y="99896"/>
                    <a:pt x="375163" y="99896"/>
                  </a:cubicBezTo>
                  <a:cubicBezTo>
                    <a:pt x="360179" y="99896"/>
                    <a:pt x="349080" y="104335"/>
                    <a:pt x="341865" y="113770"/>
                  </a:cubicBezTo>
                  <a:cubicBezTo>
                    <a:pt x="334650" y="123205"/>
                    <a:pt x="331320" y="137634"/>
                    <a:pt x="331320" y="157058"/>
                  </a:cubicBezTo>
                  <a:lnTo>
                    <a:pt x="331320" y="324661"/>
                  </a:lnTo>
                  <a:lnTo>
                    <a:pt x="209226" y="324661"/>
                  </a:lnTo>
                  <a:lnTo>
                    <a:pt x="209226" y="159833"/>
                  </a:lnTo>
                  <a:cubicBezTo>
                    <a:pt x="209226" y="138189"/>
                    <a:pt x="205896" y="122650"/>
                    <a:pt x="199236" y="113215"/>
                  </a:cubicBezTo>
                  <a:cubicBezTo>
                    <a:pt x="192576" y="103780"/>
                    <a:pt x="181477" y="99341"/>
                    <a:pt x="165938" y="99341"/>
                  </a:cubicBezTo>
                  <a:cubicBezTo>
                    <a:pt x="152063" y="99341"/>
                    <a:pt x="141519" y="104335"/>
                    <a:pt x="134304" y="113770"/>
                  </a:cubicBezTo>
                  <a:cubicBezTo>
                    <a:pt x="127089" y="123205"/>
                    <a:pt x="123760" y="137079"/>
                    <a:pt x="123760" y="155393"/>
                  </a:cubicBezTo>
                  <a:lnTo>
                    <a:pt x="123760" y="325216"/>
                  </a:lnTo>
                  <a:lnTo>
                    <a:pt x="0" y="325216"/>
                  </a:lnTo>
                  <a:close/>
                </a:path>
              </a:pathLst>
            </a:custGeom>
            <a:solidFill>
              <a:srgbClr val="676767"/>
            </a:solidFill>
            <a:ln w="5547" cap="flat">
              <a:noFill/>
              <a:prstDash val="solid"/>
              <a:miter/>
            </a:ln>
          </p:spPr>
          <p:txBody>
            <a:bodyPr rtlCol="0" anchor="ctr"/>
            <a:lstStyle/>
            <a:p>
              <a:endParaRPr lang="en-US"/>
            </a:p>
          </p:txBody>
        </p:sp>
        <p:sp>
          <p:nvSpPr>
            <p:cNvPr id="68" name="Freihandform: Form 67">
              <a:extLst>
                <a:ext uri="{FF2B5EF4-FFF2-40B4-BE49-F238E27FC236}">
                  <a16:creationId xmlns:a16="http://schemas.microsoft.com/office/drawing/2014/main" id="{80D33C0B-A98E-4362-8A9B-F27F846CB301}"/>
                </a:ext>
              </a:extLst>
            </p:cNvPr>
            <p:cNvSpPr/>
            <p:nvPr/>
          </p:nvSpPr>
          <p:spPr>
            <a:xfrm>
              <a:off x="4395000" y="3297470"/>
              <a:ext cx="359624" cy="337425"/>
            </a:xfrm>
            <a:custGeom>
              <a:avLst/>
              <a:gdLst>
                <a:gd name="connsiteX0" fmla="*/ 349634 w 359624"/>
                <a:gd name="connsiteY0" fmla="*/ 233090 h 337425"/>
                <a:gd name="connsiteX1" fmla="*/ 175927 w 359624"/>
                <a:gd name="connsiteY1" fmla="*/ 337425 h 337425"/>
                <a:gd name="connsiteX2" fmla="*/ 0 w 359624"/>
                <a:gd name="connsiteY2" fmla="*/ 171487 h 337425"/>
                <a:gd name="connsiteX3" fmla="*/ 180922 w 359624"/>
                <a:gd name="connsiteY3" fmla="*/ 0 h 337425"/>
                <a:gd name="connsiteX4" fmla="*/ 359624 w 359624"/>
                <a:gd name="connsiteY4" fmla="*/ 188692 h 337425"/>
                <a:gd name="connsiteX5" fmla="*/ 359624 w 359624"/>
                <a:gd name="connsiteY5" fmla="*/ 196461 h 337425"/>
                <a:gd name="connsiteX6" fmla="*/ 124869 w 359624"/>
                <a:gd name="connsiteY6" fmla="*/ 196461 h 337425"/>
                <a:gd name="connsiteX7" fmla="*/ 183142 w 359624"/>
                <a:gd name="connsiteY7" fmla="*/ 259174 h 337425"/>
                <a:gd name="connsiteX8" fmla="*/ 229760 w 359624"/>
                <a:gd name="connsiteY8" fmla="*/ 233090 h 337425"/>
                <a:gd name="connsiteX9" fmla="*/ 349634 w 359624"/>
                <a:gd name="connsiteY9" fmla="*/ 233090 h 337425"/>
                <a:gd name="connsiteX10" fmla="*/ 236420 w 359624"/>
                <a:gd name="connsiteY10" fmla="*/ 133749 h 337425"/>
                <a:gd name="connsiteX11" fmla="*/ 179812 w 359624"/>
                <a:gd name="connsiteY11" fmla="*/ 74922 h 337425"/>
                <a:gd name="connsiteX12" fmla="*/ 125424 w 359624"/>
                <a:gd name="connsiteY12" fmla="*/ 133749 h 337425"/>
                <a:gd name="connsiteX13" fmla="*/ 236420 w 359624"/>
                <a:gd name="connsiteY13" fmla="*/ 133749 h 33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624" h="337425">
                  <a:moveTo>
                    <a:pt x="349634" y="233090"/>
                  </a:moveTo>
                  <a:cubicBezTo>
                    <a:pt x="332430" y="301352"/>
                    <a:pt x="273048" y="337425"/>
                    <a:pt x="175927" y="337425"/>
                  </a:cubicBezTo>
                  <a:cubicBezTo>
                    <a:pt x="67152" y="337425"/>
                    <a:pt x="0" y="271938"/>
                    <a:pt x="0" y="171487"/>
                  </a:cubicBezTo>
                  <a:cubicBezTo>
                    <a:pt x="0" y="66042"/>
                    <a:pt x="68817" y="0"/>
                    <a:pt x="180922" y="0"/>
                  </a:cubicBezTo>
                  <a:cubicBezTo>
                    <a:pt x="292472" y="0"/>
                    <a:pt x="359624" y="69927"/>
                    <a:pt x="359624" y="188692"/>
                  </a:cubicBezTo>
                  <a:cubicBezTo>
                    <a:pt x="359624" y="190912"/>
                    <a:pt x="359624" y="194241"/>
                    <a:pt x="359624" y="196461"/>
                  </a:cubicBezTo>
                  <a:lnTo>
                    <a:pt x="124869" y="196461"/>
                  </a:lnTo>
                  <a:cubicBezTo>
                    <a:pt x="125979" y="236975"/>
                    <a:pt x="147068" y="259174"/>
                    <a:pt x="183142" y="259174"/>
                  </a:cubicBezTo>
                  <a:cubicBezTo>
                    <a:pt x="207561" y="259174"/>
                    <a:pt x="224210" y="249739"/>
                    <a:pt x="229760" y="233090"/>
                  </a:cubicBezTo>
                  <a:lnTo>
                    <a:pt x="349634" y="233090"/>
                  </a:lnTo>
                  <a:close/>
                  <a:moveTo>
                    <a:pt x="236420" y="133749"/>
                  </a:moveTo>
                  <a:cubicBezTo>
                    <a:pt x="234200" y="94901"/>
                    <a:pt x="215330" y="74922"/>
                    <a:pt x="179812" y="74922"/>
                  </a:cubicBezTo>
                  <a:cubicBezTo>
                    <a:pt x="147068" y="74922"/>
                    <a:pt x="127089" y="96011"/>
                    <a:pt x="125424" y="133749"/>
                  </a:cubicBezTo>
                  <a:lnTo>
                    <a:pt x="236420" y="133749"/>
                  </a:lnTo>
                  <a:close/>
                </a:path>
              </a:pathLst>
            </a:custGeom>
            <a:solidFill>
              <a:srgbClr val="676767"/>
            </a:solidFill>
            <a:ln w="5547" cap="flat">
              <a:noFill/>
              <a:prstDash val="solid"/>
              <a:miter/>
            </a:ln>
          </p:spPr>
          <p:txBody>
            <a:bodyPr rtlCol="0" anchor="ctr"/>
            <a:lstStyle/>
            <a:p>
              <a:endParaRPr lang="en-US"/>
            </a:p>
          </p:txBody>
        </p:sp>
        <p:sp>
          <p:nvSpPr>
            <p:cNvPr id="69" name="Freihandform: Form 68">
              <a:extLst>
                <a:ext uri="{FF2B5EF4-FFF2-40B4-BE49-F238E27FC236}">
                  <a16:creationId xmlns:a16="http://schemas.microsoft.com/office/drawing/2014/main" id="{9A37EBA1-AA84-4B2F-8AD1-4741F9164122}"/>
                </a:ext>
              </a:extLst>
            </p:cNvPr>
            <p:cNvSpPr/>
            <p:nvPr/>
          </p:nvSpPr>
          <p:spPr>
            <a:xfrm>
              <a:off x="5368981" y="3300800"/>
              <a:ext cx="350189" cy="448975"/>
            </a:xfrm>
            <a:custGeom>
              <a:avLst/>
              <a:gdLst>
                <a:gd name="connsiteX0" fmla="*/ 0 w 350189"/>
                <a:gd name="connsiteY0" fmla="*/ 8325 h 448975"/>
                <a:gd name="connsiteX1" fmla="*/ 110995 w 350189"/>
                <a:gd name="connsiteY1" fmla="*/ 8325 h 448975"/>
                <a:gd name="connsiteX2" fmla="*/ 110995 w 350189"/>
                <a:gd name="connsiteY2" fmla="*/ 48838 h 448975"/>
                <a:gd name="connsiteX3" fmla="*/ 213111 w 350189"/>
                <a:gd name="connsiteY3" fmla="*/ 0 h 448975"/>
                <a:gd name="connsiteX4" fmla="*/ 350190 w 350189"/>
                <a:gd name="connsiteY4" fmla="*/ 166493 h 448975"/>
                <a:gd name="connsiteX5" fmla="*/ 210891 w 350189"/>
                <a:gd name="connsiteY5" fmla="*/ 333540 h 448975"/>
                <a:gd name="connsiteX6" fmla="*/ 122095 w 350189"/>
                <a:gd name="connsiteY6" fmla="*/ 293027 h 448975"/>
                <a:gd name="connsiteX7" fmla="*/ 122095 w 350189"/>
                <a:gd name="connsiteY7" fmla="*/ 448975 h 448975"/>
                <a:gd name="connsiteX8" fmla="*/ 555 w 350189"/>
                <a:gd name="connsiteY8" fmla="*/ 448975 h 448975"/>
                <a:gd name="connsiteX9" fmla="*/ 555 w 350189"/>
                <a:gd name="connsiteY9" fmla="*/ 8325 h 448975"/>
                <a:gd name="connsiteX10" fmla="*/ 174262 w 350189"/>
                <a:gd name="connsiteY10" fmla="*/ 93791 h 448975"/>
                <a:gd name="connsiteX11" fmla="*/ 121540 w 350189"/>
                <a:gd name="connsiteY11" fmla="*/ 166493 h 448975"/>
                <a:gd name="connsiteX12" fmla="*/ 173152 w 350189"/>
                <a:gd name="connsiteY12" fmla="*/ 237529 h 448975"/>
                <a:gd name="connsiteX13" fmla="*/ 224765 w 350189"/>
                <a:gd name="connsiteY13" fmla="*/ 166493 h 448975"/>
                <a:gd name="connsiteX14" fmla="*/ 174262 w 350189"/>
                <a:gd name="connsiteY14" fmla="*/ 93791 h 44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189" h="448975">
                  <a:moveTo>
                    <a:pt x="0" y="8325"/>
                  </a:moveTo>
                  <a:lnTo>
                    <a:pt x="110995" y="8325"/>
                  </a:lnTo>
                  <a:lnTo>
                    <a:pt x="110995" y="48838"/>
                  </a:lnTo>
                  <a:cubicBezTo>
                    <a:pt x="135969" y="14984"/>
                    <a:pt x="167603" y="0"/>
                    <a:pt x="213111" y="0"/>
                  </a:cubicBezTo>
                  <a:cubicBezTo>
                    <a:pt x="293027" y="0"/>
                    <a:pt x="350190" y="64932"/>
                    <a:pt x="350190" y="166493"/>
                  </a:cubicBezTo>
                  <a:cubicBezTo>
                    <a:pt x="350190" y="269163"/>
                    <a:pt x="295247" y="333540"/>
                    <a:pt x="210891" y="333540"/>
                  </a:cubicBezTo>
                  <a:cubicBezTo>
                    <a:pt x="172597" y="333540"/>
                    <a:pt x="143739" y="321331"/>
                    <a:pt x="122095" y="293027"/>
                  </a:cubicBezTo>
                  <a:lnTo>
                    <a:pt x="122095" y="448975"/>
                  </a:lnTo>
                  <a:lnTo>
                    <a:pt x="555" y="448975"/>
                  </a:lnTo>
                  <a:lnTo>
                    <a:pt x="555" y="8325"/>
                  </a:lnTo>
                  <a:close/>
                  <a:moveTo>
                    <a:pt x="174262" y="93791"/>
                  </a:moveTo>
                  <a:cubicBezTo>
                    <a:pt x="137079" y="93791"/>
                    <a:pt x="121540" y="117100"/>
                    <a:pt x="121540" y="166493"/>
                  </a:cubicBezTo>
                  <a:cubicBezTo>
                    <a:pt x="121540" y="213666"/>
                    <a:pt x="138744" y="237529"/>
                    <a:pt x="173152" y="237529"/>
                  </a:cubicBezTo>
                  <a:cubicBezTo>
                    <a:pt x="207006" y="237529"/>
                    <a:pt x="224765" y="213666"/>
                    <a:pt x="224765" y="166493"/>
                  </a:cubicBezTo>
                  <a:cubicBezTo>
                    <a:pt x="224210" y="117100"/>
                    <a:pt x="208116" y="93791"/>
                    <a:pt x="174262" y="93791"/>
                  </a:cubicBezTo>
                  <a:close/>
                </a:path>
              </a:pathLst>
            </a:custGeom>
            <a:solidFill>
              <a:srgbClr val="676767"/>
            </a:solidFill>
            <a:ln w="5547" cap="flat">
              <a:noFill/>
              <a:prstDash val="solid"/>
              <a:miter/>
            </a:ln>
          </p:spPr>
          <p:txBody>
            <a:bodyPr rtlCol="0" anchor="ctr"/>
            <a:lstStyle/>
            <a:p>
              <a:endParaRPr lang="en-US"/>
            </a:p>
          </p:txBody>
        </p:sp>
        <p:sp>
          <p:nvSpPr>
            <p:cNvPr id="70" name="Freihandform: Form 69">
              <a:extLst>
                <a:ext uri="{FF2B5EF4-FFF2-40B4-BE49-F238E27FC236}">
                  <a16:creationId xmlns:a16="http://schemas.microsoft.com/office/drawing/2014/main" id="{02163009-6CDC-4E72-8A0C-B6146F043E4D}"/>
                </a:ext>
              </a:extLst>
            </p:cNvPr>
            <p:cNvSpPr/>
            <p:nvPr/>
          </p:nvSpPr>
          <p:spPr>
            <a:xfrm>
              <a:off x="5735820" y="3298025"/>
              <a:ext cx="355184" cy="336870"/>
            </a:xfrm>
            <a:custGeom>
              <a:avLst/>
              <a:gdLst>
                <a:gd name="connsiteX0" fmla="*/ 177592 w 355184"/>
                <a:gd name="connsiteY0" fmla="*/ 0 h 336870"/>
                <a:gd name="connsiteX1" fmla="*/ 355184 w 355184"/>
                <a:gd name="connsiteY1" fmla="*/ 168158 h 336870"/>
                <a:gd name="connsiteX2" fmla="*/ 177592 w 355184"/>
                <a:gd name="connsiteY2" fmla="*/ 336870 h 336870"/>
                <a:gd name="connsiteX3" fmla="*/ 0 w 355184"/>
                <a:gd name="connsiteY3" fmla="*/ 168158 h 336870"/>
                <a:gd name="connsiteX4" fmla="*/ 177592 w 355184"/>
                <a:gd name="connsiteY4" fmla="*/ 0 h 336870"/>
                <a:gd name="connsiteX5" fmla="*/ 177592 w 355184"/>
                <a:gd name="connsiteY5" fmla="*/ 249739 h 336870"/>
                <a:gd name="connsiteX6" fmla="*/ 229760 w 355184"/>
                <a:gd name="connsiteY6" fmla="*/ 168158 h 336870"/>
                <a:gd name="connsiteX7" fmla="*/ 177592 w 355184"/>
                <a:gd name="connsiteY7" fmla="*/ 87131 h 336870"/>
                <a:gd name="connsiteX8" fmla="*/ 125979 w 355184"/>
                <a:gd name="connsiteY8" fmla="*/ 168158 h 336870"/>
                <a:gd name="connsiteX9" fmla="*/ 177592 w 355184"/>
                <a:gd name="connsiteY9" fmla="*/ 249739 h 3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184" h="336870">
                  <a:moveTo>
                    <a:pt x="177592" y="0"/>
                  </a:moveTo>
                  <a:cubicBezTo>
                    <a:pt x="288587" y="0"/>
                    <a:pt x="355184" y="63822"/>
                    <a:pt x="355184" y="168158"/>
                  </a:cubicBezTo>
                  <a:cubicBezTo>
                    <a:pt x="355184" y="272493"/>
                    <a:pt x="288032" y="336870"/>
                    <a:pt x="177592" y="336870"/>
                  </a:cubicBezTo>
                  <a:cubicBezTo>
                    <a:pt x="66597" y="336870"/>
                    <a:pt x="0" y="272493"/>
                    <a:pt x="0" y="168158"/>
                  </a:cubicBezTo>
                  <a:cubicBezTo>
                    <a:pt x="0" y="63822"/>
                    <a:pt x="67152" y="0"/>
                    <a:pt x="177592" y="0"/>
                  </a:cubicBezTo>
                  <a:close/>
                  <a:moveTo>
                    <a:pt x="177592" y="249739"/>
                  </a:moveTo>
                  <a:cubicBezTo>
                    <a:pt x="215330" y="249739"/>
                    <a:pt x="229760" y="223655"/>
                    <a:pt x="229760" y="168158"/>
                  </a:cubicBezTo>
                  <a:cubicBezTo>
                    <a:pt x="229760" y="112660"/>
                    <a:pt x="215330" y="87131"/>
                    <a:pt x="177592" y="87131"/>
                  </a:cubicBezTo>
                  <a:cubicBezTo>
                    <a:pt x="139854" y="87131"/>
                    <a:pt x="125979" y="112660"/>
                    <a:pt x="125979" y="168158"/>
                  </a:cubicBezTo>
                  <a:cubicBezTo>
                    <a:pt x="126534" y="223655"/>
                    <a:pt x="139854" y="249739"/>
                    <a:pt x="177592" y="249739"/>
                  </a:cubicBezTo>
                  <a:close/>
                </a:path>
              </a:pathLst>
            </a:custGeom>
            <a:solidFill>
              <a:srgbClr val="676767"/>
            </a:solidFill>
            <a:ln w="5547" cap="flat">
              <a:noFill/>
              <a:prstDash val="solid"/>
              <a:miter/>
            </a:ln>
          </p:spPr>
          <p:txBody>
            <a:bodyPr rtlCol="0" anchor="ctr"/>
            <a:lstStyle/>
            <a:p>
              <a:endParaRPr lang="en-US"/>
            </a:p>
          </p:txBody>
        </p:sp>
        <p:sp>
          <p:nvSpPr>
            <p:cNvPr id="71" name="Freihandform: Form 70">
              <a:extLst>
                <a:ext uri="{FF2B5EF4-FFF2-40B4-BE49-F238E27FC236}">
                  <a16:creationId xmlns:a16="http://schemas.microsoft.com/office/drawing/2014/main" id="{DD8703C0-45DC-42B6-913F-C43E9E7D8F09}"/>
                </a:ext>
              </a:extLst>
            </p:cNvPr>
            <p:cNvSpPr/>
            <p:nvPr/>
          </p:nvSpPr>
          <p:spPr>
            <a:xfrm>
              <a:off x="6084899" y="3309124"/>
              <a:ext cx="539436" cy="314671"/>
            </a:xfrm>
            <a:custGeom>
              <a:avLst/>
              <a:gdLst>
                <a:gd name="connsiteX0" fmla="*/ 0 w 539436"/>
                <a:gd name="connsiteY0" fmla="*/ 0 h 314671"/>
                <a:gd name="connsiteX1" fmla="*/ 123759 w 539436"/>
                <a:gd name="connsiteY1" fmla="*/ 0 h 314671"/>
                <a:gd name="connsiteX2" fmla="*/ 170378 w 539436"/>
                <a:gd name="connsiteY2" fmla="*/ 192022 h 314671"/>
                <a:gd name="connsiteX3" fmla="*/ 219215 w 539436"/>
                <a:gd name="connsiteY3" fmla="*/ 0 h 314671"/>
                <a:gd name="connsiteX4" fmla="*/ 324661 w 539436"/>
                <a:gd name="connsiteY4" fmla="*/ 0 h 314671"/>
                <a:gd name="connsiteX5" fmla="*/ 373498 w 539436"/>
                <a:gd name="connsiteY5" fmla="*/ 192022 h 314671"/>
                <a:gd name="connsiteX6" fmla="*/ 420116 w 539436"/>
                <a:gd name="connsiteY6" fmla="*/ 0 h 314671"/>
                <a:gd name="connsiteX7" fmla="*/ 539436 w 539436"/>
                <a:gd name="connsiteY7" fmla="*/ 0 h 314671"/>
                <a:gd name="connsiteX8" fmla="*/ 440650 w 539436"/>
                <a:gd name="connsiteY8" fmla="*/ 314671 h 314671"/>
                <a:gd name="connsiteX9" fmla="*/ 318001 w 539436"/>
                <a:gd name="connsiteY9" fmla="*/ 314671 h 314671"/>
                <a:gd name="connsiteX10" fmla="*/ 272493 w 539436"/>
                <a:gd name="connsiteY10" fmla="*/ 132639 h 314671"/>
                <a:gd name="connsiteX11" fmla="*/ 226985 w 539436"/>
                <a:gd name="connsiteY11" fmla="*/ 314671 h 314671"/>
                <a:gd name="connsiteX12" fmla="*/ 104335 w 539436"/>
                <a:gd name="connsiteY12" fmla="*/ 314671 h 314671"/>
                <a:gd name="connsiteX13" fmla="*/ 0 w 539436"/>
                <a:gd name="connsiteY13" fmla="*/ 0 h 31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436" h="314671">
                  <a:moveTo>
                    <a:pt x="0" y="0"/>
                  </a:moveTo>
                  <a:lnTo>
                    <a:pt x="123759" y="0"/>
                  </a:lnTo>
                  <a:lnTo>
                    <a:pt x="170378" y="192022"/>
                  </a:lnTo>
                  <a:lnTo>
                    <a:pt x="219215" y="0"/>
                  </a:lnTo>
                  <a:lnTo>
                    <a:pt x="324661" y="0"/>
                  </a:lnTo>
                  <a:lnTo>
                    <a:pt x="373498" y="192022"/>
                  </a:lnTo>
                  <a:lnTo>
                    <a:pt x="420116" y="0"/>
                  </a:lnTo>
                  <a:lnTo>
                    <a:pt x="539436" y="0"/>
                  </a:lnTo>
                  <a:lnTo>
                    <a:pt x="440650" y="314671"/>
                  </a:lnTo>
                  <a:lnTo>
                    <a:pt x="318001" y="314671"/>
                  </a:lnTo>
                  <a:lnTo>
                    <a:pt x="272493" y="132639"/>
                  </a:lnTo>
                  <a:lnTo>
                    <a:pt x="226985" y="314671"/>
                  </a:lnTo>
                  <a:lnTo>
                    <a:pt x="104335" y="314671"/>
                  </a:lnTo>
                  <a:lnTo>
                    <a:pt x="0" y="0"/>
                  </a:lnTo>
                  <a:close/>
                </a:path>
              </a:pathLst>
            </a:custGeom>
            <a:solidFill>
              <a:srgbClr val="676767"/>
            </a:solidFill>
            <a:ln w="5547" cap="flat">
              <a:noFill/>
              <a:prstDash val="solid"/>
              <a:miter/>
            </a:ln>
          </p:spPr>
          <p:txBody>
            <a:bodyPr rtlCol="0" anchor="ctr"/>
            <a:lstStyle/>
            <a:p>
              <a:endParaRPr lang="en-US"/>
            </a:p>
          </p:txBody>
        </p:sp>
        <p:sp>
          <p:nvSpPr>
            <p:cNvPr id="72" name="Freihandform: Form 71">
              <a:extLst>
                <a:ext uri="{FF2B5EF4-FFF2-40B4-BE49-F238E27FC236}">
                  <a16:creationId xmlns:a16="http://schemas.microsoft.com/office/drawing/2014/main" id="{9733F160-0095-4B3F-BC03-55433D6287BA}"/>
                </a:ext>
              </a:extLst>
            </p:cNvPr>
            <p:cNvSpPr/>
            <p:nvPr/>
          </p:nvSpPr>
          <p:spPr>
            <a:xfrm>
              <a:off x="6618786" y="3297470"/>
              <a:ext cx="359623" cy="337425"/>
            </a:xfrm>
            <a:custGeom>
              <a:avLst/>
              <a:gdLst>
                <a:gd name="connsiteX0" fmla="*/ 349634 w 359623"/>
                <a:gd name="connsiteY0" fmla="*/ 233090 h 337425"/>
                <a:gd name="connsiteX1" fmla="*/ 175927 w 359623"/>
                <a:gd name="connsiteY1" fmla="*/ 337425 h 337425"/>
                <a:gd name="connsiteX2" fmla="*/ 0 w 359623"/>
                <a:gd name="connsiteY2" fmla="*/ 171487 h 337425"/>
                <a:gd name="connsiteX3" fmla="*/ 180922 w 359623"/>
                <a:gd name="connsiteY3" fmla="*/ 0 h 337425"/>
                <a:gd name="connsiteX4" fmla="*/ 359624 w 359623"/>
                <a:gd name="connsiteY4" fmla="*/ 188692 h 337425"/>
                <a:gd name="connsiteX5" fmla="*/ 359624 w 359623"/>
                <a:gd name="connsiteY5" fmla="*/ 196461 h 337425"/>
                <a:gd name="connsiteX6" fmla="*/ 124869 w 359623"/>
                <a:gd name="connsiteY6" fmla="*/ 196461 h 337425"/>
                <a:gd name="connsiteX7" fmla="*/ 183142 w 359623"/>
                <a:gd name="connsiteY7" fmla="*/ 259174 h 337425"/>
                <a:gd name="connsiteX8" fmla="*/ 229760 w 359623"/>
                <a:gd name="connsiteY8" fmla="*/ 233090 h 337425"/>
                <a:gd name="connsiteX9" fmla="*/ 349634 w 359623"/>
                <a:gd name="connsiteY9" fmla="*/ 233090 h 337425"/>
                <a:gd name="connsiteX10" fmla="*/ 236419 w 359623"/>
                <a:gd name="connsiteY10" fmla="*/ 133749 h 337425"/>
                <a:gd name="connsiteX11" fmla="*/ 179812 w 359623"/>
                <a:gd name="connsiteY11" fmla="*/ 74922 h 337425"/>
                <a:gd name="connsiteX12" fmla="*/ 125424 w 359623"/>
                <a:gd name="connsiteY12" fmla="*/ 133749 h 337425"/>
                <a:gd name="connsiteX13" fmla="*/ 236419 w 359623"/>
                <a:gd name="connsiteY13" fmla="*/ 133749 h 33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623" h="337425">
                  <a:moveTo>
                    <a:pt x="349634" y="233090"/>
                  </a:moveTo>
                  <a:cubicBezTo>
                    <a:pt x="332430" y="301352"/>
                    <a:pt x="273048" y="337425"/>
                    <a:pt x="175927" y="337425"/>
                  </a:cubicBezTo>
                  <a:cubicBezTo>
                    <a:pt x="67152" y="337425"/>
                    <a:pt x="0" y="271938"/>
                    <a:pt x="0" y="171487"/>
                  </a:cubicBezTo>
                  <a:cubicBezTo>
                    <a:pt x="0" y="66042"/>
                    <a:pt x="68817" y="0"/>
                    <a:pt x="180922" y="0"/>
                  </a:cubicBezTo>
                  <a:cubicBezTo>
                    <a:pt x="292472" y="0"/>
                    <a:pt x="359624" y="69927"/>
                    <a:pt x="359624" y="188692"/>
                  </a:cubicBezTo>
                  <a:cubicBezTo>
                    <a:pt x="359624" y="190912"/>
                    <a:pt x="359624" y="194241"/>
                    <a:pt x="359624" y="196461"/>
                  </a:cubicBezTo>
                  <a:lnTo>
                    <a:pt x="124869" y="196461"/>
                  </a:lnTo>
                  <a:cubicBezTo>
                    <a:pt x="125979" y="236975"/>
                    <a:pt x="146513" y="259174"/>
                    <a:pt x="183142" y="259174"/>
                  </a:cubicBezTo>
                  <a:cubicBezTo>
                    <a:pt x="207561" y="259174"/>
                    <a:pt x="224210" y="249739"/>
                    <a:pt x="229760" y="233090"/>
                  </a:cubicBezTo>
                  <a:lnTo>
                    <a:pt x="349634" y="233090"/>
                  </a:lnTo>
                  <a:close/>
                  <a:moveTo>
                    <a:pt x="236419" y="133749"/>
                  </a:moveTo>
                  <a:cubicBezTo>
                    <a:pt x="234200" y="94901"/>
                    <a:pt x="215330" y="74922"/>
                    <a:pt x="179812" y="74922"/>
                  </a:cubicBezTo>
                  <a:cubicBezTo>
                    <a:pt x="147068" y="74922"/>
                    <a:pt x="127089" y="96011"/>
                    <a:pt x="125424" y="133749"/>
                  </a:cubicBezTo>
                  <a:lnTo>
                    <a:pt x="236419" y="133749"/>
                  </a:lnTo>
                  <a:close/>
                </a:path>
              </a:pathLst>
            </a:custGeom>
            <a:solidFill>
              <a:srgbClr val="676767"/>
            </a:solidFill>
            <a:ln w="5547" cap="flat">
              <a:noFill/>
              <a:prstDash val="solid"/>
              <a:miter/>
            </a:ln>
          </p:spPr>
          <p:txBody>
            <a:bodyPr rtlCol="0" anchor="ctr"/>
            <a:lstStyle/>
            <a:p>
              <a:endParaRPr lang="en-US"/>
            </a:p>
          </p:txBody>
        </p:sp>
        <p:sp>
          <p:nvSpPr>
            <p:cNvPr id="73" name="Freihandform: Form 72">
              <a:extLst>
                <a:ext uri="{FF2B5EF4-FFF2-40B4-BE49-F238E27FC236}">
                  <a16:creationId xmlns:a16="http://schemas.microsoft.com/office/drawing/2014/main" id="{E70C7C95-CC18-4914-BB47-58D2615D02F3}"/>
                </a:ext>
              </a:extLst>
            </p:cNvPr>
            <p:cNvSpPr/>
            <p:nvPr/>
          </p:nvSpPr>
          <p:spPr>
            <a:xfrm>
              <a:off x="7011153" y="3300800"/>
              <a:ext cx="224210" cy="322995"/>
            </a:xfrm>
            <a:custGeom>
              <a:avLst/>
              <a:gdLst>
                <a:gd name="connsiteX0" fmla="*/ 0 w 224210"/>
                <a:gd name="connsiteY0" fmla="*/ 8325 h 322995"/>
                <a:gd name="connsiteX1" fmla="*/ 115435 w 224210"/>
                <a:gd name="connsiteY1" fmla="*/ 8325 h 322995"/>
                <a:gd name="connsiteX2" fmla="*/ 115435 w 224210"/>
                <a:gd name="connsiteY2" fmla="*/ 66042 h 322995"/>
                <a:gd name="connsiteX3" fmla="*/ 213111 w 224210"/>
                <a:gd name="connsiteY3" fmla="*/ 0 h 322995"/>
                <a:gd name="connsiteX4" fmla="*/ 224210 w 224210"/>
                <a:gd name="connsiteY4" fmla="*/ 0 h 322995"/>
                <a:gd name="connsiteX5" fmla="*/ 224210 w 224210"/>
                <a:gd name="connsiteY5" fmla="*/ 124869 h 322995"/>
                <a:gd name="connsiteX6" fmla="*/ 198681 w 224210"/>
                <a:gd name="connsiteY6" fmla="*/ 123205 h 322995"/>
                <a:gd name="connsiteX7" fmla="*/ 125424 w 224210"/>
                <a:gd name="connsiteY7" fmla="*/ 193686 h 322995"/>
                <a:gd name="connsiteX8" fmla="*/ 125424 w 224210"/>
                <a:gd name="connsiteY8" fmla="*/ 322996 h 322995"/>
                <a:gd name="connsiteX9" fmla="*/ 0 w 224210"/>
                <a:gd name="connsiteY9" fmla="*/ 322996 h 322995"/>
                <a:gd name="connsiteX10" fmla="*/ 0 w 224210"/>
                <a:gd name="connsiteY10" fmla="*/ 8325 h 32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10" h="322995">
                  <a:moveTo>
                    <a:pt x="0" y="8325"/>
                  </a:moveTo>
                  <a:lnTo>
                    <a:pt x="115435" y="8325"/>
                  </a:lnTo>
                  <a:lnTo>
                    <a:pt x="115435" y="66042"/>
                  </a:lnTo>
                  <a:cubicBezTo>
                    <a:pt x="132084" y="19979"/>
                    <a:pt x="162053" y="0"/>
                    <a:pt x="213111" y="0"/>
                  </a:cubicBezTo>
                  <a:cubicBezTo>
                    <a:pt x="216440" y="0"/>
                    <a:pt x="220880" y="0"/>
                    <a:pt x="224210" y="0"/>
                  </a:cubicBezTo>
                  <a:lnTo>
                    <a:pt x="224210" y="124869"/>
                  </a:lnTo>
                  <a:cubicBezTo>
                    <a:pt x="214776" y="123760"/>
                    <a:pt x="206451" y="123205"/>
                    <a:pt x="198681" y="123205"/>
                  </a:cubicBezTo>
                  <a:cubicBezTo>
                    <a:pt x="148178" y="123205"/>
                    <a:pt x="125424" y="145404"/>
                    <a:pt x="125424" y="193686"/>
                  </a:cubicBezTo>
                  <a:lnTo>
                    <a:pt x="125424" y="322996"/>
                  </a:lnTo>
                  <a:lnTo>
                    <a:pt x="0" y="322996"/>
                  </a:lnTo>
                  <a:lnTo>
                    <a:pt x="0" y="8325"/>
                  </a:lnTo>
                  <a:close/>
                </a:path>
              </a:pathLst>
            </a:custGeom>
            <a:solidFill>
              <a:srgbClr val="676767"/>
            </a:solidFill>
            <a:ln w="5547" cap="flat">
              <a:noFill/>
              <a:prstDash val="solid"/>
              <a:miter/>
            </a:ln>
          </p:spPr>
          <p:txBody>
            <a:bodyPr rtlCol="0" anchor="ctr"/>
            <a:lstStyle/>
            <a:p>
              <a:endParaRPr lang="en-US"/>
            </a:p>
          </p:txBody>
        </p:sp>
      </p:grpSp>
      <p:sp>
        <p:nvSpPr>
          <p:cNvPr id="34" name="MIO_AGENDA_LAST_SLIDE" hidden="1">
            <a:extLst>
              <a:ext uri="{FF2B5EF4-FFF2-40B4-BE49-F238E27FC236}">
                <a16:creationId xmlns:a16="http://schemas.microsoft.com/office/drawing/2014/main" id="{B202F153-78E6-4268-A965-70853F9B6568}"/>
              </a:ext>
            </a:extLst>
          </p:cNvPr>
          <p:cNvSpPr/>
          <p:nvPr userDrawn="1">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2958517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10;with picture">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216FF1A-DC4D-4193-B093-8415568FD187}"/>
              </a:ext>
            </a:extLst>
          </p:cNvPr>
          <p:cNvSpPr>
            <a:spLocks noGrp="1"/>
          </p:cNvSpPr>
          <p:nvPr>
            <p:ph type="pic" sz="quarter" idx="13"/>
          </p:nvPr>
        </p:nvSpPr>
        <p:spPr>
          <a:xfrm>
            <a:off x="0" y="97201"/>
            <a:ext cx="12192000" cy="6760799"/>
          </a:xfrm>
          <a:solidFill>
            <a:schemeClr val="bg1"/>
          </a:solidFill>
        </p:spPr>
        <p:txBody>
          <a:bodyPr bIns="972000" anchor="ctr"/>
          <a:lstStyle>
            <a:lvl1pPr algn="ctr">
              <a:defRPr/>
            </a:lvl1pPr>
          </a:lstStyle>
          <a:p>
            <a:r>
              <a:rPr lang="en-US"/>
              <a:t>Click icon to add picture</a:t>
            </a:r>
          </a:p>
        </p:txBody>
      </p:sp>
      <p:sp>
        <p:nvSpPr>
          <p:cNvPr id="2" name="Title">
            <a:extLst>
              <a:ext uri="{FF2B5EF4-FFF2-40B4-BE49-F238E27FC236}">
                <a16:creationId xmlns:a16="http://schemas.microsoft.com/office/drawing/2014/main" id="{353E13F2-393C-4C28-8FBF-51B67475634E}"/>
              </a:ext>
            </a:extLst>
          </p:cNvPr>
          <p:cNvSpPr>
            <a:spLocks noGrp="1"/>
          </p:cNvSpPr>
          <p:nvPr>
            <p:ph type="title"/>
          </p:nvPr>
        </p:nvSpPr>
        <p:spPr>
          <a:xfrm>
            <a:off x="0" y="4110038"/>
            <a:ext cx="10178400" cy="971550"/>
          </a:xfrm>
          <a:solidFill>
            <a:srgbClr val="FFFFFF">
              <a:alpha val="80000"/>
            </a:srgbClr>
          </a:solidFill>
        </p:spPr>
        <p:txBody>
          <a:bodyPr lIns="457200" rIns="97200" bIns="97200" anchor="t"/>
          <a:lstStyle>
            <a:lvl1pPr>
              <a:defRPr sz="5400" baseline="0"/>
            </a:lvl1pPr>
          </a:lstStyle>
          <a:p>
            <a:r>
              <a:rPr lang="en-US"/>
              <a:t>Click to edit Master title style</a:t>
            </a:r>
            <a:endParaRPr lang="de-DE"/>
          </a:p>
        </p:txBody>
      </p:sp>
      <p:sp>
        <p:nvSpPr>
          <p:cNvPr id="3" name="Section number">
            <a:extLst>
              <a:ext uri="{FF2B5EF4-FFF2-40B4-BE49-F238E27FC236}">
                <a16:creationId xmlns:a16="http://schemas.microsoft.com/office/drawing/2014/main" id="{B1BD64D5-D9CB-4EEC-8DC6-67BB452D5B24}"/>
              </a:ext>
            </a:extLst>
          </p:cNvPr>
          <p:cNvSpPr>
            <a:spLocks noGrp="1"/>
          </p:cNvSpPr>
          <p:nvPr>
            <p:ph type="body" idx="1" hasCustomPrompt="1"/>
          </p:nvPr>
        </p:nvSpPr>
        <p:spPr>
          <a:xfrm>
            <a:off x="-1" y="2359800"/>
            <a:ext cx="2208001" cy="1555750"/>
          </a:xfrm>
          <a:prstGeom prst="rect">
            <a:avLst/>
          </a:prstGeom>
          <a:solidFill>
            <a:schemeClr val="bg1">
              <a:alpha val="80000"/>
            </a:schemeClr>
          </a:solidFill>
        </p:spPr>
        <p:txBody>
          <a:bodyPr lIns="457200" anchor="b">
            <a:noAutofit/>
          </a:bodyPr>
          <a:lstStyle>
            <a:lvl1pPr marL="0" indent="0">
              <a:buNone/>
              <a:defRPr sz="9600" b="1" i="0" baseline="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9" name="Datumsplatzhalter 8" hidden="1">
            <a:extLst>
              <a:ext uri="{FF2B5EF4-FFF2-40B4-BE49-F238E27FC236}">
                <a16:creationId xmlns:a16="http://schemas.microsoft.com/office/drawing/2014/main" id="{E3160AFB-A001-46E5-812A-AED9FE265221}"/>
              </a:ext>
            </a:extLst>
          </p:cNvPr>
          <p:cNvSpPr>
            <a:spLocks noGrp="1"/>
          </p:cNvSpPr>
          <p:nvPr>
            <p:ph type="dt" sz="half" idx="14"/>
          </p:nvPr>
        </p:nvSpPr>
        <p:spPr/>
        <p:txBody>
          <a:bodyPr/>
          <a:lstStyle/>
          <a:p>
            <a:endParaRPr lang="en-US"/>
          </a:p>
        </p:txBody>
      </p:sp>
      <p:sp>
        <p:nvSpPr>
          <p:cNvPr id="10" name="Fußzeilenplatzhalter 9" hidden="1">
            <a:extLst>
              <a:ext uri="{FF2B5EF4-FFF2-40B4-BE49-F238E27FC236}">
                <a16:creationId xmlns:a16="http://schemas.microsoft.com/office/drawing/2014/main" id="{F4E9AD7E-F42A-4B85-B84D-209EDD40E6B1}"/>
              </a:ext>
            </a:extLst>
          </p:cNvPr>
          <p:cNvSpPr>
            <a:spLocks noGrp="1"/>
          </p:cNvSpPr>
          <p:nvPr>
            <p:ph type="ftr" sz="quarter" idx="15"/>
          </p:nvPr>
        </p:nvSpPr>
        <p:spPr/>
        <p:txBody>
          <a:bodyPr/>
          <a:lstStyle/>
          <a:p>
            <a:endParaRPr lang="en-US"/>
          </a:p>
        </p:txBody>
      </p:sp>
      <p:sp>
        <p:nvSpPr>
          <p:cNvPr id="11" name="Foliennummernplatzhalter 10" hidden="1">
            <a:extLst>
              <a:ext uri="{FF2B5EF4-FFF2-40B4-BE49-F238E27FC236}">
                <a16:creationId xmlns:a16="http://schemas.microsoft.com/office/drawing/2014/main" id="{AD2A8790-FA62-42F7-8E09-1C93064AB933}"/>
              </a:ext>
            </a:extLst>
          </p:cNvPr>
          <p:cNvSpPr>
            <a:spLocks noGrp="1"/>
          </p:cNvSpPr>
          <p:nvPr>
            <p:ph type="sldNum" sz="quarter" idx="16"/>
          </p:nvPr>
        </p:nvSpPr>
        <p:spPr/>
        <p:txBody>
          <a:bodyPr/>
          <a:lstStyle/>
          <a:p>
            <a:fld id="{895CC360-39D1-4D3A-B6C9-5AECCFD4809A}" type="slidenum">
              <a:rPr lang="en-US"/>
              <a:pPr/>
              <a:t>‹Nr.›</a:t>
            </a:fld>
            <a:endParaRPr lang="en-US"/>
          </a:p>
        </p:txBody>
      </p:sp>
    </p:spTree>
    <p:extLst>
      <p:ext uri="{BB962C8B-B14F-4D97-AF65-F5344CB8AC3E}">
        <p14:creationId xmlns:p14="http://schemas.microsoft.com/office/powerpoint/2010/main" val="169032147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orient="horz" pos="3201">
          <p15:clr>
            <a:srgbClr val="547EBF"/>
          </p15:clr>
        </p15:guide>
        <p15:guide id="2" orient="horz" pos="2589">
          <p15:clr>
            <a:srgbClr val="547EBF"/>
          </p15:clr>
        </p15:guide>
        <p15:guide id="3" orient="horz" pos="2466">
          <p15:clr>
            <a:srgbClr val="547EBF"/>
          </p15:clr>
        </p15:guide>
        <p15:guide id="4" orient="horz" pos="1486">
          <p15:clr>
            <a:srgbClr val="547EBF"/>
          </p15:clr>
        </p15:guide>
        <p15:guide id="5" pos="1391">
          <p15:clr>
            <a:srgbClr val="547EB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3709287-CD78-49B6-93E1-98209353989D}"/>
              </a:ext>
            </a:extLst>
          </p:cNvPr>
          <p:cNvSpPr>
            <a:spLocks noGrp="1"/>
          </p:cNvSpPr>
          <p:nvPr>
            <p:ph type="title"/>
          </p:nvPr>
        </p:nvSpPr>
        <p:spPr>
          <a:xfrm>
            <a:off x="458400" y="318601"/>
            <a:ext cx="11275200" cy="583200"/>
          </a:xfrm>
        </p:spPr>
        <p:txBody>
          <a:bodyPr/>
          <a:lstStyle/>
          <a:p>
            <a:r>
              <a:rPr lang="en-US"/>
              <a:t>Click to edit Master title style</a:t>
            </a:r>
          </a:p>
        </p:txBody>
      </p:sp>
    </p:spTree>
    <p:extLst>
      <p:ext uri="{BB962C8B-B14F-4D97-AF65-F5344CB8AC3E}">
        <p14:creationId xmlns:p14="http://schemas.microsoft.com/office/powerpoint/2010/main" val="200054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ultiple Phone Mockup">
    <p:spTree>
      <p:nvGrpSpPr>
        <p:cNvPr id="1" name=""/>
        <p:cNvGrpSpPr/>
        <p:nvPr/>
      </p:nvGrpSpPr>
      <p:grpSpPr>
        <a:xfrm>
          <a:off x="0" y="0"/>
          <a:ext cx="0" cy="0"/>
          <a:chOff x="0" y="0"/>
          <a:chExt cx="0" cy="0"/>
        </a:xfrm>
      </p:grpSpPr>
      <p:sp>
        <p:nvSpPr>
          <p:cNvPr id="3" name="Picture Placeholder 29">
            <a:extLst>
              <a:ext uri="{FF2B5EF4-FFF2-40B4-BE49-F238E27FC236}">
                <a16:creationId xmlns:a16="http://schemas.microsoft.com/office/drawing/2014/main" id="{40E8243B-9C0F-8D44-B90E-09CD0C03AE48}"/>
              </a:ext>
            </a:extLst>
          </p:cNvPr>
          <p:cNvSpPr>
            <a:spLocks noGrp="1"/>
          </p:cNvSpPr>
          <p:nvPr>
            <p:ph type="pic" sz="quarter" idx="14" hasCustomPrompt="1"/>
          </p:nvPr>
        </p:nvSpPr>
        <p:spPr>
          <a:xfrm>
            <a:off x="4393835" y="2243667"/>
            <a:ext cx="1700731" cy="366388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solidFill>
            <a:schemeClr val="bg2">
              <a:lumMod val="95000"/>
            </a:schemeClr>
          </a:solidFill>
        </p:spPr>
        <p:txBody>
          <a:bodyPr anchor="ctr">
            <a:normAutofit/>
          </a:bodyPr>
          <a:lstStyle>
            <a:lvl1pPr marL="0" indent="0" algn="ctr">
              <a:buNone/>
              <a:defRPr lang="en-US" sz="1200" dirty="0"/>
            </a:lvl1pPr>
          </a:lstStyle>
          <a:p>
            <a:pPr lvl="0"/>
            <a:r>
              <a:rPr lang="en-US" dirty="0"/>
              <a:t>Drag and drop picture</a:t>
            </a:r>
          </a:p>
        </p:txBody>
      </p:sp>
      <p:sp>
        <p:nvSpPr>
          <p:cNvPr id="4" name="Picture Placeholder 29">
            <a:extLst>
              <a:ext uri="{FF2B5EF4-FFF2-40B4-BE49-F238E27FC236}">
                <a16:creationId xmlns:a16="http://schemas.microsoft.com/office/drawing/2014/main" id="{C4B9E844-F2EE-0241-B786-D7A2563713D4}"/>
              </a:ext>
            </a:extLst>
          </p:cNvPr>
          <p:cNvSpPr>
            <a:spLocks noGrp="1"/>
          </p:cNvSpPr>
          <p:nvPr>
            <p:ph type="pic" sz="quarter" idx="15" hasCustomPrompt="1"/>
          </p:nvPr>
        </p:nvSpPr>
        <p:spPr>
          <a:xfrm>
            <a:off x="1003177" y="2237805"/>
            <a:ext cx="1700731" cy="366388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solidFill>
            <a:schemeClr val="bg2">
              <a:lumMod val="95000"/>
            </a:schemeClr>
          </a:solidFill>
        </p:spPr>
        <p:txBody>
          <a:bodyPr anchor="ctr">
            <a:normAutofit/>
          </a:bodyPr>
          <a:lstStyle>
            <a:lvl1pPr marL="0" indent="0" algn="ctr">
              <a:buNone/>
              <a:defRPr lang="en-US" sz="1200" dirty="0"/>
            </a:lvl1pPr>
          </a:lstStyle>
          <a:p>
            <a:pPr lvl="0"/>
            <a:r>
              <a:rPr lang="en-US" dirty="0"/>
              <a:t>Drag and drop picture</a:t>
            </a:r>
          </a:p>
        </p:txBody>
      </p:sp>
      <p:sp>
        <p:nvSpPr>
          <p:cNvPr id="41" name="Picture Placeholder 29">
            <a:extLst>
              <a:ext uri="{FF2B5EF4-FFF2-40B4-BE49-F238E27FC236}">
                <a16:creationId xmlns:a16="http://schemas.microsoft.com/office/drawing/2014/main" id="{5BC7FBE8-AE1E-AD48-9D55-E40B106D075B}"/>
              </a:ext>
            </a:extLst>
          </p:cNvPr>
          <p:cNvSpPr>
            <a:spLocks noGrp="1"/>
          </p:cNvSpPr>
          <p:nvPr>
            <p:ph type="pic" sz="quarter" idx="13" hasCustomPrompt="1"/>
          </p:nvPr>
        </p:nvSpPr>
        <p:spPr>
          <a:xfrm>
            <a:off x="2497218" y="1809978"/>
            <a:ext cx="2103357" cy="453126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solidFill>
            <a:schemeClr val="bg2">
              <a:lumMod val="95000"/>
            </a:schemeClr>
          </a:solidFill>
        </p:spPr>
        <p:txBody>
          <a:bodyPr anchor="ctr">
            <a:normAutofit/>
          </a:bodyPr>
          <a:lstStyle>
            <a:lvl1pPr marL="0" indent="0" algn="ctr">
              <a:buNone/>
              <a:defRPr lang="en-US" sz="1200" dirty="0"/>
            </a:lvl1pPr>
          </a:lstStyle>
          <a:p>
            <a:pPr lvl="0"/>
            <a:r>
              <a:rPr lang="en-US" dirty="0"/>
              <a:t>Drag and drop picture</a:t>
            </a:r>
          </a:p>
        </p:txBody>
      </p:sp>
    </p:spTree>
    <p:extLst>
      <p:ext uri="{BB962C8B-B14F-4D97-AF65-F5344CB8AC3E}">
        <p14:creationId xmlns:p14="http://schemas.microsoft.com/office/powerpoint/2010/main" val="1915486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C96A954-3FF3-407B-A65C-604495F7AF69}"/>
              </a:ext>
            </a:extLst>
          </p:cNvPr>
          <p:cNvSpPr>
            <a:spLocks noGrp="1"/>
          </p:cNvSpPr>
          <p:nvPr>
            <p:ph type="title"/>
          </p:nvPr>
        </p:nvSpPr>
        <p:spPr>
          <a:xfrm>
            <a:off x="458400" y="318601"/>
            <a:ext cx="11275200" cy="583200"/>
          </a:xfrm>
        </p:spPr>
        <p:txBody>
          <a:bodyPr/>
          <a:lstStyle/>
          <a:p>
            <a:r>
              <a:rPr lang="en-US"/>
              <a:t>Click to edit Master title style</a:t>
            </a:r>
          </a:p>
        </p:txBody>
      </p:sp>
    </p:spTree>
    <p:extLst>
      <p:ext uri="{BB962C8B-B14F-4D97-AF65-F5344CB8AC3E}">
        <p14:creationId xmlns:p14="http://schemas.microsoft.com/office/powerpoint/2010/main" val="1018517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5078" y="1811932"/>
            <a:ext cx="6083389" cy="347881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solidFill>
            <a:schemeClr val="bg2">
              <a:lumMod val="95000"/>
            </a:schemeClr>
          </a:solidFill>
        </p:spPr>
        <p:txBody>
          <a:bodyPr anchor="ctr">
            <a:normAutofit/>
          </a:bodyPr>
          <a:lstStyle>
            <a:lvl1pPr marL="0" indent="0" algn="ctr">
              <a:buNone/>
              <a:defRPr lang="en-US" sz="1200" dirty="0"/>
            </a:lvl1pPr>
          </a:lstStyle>
          <a:p>
            <a:pPr lvl="0"/>
            <a:r>
              <a:rPr lang="en-US" dirty="0"/>
              <a:t>Drag and drop picture</a:t>
            </a:r>
          </a:p>
        </p:txBody>
      </p:sp>
    </p:spTree>
    <p:extLst>
      <p:ext uri="{BB962C8B-B14F-4D97-AF65-F5344CB8AC3E}">
        <p14:creationId xmlns:p14="http://schemas.microsoft.com/office/powerpoint/2010/main" val="220512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ly Picture right">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E315226F-C453-47CF-B99F-4A0FB92B5325}"/>
              </a:ext>
            </a:extLst>
          </p:cNvPr>
          <p:cNvSpPr>
            <a:spLocks noGrp="1"/>
          </p:cNvSpPr>
          <p:nvPr>
            <p:ph type="pic" sz="quarter" idx="14"/>
          </p:nvPr>
        </p:nvSpPr>
        <p:spPr>
          <a:xfrm>
            <a:off x="4346400" y="97201"/>
            <a:ext cx="7845600" cy="6760799"/>
          </a:xfrm>
          <a:solidFill>
            <a:schemeClr val="bg1"/>
          </a:solidFill>
        </p:spPr>
        <p:txBody>
          <a:bodyPr vert="horz" wrap="square" lIns="0" tIns="0" rIns="0" bIns="756000" rtlCol="0" anchor="ctr">
            <a:noAutofit/>
          </a:bodyPr>
          <a:lstStyle>
            <a:lvl1pPr algn="ctr">
              <a:defRPr lang="en-US"/>
            </a:lvl1pPr>
          </a:lstStyle>
          <a:p>
            <a:pPr lvl="0" algn="ctr"/>
            <a:endParaRPr lang="en-US"/>
          </a:p>
        </p:txBody>
      </p:sp>
      <p:sp>
        <p:nvSpPr>
          <p:cNvPr id="3" name="Datumsplatzhalter 2">
            <a:extLst>
              <a:ext uri="{FF2B5EF4-FFF2-40B4-BE49-F238E27FC236}">
                <a16:creationId xmlns:a16="http://schemas.microsoft.com/office/drawing/2014/main" id="{379A447B-072B-467D-8989-61AA4165F1B4}"/>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3E1EF901-ED0B-477E-8615-A9FF71AEFA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18DB9C7-D4EB-4783-AA70-496D80AD2493}"/>
              </a:ext>
            </a:extLst>
          </p:cNvPr>
          <p:cNvSpPr>
            <a:spLocks noGrp="1"/>
          </p:cNvSpPr>
          <p:nvPr>
            <p:ph type="sldNum" sz="quarter" idx="12"/>
          </p:nvPr>
        </p:nvSpPr>
        <p:spPr/>
        <p:txBody>
          <a:bodyPr/>
          <a:lstStyle/>
          <a:p>
            <a:fld id="{895CC360-39D1-4D3A-B6C9-5AECCFD4809A}" type="slidenum">
              <a:rPr lang="de-DE" smtClean="0"/>
              <a:pPr/>
              <a:t>‹Nr.›</a:t>
            </a:fld>
            <a:endParaRPr lang="de-DE"/>
          </a:p>
        </p:txBody>
      </p:sp>
      <p:sp>
        <p:nvSpPr>
          <p:cNvPr id="7" name="MIO_VALID_LAYOUT" hidden="1">
            <a:extLst>
              <a:ext uri="{FF2B5EF4-FFF2-40B4-BE49-F238E27FC236}">
                <a16:creationId xmlns:a16="http://schemas.microsoft.com/office/drawing/2014/main" id="{A3217262-64D2-413C-9813-A592A32A5003}"/>
              </a:ext>
            </a:extLst>
          </p:cNvPr>
          <p:cNvSpPr/>
          <p:nvPr userDrawn="1"/>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8" name="Rectangle 7" hidden="1">
            <a:extLst>
              <a:ext uri="{FF2B5EF4-FFF2-40B4-BE49-F238E27FC236}">
                <a16:creationId xmlns:a16="http://schemas.microsoft.com/office/drawing/2014/main" id="{FFD47779-3FF5-4126-AA72-5FE24CB7FF56}"/>
              </a:ext>
            </a:extLst>
          </p:cNvPr>
          <p:cNvSpPr/>
          <p:nvPr userDrawn="1">
            <p:custDataLst>
              <p:tags r:id="rId1"/>
            </p:custDataLst>
          </p:nvPr>
        </p:nvSpPr>
        <p:spPr>
          <a:xfrm>
            <a:off x="-66675" y="97201"/>
            <a:ext cx="12363450" cy="6836999"/>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770277183"/>
      </p:ext>
    </p:extLst>
  </p:cSld>
  <p:clrMapOvr>
    <a:masterClrMapping/>
  </p:clrMapOvr>
  <p:hf sldNum="0" hdr="0" ftr="0" dt="0"/>
  <p:extLst>
    <p:ext uri="{DCECCB84-F9BA-43D5-87BE-67443E8EF086}">
      <p15:sldGuideLst xmlns:p15="http://schemas.microsoft.com/office/powerpoint/2012/main">
        <p15:guide id="1" pos="2493">
          <p15:clr>
            <a:srgbClr val="547EBF"/>
          </p15:clr>
        </p15:guide>
        <p15:guide id="2" pos="289">
          <p15:clr>
            <a:srgbClr val="547EBF"/>
          </p15:clr>
        </p15:guide>
        <p15:guide id="3" pos="2738">
          <p15:clr>
            <a:srgbClr val="547EB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Statement right&#10;with pictur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8DA59A2-B45F-4067-8FD9-D1BEC70D1968}"/>
              </a:ext>
            </a:extLst>
          </p:cNvPr>
          <p:cNvSpPr>
            <a:spLocks noGrp="1"/>
          </p:cNvSpPr>
          <p:nvPr>
            <p:ph type="title"/>
          </p:nvPr>
        </p:nvSpPr>
        <p:spPr>
          <a:xfrm>
            <a:off x="8234399" y="318600"/>
            <a:ext cx="3499200" cy="2624399"/>
          </a:xfrm>
        </p:spPr>
        <p:txBody>
          <a:bodyPr anchor="b"/>
          <a:lstStyle/>
          <a:p>
            <a:r>
              <a:rPr lang="de-DE"/>
              <a:t>Mastertitelformat bearbeiten</a:t>
            </a:r>
            <a:endParaRPr lang="en-US"/>
          </a:p>
        </p:txBody>
      </p:sp>
      <p:sp>
        <p:nvSpPr>
          <p:cNvPr id="7" name="Text placeholder">
            <a:extLst>
              <a:ext uri="{FF2B5EF4-FFF2-40B4-BE49-F238E27FC236}">
                <a16:creationId xmlns:a16="http://schemas.microsoft.com/office/drawing/2014/main" id="{27B26DE4-3790-4A19-B48A-06E2CC45DF8F}"/>
              </a:ext>
            </a:extLst>
          </p:cNvPr>
          <p:cNvSpPr>
            <a:spLocks noGrp="1"/>
          </p:cNvSpPr>
          <p:nvPr>
            <p:ph type="body" sz="quarter" idx="13"/>
          </p:nvPr>
        </p:nvSpPr>
        <p:spPr>
          <a:xfrm>
            <a:off x="8234750" y="2943225"/>
            <a:ext cx="3498850" cy="34988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8" name="Picture placeholder">
            <a:extLst>
              <a:ext uri="{FF2B5EF4-FFF2-40B4-BE49-F238E27FC236}">
                <a16:creationId xmlns:a16="http://schemas.microsoft.com/office/drawing/2014/main" id="{3175ECCA-4759-4237-AFD0-F9138BA22036}"/>
              </a:ext>
            </a:extLst>
          </p:cNvPr>
          <p:cNvSpPr>
            <a:spLocks noGrp="1"/>
          </p:cNvSpPr>
          <p:nvPr>
            <p:ph type="pic" sz="quarter" idx="14"/>
          </p:nvPr>
        </p:nvSpPr>
        <p:spPr>
          <a:xfrm>
            <a:off x="0" y="97201"/>
            <a:ext cx="7845600" cy="6760799"/>
          </a:xfrm>
          <a:solidFill>
            <a:schemeClr val="bg1"/>
          </a:solidFill>
        </p:spPr>
        <p:txBody>
          <a:bodyPr vert="horz" wrap="square" lIns="0" tIns="0" rIns="0" bIns="756000" rtlCol="0" anchor="ctr">
            <a:noAutofit/>
          </a:bodyPr>
          <a:lstStyle>
            <a:lvl1pPr algn="ctr">
              <a:defRPr lang="en-US"/>
            </a:lvl1pPr>
          </a:lstStyle>
          <a:p>
            <a:pPr lvl="0" algn="ctr"/>
            <a:endParaRPr lang="en-US"/>
          </a:p>
        </p:txBody>
      </p:sp>
      <p:sp>
        <p:nvSpPr>
          <p:cNvPr id="3" name="Datumsplatzhalter 2">
            <a:extLst>
              <a:ext uri="{FF2B5EF4-FFF2-40B4-BE49-F238E27FC236}">
                <a16:creationId xmlns:a16="http://schemas.microsoft.com/office/drawing/2014/main" id="{697E6C92-A38F-4452-8068-731F8799A028}"/>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16DC8248-A082-44C8-9946-CC6B843C34B9}"/>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13D7BCA5-D3B8-4083-9E26-AF818DE7523B}"/>
              </a:ext>
            </a:extLst>
          </p:cNvPr>
          <p:cNvSpPr>
            <a:spLocks noGrp="1"/>
          </p:cNvSpPr>
          <p:nvPr>
            <p:ph type="sldNum" sz="quarter" idx="12"/>
          </p:nvPr>
        </p:nvSpPr>
        <p:spPr/>
        <p:txBody>
          <a:bodyPr/>
          <a:lstStyle/>
          <a:p>
            <a:fld id="{895CC360-39D1-4D3A-B6C9-5AECCFD4809A}" type="slidenum">
              <a:rPr lang="en-US" smtClean="0"/>
              <a:pPr/>
              <a:t>‹Nr.›</a:t>
            </a:fld>
            <a:endParaRPr lang="en-US"/>
          </a:p>
        </p:txBody>
      </p:sp>
      <p:sp>
        <p:nvSpPr>
          <p:cNvPr id="6" name="MIO_VALID_LAYOUT" hidden="1">
            <a:extLst>
              <a:ext uri="{FF2B5EF4-FFF2-40B4-BE49-F238E27FC236}">
                <a16:creationId xmlns:a16="http://schemas.microsoft.com/office/drawing/2014/main" id="{DC03A179-220E-40A7-A006-3973684CC464}"/>
              </a:ext>
            </a:extLst>
          </p:cNvPr>
          <p:cNvSpPr/>
          <p:nvPr userDrawn="1"/>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10" name="Rectangle 9" hidden="1">
            <a:extLst>
              <a:ext uri="{FF2B5EF4-FFF2-40B4-BE49-F238E27FC236}">
                <a16:creationId xmlns:a16="http://schemas.microsoft.com/office/drawing/2014/main" id="{39820187-861A-43BE-B27A-5DF717A212C3}"/>
              </a:ext>
            </a:extLst>
          </p:cNvPr>
          <p:cNvSpPr>
            <a:spLocks/>
          </p:cNvSpPr>
          <p:nvPr userDrawn="1">
            <p:custDataLst>
              <p:tags r:id="rId1"/>
            </p:custDataLst>
          </p:nvPr>
        </p:nvSpPr>
        <p:spPr>
          <a:xfrm>
            <a:off x="-26602" y="15874"/>
            <a:ext cx="12218601" cy="6842125"/>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305655990"/>
      </p:ext>
    </p:extLst>
  </p:cSld>
  <p:clrMapOvr>
    <a:masterClrMapping/>
  </p:clrMapOvr>
  <p:hf sldNum="0" hdr="0" ftr="0" dt="0"/>
  <p:extLst>
    <p:ext uri="{DCECCB84-F9BA-43D5-87BE-67443E8EF086}">
      <p15:sldGuideLst xmlns:p15="http://schemas.microsoft.com/office/powerpoint/2012/main">
        <p15:guide id="1" pos="5187">
          <p15:clr>
            <a:srgbClr val="547EBF"/>
          </p15:clr>
        </p15:guide>
        <p15:guide id="2" orient="horz" pos="1854">
          <p15:clr>
            <a:srgbClr val="547EBF"/>
          </p15:clr>
        </p15:guide>
        <p15:guide id="3" pos="2729">
          <p15:clr>
            <a:srgbClr val="547EBF"/>
          </p15:clr>
        </p15:guide>
        <p15:guide id="4" pos="7391">
          <p15:clr>
            <a:srgbClr val="547EBF"/>
          </p15:clr>
        </p15:guide>
        <p15:guide id="5" orient="horz" pos="4058">
          <p15:clr>
            <a:srgbClr val="547EBF"/>
          </p15:clr>
        </p15:guide>
        <p15:guide id="7" orient="horz" pos="201">
          <p15:clr>
            <a:srgbClr val="547EBF"/>
          </p15:clr>
        </p15:guide>
        <p15:guide id="8" pos="4942">
          <p15:clr>
            <a:srgbClr val="547EB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ture with&#10;title and text (left)">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E315226F-C453-47CF-B99F-4A0FB92B5325}"/>
              </a:ext>
            </a:extLst>
          </p:cNvPr>
          <p:cNvSpPr>
            <a:spLocks noGrp="1"/>
          </p:cNvSpPr>
          <p:nvPr>
            <p:ph type="pic" sz="quarter" idx="14"/>
          </p:nvPr>
        </p:nvSpPr>
        <p:spPr>
          <a:xfrm>
            <a:off x="0" y="97201"/>
            <a:ext cx="12192000" cy="6760799"/>
          </a:xfrm>
          <a:solidFill>
            <a:schemeClr val="bg1"/>
          </a:solidFill>
        </p:spPr>
        <p:txBody>
          <a:bodyPr vert="horz" wrap="none" lIns="0" tIns="0" rIns="0" bIns="756000" rtlCol="0" anchor="ctr">
            <a:noAutofit/>
          </a:bodyPr>
          <a:lstStyle>
            <a:lvl1pPr algn="ctr">
              <a:defRPr lang="en-US"/>
            </a:lvl1pPr>
          </a:lstStyle>
          <a:p>
            <a:pPr lvl="0" algn="ctr"/>
            <a:endParaRPr lang="en-US"/>
          </a:p>
        </p:txBody>
      </p:sp>
      <p:sp>
        <p:nvSpPr>
          <p:cNvPr id="3" name="Datumsplatzhalter 2">
            <a:extLst>
              <a:ext uri="{FF2B5EF4-FFF2-40B4-BE49-F238E27FC236}">
                <a16:creationId xmlns:a16="http://schemas.microsoft.com/office/drawing/2014/main" id="{379A447B-072B-467D-8989-61AA4165F1B4}"/>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3E1EF901-ED0B-477E-8615-A9FF71AEFA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18DB9C7-D4EB-4783-AA70-496D80AD2493}"/>
              </a:ext>
            </a:extLst>
          </p:cNvPr>
          <p:cNvSpPr>
            <a:spLocks noGrp="1"/>
          </p:cNvSpPr>
          <p:nvPr>
            <p:ph type="sldNum" sz="quarter" idx="12"/>
          </p:nvPr>
        </p:nvSpPr>
        <p:spPr/>
        <p:txBody>
          <a:bodyPr/>
          <a:lstStyle/>
          <a:p>
            <a:fld id="{895CC360-39D1-4D3A-B6C9-5AECCFD4809A}" type="slidenum">
              <a:rPr lang="de-DE" smtClean="0"/>
              <a:pPr/>
              <a:t>‹Nr.›</a:t>
            </a:fld>
            <a:endParaRPr lang="de-DE"/>
          </a:p>
        </p:txBody>
      </p:sp>
      <p:sp>
        <p:nvSpPr>
          <p:cNvPr id="7" name="MIO_VALID_LAYOUT" hidden="1">
            <a:extLst>
              <a:ext uri="{FF2B5EF4-FFF2-40B4-BE49-F238E27FC236}">
                <a16:creationId xmlns:a16="http://schemas.microsoft.com/office/drawing/2014/main" id="{A3217262-64D2-413C-9813-A592A32A5003}"/>
              </a:ext>
            </a:extLst>
          </p:cNvPr>
          <p:cNvSpPr/>
          <p:nvPr userDrawn="1"/>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 name="Titel 1">
            <a:extLst>
              <a:ext uri="{FF2B5EF4-FFF2-40B4-BE49-F238E27FC236}">
                <a16:creationId xmlns:a16="http://schemas.microsoft.com/office/drawing/2014/main" id="{0AF9F702-5B0A-4547-B179-B09B0F1C7087}"/>
              </a:ext>
            </a:extLst>
          </p:cNvPr>
          <p:cNvSpPr>
            <a:spLocks noGrp="1"/>
          </p:cNvSpPr>
          <p:nvPr>
            <p:ph type="title"/>
          </p:nvPr>
        </p:nvSpPr>
        <p:spPr>
          <a:xfrm>
            <a:off x="0" y="3249201"/>
            <a:ext cx="5902325" cy="1206145"/>
          </a:xfrm>
          <a:solidFill>
            <a:srgbClr val="FFFFFF">
              <a:alpha val="80000"/>
            </a:srgbClr>
          </a:solidFill>
        </p:spPr>
        <p:txBody>
          <a:bodyPr vert="horz" wrap="square" lIns="457200" tIns="0" rIns="97200" bIns="97200" rtlCol="0" anchor="b" anchorCtr="0">
            <a:spAutoFit/>
          </a:bodyPr>
          <a:lstStyle>
            <a:lvl1pPr algn="l">
              <a:defRPr lang="de-DE" sz="3600"/>
            </a:lvl1pPr>
          </a:lstStyle>
          <a:p>
            <a:pPr lvl="0"/>
            <a:r>
              <a:rPr lang="de-DE"/>
              <a:t>Mastertitelformat bearbeiten</a:t>
            </a:r>
          </a:p>
        </p:txBody>
      </p:sp>
      <p:sp>
        <p:nvSpPr>
          <p:cNvPr id="9" name="Textplatzhalter 8">
            <a:extLst>
              <a:ext uri="{FF2B5EF4-FFF2-40B4-BE49-F238E27FC236}">
                <a16:creationId xmlns:a16="http://schemas.microsoft.com/office/drawing/2014/main" id="{5A1DC09E-1F47-4B1F-82CE-C478B1E3B33B}"/>
              </a:ext>
            </a:extLst>
          </p:cNvPr>
          <p:cNvSpPr>
            <a:spLocks noGrp="1"/>
          </p:cNvSpPr>
          <p:nvPr>
            <p:ph type="body" sz="quarter" idx="15"/>
          </p:nvPr>
        </p:nvSpPr>
        <p:spPr>
          <a:xfrm>
            <a:off x="0" y="4455347"/>
            <a:ext cx="5902325" cy="1625023"/>
          </a:xfrm>
          <a:solidFill>
            <a:schemeClr val="bg1">
              <a:alpha val="80000"/>
            </a:schemeClr>
          </a:solidFill>
        </p:spPr>
        <p:txBody>
          <a:bodyPr vert="horz" wrap="square" lIns="457200" tIns="97200" rIns="97200" bIns="97200" rtlCol="0">
            <a:spAutoFit/>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0" name="MIO_VALID_LAYOUT" hidden="1">
            <a:extLst>
              <a:ext uri="{FF2B5EF4-FFF2-40B4-BE49-F238E27FC236}">
                <a16:creationId xmlns:a16="http://schemas.microsoft.com/office/drawing/2014/main" id="{F5C82ACA-62A8-498E-A274-26B60C090407}"/>
              </a:ext>
            </a:extLst>
          </p:cNvPr>
          <p:cNvSpPr/>
          <p:nvPr userDrawn="1"/>
        </p:nvSpPr>
        <p:spPr>
          <a:xfrm>
            <a:off x="11983200" y="2496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Tree>
    <p:extLst>
      <p:ext uri="{BB962C8B-B14F-4D97-AF65-F5344CB8AC3E}">
        <p14:creationId xmlns:p14="http://schemas.microsoft.com/office/powerpoint/2010/main" val="3886910068"/>
      </p:ext>
    </p:extLst>
  </p:cSld>
  <p:clrMapOvr>
    <a:masterClrMapping/>
  </p:clrMapOvr>
  <p:hf sldNum="0" hdr="0" ftr="0" dt="0"/>
  <p:extLst>
    <p:ext uri="{DCECCB84-F9BA-43D5-87BE-67443E8EF086}">
      <p15:sldGuideLst xmlns:p15="http://schemas.microsoft.com/office/powerpoint/2012/main">
        <p15:guide id="1" pos="3718">
          <p15:clr>
            <a:srgbClr val="547EBF"/>
          </p15:clr>
        </p15:guide>
        <p15:guide id="2" orient="horz" pos="2772">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DCADD61-C74B-40A1-96F4-049AD481F394}"/>
              </a:ext>
            </a:extLst>
          </p:cNvPr>
          <p:cNvSpPr>
            <a:spLocks noGrp="1"/>
          </p:cNvSpPr>
          <p:nvPr>
            <p:ph type="title"/>
          </p:nvPr>
        </p:nvSpPr>
        <p:spPr>
          <a:xfrm>
            <a:off x="458400" y="4110038"/>
            <a:ext cx="9720000" cy="971550"/>
          </a:xfrm>
        </p:spPr>
        <p:txBody>
          <a:bodyPr lIns="0" tIns="0" rIns="97200" bIns="97200"/>
          <a:lstStyle>
            <a:lvl1pPr algn="l" defTabSz="914400" rtl="0" eaLnBrk="1" latinLnBrk="0" hangingPunct="1">
              <a:lnSpc>
                <a:spcPct val="100000"/>
              </a:lnSpc>
              <a:spcBef>
                <a:spcPct val="0"/>
              </a:spcBef>
              <a:buNone/>
              <a:defRPr lang="en-US" sz="5400" b="0" i="0" kern="1200" spc="-100" baseline="0" dirty="0">
                <a:solidFill>
                  <a:schemeClr val="tx1"/>
                </a:solidFill>
                <a:latin typeface="+mj-lt"/>
                <a:ea typeface="+mj-ea"/>
                <a:cs typeface="+mj-cs"/>
              </a:defRPr>
            </a:lvl1pPr>
          </a:lstStyle>
          <a:p>
            <a:r>
              <a:rPr lang="en-US"/>
              <a:t>Click to edit Master title style</a:t>
            </a:r>
          </a:p>
        </p:txBody>
      </p:sp>
      <p:sp>
        <p:nvSpPr>
          <p:cNvPr id="6" name="Section number">
            <a:extLst>
              <a:ext uri="{FF2B5EF4-FFF2-40B4-BE49-F238E27FC236}">
                <a16:creationId xmlns:a16="http://schemas.microsoft.com/office/drawing/2014/main" id="{6B06C54C-29C7-412C-B0CE-94706D7D219F}"/>
              </a:ext>
            </a:extLst>
          </p:cNvPr>
          <p:cNvSpPr>
            <a:spLocks noGrp="1"/>
          </p:cNvSpPr>
          <p:nvPr>
            <p:ph type="body" idx="1" hasCustomPrompt="1"/>
          </p:nvPr>
        </p:nvSpPr>
        <p:spPr>
          <a:xfrm>
            <a:off x="458400" y="2359800"/>
            <a:ext cx="1749813" cy="1555750"/>
          </a:xfrm>
          <a:prstGeom prst="rect">
            <a:avLst/>
          </a:prstGeom>
          <a:noFill/>
        </p:spPr>
        <p:txBody>
          <a:bodyPr lIns="0" anchor="b">
            <a:noAutofit/>
          </a:bodyPr>
          <a:lstStyle>
            <a:lvl1pPr marL="0" indent="0">
              <a:buNone/>
              <a:defRPr sz="9600" b="1" i="0" baseline="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3" name="Datumsplatzhalter 2">
            <a:extLst>
              <a:ext uri="{FF2B5EF4-FFF2-40B4-BE49-F238E27FC236}">
                <a16:creationId xmlns:a16="http://schemas.microsoft.com/office/drawing/2014/main" id="{9077C2D8-6511-40C2-9881-B168E1472F9A}"/>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6EC75488-7C9A-436F-8D24-4644ED82C6E4}"/>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C6465382-E7B6-43BE-AE10-6F1A156EDF66}"/>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7" name="Layoutschutz" hidden="1">
            <a:extLst>
              <a:ext uri="{FF2B5EF4-FFF2-40B4-BE49-F238E27FC236}">
                <a16:creationId xmlns:a16="http://schemas.microsoft.com/office/drawing/2014/main" id="{063C1AA5-C6ED-4218-9760-EBB45BB7C919}"/>
              </a:ext>
            </a:extLst>
          </p:cNvPr>
          <p:cNvSpPr/>
          <p:nvPr userDrawn="1">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2448228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orient="horz" pos="1486">
          <p15:clr>
            <a:srgbClr val="547EBF"/>
          </p15:clr>
        </p15:guide>
        <p15:guide id="2" orient="horz" pos="2466">
          <p15:clr>
            <a:srgbClr val="547EBF"/>
          </p15:clr>
        </p15:guide>
        <p15:guide id="3" orient="horz" pos="2589">
          <p15:clr>
            <a:srgbClr val="547EBF"/>
          </p15:clr>
        </p15:guide>
        <p15:guide id="4" orient="horz" pos="3201">
          <p15:clr>
            <a:srgbClr val="547EBF"/>
          </p15:clr>
        </p15:guide>
        <p15:guide id="5" pos="1391">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10;(white backgroun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en-US"/>
              <a:t>Click to edit Master title style</a:t>
            </a:r>
            <a:endParaRPr lang="de-DE"/>
          </a:p>
        </p:txBody>
      </p:sp>
      <p:sp>
        <p:nvSpPr>
          <p:cNvPr id="6" name="Datumsplatzhalter 5" hidden="1">
            <a:extLst>
              <a:ext uri="{FF2B5EF4-FFF2-40B4-BE49-F238E27FC236}">
                <a16:creationId xmlns:a16="http://schemas.microsoft.com/office/drawing/2014/main" id="{3DA70D42-2270-48BE-A769-DECBB451B080}"/>
              </a:ext>
            </a:extLst>
          </p:cNvPr>
          <p:cNvSpPr>
            <a:spLocks noGrp="1"/>
          </p:cNvSpPr>
          <p:nvPr>
            <p:ph type="dt" sz="half" idx="10"/>
          </p:nvPr>
        </p:nvSpPr>
        <p:spPr/>
        <p:txBody>
          <a:bodyPr/>
          <a:lstStyle/>
          <a:p>
            <a:endParaRPr lang="en-US"/>
          </a:p>
        </p:txBody>
      </p:sp>
      <p:sp>
        <p:nvSpPr>
          <p:cNvPr id="7" name="Fußzeilenplatzhalter 6" hidden="1">
            <a:extLst>
              <a:ext uri="{FF2B5EF4-FFF2-40B4-BE49-F238E27FC236}">
                <a16:creationId xmlns:a16="http://schemas.microsoft.com/office/drawing/2014/main" id="{4294E9C2-A90D-4F0C-9F1C-DEDC85BEB70A}"/>
              </a:ext>
            </a:extLst>
          </p:cNvPr>
          <p:cNvSpPr>
            <a:spLocks noGrp="1"/>
          </p:cNvSpPr>
          <p:nvPr>
            <p:ph type="ftr" sz="quarter" idx="11"/>
          </p:nvPr>
        </p:nvSpPr>
        <p:spPr/>
        <p:txBody>
          <a:bodyPr/>
          <a:lstStyle/>
          <a:p>
            <a:endParaRPr lang="en-US"/>
          </a:p>
        </p:txBody>
      </p:sp>
      <p:sp>
        <p:nvSpPr>
          <p:cNvPr id="8" name="Foliennummernplatzhalter 7" hidden="1">
            <a:extLst>
              <a:ext uri="{FF2B5EF4-FFF2-40B4-BE49-F238E27FC236}">
                <a16:creationId xmlns:a16="http://schemas.microsoft.com/office/drawing/2014/main" id="{38C5FFCA-2161-4F74-8D09-AD7CE0DEF225}"/>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9552A3A9-3B5B-49D3-B1ED-2F567F133A53}"/>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951275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01">
          <p15:clr>
            <a:srgbClr val="547EBF"/>
          </p15:clr>
        </p15:guide>
        <p15:guide id="2" orient="horz" pos="568">
          <p15:clr>
            <a:srgbClr val="547EBF"/>
          </p15:clr>
        </p15:guide>
        <p15:guide id="3" orient="horz" pos="874">
          <p15:clr>
            <a:srgbClr val="547EBF"/>
          </p15:clr>
        </p15:guide>
        <p15:guide id="4" orient="horz" pos="4058">
          <p15:clr>
            <a:srgbClr val="547EBF"/>
          </p15:clr>
        </p15:guide>
        <p15:guide id="5" pos="289">
          <p15:clr>
            <a:srgbClr val="547EBF"/>
          </p15:clr>
        </p15:guide>
        <p15:guide id="6" pos="7391">
          <p15:clr>
            <a:srgbClr val="547EB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10;(grey background)">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en-US"/>
              <a:t>Click to edit Master title style</a:t>
            </a:r>
            <a:endParaRPr lang="de-DE"/>
          </a:p>
        </p:txBody>
      </p:sp>
      <p:sp>
        <p:nvSpPr>
          <p:cNvPr id="6" name="Datumsplatzhalter 5" hidden="1">
            <a:extLst>
              <a:ext uri="{FF2B5EF4-FFF2-40B4-BE49-F238E27FC236}">
                <a16:creationId xmlns:a16="http://schemas.microsoft.com/office/drawing/2014/main" id="{3DA70D42-2270-48BE-A769-DECBB451B080}"/>
              </a:ext>
            </a:extLst>
          </p:cNvPr>
          <p:cNvSpPr>
            <a:spLocks noGrp="1"/>
          </p:cNvSpPr>
          <p:nvPr>
            <p:ph type="dt" sz="half" idx="10"/>
          </p:nvPr>
        </p:nvSpPr>
        <p:spPr/>
        <p:txBody>
          <a:bodyPr/>
          <a:lstStyle/>
          <a:p>
            <a:endParaRPr lang="en-US"/>
          </a:p>
        </p:txBody>
      </p:sp>
      <p:sp>
        <p:nvSpPr>
          <p:cNvPr id="7" name="Fußzeilenplatzhalter 6" hidden="1">
            <a:extLst>
              <a:ext uri="{FF2B5EF4-FFF2-40B4-BE49-F238E27FC236}">
                <a16:creationId xmlns:a16="http://schemas.microsoft.com/office/drawing/2014/main" id="{4294E9C2-A90D-4F0C-9F1C-DEDC85BEB70A}"/>
              </a:ext>
            </a:extLst>
          </p:cNvPr>
          <p:cNvSpPr>
            <a:spLocks noGrp="1"/>
          </p:cNvSpPr>
          <p:nvPr>
            <p:ph type="ftr" sz="quarter" idx="11"/>
          </p:nvPr>
        </p:nvSpPr>
        <p:spPr/>
        <p:txBody>
          <a:bodyPr/>
          <a:lstStyle/>
          <a:p>
            <a:endParaRPr lang="en-US"/>
          </a:p>
        </p:txBody>
      </p:sp>
      <p:sp>
        <p:nvSpPr>
          <p:cNvPr id="8" name="Foliennummernplatzhalter 7" hidden="1">
            <a:extLst>
              <a:ext uri="{FF2B5EF4-FFF2-40B4-BE49-F238E27FC236}">
                <a16:creationId xmlns:a16="http://schemas.microsoft.com/office/drawing/2014/main" id="{38C5FFCA-2161-4F74-8D09-AD7CE0DEF225}"/>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96657572-7DD5-4FBD-9424-0C7DA1DA4BC3}"/>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4087728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89">
          <p15:clr>
            <a:srgbClr val="547EBF"/>
          </p15:clr>
        </p15:guide>
        <p15:guide id="2" pos="7391">
          <p15:clr>
            <a:srgbClr val="547EBF"/>
          </p15:clr>
        </p15:guide>
        <p15:guide id="3" orient="horz" pos="874">
          <p15:clr>
            <a:srgbClr val="547EBF"/>
          </p15:clr>
        </p15:guide>
        <p15:guide id="4" orient="horz" pos="4058">
          <p15:clr>
            <a:srgbClr val="547EB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10;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1FD0A70-20FA-4139-8554-C480AEC81688}"/>
              </a:ext>
            </a:extLst>
          </p:cNvPr>
          <p:cNvSpPr>
            <a:spLocks noGrp="1"/>
          </p:cNvSpPr>
          <p:nvPr>
            <p:ph type="title"/>
          </p:nvPr>
        </p:nvSpPr>
        <p:spPr>
          <a:xfrm>
            <a:off x="458400" y="318600"/>
            <a:ext cx="11275200" cy="583199"/>
          </a:xfrm>
        </p:spPr>
        <p:txBody>
          <a:bodyPr/>
          <a:lstStyle/>
          <a:p>
            <a:r>
              <a:rPr lang="en-US"/>
              <a:t>Click to edit Master title style</a:t>
            </a:r>
          </a:p>
        </p:txBody>
      </p:sp>
      <p:sp>
        <p:nvSpPr>
          <p:cNvPr id="14" name="Content placeholder">
            <a:extLst>
              <a:ext uri="{FF2B5EF4-FFF2-40B4-BE49-F238E27FC236}">
                <a16:creationId xmlns:a16="http://schemas.microsoft.com/office/drawing/2014/main" id="{E7B4F71A-6BC6-4707-B709-3B671E3736A4}"/>
              </a:ext>
            </a:extLst>
          </p:cNvPr>
          <p:cNvSpPr>
            <a:spLocks noGrp="1"/>
          </p:cNvSpPr>
          <p:nvPr>
            <p:ph sz="quarter" idx="13" hasCustomPrompt="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umsplatzhalter 7" hidden="1">
            <a:extLst>
              <a:ext uri="{FF2B5EF4-FFF2-40B4-BE49-F238E27FC236}">
                <a16:creationId xmlns:a16="http://schemas.microsoft.com/office/drawing/2014/main" id="{45995338-C075-443E-BCD9-57AC0BD302AB}"/>
              </a:ext>
            </a:extLst>
          </p:cNvPr>
          <p:cNvSpPr>
            <a:spLocks noGrp="1"/>
          </p:cNvSpPr>
          <p:nvPr>
            <p:ph type="dt" sz="half" idx="10"/>
          </p:nvPr>
        </p:nvSpPr>
        <p:spPr/>
        <p:txBody>
          <a:bodyPr/>
          <a:lstStyle/>
          <a:p>
            <a:endParaRPr lang="en-US"/>
          </a:p>
        </p:txBody>
      </p:sp>
      <p:sp>
        <p:nvSpPr>
          <p:cNvPr id="9" name="Fußzeilenplatzhalter 8" hidden="1">
            <a:extLst>
              <a:ext uri="{FF2B5EF4-FFF2-40B4-BE49-F238E27FC236}">
                <a16:creationId xmlns:a16="http://schemas.microsoft.com/office/drawing/2014/main" id="{EDB92EB2-2891-4690-BC8E-12A925966802}"/>
              </a:ext>
            </a:extLst>
          </p:cNvPr>
          <p:cNvSpPr>
            <a:spLocks noGrp="1"/>
          </p:cNvSpPr>
          <p:nvPr>
            <p:ph type="ftr" sz="quarter" idx="11"/>
          </p:nvPr>
        </p:nvSpPr>
        <p:spPr/>
        <p:txBody>
          <a:bodyPr/>
          <a:lstStyle/>
          <a:p>
            <a:endParaRPr lang="en-US"/>
          </a:p>
        </p:txBody>
      </p:sp>
      <p:sp>
        <p:nvSpPr>
          <p:cNvPr id="10" name="Foliennummernplatzhalter 9" hidden="1">
            <a:extLst>
              <a:ext uri="{FF2B5EF4-FFF2-40B4-BE49-F238E27FC236}">
                <a16:creationId xmlns:a16="http://schemas.microsoft.com/office/drawing/2014/main" id="{9E8525FA-DBC8-4755-8063-C0756A0EF3D3}"/>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1" name="Layoutschutz" hidden="1">
            <a:extLst>
              <a:ext uri="{FF2B5EF4-FFF2-40B4-BE49-F238E27FC236}">
                <a16:creationId xmlns:a16="http://schemas.microsoft.com/office/drawing/2014/main" id="{22926BE3-FAA0-4E52-AF29-7B5EED276C39}"/>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90892778"/>
      </p:ext>
    </p:extLst>
  </p:cSld>
  <p:clrMapOvr>
    <a:masterClrMapping/>
  </p:clrMapOvr>
  <mc:AlternateContent xmlns:mc="http://schemas.openxmlformats.org/markup-compatibility/2006" xmlns:p14="http://schemas.microsoft.com/office/powerpoint/2010/main">
    <mc:Choice Requires="p14">
      <p:transition spd="med">
        <p14:pan/>
      </p:transition>
    </mc:Choice>
    <mc:Fallback xmlns:p15="http://schemas.microsoft.com/office/powerpoint/2012/main" xmlns:a16="http://schemas.microsoft.com/office/drawing/2014/main" xmlns="">
      <p:transition spd="med">
        <p:fade/>
      </p:transition>
    </mc:Fallback>
  </mc:AlternateContent>
  <p:hf sldNum="0" hdr="0" ftr="0" dt="0"/>
  <p:extLst>
    <p:ext uri="{DCECCB84-F9BA-43D5-87BE-67443E8EF086}">
      <p15:sldGuideLst xmlns:p15="http://schemas.microsoft.com/office/powerpoint/2012/main">
        <p15:guide id="1" pos="289">
          <p15:clr>
            <a:srgbClr val="547EBF"/>
          </p15:clr>
        </p15:guide>
        <p15:guide id="2" orient="horz" pos="568">
          <p15:clr>
            <a:srgbClr val="547EBF"/>
          </p15:clr>
        </p15:guide>
        <p15:guide id="3" orient="horz" pos="201">
          <p15:clr>
            <a:srgbClr val="547EBF"/>
          </p15:clr>
        </p15:guide>
        <p15:guide id="4" orient="horz" pos="874">
          <p15:clr>
            <a:srgbClr val="547EBF"/>
          </p15:clr>
        </p15:guide>
        <p15:guide id="5" orient="horz" pos="4058">
          <p15:clr>
            <a:srgbClr val="547EBF"/>
          </p15:clr>
        </p15:guide>
        <p15:guide id="6" pos="739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10;two objec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4639AF86-5357-4C89-B939-8652EEA149DF}"/>
              </a:ext>
            </a:extLst>
          </p:cNvPr>
          <p:cNvSpPr>
            <a:spLocks noGrp="1"/>
          </p:cNvSpPr>
          <p:nvPr>
            <p:ph type="title"/>
          </p:nvPr>
        </p:nvSpPr>
        <p:spPr/>
        <p:txBody>
          <a:bodyPr/>
          <a:lstStyle/>
          <a:p>
            <a:r>
              <a:rPr lang="en-US"/>
              <a:t>Click to edit Master title style</a:t>
            </a:r>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458401" y="1387801"/>
            <a:ext cx="5443200" cy="583200"/>
          </a:xfrm>
          <a:prstGeom prst="rect">
            <a:avLst/>
          </a:prstGeom>
        </p:spPr>
        <p:txBody>
          <a:bodyPr anchor="t">
            <a:noAutofit/>
          </a:bodyPr>
          <a:lstStyle>
            <a:lvl1pPr marL="0" indent="0">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Headline right">
            <a:extLst>
              <a:ext uri="{FF2B5EF4-FFF2-40B4-BE49-F238E27FC236}">
                <a16:creationId xmlns:a16="http://schemas.microsoft.com/office/drawing/2014/main" id="{DBFC60C6-E96F-4262-9F25-D8D3332367DD}"/>
              </a:ext>
            </a:extLst>
          </p:cNvPr>
          <p:cNvSpPr>
            <a:spLocks noGrp="1"/>
          </p:cNvSpPr>
          <p:nvPr>
            <p:ph type="body" sz="quarter" idx="3"/>
          </p:nvPr>
        </p:nvSpPr>
        <p:spPr>
          <a:xfrm>
            <a:off x="6290400" y="1387801"/>
            <a:ext cx="5443200" cy="583200"/>
          </a:xfrm>
          <a:prstGeom prst="rect">
            <a:avLst/>
          </a:prstGeom>
        </p:spPr>
        <p:txBody>
          <a:bodyPr anchor="t">
            <a:noAutofit/>
          </a:bodyPr>
          <a:lstStyle>
            <a:lvl1pPr marL="0" indent="0">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458401" y="1971000"/>
            <a:ext cx="5443200" cy="4471200"/>
          </a:xfrm>
          <a:prstGeom prst="rect">
            <a:avLst/>
          </a:prstGeom>
        </p:spPr>
        <p:txBody>
          <a:bodyP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6" name="Content placeholder right">
            <a:extLst>
              <a:ext uri="{FF2B5EF4-FFF2-40B4-BE49-F238E27FC236}">
                <a16:creationId xmlns:a16="http://schemas.microsoft.com/office/drawing/2014/main" id="{3F80F379-FCC2-4D63-BD67-E81435B9D782}"/>
              </a:ext>
            </a:extLst>
          </p:cNvPr>
          <p:cNvSpPr>
            <a:spLocks noGrp="1"/>
          </p:cNvSpPr>
          <p:nvPr>
            <p:ph sz="quarter" idx="4"/>
          </p:nvPr>
        </p:nvSpPr>
        <p:spPr>
          <a:xfrm>
            <a:off x="6290400" y="1971000"/>
            <a:ext cx="5443200" cy="4471200"/>
          </a:xfrm>
          <a:prstGeom prst="rect">
            <a:avLst/>
          </a:prstGeom>
        </p:spPr>
        <p:txBody>
          <a:bodyP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hidden="1">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2" name="Layoutschutz" hidden="1">
            <a:extLst>
              <a:ext uri="{FF2B5EF4-FFF2-40B4-BE49-F238E27FC236}">
                <a16:creationId xmlns:a16="http://schemas.microsoft.com/office/drawing/2014/main" id="{8A35D446-FE94-41E5-AD7A-C82E9941EA6F}"/>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06701234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89">
          <p15:clr>
            <a:srgbClr val="547EBF"/>
          </p15:clr>
        </p15:guide>
        <p15:guide id="2" orient="horz" pos="201">
          <p15:clr>
            <a:srgbClr val="547EBF"/>
          </p15:clr>
        </p15:guide>
        <p15:guide id="3" pos="3718">
          <p15:clr>
            <a:srgbClr val="547EBF"/>
          </p15:clr>
        </p15:guide>
        <p15:guide id="4" pos="7391">
          <p15:clr>
            <a:srgbClr val="547EBF"/>
          </p15:clr>
        </p15:guide>
        <p15:guide id="5" pos="3962">
          <p15:clr>
            <a:srgbClr val="547EBF"/>
          </p15:clr>
        </p15:guide>
        <p15:guide id="6" orient="horz" pos="568">
          <p15:clr>
            <a:srgbClr val="547EBF"/>
          </p15:clr>
        </p15:guide>
        <p15:guide id="7" orient="horz" pos="874">
          <p15:clr>
            <a:srgbClr val="547EBF"/>
          </p15:clr>
        </p15:guide>
        <p15:guide id="8" orient="horz" pos="1242">
          <p15:clr>
            <a:srgbClr val="547EBF"/>
          </p15:clr>
        </p15:guide>
        <p15:guide id="9" orient="horz" pos="4058">
          <p15:clr>
            <a:srgbClr val="547EB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10;three objec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4639AF86-5357-4C89-B939-8652EEA149DF}"/>
              </a:ext>
            </a:extLst>
          </p:cNvPr>
          <p:cNvSpPr>
            <a:spLocks noGrp="1"/>
          </p:cNvSpPr>
          <p:nvPr>
            <p:ph type="title"/>
          </p:nvPr>
        </p:nvSpPr>
        <p:spPr/>
        <p:txBody>
          <a:bodyPr/>
          <a:lstStyle/>
          <a:p>
            <a:r>
              <a:rPr lang="en-US"/>
              <a:t>Click to edit Master title style</a:t>
            </a:r>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458400" y="2943000"/>
            <a:ext cx="3499200" cy="3888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Headline center">
            <a:extLst>
              <a:ext uri="{FF2B5EF4-FFF2-40B4-BE49-F238E27FC236}">
                <a16:creationId xmlns:a16="http://schemas.microsoft.com/office/drawing/2014/main" id="{DBFC60C6-E96F-4262-9F25-D8D3332367DD}"/>
              </a:ext>
            </a:extLst>
          </p:cNvPr>
          <p:cNvSpPr>
            <a:spLocks noGrp="1"/>
          </p:cNvSpPr>
          <p:nvPr>
            <p:ph type="body" sz="quarter" idx="3"/>
          </p:nvPr>
        </p:nvSpPr>
        <p:spPr>
          <a:xfrm>
            <a:off x="4346400" y="2943000"/>
            <a:ext cx="3499200" cy="3888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line right">
            <a:extLst>
              <a:ext uri="{FF2B5EF4-FFF2-40B4-BE49-F238E27FC236}">
                <a16:creationId xmlns:a16="http://schemas.microsoft.com/office/drawing/2014/main" id="{E7920CA0-579D-47FA-9A0A-7A5B020DE42E}"/>
              </a:ext>
            </a:extLst>
          </p:cNvPr>
          <p:cNvSpPr>
            <a:spLocks noGrp="1"/>
          </p:cNvSpPr>
          <p:nvPr>
            <p:ph type="body" sz="quarter" idx="13"/>
          </p:nvPr>
        </p:nvSpPr>
        <p:spPr>
          <a:xfrm>
            <a:off x="8234400" y="2943000"/>
            <a:ext cx="3499200" cy="3888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hasCustomPrompt="1"/>
          </p:nvPr>
        </p:nvSpPr>
        <p:spPr>
          <a:xfrm>
            <a:off x="458400" y="3623400"/>
            <a:ext cx="3498850" cy="2818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center">
            <a:extLst>
              <a:ext uri="{FF2B5EF4-FFF2-40B4-BE49-F238E27FC236}">
                <a16:creationId xmlns:a16="http://schemas.microsoft.com/office/drawing/2014/main" id="{3F80F379-FCC2-4D63-BD67-E81435B9D782}"/>
              </a:ext>
            </a:extLst>
          </p:cNvPr>
          <p:cNvSpPr>
            <a:spLocks noGrp="1"/>
          </p:cNvSpPr>
          <p:nvPr>
            <p:ph sz="quarter" idx="4" hasCustomPrompt="1"/>
          </p:nvPr>
        </p:nvSpPr>
        <p:spPr>
          <a:xfrm>
            <a:off x="4346400" y="3623400"/>
            <a:ext cx="3498850" cy="2818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right">
            <a:extLst>
              <a:ext uri="{FF2B5EF4-FFF2-40B4-BE49-F238E27FC236}">
                <a16:creationId xmlns:a16="http://schemas.microsoft.com/office/drawing/2014/main" id="{F9AF96E0-53C6-482E-95AD-957DBCFA5CE9}"/>
              </a:ext>
            </a:extLst>
          </p:cNvPr>
          <p:cNvSpPr>
            <a:spLocks noGrp="1"/>
          </p:cNvSpPr>
          <p:nvPr>
            <p:ph sz="quarter" idx="14" hasCustomPrompt="1"/>
          </p:nvPr>
        </p:nvSpPr>
        <p:spPr>
          <a:xfrm>
            <a:off x="8234400" y="3623400"/>
            <a:ext cx="3498850" cy="2818800"/>
          </a:xfrm>
          <a:prstGeom prst="rect">
            <a:avLst/>
          </a:prstGeom>
        </p:spPr>
        <p:txBody>
          <a:bodyPr/>
          <a:lstStyle>
            <a:lvl1pPr algn="ct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hidden="1">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7" name="Layoutschutz" hidden="1">
            <a:extLst>
              <a:ext uri="{FF2B5EF4-FFF2-40B4-BE49-F238E27FC236}">
                <a16:creationId xmlns:a16="http://schemas.microsoft.com/office/drawing/2014/main" id="{BECC4F1C-3610-4748-946F-1288169304CC}"/>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20300947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493">
          <p15:clr>
            <a:srgbClr val="547EBF"/>
          </p15:clr>
        </p15:guide>
        <p15:guide id="2" orient="horz" pos="1854">
          <p15:clr>
            <a:srgbClr val="547EBF"/>
          </p15:clr>
        </p15:guide>
        <p15:guide id="3" orient="horz" pos="2099">
          <p15:clr>
            <a:srgbClr val="547EBF"/>
          </p15:clr>
        </p15:guide>
        <p15:guide id="5" pos="2738">
          <p15:clr>
            <a:srgbClr val="547EBF"/>
          </p15:clr>
        </p15:guide>
        <p15:guide id="6" pos="289">
          <p15:clr>
            <a:srgbClr val="547EBF"/>
          </p15:clr>
        </p15:guide>
        <p15:guide id="7" pos="4942">
          <p15:clr>
            <a:srgbClr val="547EBF"/>
          </p15:clr>
        </p15:guide>
        <p15:guide id="8" pos="5187">
          <p15:clr>
            <a:srgbClr val="547EBF"/>
          </p15:clr>
        </p15:guide>
        <p15:guide id="9" pos="7391">
          <p15:clr>
            <a:srgbClr val="547EBF"/>
          </p15:clr>
        </p15:guide>
        <p15:guide id="10" orient="horz" pos="2282">
          <p15:clr>
            <a:srgbClr val="547EBF"/>
          </p15:clr>
        </p15:guide>
        <p15:guide id="11" orient="horz" pos="1364">
          <p15:clr>
            <a:srgbClr val="A4A3A4"/>
          </p15:clr>
        </p15:guide>
        <p15:guide id="12" pos="1391">
          <p15:clr>
            <a:srgbClr val="A4A3A4"/>
          </p15:clr>
        </p15:guide>
        <p15:guide id="13" pos="3840">
          <p15:clr>
            <a:srgbClr val="A4A3A4"/>
          </p15:clr>
        </p15:guide>
        <p15:guide id="14" pos="6289">
          <p15:clr>
            <a:srgbClr val="A4A3A4"/>
          </p15:clr>
        </p15:guide>
        <p15:guide id="15" orient="horz" pos="874">
          <p15:clr>
            <a:srgbClr val="547EBF"/>
          </p15:clr>
        </p15:guide>
        <p15:guide id="16" orient="horz" pos="4058">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reserve="1">
  <p:cSld name="Content with&#10;1/2 imag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D4DF720-FC23-45C2-8016-3D431C0FE280}"/>
              </a:ext>
            </a:extLst>
          </p:cNvPr>
          <p:cNvSpPr>
            <a:spLocks noGrp="1"/>
          </p:cNvSpPr>
          <p:nvPr>
            <p:ph type="title"/>
          </p:nvPr>
        </p:nvSpPr>
        <p:spPr>
          <a:xfrm>
            <a:off x="458400" y="318601"/>
            <a:ext cx="5443200" cy="583200"/>
          </a:xfrm>
        </p:spPr>
        <p:txBody>
          <a:bodyPr/>
          <a:lstStyle/>
          <a:p>
            <a:r>
              <a:rPr lang="en-US"/>
              <a:t>Click to edit Master title style</a:t>
            </a:r>
          </a:p>
        </p:txBody>
      </p:sp>
      <p:sp>
        <p:nvSpPr>
          <p:cNvPr id="7" name="Content placeholder">
            <a:extLst>
              <a:ext uri="{FF2B5EF4-FFF2-40B4-BE49-F238E27FC236}">
                <a16:creationId xmlns:a16="http://schemas.microsoft.com/office/drawing/2014/main" id="{EF6A0E3D-0F3F-48A4-8CB4-3ED3260C86C0}"/>
              </a:ext>
            </a:extLst>
          </p:cNvPr>
          <p:cNvSpPr>
            <a:spLocks noGrp="1"/>
          </p:cNvSpPr>
          <p:nvPr>
            <p:ph sz="quarter" idx="13"/>
          </p:nvPr>
        </p:nvSpPr>
        <p:spPr>
          <a:xfrm>
            <a:off x="458788" y="1387475"/>
            <a:ext cx="5443537" cy="5054600"/>
          </a:xfrm>
        </p:spPr>
        <p:txBody>
          <a:bodyP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8" name="Picture placeholder">
            <a:extLst>
              <a:ext uri="{FF2B5EF4-FFF2-40B4-BE49-F238E27FC236}">
                <a16:creationId xmlns:a16="http://schemas.microsoft.com/office/drawing/2014/main" id="{D8C158F4-8406-4C77-8504-FFCC13CA1F89}"/>
              </a:ext>
            </a:extLst>
          </p:cNvPr>
          <p:cNvSpPr>
            <a:spLocks noGrp="1"/>
          </p:cNvSpPr>
          <p:nvPr>
            <p:ph type="pic" sz="quarter" idx="14"/>
          </p:nvPr>
        </p:nvSpPr>
        <p:spPr>
          <a:xfrm>
            <a:off x="6290400" y="97201"/>
            <a:ext cx="5901600" cy="6760799"/>
          </a:xfrm>
          <a:solidFill>
            <a:schemeClr val="bg1"/>
          </a:solidFill>
        </p:spPr>
        <p:txBody>
          <a:bodyPr vert="horz" wrap="square" lIns="0" tIns="0" rIns="0" bIns="756000" rtlCol="0" anchor="ctr">
            <a:noAutofit/>
          </a:bodyPr>
          <a:lstStyle>
            <a:lvl1pPr algn="ctr">
              <a:defRPr lang="en-US"/>
            </a:lvl1pPr>
          </a:lstStyle>
          <a:p>
            <a:pPr lvl="0" algn="ctr"/>
            <a:r>
              <a:rPr lang="en-US"/>
              <a:t>Click icon to add picture</a:t>
            </a:r>
          </a:p>
        </p:txBody>
      </p:sp>
      <p:sp>
        <p:nvSpPr>
          <p:cNvPr id="3" name="Datumsplatzhalter 2">
            <a:extLst>
              <a:ext uri="{FF2B5EF4-FFF2-40B4-BE49-F238E27FC236}">
                <a16:creationId xmlns:a16="http://schemas.microsoft.com/office/drawing/2014/main" id="{E17BD5A3-FD1B-4133-B010-6FFA76FD43FE}"/>
              </a:ext>
            </a:extLst>
          </p:cNvPr>
          <p:cNvSpPr>
            <a:spLocks noGrp="1"/>
          </p:cNvSpPr>
          <p:nvPr>
            <p:ph type="dt" sz="half" idx="10"/>
          </p:nvPr>
        </p:nvSpPr>
        <p:spPr/>
        <p:txBody>
          <a:bodyPr/>
          <a:lstStyle/>
          <a:p>
            <a:endParaRPr lang="en-US"/>
          </a:p>
        </p:txBody>
      </p:sp>
      <p:sp>
        <p:nvSpPr>
          <p:cNvPr id="4" name="Fußzeilenplatzhalter 3">
            <a:extLst>
              <a:ext uri="{FF2B5EF4-FFF2-40B4-BE49-F238E27FC236}">
                <a16:creationId xmlns:a16="http://schemas.microsoft.com/office/drawing/2014/main" id="{D7822A3E-E60C-4747-89A1-27BFCBA559C8}"/>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9190479B-AEF2-40F1-BB30-D531AD0F30ED}"/>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0" name="Layoutschutz" hidden="1">
            <a:extLst>
              <a:ext uri="{FF2B5EF4-FFF2-40B4-BE49-F238E27FC236}">
                <a16:creationId xmlns:a16="http://schemas.microsoft.com/office/drawing/2014/main" id="{3C2F97AD-E828-40AE-B54D-6B404A76B16A}"/>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54404536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hf sldNum="0" hdr="0" ftr="0" dt="0"/>
  <p:extLst>
    <p:ext uri="{DCECCB84-F9BA-43D5-87BE-67443E8EF086}">
      <p15:sldGuideLst xmlns:p15="http://schemas.microsoft.com/office/powerpoint/2012/main">
        <p15:guide id="1" pos="289">
          <p15:clr>
            <a:srgbClr val="547EBF"/>
          </p15:clr>
        </p15:guide>
        <p15:guide id="2" pos="3718">
          <p15:clr>
            <a:srgbClr val="547EBF"/>
          </p15:clr>
        </p15:guide>
        <p15:guide id="3" pos="3962">
          <p15:clr>
            <a:srgbClr val="547EBF"/>
          </p15:clr>
        </p15:guide>
        <p15:guide id="4" orient="horz" pos="201">
          <p15:clr>
            <a:srgbClr val="547EBF"/>
          </p15:clr>
        </p15:guide>
        <p15:guide id="5" orient="horz" pos="4058">
          <p15:clr>
            <a:srgbClr val="547EBF"/>
          </p15:clr>
        </p15:guide>
        <p15:guide id="6" orient="horz" pos="874">
          <p15:clr>
            <a:srgbClr val="547EB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8.xml"/><Relationship Id="rId42" Type="http://schemas.openxmlformats.org/officeDocument/2006/relationships/tags" Target="../tags/tag1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41"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40" Type="http://schemas.openxmlformats.org/officeDocument/2006/relationships/tags" Target="../tags/tag14.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4.xml"/><Relationship Id="rId35" Type="http://schemas.openxmlformats.org/officeDocument/2006/relationships/tags" Target="../tags/tag9.xml"/><Relationship Id="rId43"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2" name="Master field_Confidentiality EN" hidden="1">
            <a:extLst>
              <a:ext uri="{FF2B5EF4-FFF2-40B4-BE49-F238E27FC236}">
                <a16:creationId xmlns:a16="http://schemas.microsoft.com/office/drawing/2014/main" id="{E6F180B5-9536-4681-A47C-FA354CB7ADA2}"/>
              </a:ext>
            </a:extLst>
          </p:cNvPr>
          <p:cNvSpPr txBox="1">
            <a:spLocks/>
          </p:cNvSpPr>
          <p:nvPr userDrawn="1">
            <p:custDataLst>
              <p:tags r:id="rId28"/>
            </p:custDataLst>
          </p:nvPr>
        </p:nvSpPr>
        <p:spPr>
          <a:xfrm>
            <a:off x="4346400" y="6636601"/>
            <a:ext cx="3499200" cy="194415"/>
          </a:xfrm>
          <a:prstGeom prst="rect">
            <a:avLst/>
          </a:prstGeom>
          <a:noFill/>
        </p:spPr>
        <p:txBody>
          <a:bodyPr vert="horz" wrap="square" lIns="0" tIns="0" rIns="0" bIns="0" rtlCol="0">
            <a:noAutofit/>
          </a:bodyPr>
          <a:lstStyle/>
          <a:p>
            <a:pPr marL="457200" lvl="1" indent="-457200" algn="ctr">
              <a:buFont typeface="+mj-lt"/>
              <a:buNone/>
            </a:pPr>
            <a:endParaRPr lang="de-DE" sz="900" b="1"/>
          </a:p>
        </p:txBody>
      </p:sp>
      <p:sp>
        <p:nvSpPr>
          <p:cNvPr id="374" name="Masterfeld_Vertraulichkeit DE" hidden="1">
            <a:extLst>
              <a:ext uri="{FF2B5EF4-FFF2-40B4-BE49-F238E27FC236}">
                <a16:creationId xmlns:a16="http://schemas.microsoft.com/office/drawing/2014/main" id="{91E76263-1413-4E56-A73E-0F3B59D1DB49}"/>
              </a:ext>
            </a:extLst>
          </p:cNvPr>
          <p:cNvSpPr txBox="1">
            <a:spLocks/>
          </p:cNvSpPr>
          <p:nvPr userDrawn="1">
            <p:custDataLst>
              <p:tags r:id="rId29"/>
            </p:custDataLst>
          </p:nvPr>
        </p:nvSpPr>
        <p:spPr>
          <a:xfrm>
            <a:off x="4346400" y="6636601"/>
            <a:ext cx="3499200" cy="194415"/>
          </a:xfrm>
          <a:prstGeom prst="rect">
            <a:avLst/>
          </a:prstGeom>
          <a:noFill/>
        </p:spPr>
        <p:txBody>
          <a:bodyPr vert="horz" wrap="square" lIns="0" tIns="0" rIns="0" bIns="0" rtlCol="0">
            <a:noAutofit/>
          </a:bodyPr>
          <a:lstStyle/>
          <a:p>
            <a:pPr marL="457200" lvl="1" indent="-457200" algn="ctr">
              <a:buFont typeface="+mj-lt"/>
              <a:buNone/>
            </a:pPr>
            <a:endParaRPr lang="de-DE" sz="900"/>
          </a:p>
        </p:txBody>
      </p:sp>
      <p:sp>
        <p:nvSpPr>
          <p:cNvPr id="361" name="Master field_Watermark EN" hidden="1">
            <a:extLst>
              <a:ext uri="{FF2B5EF4-FFF2-40B4-BE49-F238E27FC236}">
                <a16:creationId xmlns:a16="http://schemas.microsoft.com/office/drawing/2014/main" id="{2490A5E6-D530-4963-9279-3817B7E6B5CA}"/>
              </a:ext>
            </a:extLst>
          </p:cNvPr>
          <p:cNvSpPr txBox="1"/>
          <p:nvPr userDrawn="1">
            <p:custDataLst>
              <p:tags r:id="rId30"/>
            </p:custDataLst>
          </p:nvPr>
        </p:nvSpPr>
        <p:spPr>
          <a:xfrm rot="20069185">
            <a:off x="-193555" y="2412413"/>
            <a:ext cx="12551509" cy="2071096"/>
          </a:xfrm>
          <a:prstGeom prst="rect">
            <a:avLst/>
          </a:prstGeom>
          <a:noFill/>
        </p:spPr>
        <p:txBody>
          <a:bodyPr vert="horz" wrap="none" lIns="0" tIns="0" rIns="0" bIns="0" rtlCol="0" anchor="ctr">
            <a:noAutofit/>
          </a:bodyPr>
          <a:lstStyle/>
          <a:p>
            <a:pPr lvl="0" algn="ctr" rtl="0" eaLnBrk="1" fontAlgn="auto" hangingPunct="1">
              <a:lnSpc>
                <a:spcPct val="100000"/>
              </a:lnSpc>
              <a:spcBef>
                <a:spcPts val="0"/>
              </a:spcBef>
              <a:spcAft>
                <a:spcPts val="0"/>
              </a:spcAft>
            </a:pPr>
            <a:endParaRPr lang="de-DE" sz="14400" b="0" i="0" u="none" baseline="0">
              <a:solidFill>
                <a:schemeClr val="bg1">
                  <a:lumMod val="95000"/>
                </a:schemeClr>
              </a:solidFill>
              <a:latin typeface="+mj-lt"/>
              <a:cs typeface="Segoe UI Light" panose="020B0502040204020203" pitchFamily="34" charset="0"/>
            </a:endParaRPr>
          </a:p>
        </p:txBody>
      </p:sp>
      <p:sp>
        <p:nvSpPr>
          <p:cNvPr id="353" name="Masterfeld_Wasserzeichen DE" hidden="1">
            <a:extLst>
              <a:ext uri="{FF2B5EF4-FFF2-40B4-BE49-F238E27FC236}">
                <a16:creationId xmlns:a16="http://schemas.microsoft.com/office/drawing/2014/main" id="{0BC60646-8464-4B5A-8398-EAD11080928A}"/>
              </a:ext>
            </a:extLst>
          </p:cNvPr>
          <p:cNvSpPr txBox="1">
            <a:spLocks/>
          </p:cNvSpPr>
          <p:nvPr userDrawn="1">
            <p:custDataLst>
              <p:tags r:id="rId31"/>
            </p:custDataLst>
          </p:nvPr>
        </p:nvSpPr>
        <p:spPr>
          <a:xfrm rot="20069185">
            <a:off x="-193556" y="2412413"/>
            <a:ext cx="12551509" cy="2071096"/>
          </a:xfrm>
          <a:prstGeom prst="rect">
            <a:avLst/>
          </a:prstGeom>
          <a:noFill/>
        </p:spPr>
        <p:txBody>
          <a:bodyPr vert="horz" wrap="none" lIns="0" tIns="0" rIns="0" bIns="0" rtlCol="0" anchor="ctr">
            <a:noAutofit/>
          </a:bodyPr>
          <a:lstStyle/>
          <a:p>
            <a:pPr lvl="0" algn="ctr" rtl="0" eaLnBrk="1" fontAlgn="auto" hangingPunct="1">
              <a:lnSpc>
                <a:spcPct val="100000"/>
              </a:lnSpc>
              <a:spcBef>
                <a:spcPts val="0"/>
              </a:spcBef>
              <a:spcAft>
                <a:spcPts val="0"/>
              </a:spcAft>
            </a:pPr>
            <a:endParaRPr lang="de-DE" sz="14400" b="0" i="0" u="none" baseline="0">
              <a:solidFill>
                <a:schemeClr val="bg1">
                  <a:lumMod val="95000"/>
                </a:schemeClr>
              </a:solidFill>
              <a:latin typeface="+mj-lt"/>
              <a:cs typeface="Segoe UI Light" panose="020B0502040204020203" pitchFamily="34" charset="0"/>
            </a:endParaRPr>
          </a:p>
        </p:txBody>
      </p:sp>
      <p:sp>
        <p:nvSpPr>
          <p:cNvPr id="355" name="Masterfeld_Label ALL" hidden="1">
            <a:extLst>
              <a:ext uri="{FF2B5EF4-FFF2-40B4-BE49-F238E27FC236}">
                <a16:creationId xmlns:a16="http://schemas.microsoft.com/office/drawing/2014/main" id="{8A504E50-55BB-435A-AC4B-D802930701BB}"/>
              </a:ext>
            </a:extLst>
          </p:cNvPr>
          <p:cNvSpPr/>
          <p:nvPr userDrawn="1">
            <p:custDataLst>
              <p:tags r:id="rId32"/>
            </p:custDataLst>
          </p:nvPr>
        </p:nvSpPr>
        <p:spPr>
          <a:xfrm>
            <a:off x="0" y="999000"/>
            <a:ext cx="12192000" cy="291600"/>
          </a:xfrm>
          <a:prstGeom prst="rect">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ctr" rtl="0" eaLnBrk="1" fontAlgn="auto" hangingPunct="1">
              <a:lnSpc>
                <a:spcPct val="100000"/>
              </a:lnSpc>
              <a:spcBef>
                <a:spcPts val="0"/>
              </a:spcBef>
              <a:spcAft>
                <a:spcPts val="0"/>
              </a:spcAft>
            </a:pPr>
            <a:endParaRPr lang="de-DE" sz="1600" b="0" i="0" u="none" baseline="0">
              <a:solidFill>
                <a:schemeClr val="bg1"/>
              </a:solidFill>
              <a:latin typeface="+mj-lt"/>
              <a:cs typeface="Segoe UI Light" panose="020B0502040204020203" pitchFamily="34" charset="0"/>
            </a:endParaRPr>
          </a:p>
        </p:txBody>
      </p:sp>
      <p:sp>
        <p:nvSpPr>
          <p:cNvPr id="362" name="Slide number decoration" hidden="1">
            <a:extLst>
              <a:ext uri="{FF2B5EF4-FFF2-40B4-BE49-F238E27FC236}">
                <a16:creationId xmlns:a16="http://schemas.microsoft.com/office/drawing/2014/main" id="{CB9D710C-4428-490E-8149-BCAF590EBEE6}"/>
              </a:ext>
            </a:extLst>
          </p:cNvPr>
          <p:cNvSpPr>
            <a:spLocks/>
          </p:cNvSpPr>
          <p:nvPr userDrawn="1">
            <p:custDataLst>
              <p:tags r:id="rId33"/>
            </p:custDataLst>
          </p:nvPr>
        </p:nvSpPr>
        <p:spPr>
          <a:xfrm>
            <a:off x="11947200" y="6613200"/>
            <a:ext cx="244800" cy="244800"/>
          </a:xfrm>
          <a:prstGeom prst="rect">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eaLnBrk="1" fontAlgn="auto" hangingPunct="1">
              <a:lnSpc>
                <a:spcPct val="100000"/>
              </a:lnSpc>
              <a:spcBef>
                <a:spcPts val="0"/>
              </a:spcBef>
              <a:spcAft>
                <a:spcPts val="0"/>
              </a:spcAft>
            </a:pPr>
            <a:endParaRPr lang="de-DE" sz="1600" b="0" i="0" u="none" baseline="0">
              <a:solidFill>
                <a:srgbClr val="000000"/>
              </a:solidFill>
              <a:latin typeface="Segoe UI Light" panose="020B0502040204020203" pitchFamily="34" charset="0"/>
              <a:cs typeface="Segoe UI Light" panose="020B0502040204020203" pitchFamily="34" charset="0"/>
            </a:endParaRPr>
          </a:p>
        </p:txBody>
      </p:sp>
      <p:sp>
        <p:nvSpPr>
          <p:cNvPr id="364" name="Slide number" hidden="1">
            <a:extLst>
              <a:ext uri="{FF2B5EF4-FFF2-40B4-BE49-F238E27FC236}">
                <a16:creationId xmlns:a16="http://schemas.microsoft.com/office/drawing/2014/main" id="{A41E70FE-9BE9-42DD-8EFC-6528AD602D8D}"/>
              </a:ext>
            </a:extLst>
          </p:cNvPr>
          <p:cNvSpPr txBox="1">
            <a:spLocks/>
          </p:cNvSpPr>
          <p:nvPr userDrawn="1">
            <p:custDataLst>
              <p:tags r:id="rId34"/>
            </p:custDataLst>
          </p:nvPr>
        </p:nvSpPr>
        <p:spPr bwMode="black">
          <a:xfrm>
            <a:off x="11947200" y="6613200"/>
            <a:ext cx="244800" cy="244800"/>
          </a:xfrm>
          <a:prstGeom prst="rect">
            <a:avLst/>
          </a:prstGeom>
          <a:solidFill>
            <a:schemeClr val="accent1"/>
          </a:solidFill>
          <a:ln>
            <a:noFill/>
          </a:ln>
        </p:spPr>
        <p:txBody>
          <a:bodyPr vert="horz" wrap="square" lIns="0" tIns="0" rIns="0" bIns="0" rtlCol="0" anchor="ctr">
            <a:noAutofit/>
          </a:bodyPr>
          <a:lstStyle/>
          <a:p>
            <a:pPr marL="0" indent="0" algn="ctr">
              <a:buFont typeface="+mj-lt"/>
              <a:buNone/>
            </a:pPr>
            <a:fld id="{9D23E012-94D2-42CD-81AD-260BE659DD86}" type="slidenum">
              <a:rPr lang="de-DE" sz="900" b="1" i="0">
                <a:solidFill>
                  <a:schemeClr val="bg1"/>
                </a:solidFill>
                <a:latin typeface="Segoe UI Semibold" panose="020B0502040204020203" pitchFamily="34" charset="0"/>
                <a:cs typeface="Segoe UI Semibold" panose="020B0502040204020203" pitchFamily="34" charset="0"/>
              </a:rPr>
              <a:pPr marL="0" indent="0" algn="ctr">
                <a:buFont typeface="+mj-lt"/>
                <a:buNone/>
              </a:pPr>
              <a:t>‹Nr.›</a:t>
            </a:fld>
            <a:endParaRPr lang="de-DE" sz="900" b="1" i="0">
              <a:solidFill>
                <a:schemeClr val="bg1"/>
              </a:solidFill>
              <a:latin typeface="Segoe UI Semibold" panose="020B0502040204020203" pitchFamily="34" charset="0"/>
              <a:cs typeface="Segoe UI Semibold" panose="020B0502040204020203" pitchFamily="34" charset="0"/>
            </a:endParaRPr>
          </a:p>
        </p:txBody>
      </p:sp>
      <p:sp>
        <p:nvSpPr>
          <p:cNvPr id="339" name="Seitenzahl Dekoration" hidden="1">
            <a:extLst>
              <a:ext uri="{FF2B5EF4-FFF2-40B4-BE49-F238E27FC236}">
                <a16:creationId xmlns:a16="http://schemas.microsoft.com/office/drawing/2014/main" id="{74E615F6-F1BB-4564-B86C-D0367C24F988}"/>
              </a:ext>
            </a:extLst>
          </p:cNvPr>
          <p:cNvSpPr/>
          <p:nvPr userDrawn="1">
            <p:custDataLst>
              <p:tags r:id="rId35"/>
            </p:custDataLst>
          </p:nvPr>
        </p:nvSpPr>
        <p:spPr>
          <a:xfrm>
            <a:off x="11947200" y="6613200"/>
            <a:ext cx="244800" cy="244800"/>
          </a:xfrm>
          <a:prstGeom prst="rect">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eaLnBrk="1" fontAlgn="auto" hangingPunct="1">
              <a:lnSpc>
                <a:spcPct val="100000"/>
              </a:lnSpc>
              <a:spcBef>
                <a:spcPts val="0"/>
              </a:spcBef>
              <a:spcAft>
                <a:spcPts val="0"/>
              </a:spcAft>
            </a:pPr>
            <a:endParaRPr lang="de-DE" sz="1600" b="0" i="0" u="none" baseline="0">
              <a:solidFill>
                <a:srgbClr val="000000"/>
              </a:solidFill>
              <a:latin typeface="Segoe UI Light" panose="020B0502040204020203" pitchFamily="34" charset="0"/>
              <a:cs typeface="Segoe UI Light" panose="020B0502040204020203" pitchFamily="34" charset="0"/>
            </a:endParaRPr>
          </a:p>
        </p:txBody>
      </p:sp>
      <p:sp>
        <p:nvSpPr>
          <p:cNvPr id="340" name="Seitenzahl" hidden="1">
            <a:extLst>
              <a:ext uri="{FF2B5EF4-FFF2-40B4-BE49-F238E27FC236}">
                <a16:creationId xmlns:a16="http://schemas.microsoft.com/office/drawing/2014/main" id="{8EEB9423-3E67-4A2D-8E4E-DD5FE7C77AB8}"/>
              </a:ext>
            </a:extLst>
          </p:cNvPr>
          <p:cNvSpPr txBox="1"/>
          <p:nvPr userDrawn="1">
            <p:custDataLst>
              <p:tags r:id="rId36"/>
            </p:custDataLst>
          </p:nvPr>
        </p:nvSpPr>
        <p:spPr bwMode="black">
          <a:xfrm>
            <a:off x="11947200" y="6637338"/>
            <a:ext cx="244800" cy="193675"/>
          </a:xfrm>
          <a:prstGeom prst="rect">
            <a:avLst/>
          </a:prstGeom>
          <a:solidFill>
            <a:schemeClr val="accent1"/>
          </a:solidFill>
          <a:ln>
            <a:noFill/>
          </a:ln>
        </p:spPr>
        <p:txBody>
          <a:bodyPr vert="horz" wrap="square" lIns="0" tIns="0" rIns="0" bIns="0" rtlCol="0" anchor="ctr">
            <a:noAutofit/>
          </a:bodyPr>
          <a:lstStyle/>
          <a:p>
            <a:pPr marL="0" indent="0" algn="ctr">
              <a:buFont typeface="+mj-lt"/>
              <a:buNone/>
            </a:pPr>
            <a:fld id="{64A3D42F-8054-4016-A926-D2A0D6A99DC0}" type="slidenum">
              <a:rPr lang="de-DE" sz="900" b="1" i="0">
                <a:solidFill>
                  <a:schemeClr val="bg1"/>
                </a:solidFill>
                <a:latin typeface="Segoe UI Semibold" panose="020B0502040204020203" pitchFamily="34" charset="0"/>
                <a:cs typeface="Segoe UI Semibold" panose="020B0502040204020203" pitchFamily="34" charset="0"/>
              </a:rPr>
              <a:t>‹Nr.›</a:t>
            </a:fld>
            <a:endParaRPr lang="de-DE" sz="900" b="1" i="0">
              <a:solidFill>
                <a:schemeClr val="bg1"/>
              </a:solidFill>
              <a:latin typeface="Segoe UI Semibold" panose="020B0502040204020203" pitchFamily="34" charset="0"/>
              <a:cs typeface="Segoe UI Semibold" panose="020B0502040204020203" pitchFamily="34" charset="0"/>
            </a:endParaRPr>
          </a:p>
        </p:txBody>
      </p:sp>
      <p:grpSp>
        <p:nvGrpSpPr>
          <p:cNvPr id="397" name="Master field_Guide lines EN" hidden="1">
            <a:extLst>
              <a:ext uri="{FF2B5EF4-FFF2-40B4-BE49-F238E27FC236}">
                <a16:creationId xmlns:a16="http://schemas.microsoft.com/office/drawing/2014/main" id="{52D2F486-2EA3-4D68-B7F3-E1E8CD207CCE}"/>
              </a:ext>
            </a:extLst>
          </p:cNvPr>
          <p:cNvGrpSpPr/>
          <p:nvPr userDrawn="1">
            <p:custDataLst>
              <p:tags r:id="rId37"/>
            </p:custDataLst>
          </p:nvPr>
        </p:nvGrpSpPr>
        <p:grpSpPr>
          <a:xfrm>
            <a:off x="69600" y="124200"/>
            <a:ext cx="12052800" cy="6636600"/>
            <a:chOff x="69600" y="124200"/>
            <a:chExt cx="12052800" cy="6636600"/>
          </a:xfrm>
        </p:grpSpPr>
        <p:cxnSp>
          <p:nvCxnSpPr>
            <p:cNvPr id="377" name="Gerader Verbinder 376" hidden="1">
              <a:extLst>
                <a:ext uri="{FF2B5EF4-FFF2-40B4-BE49-F238E27FC236}">
                  <a16:creationId xmlns:a16="http://schemas.microsoft.com/office/drawing/2014/main" id="{35A22685-D8FE-422D-8991-859860954513}"/>
                </a:ext>
              </a:extLst>
            </p:cNvPr>
            <p:cNvCxnSpPr>
              <a:cxnSpLocks/>
            </p:cNvCxnSpPr>
            <p:nvPr userDrawn="1"/>
          </p:nvCxnSpPr>
          <p:spPr>
            <a:xfrm>
              <a:off x="458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8" name="Gerader Verbinder 377" hidden="1">
              <a:extLst>
                <a:ext uri="{FF2B5EF4-FFF2-40B4-BE49-F238E27FC236}">
                  <a16:creationId xmlns:a16="http://schemas.microsoft.com/office/drawing/2014/main" id="{2D619187-5999-4534-B10D-46AF9B321211}"/>
                </a:ext>
              </a:extLst>
            </p:cNvPr>
            <p:cNvCxnSpPr>
              <a:cxnSpLocks/>
            </p:cNvCxnSpPr>
            <p:nvPr userDrawn="1"/>
          </p:nvCxnSpPr>
          <p:spPr>
            <a:xfrm>
              <a:off x="2402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9" name="Gerader Verbinder 378" hidden="1">
              <a:extLst>
                <a:ext uri="{FF2B5EF4-FFF2-40B4-BE49-F238E27FC236}">
                  <a16:creationId xmlns:a16="http://schemas.microsoft.com/office/drawing/2014/main" id="{FDAB62DC-411F-463A-A53D-2A54C77A79F2}"/>
                </a:ext>
              </a:extLst>
            </p:cNvPr>
            <p:cNvCxnSpPr>
              <a:cxnSpLocks/>
            </p:cNvCxnSpPr>
            <p:nvPr userDrawn="1"/>
          </p:nvCxnSpPr>
          <p:spPr>
            <a:xfrm>
              <a:off x="4346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0" name="Gerader Verbinder 379" hidden="1">
              <a:extLst>
                <a:ext uri="{FF2B5EF4-FFF2-40B4-BE49-F238E27FC236}">
                  <a16:creationId xmlns:a16="http://schemas.microsoft.com/office/drawing/2014/main" id="{630DC423-D7D4-435A-9388-74C4F3EC672F}"/>
                </a:ext>
              </a:extLst>
            </p:cNvPr>
            <p:cNvCxnSpPr>
              <a:cxnSpLocks/>
            </p:cNvCxnSpPr>
            <p:nvPr userDrawn="1"/>
          </p:nvCxnSpPr>
          <p:spPr>
            <a:xfrm>
              <a:off x="6290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1" name="Gerader Verbinder 380" hidden="1">
              <a:extLst>
                <a:ext uri="{FF2B5EF4-FFF2-40B4-BE49-F238E27FC236}">
                  <a16:creationId xmlns:a16="http://schemas.microsoft.com/office/drawing/2014/main" id="{C84AB79D-AA3D-498B-B640-F4A82B7ABD72}"/>
                </a:ext>
              </a:extLst>
            </p:cNvPr>
            <p:cNvCxnSpPr>
              <a:cxnSpLocks/>
            </p:cNvCxnSpPr>
            <p:nvPr userDrawn="1"/>
          </p:nvCxnSpPr>
          <p:spPr>
            <a:xfrm>
              <a:off x="8234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2" name="Gerader Verbinder 381" hidden="1">
              <a:extLst>
                <a:ext uri="{FF2B5EF4-FFF2-40B4-BE49-F238E27FC236}">
                  <a16:creationId xmlns:a16="http://schemas.microsoft.com/office/drawing/2014/main" id="{12DE93C4-4D31-4B06-8754-A6601AEC23BE}"/>
                </a:ext>
              </a:extLst>
            </p:cNvPr>
            <p:cNvCxnSpPr>
              <a:cxnSpLocks/>
            </p:cNvCxnSpPr>
            <p:nvPr userDrawn="1"/>
          </p:nvCxnSpPr>
          <p:spPr>
            <a:xfrm>
              <a:off x="10178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3" name="Gerader Verbinder 382" hidden="1">
              <a:extLst>
                <a:ext uri="{FF2B5EF4-FFF2-40B4-BE49-F238E27FC236}">
                  <a16:creationId xmlns:a16="http://schemas.microsoft.com/office/drawing/2014/main" id="{C4E78B12-A65D-4964-BA5D-B02BA842A97F}"/>
                </a:ext>
              </a:extLst>
            </p:cNvPr>
            <p:cNvCxnSpPr>
              <a:cxnSpLocks/>
            </p:cNvCxnSpPr>
            <p:nvPr userDrawn="1"/>
          </p:nvCxnSpPr>
          <p:spPr>
            <a:xfrm>
              <a:off x="11733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4" name="Gerader Verbinder 383" hidden="1">
              <a:extLst>
                <a:ext uri="{FF2B5EF4-FFF2-40B4-BE49-F238E27FC236}">
                  <a16:creationId xmlns:a16="http://schemas.microsoft.com/office/drawing/2014/main" id="{4EEE0AA0-FBFF-4933-A1A8-CF13CDAFD3AE}"/>
                </a:ext>
              </a:extLst>
            </p:cNvPr>
            <p:cNvCxnSpPr>
              <a:cxnSpLocks/>
            </p:cNvCxnSpPr>
            <p:nvPr userDrawn="1"/>
          </p:nvCxnSpPr>
          <p:spPr>
            <a:xfrm>
              <a:off x="9789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5" name="Gerader Verbinder 384" hidden="1">
              <a:extLst>
                <a:ext uri="{FF2B5EF4-FFF2-40B4-BE49-F238E27FC236}">
                  <a16:creationId xmlns:a16="http://schemas.microsoft.com/office/drawing/2014/main" id="{90E5B946-CACA-4D52-AA16-9154F10886BC}"/>
                </a:ext>
              </a:extLst>
            </p:cNvPr>
            <p:cNvCxnSpPr>
              <a:cxnSpLocks/>
            </p:cNvCxnSpPr>
            <p:nvPr userDrawn="1"/>
          </p:nvCxnSpPr>
          <p:spPr>
            <a:xfrm>
              <a:off x="7845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6" name="Gerader Verbinder 385" hidden="1">
              <a:extLst>
                <a:ext uri="{FF2B5EF4-FFF2-40B4-BE49-F238E27FC236}">
                  <a16:creationId xmlns:a16="http://schemas.microsoft.com/office/drawing/2014/main" id="{EB0688EC-171C-4783-9303-D253FB8007C4}"/>
                </a:ext>
              </a:extLst>
            </p:cNvPr>
            <p:cNvCxnSpPr>
              <a:cxnSpLocks/>
            </p:cNvCxnSpPr>
            <p:nvPr userDrawn="1"/>
          </p:nvCxnSpPr>
          <p:spPr>
            <a:xfrm>
              <a:off x="5901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7" name="Gerader Verbinder 386" hidden="1">
              <a:extLst>
                <a:ext uri="{FF2B5EF4-FFF2-40B4-BE49-F238E27FC236}">
                  <a16:creationId xmlns:a16="http://schemas.microsoft.com/office/drawing/2014/main" id="{80327993-6097-4CC3-8E6E-8B24FA674F0D}"/>
                </a:ext>
              </a:extLst>
            </p:cNvPr>
            <p:cNvCxnSpPr>
              <a:cxnSpLocks/>
            </p:cNvCxnSpPr>
            <p:nvPr userDrawn="1"/>
          </p:nvCxnSpPr>
          <p:spPr>
            <a:xfrm>
              <a:off x="3957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8" name="Gerader Verbinder 387" hidden="1">
              <a:extLst>
                <a:ext uri="{FF2B5EF4-FFF2-40B4-BE49-F238E27FC236}">
                  <a16:creationId xmlns:a16="http://schemas.microsoft.com/office/drawing/2014/main" id="{BAB3CC89-54EF-4350-B782-54E20137BA48}"/>
                </a:ext>
              </a:extLst>
            </p:cNvPr>
            <p:cNvCxnSpPr>
              <a:cxnSpLocks/>
            </p:cNvCxnSpPr>
            <p:nvPr userDrawn="1"/>
          </p:nvCxnSpPr>
          <p:spPr>
            <a:xfrm>
              <a:off x="2013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9" name="Gerader Verbinder 388" hidden="1">
              <a:extLst>
                <a:ext uri="{FF2B5EF4-FFF2-40B4-BE49-F238E27FC236}">
                  <a16:creationId xmlns:a16="http://schemas.microsoft.com/office/drawing/2014/main" id="{FEB299E7-65FE-4AD2-B145-AA3E9677D80C}"/>
                </a:ext>
              </a:extLst>
            </p:cNvPr>
            <p:cNvCxnSpPr>
              <a:cxnSpLocks/>
            </p:cNvCxnSpPr>
            <p:nvPr userDrawn="1"/>
          </p:nvCxnSpPr>
          <p:spPr>
            <a:xfrm>
              <a:off x="69600" y="3186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0" name="Gerader Verbinder 389" hidden="1">
              <a:extLst>
                <a:ext uri="{FF2B5EF4-FFF2-40B4-BE49-F238E27FC236}">
                  <a16:creationId xmlns:a16="http://schemas.microsoft.com/office/drawing/2014/main" id="{BFB5671E-653B-4B1E-AEED-3B44B2FCFEE7}"/>
                </a:ext>
              </a:extLst>
            </p:cNvPr>
            <p:cNvCxnSpPr>
              <a:cxnSpLocks/>
            </p:cNvCxnSpPr>
            <p:nvPr userDrawn="1"/>
          </p:nvCxnSpPr>
          <p:spPr>
            <a:xfrm>
              <a:off x="69600" y="901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1" name="Gerader Verbinder 390" hidden="1">
              <a:extLst>
                <a:ext uri="{FF2B5EF4-FFF2-40B4-BE49-F238E27FC236}">
                  <a16:creationId xmlns:a16="http://schemas.microsoft.com/office/drawing/2014/main" id="{1AA6AD2C-C78D-4EF0-A510-5F2BE28F66B4}"/>
                </a:ext>
              </a:extLst>
            </p:cNvPr>
            <p:cNvCxnSpPr>
              <a:cxnSpLocks/>
            </p:cNvCxnSpPr>
            <p:nvPr userDrawn="1"/>
          </p:nvCxnSpPr>
          <p:spPr>
            <a:xfrm>
              <a:off x="69600" y="1387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2" name="Gerader Verbinder 391" hidden="1">
              <a:extLst>
                <a:ext uri="{FF2B5EF4-FFF2-40B4-BE49-F238E27FC236}">
                  <a16:creationId xmlns:a16="http://schemas.microsoft.com/office/drawing/2014/main" id="{8ED978A9-5654-488E-9F5E-E05D0CB44843}"/>
                </a:ext>
              </a:extLst>
            </p:cNvPr>
            <p:cNvCxnSpPr>
              <a:cxnSpLocks/>
            </p:cNvCxnSpPr>
            <p:nvPr userDrawn="1"/>
          </p:nvCxnSpPr>
          <p:spPr>
            <a:xfrm>
              <a:off x="69600" y="29430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3" name="Gerader Verbinder 392" hidden="1">
              <a:extLst>
                <a:ext uri="{FF2B5EF4-FFF2-40B4-BE49-F238E27FC236}">
                  <a16:creationId xmlns:a16="http://schemas.microsoft.com/office/drawing/2014/main" id="{92A8A752-8B23-4825-91BF-AD28B79C57BB}"/>
                </a:ext>
              </a:extLst>
            </p:cNvPr>
            <p:cNvCxnSpPr>
              <a:cxnSpLocks/>
            </p:cNvCxnSpPr>
            <p:nvPr userDrawn="1"/>
          </p:nvCxnSpPr>
          <p:spPr>
            <a:xfrm>
              <a:off x="69600" y="5275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4" name="Gerader Verbinder 393" hidden="1">
              <a:extLst>
                <a:ext uri="{FF2B5EF4-FFF2-40B4-BE49-F238E27FC236}">
                  <a16:creationId xmlns:a16="http://schemas.microsoft.com/office/drawing/2014/main" id="{D1A33259-C96B-4348-9AEE-20F0F36BB2DE}"/>
                </a:ext>
              </a:extLst>
            </p:cNvPr>
            <p:cNvCxnSpPr>
              <a:cxnSpLocks/>
            </p:cNvCxnSpPr>
            <p:nvPr userDrawn="1"/>
          </p:nvCxnSpPr>
          <p:spPr>
            <a:xfrm>
              <a:off x="69600" y="64422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5" name="Gerader Verbinder 394" hidden="1">
              <a:extLst>
                <a:ext uri="{FF2B5EF4-FFF2-40B4-BE49-F238E27FC236}">
                  <a16:creationId xmlns:a16="http://schemas.microsoft.com/office/drawing/2014/main" id="{982499CD-773F-4943-AAE2-31A25208920F}"/>
                </a:ext>
              </a:extLst>
            </p:cNvPr>
            <p:cNvCxnSpPr>
              <a:cxnSpLocks/>
            </p:cNvCxnSpPr>
            <p:nvPr userDrawn="1"/>
          </p:nvCxnSpPr>
          <p:spPr>
            <a:xfrm>
              <a:off x="69600" y="3331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6" name="Gerader Verbinder 395" hidden="1">
              <a:extLst>
                <a:ext uri="{FF2B5EF4-FFF2-40B4-BE49-F238E27FC236}">
                  <a16:creationId xmlns:a16="http://schemas.microsoft.com/office/drawing/2014/main" id="{99EE1CED-0A7D-417D-B4CB-7F500CC845AF}"/>
                </a:ext>
              </a:extLst>
            </p:cNvPr>
            <p:cNvCxnSpPr>
              <a:cxnSpLocks/>
            </p:cNvCxnSpPr>
            <p:nvPr userDrawn="1"/>
          </p:nvCxnSpPr>
          <p:spPr>
            <a:xfrm>
              <a:off x="69600" y="48870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4" name="Master field_Support grid EN" hidden="1">
            <a:extLst>
              <a:ext uri="{FF2B5EF4-FFF2-40B4-BE49-F238E27FC236}">
                <a16:creationId xmlns:a16="http://schemas.microsoft.com/office/drawing/2014/main" id="{E9D01B52-8D4C-463B-B858-E5C09B32BDAC}"/>
              </a:ext>
            </a:extLst>
          </p:cNvPr>
          <p:cNvGrpSpPr/>
          <p:nvPr userDrawn="1">
            <p:custDataLst>
              <p:tags r:id="rId38"/>
            </p:custDataLst>
          </p:nvPr>
        </p:nvGrpSpPr>
        <p:grpSpPr>
          <a:xfrm>
            <a:off x="-513599" y="-264599"/>
            <a:ext cx="12927599" cy="7387200"/>
            <a:chOff x="-513599" y="-264599"/>
            <a:chExt cx="12927599" cy="7387200"/>
          </a:xfrm>
        </p:grpSpPr>
        <p:cxnSp>
          <p:nvCxnSpPr>
            <p:cNvPr id="324" name="Gerader Verbinder 323" hidden="1">
              <a:extLst>
                <a:ext uri="{FF2B5EF4-FFF2-40B4-BE49-F238E27FC236}">
                  <a16:creationId xmlns:a16="http://schemas.microsoft.com/office/drawing/2014/main" id="{8B613D61-32FE-456F-87D0-95BD67C6F977}"/>
                </a:ext>
              </a:extLst>
            </p:cNvPr>
            <p:cNvCxnSpPr>
              <a:cxnSpLocks/>
            </p:cNvCxnSpPr>
            <p:nvPr userDrawn="1"/>
          </p:nvCxnSpPr>
          <p:spPr>
            <a:xfrm flipH="1">
              <a:off x="12316800" y="1776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5" name="Gerader Verbinder 324" hidden="1">
              <a:extLst>
                <a:ext uri="{FF2B5EF4-FFF2-40B4-BE49-F238E27FC236}">
                  <a16:creationId xmlns:a16="http://schemas.microsoft.com/office/drawing/2014/main" id="{E414009B-951F-4758-98BA-98EB5568C69A}"/>
                </a:ext>
              </a:extLst>
            </p:cNvPr>
            <p:cNvCxnSpPr>
              <a:cxnSpLocks/>
            </p:cNvCxnSpPr>
            <p:nvPr userDrawn="1"/>
          </p:nvCxnSpPr>
          <p:spPr>
            <a:xfrm flipH="1">
              <a:off x="12316800" y="2359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6" name="Gerader Verbinder 325" hidden="1">
              <a:extLst>
                <a:ext uri="{FF2B5EF4-FFF2-40B4-BE49-F238E27FC236}">
                  <a16:creationId xmlns:a16="http://schemas.microsoft.com/office/drawing/2014/main" id="{68CCF0B9-652A-4FDA-AE73-6C0BD497335A}"/>
                </a:ext>
              </a:extLst>
            </p:cNvPr>
            <p:cNvCxnSpPr>
              <a:cxnSpLocks/>
            </p:cNvCxnSpPr>
            <p:nvPr userDrawn="1"/>
          </p:nvCxnSpPr>
          <p:spPr>
            <a:xfrm flipH="1">
              <a:off x="12316800" y="2943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7" name="Gerader Verbinder 326" hidden="1">
              <a:extLst>
                <a:ext uri="{FF2B5EF4-FFF2-40B4-BE49-F238E27FC236}">
                  <a16:creationId xmlns:a16="http://schemas.microsoft.com/office/drawing/2014/main" id="{0C0AC19C-5E09-40F3-9CC7-41D95CE020BB}"/>
                </a:ext>
              </a:extLst>
            </p:cNvPr>
            <p:cNvCxnSpPr>
              <a:cxnSpLocks/>
            </p:cNvCxnSpPr>
            <p:nvPr userDrawn="1"/>
          </p:nvCxnSpPr>
          <p:spPr>
            <a:xfrm flipH="1">
              <a:off x="12316800" y="35262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8" name="Gerader Verbinder 327" hidden="1">
              <a:extLst>
                <a:ext uri="{FF2B5EF4-FFF2-40B4-BE49-F238E27FC236}">
                  <a16:creationId xmlns:a16="http://schemas.microsoft.com/office/drawing/2014/main" id="{79319A40-DE1D-477A-9B64-E3185C89E2FF}"/>
                </a:ext>
              </a:extLst>
            </p:cNvPr>
            <p:cNvCxnSpPr>
              <a:cxnSpLocks/>
            </p:cNvCxnSpPr>
            <p:nvPr userDrawn="1"/>
          </p:nvCxnSpPr>
          <p:spPr>
            <a:xfrm flipH="1">
              <a:off x="12316800" y="41094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9" name="Gerader Verbinder 328" hidden="1">
              <a:extLst>
                <a:ext uri="{FF2B5EF4-FFF2-40B4-BE49-F238E27FC236}">
                  <a16:creationId xmlns:a16="http://schemas.microsoft.com/office/drawing/2014/main" id="{4C98D0C5-3B4F-4EEC-9E56-E193E56FAF35}"/>
                </a:ext>
              </a:extLst>
            </p:cNvPr>
            <p:cNvCxnSpPr>
              <a:cxnSpLocks/>
            </p:cNvCxnSpPr>
            <p:nvPr userDrawn="1"/>
          </p:nvCxnSpPr>
          <p:spPr>
            <a:xfrm flipH="1">
              <a:off x="12316800" y="4692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0" name="Gerader Verbinder 329" hidden="1">
              <a:extLst>
                <a:ext uri="{FF2B5EF4-FFF2-40B4-BE49-F238E27FC236}">
                  <a16:creationId xmlns:a16="http://schemas.microsoft.com/office/drawing/2014/main" id="{D9908D51-2AAF-4EE9-9EF4-864B40B950D7}"/>
                </a:ext>
              </a:extLst>
            </p:cNvPr>
            <p:cNvCxnSpPr>
              <a:cxnSpLocks/>
            </p:cNvCxnSpPr>
            <p:nvPr userDrawn="1"/>
          </p:nvCxnSpPr>
          <p:spPr>
            <a:xfrm flipH="1">
              <a:off x="12316800" y="5275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1" name="Gerader Verbinder 330" hidden="1">
              <a:extLst>
                <a:ext uri="{FF2B5EF4-FFF2-40B4-BE49-F238E27FC236}">
                  <a16:creationId xmlns:a16="http://schemas.microsoft.com/office/drawing/2014/main" id="{A0289920-BB74-44FF-BC6A-947EB5AF9A7B}"/>
                </a:ext>
              </a:extLst>
            </p:cNvPr>
            <p:cNvCxnSpPr>
              <a:cxnSpLocks/>
            </p:cNvCxnSpPr>
            <p:nvPr userDrawn="1"/>
          </p:nvCxnSpPr>
          <p:spPr>
            <a:xfrm flipH="1">
              <a:off x="12316800" y="5859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2" name="Gerader Verbinder 331" hidden="1">
              <a:extLst>
                <a:ext uri="{FF2B5EF4-FFF2-40B4-BE49-F238E27FC236}">
                  <a16:creationId xmlns:a16="http://schemas.microsoft.com/office/drawing/2014/main" id="{7A26C63B-14A8-44B9-9C41-73D521E690F3}"/>
                </a:ext>
              </a:extLst>
            </p:cNvPr>
            <p:cNvCxnSpPr>
              <a:cxnSpLocks/>
            </p:cNvCxnSpPr>
            <p:nvPr userDrawn="1"/>
          </p:nvCxnSpPr>
          <p:spPr>
            <a:xfrm flipH="1">
              <a:off x="12316800" y="64422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2" name="Gerader Verbinder 161" hidden="1">
              <a:extLst>
                <a:ext uri="{FF2B5EF4-FFF2-40B4-BE49-F238E27FC236}">
                  <a16:creationId xmlns:a16="http://schemas.microsoft.com/office/drawing/2014/main" id="{12A01527-EC36-43A4-8168-EA5ACACD659C}"/>
                </a:ext>
              </a:extLst>
            </p:cNvPr>
            <p:cNvCxnSpPr/>
            <p:nvPr userDrawn="1"/>
          </p:nvCxnSpPr>
          <p:spPr>
            <a:xfrm>
              <a:off x="4584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3" name="Gerader Verbinder 162" hidden="1">
              <a:extLst>
                <a:ext uri="{FF2B5EF4-FFF2-40B4-BE49-F238E27FC236}">
                  <a16:creationId xmlns:a16="http://schemas.microsoft.com/office/drawing/2014/main" id="{AFF8F76F-07BB-4636-83BB-3E7F688EB6B8}"/>
                </a:ext>
              </a:extLst>
            </p:cNvPr>
            <p:cNvCxnSpPr/>
            <p:nvPr userDrawn="1"/>
          </p:nvCxnSpPr>
          <p:spPr>
            <a:xfrm>
              <a:off x="10416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4" name="Gerader Verbinder 163" hidden="1">
              <a:extLst>
                <a:ext uri="{FF2B5EF4-FFF2-40B4-BE49-F238E27FC236}">
                  <a16:creationId xmlns:a16="http://schemas.microsoft.com/office/drawing/2014/main" id="{5E3FEA2E-C9BE-48A1-B977-5DEA20160A56}"/>
                </a:ext>
              </a:extLst>
            </p:cNvPr>
            <p:cNvCxnSpPr/>
            <p:nvPr userDrawn="1"/>
          </p:nvCxnSpPr>
          <p:spPr>
            <a:xfrm>
              <a:off x="2013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5" name="Gerader Verbinder 164" hidden="1">
              <a:extLst>
                <a:ext uri="{FF2B5EF4-FFF2-40B4-BE49-F238E27FC236}">
                  <a16:creationId xmlns:a16="http://schemas.microsoft.com/office/drawing/2014/main" id="{81AE7047-AFB9-41E6-9784-F1B1BB35D8EE}"/>
                </a:ext>
              </a:extLst>
            </p:cNvPr>
            <p:cNvCxnSpPr/>
            <p:nvPr userDrawn="1"/>
          </p:nvCxnSpPr>
          <p:spPr>
            <a:xfrm>
              <a:off x="14304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6" name="Gerader Verbinder 165" hidden="1">
              <a:extLst>
                <a:ext uri="{FF2B5EF4-FFF2-40B4-BE49-F238E27FC236}">
                  <a16:creationId xmlns:a16="http://schemas.microsoft.com/office/drawing/2014/main" id="{A58DF263-DEC0-4E83-AADC-EC75EA4E7CA4}"/>
                </a:ext>
              </a:extLst>
            </p:cNvPr>
            <p:cNvCxnSpPr/>
            <p:nvPr userDrawn="1"/>
          </p:nvCxnSpPr>
          <p:spPr>
            <a:xfrm>
              <a:off x="2013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7" name="Gerader Verbinder 166" hidden="1">
              <a:extLst>
                <a:ext uri="{FF2B5EF4-FFF2-40B4-BE49-F238E27FC236}">
                  <a16:creationId xmlns:a16="http://schemas.microsoft.com/office/drawing/2014/main" id="{7E5897DD-9E4D-43E6-A151-C859D7D995C1}"/>
                </a:ext>
              </a:extLst>
            </p:cNvPr>
            <p:cNvCxnSpPr/>
            <p:nvPr userDrawn="1"/>
          </p:nvCxnSpPr>
          <p:spPr>
            <a:xfrm>
              <a:off x="2013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8" name="Gerader Verbinder 167" hidden="1">
              <a:extLst>
                <a:ext uri="{FF2B5EF4-FFF2-40B4-BE49-F238E27FC236}">
                  <a16:creationId xmlns:a16="http://schemas.microsoft.com/office/drawing/2014/main" id="{3E5BCDC3-814B-42BE-B4E1-583EB9EC9551}"/>
                </a:ext>
              </a:extLst>
            </p:cNvPr>
            <p:cNvCxnSpPr/>
            <p:nvPr userDrawn="1"/>
          </p:nvCxnSpPr>
          <p:spPr>
            <a:xfrm>
              <a:off x="24024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9" name="Gerader Verbinder 168" hidden="1">
              <a:extLst>
                <a:ext uri="{FF2B5EF4-FFF2-40B4-BE49-F238E27FC236}">
                  <a16:creationId xmlns:a16="http://schemas.microsoft.com/office/drawing/2014/main" id="{79073897-8DEA-4A99-AAFF-D9E0068EF9CF}"/>
                </a:ext>
              </a:extLst>
            </p:cNvPr>
            <p:cNvCxnSpPr/>
            <p:nvPr userDrawn="1"/>
          </p:nvCxnSpPr>
          <p:spPr>
            <a:xfrm>
              <a:off x="29856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0" name="Gerader Verbinder 169" hidden="1">
              <a:extLst>
                <a:ext uri="{FF2B5EF4-FFF2-40B4-BE49-F238E27FC236}">
                  <a16:creationId xmlns:a16="http://schemas.microsoft.com/office/drawing/2014/main" id="{BFACF030-DE9E-4641-820A-75CF34D4E0C5}"/>
                </a:ext>
              </a:extLst>
            </p:cNvPr>
            <p:cNvCxnSpPr/>
            <p:nvPr userDrawn="1"/>
          </p:nvCxnSpPr>
          <p:spPr>
            <a:xfrm>
              <a:off x="3957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1" name="Gerader Verbinder 170" hidden="1">
              <a:extLst>
                <a:ext uri="{FF2B5EF4-FFF2-40B4-BE49-F238E27FC236}">
                  <a16:creationId xmlns:a16="http://schemas.microsoft.com/office/drawing/2014/main" id="{DFA3D003-C979-45E4-9EDE-7D92C1F54814}"/>
                </a:ext>
              </a:extLst>
            </p:cNvPr>
            <p:cNvCxnSpPr/>
            <p:nvPr userDrawn="1"/>
          </p:nvCxnSpPr>
          <p:spPr>
            <a:xfrm>
              <a:off x="33744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hidden="1">
              <a:extLst>
                <a:ext uri="{FF2B5EF4-FFF2-40B4-BE49-F238E27FC236}">
                  <a16:creationId xmlns:a16="http://schemas.microsoft.com/office/drawing/2014/main" id="{138B96AB-ED97-46EF-B58D-B36173E85FF9}"/>
                </a:ext>
              </a:extLst>
            </p:cNvPr>
            <p:cNvCxnSpPr/>
            <p:nvPr userDrawn="1"/>
          </p:nvCxnSpPr>
          <p:spPr>
            <a:xfrm>
              <a:off x="3957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3" name="Gerader Verbinder 172" hidden="1">
              <a:extLst>
                <a:ext uri="{FF2B5EF4-FFF2-40B4-BE49-F238E27FC236}">
                  <a16:creationId xmlns:a16="http://schemas.microsoft.com/office/drawing/2014/main" id="{30591B41-29E8-442C-80CA-7E2FCA47B29A}"/>
                </a:ext>
              </a:extLst>
            </p:cNvPr>
            <p:cNvCxnSpPr/>
            <p:nvPr userDrawn="1"/>
          </p:nvCxnSpPr>
          <p:spPr>
            <a:xfrm>
              <a:off x="39576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4" name="Gerader Verbinder 173" hidden="1">
              <a:extLst>
                <a:ext uri="{FF2B5EF4-FFF2-40B4-BE49-F238E27FC236}">
                  <a16:creationId xmlns:a16="http://schemas.microsoft.com/office/drawing/2014/main" id="{75C3D05E-9562-4640-9378-4203E30C6405}"/>
                </a:ext>
              </a:extLst>
            </p:cNvPr>
            <p:cNvCxnSpPr/>
            <p:nvPr userDrawn="1"/>
          </p:nvCxnSpPr>
          <p:spPr>
            <a:xfrm>
              <a:off x="4346401"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5" name="Gerader Verbinder 174" hidden="1">
              <a:extLst>
                <a:ext uri="{FF2B5EF4-FFF2-40B4-BE49-F238E27FC236}">
                  <a16:creationId xmlns:a16="http://schemas.microsoft.com/office/drawing/2014/main" id="{B5F7FE3F-AE90-439C-B05E-AB7EB6B2735D}"/>
                </a:ext>
              </a:extLst>
            </p:cNvPr>
            <p:cNvCxnSpPr/>
            <p:nvPr userDrawn="1"/>
          </p:nvCxnSpPr>
          <p:spPr>
            <a:xfrm>
              <a:off x="49296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6" name="Gerader Verbinder 175" hidden="1">
              <a:extLst>
                <a:ext uri="{FF2B5EF4-FFF2-40B4-BE49-F238E27FC236}">
                  <a16:creationId xmlns:a16="http://schemas.microsoft.com/office/drawing/2014/main" id="{5548312C-FF09-4B93-B32E-3FE399BC7233}"/>
                </a:ext>
              </a:extLst>
            </p:cNvPr>
            <p:cNvCxnSpPr/>
            <p:nvPr userDrawn="1"/>
          </p:nvCxnSpPr>
          <p:spPr>
            <a:xfrm>
              <a:off x="5901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7" name="Gerader Verbinder 176" hidden="1">
              <a:extLst>
                <a:ext uri="{FF2B5EF4-FFF2-40B4-BE49-F238E27FC236}">
                  <a16:creationId xmlns:a16="http://schemas.microsoft.com/office/drawing/2014/main" id="{B111A49D-5115-44B3-8D86-28B349B8B6D0}"/>
                </a:ext>
              </a:extLst>
            </p:cNvPr>
            <p:cNvCxnSpPr/>
            <p:nvPr userDrawn="1"/>
          </p:nvCxnSpPr>
          <p:spPr>
            <a:xfrm>
              <a:off x="5318401"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8" name="Gerader Verbinder 177" hidden="1">
              <a:extLst>
                <a:ext uri="{FF2B5EF4-FFF2-40B4-BE49-F238E27FC236}">
                  <a16:creationId xmlns:a16="http://schemas.microsoft.com/office/drawing/2014/main" id="{B618976C-AB49-4258-90C6-EC0DE84146EB}"/>
                </a:ext>
              </a:extLst>
            </p:cNvPr>
            <p:cNvCxnSpPr/>
            <p:nvPr userDrawn="1"/>
          </p:nvCxnSpPr>
          <p:spPr>
            <a:xfrm>
              <a:off x="5901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9" name="Gerader Verbinder 178" hidden="1">
              <a:extLst>
                <a:ext uri="{FF2B5EF4-FFF2-40B4-BE49-F238E27FC236}">
                  <a16:creationId xmlns:a16="http://schemas.microsoft.com/office/drawing/2014/main" id="{5187CA9E-2E80-4CF2-A164-13C7250B6536}"/>
                </a:ext>
              </a:extLst>
            </p:cNvPr>
            <p:cNvCxnSpPr/>
            <p:nvPr userDrawn="1"/>
          </p:nvCxnSpPr>
          <p:spPr>
            <a:xfrm>
              <a:off x="5901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0" name="Gerader Verbinder 179" hidden="1">
              <a:extLst>
                <a:ext uri="{FF2B5EF4-FFF2-40B4-BE49-F238E27FC236}">
                  <a16:creationId xmlns:a16="http://schemas.microsoft.com/office/drawing/2014/main" id="{DE8CCB6F-FF4E-4B7D-AB5D-D01C08011551}"/>
                </a:ext>
              </a:extLst>
            </p:cNvPr>
            <p:cNvCxnSpPr/>
            <p:nvPr userDrawn="1"/>
          </p:nvCxnSpPr>
          <p:spPr>
            <a:xfrm>
              <a:off x="62904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1" name="Gerader Verbinder 180" hidden="1">
              <a:extLst>
                <a:ext uri="{FF2B5EF4-FFF2-40B4-BE49-F238E27FC236}">
                  <a16:creationId xmlns:a16="http://schemas.microsoft.com/office/drawing/2014/main" id="{1B5F3707-82A2-43DC-87EB-0C10D9856DAE}"/>
                </a:ext>
              </a:extLst>
            </p:cNvPr>
            <p:cNvCxnSpPr/>
            <p:nvPr userDrawn="1"/>
          </p:nvCxnSpPr>
          <p:spPr>
            <a:xfrm>
              <a:off x="68736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2" name="Gerader Verbinder 181" hidden="1">
              <a:extLst>
                <a:ext uri="{FF2B5EF4-FFF2-40B4-BE49-F238E27FC236}">
                  <a16:creationId xmlns:a16="http://schemas.microsoft.com/office/drawing/2014/main" id="{D362C5CA-4586-48B4-9B7F-ED51BAA12B2D}"/>
                </a:ext>
              </a:extLst>
            </p:cNvPr>
            <p:cNvCxnSpPr/>
            <p:nvPr userDrawn="1"/>
          </p:nvCxnSpPr>
          <p:spPr>
            <a:xfrm>
              <a:off x="7845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3" name="Gerader Verbinder 182" hidden="1">
              <a:extLst>
                <a:ext uri="{FF2B5EF4-FFF2-40B4-BE49-F238E27FC236}">
                  <a16:creationId xmlns:a16="http://schemas.microsoft.com/office/drawing/2014/main" id="{499EF95A-CEBE-4114-AFC7-2C1C51B27680}"/>
                </a:ext>
              </a:extLst>
            </p:cNvPr>
            <p:cNvCxnSpPr/>
            <p:nvPr userDrawn="1"/>
          </p:nvCxnSpPr>
          <p:spPr>
            <a:xfrm>
              <a:off x="72624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4" name="Gerader Verbinder 183" hidden="1">
              <a:extLst>
                <a:ext uri="{FF2B5EF4-FFF2-40B4-BE49-F238E27FC236}">
                  <a16:creationId xmlns:a16="http://schemas.microsoft.com/office/drawing/2014/main" id="{F7284DE7-CBFA-4980-8F47-4A6CA9BDA2D7}"/>
                </a:ext>
              </a:extLst>
            </p:cNvPr>
            <p:cNvCxnSpPr/>
            <p:nvPr userDrawn="1"/>
          </p:nvCxnSpPr>
          <p:spPr>
            <a:xfrm>
              <a:off x="7845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5" name="Gerader Verbinder 184" hidden="1">
              <a:extLst>
                <a:ext uri="{FF2B5EF4-FFF2-40B4-BE49-F238E27FC236}">
                  <a16:creationId xmlns:a16="http://schemas.microsoft.com/office/drawing/2014/main" id="{1D9528E0-0FB8-47FE-95F0-C7276AED0E2C}"/>
                </a:ext>
              </a:extLst>
            </p:cNvPr>
            <p:cNvCxnSpPr/>
            <p:nvPr userDrawn="1"/>
          </p:nvCxnSpPr>
          <p:spPr>
            <a:xfrm>
              <a:off x="7845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6" name="Gerader Verbinder 185" hidden="1">
              <a:extLst>
                <a:ext uri="{FF2B5EF4-FFF2-40B4-BE49-F238E27FC236}">
                  <a16:creationId xmlns:a16="http://schemas.microsoft.com/office/drawing/2014/main" id="{90C0D9A5-E032-46C2-AB82-7519F3B5AE53}"/>
                </a:ext>
              </a:extLst>
            </p:cNvPr>
            <p:cNvCxnSpPr/>
            <p:nvPr userDrawn="1"/>
          </p:nvCxnSpPr>
          <p:spPr>
            <a:xfrm>
              <a:off x="82344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7" name="Gerader Verbinder 186" hidden="1">
              <a:extLst>
                <a:ext uri="{FF2B5EF4-FFF2-40B4-BE49-F238E27FC236}">
                  <a16:creationId xmlns:a16="http://schemas.microsoft.com/office/drawing/2014/main" id="{1D04C5D2-4EF4-4CCE-B0BB-6E66D6C1B300}"/>
                </a:ext>
              </a:extLst>
            </p:cNvPr>
            <p:cNvCxnSpPr/>
            <p:nvPr userDrawn="1"/>
          </p:nvCxnSpPr>
          <p:spPr>
            <a:xfrm>
              <a:off x="88176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8" name="Gerader Verbinder 187" hidden="1">
              <a:extLst>
                <a:ext uri="{FF2B5EF4-FFF2-40B4-BE49-F238E27FC236}">
                  <a16:creationId xmlns:a16="http://schemas.microsoft.com/office/drawing/2014/main" id="{98457F24-3621-47D0-A69B-A682B29423BF}"/>
                </a:ext>
              </a:extLst>
            </p:cNvPr>
            <p:cNvCxnSpPr/>
            <p:nvPr userDrawn="1"/>
          </p:nvCxnSpPr>
          <p:spPr>
            <a:xfrm>
              <a:off x="9789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9" name="Gerader Verbinder 188" hidden="1">
              <a:extLst>
                <a:ext uri="{FF2B5EF4-FFF2-40B4-BE49-F238E27FC236}">
                  <a16:creationId xmlns:a16="http://schemas.microsoft.com/office/drawing/2014/main" id="{C00D2193-F4E5-4C8F-9AE8-E6AD4CC85ECE}"/>
                </a:ext>
              </a:extLst>
            </p:cNvPr>
            <p:cNvCxnSpPr/>
            <p:nvPr userDrawn="1"/>
          </p:nvCxnSpPr>
          <p:spPr>
            <a:xfrm>
              <a:off x="92064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0" name="Gerader Verbinder 189" hidden="1">
              <a:extLst>
                <a:ext uri="{FF2B5EF4-FFF2-40B4-BE49-F238E27FC236}">
                  <a16:creationId xmlns:a16="http://schemas.microsoft.com/office/drawing/2014/main" id="{5FFB0FAB-D14D-4AD2-B032-3E709344D13C}"/>
                </a:ext>
              </a:extLst>
            </p:cNvPr>
            <p:cNvCxnSpPr/>
            <p:nvPr userDrawn="1"/>
          </p:nvCxnSpPr>
          <p:spPr>
            <a:xfrm>
              <a:off x="9789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1" name="Gerader Verbinder 190" hidden="1">
              <a:extLst>
                <a:ext uri="{FF2B5EF4-FFF2-40B4-BE49-F238E27FC236}">
                  <a16:creationId xmlns:a16="http://schemas.microsoft.com/office/drawing/2014/main" id="{FE89AC90-A430-43C3-BB56-DD93EB13C62E}"/>
                </a:ext>
              </a:extLst>
            </p:cNvPr>
            <p:cNvCxnSpPr/>
            <p:nvPr userDrawn="1"/>
          </p:nvCxnSpPr>
          <p:spPr>
            <a:xfrm>
              <a:off x="9789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2" name="Gerader Verbinder 191" hidden="1">
              <a:extLst>
                <a:ext uri="{FF2B5EF4-FFF2-40B4-BE49-F238E27FC236}">
                  <a16:creationId xmlns:a16="http://schemas.microsoft.com/office/drawing/2014/main" id="{B48E20DE-32AA-4705-A4EB-0BBB75A20FEE}"/>
                </a:ext>
              </a:extLst>
            </p:cNvPr>
            <p:cNvCxnSpPr/>
            <p:nvPr userDrawn="1"/>
          </p:nvCxnSpPr>
          <p:spPr>
            <a:xfrm>
              <a:off x="101784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3" name="Gerader Verbinder 192" hidden="1">
              <a:extLst>
                <a:ext uri="{FF2B5EF4-FFF2-40B4-BE49-F238E27FC236}">
                  <a16:creationId xmlns:a16="http://schemas.microsoft.com/office/drawing/2014/main" id="{6713BEE0-FB92-4EA1-9C2E-EE88FE407772}"/>
                </a:ext>
              </a:extLst>
            </p:cNvPr>
            <p:cNvCxnSpPr/>
            <p:nvPr userDrawn="1"/>
          </p:nvCxnSpPr>
          <p:spPr>
            <a:xfrm>
              <a:off x="107616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4" name="Gerader Verbinder 193" hidden="1">
              <a:extLst>
                <a:ext uri="{FF2B5EF4-FFF2-40B4-BE49-F238E27FC236}">
                  <a16:creationId xmlns:a16="http://schemas.microsoft.com/office/drawing/2014/main" id="{FCA209B8-D4D2-4475-9078-8742A39A8F9D}"/>
                </a:ext>
              </a:extLst>
            </p:cNvPr>
            <p:cNvCxnSpPr/>
            <p:nvPr userDrawn="1"/>
          </p:nvCxnSpPr>
          <p:spPr>
            <a:xfrm>
              <a:off x="11733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5" name="Gerader Verbinder 194" hidden="1">
              <a:extLst>
                <a:ext uri="{FF2B5EF4-FFF2-40B4-BE49-F238E27FC236}">
                  <a16:creationId xmlns:a16="http://schemas.microsoft.com/office/drawing/2014/main" id="{3199AB2C-8244-46B3-A8B2-0511685143AC}"/>
                </a:ext>
              </a:extLst>
            </p:cNvPr>
            <p:cNvCxnSpPr/>
            <p:nvPr userDrawn="1"/>
          </p:nvCxnSpPr>
          <p:spPr>
            <a:xfrm>
              <a:off x="11150400" y="-221399"/>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6" name="Gerader Verbinder 195" hidden="1">
              <a:extLst>
                <a:ext uri="{FF2B5EF4-FFF2-40B4-BE49-F238E27FC236}">
                  <a16:creationId xmlns:a16="http://schemas.microsoft.com/office/drawing/2014/main" id="{CADE5581-9D53-44DD-9DD4-1C6C6734FA5A}"/>
                </a:ext>
              </a:extLst>
            </p:cNvPr>
            <p:cNvCxnSpPr/>
            <p:nvPr userDrawn="1"/>
          </p:nvCxnSpPr>
          <p:spPr>
            <a:xfrm>
              <a:off x="11733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7" name="Gerader Verbinder 196" hidden="1">
              <a:extLst>
                <a:ext uri="{FF2B5EF4-FFF2-40B4-BE49-F238E27FC236}">
                  <a16:creationId xmlns:a16="http://schemas.microsoft.com/office/drawing/2014/main" id="{D54AE410-45D2-4DBC-AD51-05B36DA31CB4}"/>
                </a:ext>
              </a:extLst>
            </p:cNvPr>
            <p:cNvCxnSpPr/>
            <p:nvPr userDrawn="1"/>
          </p:nvCxnSpPr>
          <p:spPr>
            <a:xfrm>
              <a:off x="11733600" y="-264599"/>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8" name="Gerader Verbinder 197" hidden="1">
              <a:extLst>
                <a:ext uri="{FF2B5EF4-FFF2-40B4-BE49-F238E27FC236}">
                  <a16:creationId xmlns:a16="http://schemas.microsoft.com/office/drawing/2014/main" id="{2D994C4A-13EF-4F97-AC98-A7BAE847A2C7}"/>
                </a:ext>
              </a:extLst>
            </p:cNvPr>
            <p:cNvCxnSpPr/>
            <p:nvPr userDrawn="1"/>
          </p:nvCxnSpPr>
          <p:spPr>
            <a:xfrm>
              <a:off x="1236001"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9" name="Gerader Verbinder 198" hidden="1">
              <a:extLst>
                <a:ext uri="{FF2B5EF4-FFF2-40B4-BE49-F238E27FC236}">
                  <a16:creationId xmlns:a16="http://schemas.microsoft.com/office/drawing/2014/main" id="{20348D31-8C8C-4339-845E-14A05F97B186}"/>
                </a:ext>
              </a:extLst>
            </p:cNvPr>
            <p:cNvCxnSpPr/>
            <p:nvPr userDrawn="1"/>
          </p:nvCxnSpPr>
          <p:spPr>
            <a:xfrm>
              <a:off x="3180001"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0" name="Gerader Verbinder 199" hidden="1">
              <a:extLst>
                <a:ext uri="{FF2B5EF4-FFF2-40B4-BE49-F238E27FC236}">
                  <a16:creationId xmlns:a16="http://schemas.microsoft.com/office/drawing/2014/main" id="{0B61F66C-390E-42C3-A174-AC617C867C5D}"/>
                </a:ext>
              </a:extLst>
            </p:cNvPr>
            <p:cNvCxnSpPr/>
            <p:nvPr userDrawn="1"/>
          </p:nvCxnSpPr>
          <p:spPr>
            <a:xfrm>
              <a:off x="5124001"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1" name="Gerader Verbinder 200" hidden="1">
              <a:extLst>
                <a:ext uri="{FF2B5EF4-FFF2-40B4-BE49-F238E27FC236}">
                  <a16:creationId xmlns:a16="http://schemas.microsoft.com/office/drawing/2014/main" id="{E8624E6D-34F1-4B94-BD90-370C4BCEE387}"/>
                </a:ext>
              </a:extLst>
            </p:cNvPr>
            <p:cNvCxnSpPr/>
            <p:nvPr userDrawn="1"/>
          </p:nvCxnSpPr>
          <p:spPr>
            <a:xfrm>
              <a:off x="7068000"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2" name="Gerader Verbinder 201" hidden="1">
              <a:extLst>
                <a:ext uri="{FF2B5EF4-FFF2-40B4-BE49-F238E27FC236}">
                  <a16:creationId xmlns:a16="http://schemas.microsoft.com/office/drawing/2014/main" id="{FC137449-AC46-4A13-A65D-8626AEA2DB8C}"/>
                </a:ext>
              </a:extLst>
            </p:cNvPr>
            <p:cNvCxnSpPr/>
            <p:nvPr userDrawn="1"/>
          </p:nvCxnSpPr>
          <p:spPr>
            <a:xfrm>
              <a:off x="9012000"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3" name="Gerader Verbinder 202" hidden="1">
              <a:extLst>
                <a:ext uri="{FF2B5EF4-FFF2-40B4-BE49-F238E27FC236}">
                  <a16:creationId xmlns:a16="http://schemas.microsoft.com/office/drawing/2014/main" id="{F073F532-5D93-4966-A279-E3EE83DD8E43}"/>
                </a:ext>
              </a:extLst>
            </p:cNvPr>
            <p:cNvCxnSpPr/>
            <p:nvPr userDrawn="1"/>
          </p:nvCxnSpPr>
          <p:spPr>
            <a:xfrm>
              <a:off x="10956000" y="-192599"/>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4" name="Gerader Verbinder 203" hidden="1">
              <a:extLst>
                <a:ext uri="{FF2B5EF4-FFF2-40B4-BE49-F238E27FC236}">
                  <a16:creationId xmlns:a16="http://schemas.microsoft.com/office/drawing/2014/main" id="{0370F5B8-950E-47DD-866D-FEB2E4D7CE39}"/>
                </a:ext>
              </a:extLst>
            </p:cNvPr>
            <p:cNvCxnSpPr>
              <a:cxnSpLocks/>
            </p:cNvCxnSpPr>
            <p:nvPr userDrawn="1"/>
          </p:nvCxnSpPr>
          <p:spPr>
            <a:xfrm flipH="1">
              <a:off x="-319199" y="3186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hidden="1">
              <a:extLst>
                <a:ext uri="{FF2B5EF4-FFF2-40B4-BE49-F238E27FC236}">
                  <a16:creationId xmlns:a16="http://schemas.microsoft.com/office/drawing/2014/main" id="{CA2326D1-1B6E-47EF-97D8-E7EBE846498E}"/>
                </a:ext>
              </a:extLst>
            </p:cNvPr>
            <p:cNvCxnSpPr>
              <a:cxnSpLocks/>
            </p:cNvCxnSpPr>
            <p:nvPr userDrawn="1"/>
          </p:nvCxnSpPr>
          <p:spPr>
            <a:xfrm flipH="1">
              <a:off x="-319199" y="9018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6" name="Gerader Verbinder 205" hidden="1">
              <a:extLst>
                <a:ext uri="{FF2B5EF4-FFF2-40B4-BE49-F238E27FC236}">
                  <a16:creationId xmlns:a16="http://schemas.microsoft.com/office/drawing/2014/main" id="{A02A5536-5811-4268-9DC2-CCD8B3C28DC6}"/>
                </a:ext>
              </a:extLst>
            </p:cNvPr>
            <p:cNvCxnSpPr>
              <a:cxnSpLocks/>
            </p:cNvCxnSpPr>
            <p:nvPr userDrawn="1"/>
          </p:nvCxnSpPr>
          <p:spPr>
            <a:xfrm flipH="1">
              <a:off x="-319199" y="13878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7" name="Gerader Verbinder 206" hidden="1">
              <a:extLst>
                <a:ext uri="{FF2B5EF4-FFF2-40B4-BE49-F238E27FC236}">
                  <a16:creationId xmlns:a16="http://schemas.microsoft.com/office/drawing/2014/main" id="{609E10FA-8C9B-47C8-8DE8-DB3B7050525F}"/>
                </a:ext>
              </a:extLst>
            </p:cNvPr>
            <p:cNvCxnSpPr>
              <a:cxnSpLocks/>
            </p:cNvCxnSpPr>
            <p:nvPr userDrawn="1"/>
          </p:nvCxnSpPr>
          <p:spPr>
            <a:xfrm flipH="1">
              <a:off x="-513599" y="13878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8" name="Gerader Verbinder 207" hidden="1">
              <a:extLst>
                <a:ext uri="{FF2B5EF4-FFF2-40B4-BE49-F238E27FC236}">
                  <a16:creationId xmlns:a16="http://schemas.microsoft.com/office/drawing/2014/main" id="{091C513C-BED4-4E7D-BFC3-9EEF1DCF093C}"/>
                </a:ext>
              </a:extLst>
            </p:cNvPr>
            <p:cNvCxnSpPr/>
            <p:nvPr userDrawn="1"/>
          </p:nvCxnSpPr>
          <p:spPr>
            <a:xfrm>
              <a:off x="-275999" y="19710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9" name="Gerader Verbinder 208" hidden="1">
              <a:extLst>
                <a:ext uri="{FF2B5EF4-FFF2-40B4-BE49-F238E27FC236}">
                  <a16:creationId xmlns:a16="http://schemas.microsoft.com/office/drawing/2014/main" id="{718DD067-6D4D-4F12-9B96-59EA3A3B8583}"/>
                </a:ext>
              </a:extLst>
            </p:cNvPr>
            <p:cNvCxnSpPr/>
            <p:nvPr userDrawn="1"/>
          </p:nvCxnSpPr>
          <p:spPr>
            <a:xfrm>
              <a:off x="-275999" y="23598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0" name="Gerader Verbinder 209" hidden="1">
              <a:extLst>
                <a:ext uri="{FF2B5EF4-FFF2-40B4-BE49-F238E27FC236}">
                  <a16:creationId xmlns:a16="http://schemas.microsoft.com/office/drawing/2014/main" id="{7EBF0016-2888-4D47-A0F7-0CA6CB724B77}"/>
                </a:ext>
              </a:extLst>
            </p:cNvPr>
            <p:cNvCxnSpPr>
              <a:cxnSpLocks/>
            </p:cNvCxnSpPr>
            <p:nvPr userDrawn="1"/>
          </p:nvCxnSpPr>
          <p:spPr>
            <a:xfrm flipH="1">
              <a:off x="-319199" y="29430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1" name="Gerader Verbinder 210" hidden="1">
              <a:extLst>
                <a:ext uri="{FF2B5EF4-FFF2-40B4-BE49-F238E27FC236}">
                  <a16:creationId xmlns:a16="http://schemas.microsoft.com/office/drawing/2014/main" id="{A62A6540-DE9B-4577-8388-38EB85E43AA0}"/>
                </a:ext>
              </a:extLst>
            </p:cNvPr>
            <p:cNvCxnSpPr>
              <a:cxnSpLocks/>
            </p:cNvCxnSpPr>
            <p:nvPr userDrawn="1"/>
          </p:nvCxnSpPr>
          <p:spPr>
            <a:xfrm flipH="1">
              <a:off x="-319199" y="33318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2" name="Gerader Verbinder 211" hidden="1">
              <a:extLst>
                <a:ext uri="{FF2B5EF4-FFF2-40B4-BE49-F238E27FC236}">
                  <a16:creationId xmlns:a16="http://schemas.microsoft.com/office/drawing/2014/main" id="{E789BE1A-34B3-4B25-898D-39C58778FBE5}"/>
                </a:ext>
              </a:extLst>
            </p:cNvPr>
            <p:cNvCxnSpPr/>
            <p:nvPr userDrawn="1"/>
          </p:nvCxnSpPr>
          <p:spPr>
            <a:xfrm>
              <a:off x="-275999" y="39150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3" name="Gerader Verbinder 212" hidden="1">
              <a:extLst>
                <a:ext uri="{FF2B5EF4-FFF2-40B4-BE49-F238E27FC236}">
                  <a16:creationId xmlns:a16="http://schemas.microsoft.com/office/drawing/2014/main" id="{D5390D5A-AC4B-4690-BFA5-71DF6BF85C1E}"/>
                </a:ext>
              </a:extLst>
            </p:cNvPr>
            <p:cNvCxnSpPr/>
            <p:nvPr userDrawn="1"/>
          </p:nvCxnSpPr>
          <p:spPr>
            <a:xfrm>
              <a:off x="-275999" y="43038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4" name="Gerader Verbinder 213" hidden="1">
              <a:extLst>
                <a:ext uri="{FF2B5EF4-FFF2-40B4-BE49-F238E27FC236}">
                  <a16:creationId xmlns:a16="http://schemas.microsoft.com/office/drawing/2014/main" id="{3ABD3FE9-6838-4B04-8915-86A6E9EECBFE}"/>
                </a:ext>
              </a:extLst>
            </p:cNvPr>
            <p:cNvCxnSpPr>
              <a:cxnSpLocks/>
            </p:cNvCxnSpPr>
            <p:nvPr userDrawn="1"/>
          </p:nvCxnSpPr>
          <p:spPr>
            <a:xfrm flipH="1">
              <a:off x="-319199" y="48870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5" name="Gerader Verbinder 214" hidden="1">
              <a:extLst>
                <a:ext uri="{FF2B5EF4-FFF2-40B4-BE49-F238E27FC236}">
                  <a16:creationId xmlns:a16="http://schemas.microsoft.com/office/drawing/2014/main" id="{22A32F67-D0B1-430C-8587-0283C50CAFA0}"/>
                </a:ext>
              </a:extLst>
            </p:cNvPr>
            <p:cNvCxnSpPr>
              <a:cxnSpLocks/>
            </p:cNvCxnSpPr>
            <p:nvPr userDrawn="1"/>
          </p:nvCxnSpPr>
          <p:spPr>
            <a:xfrm flipH="1">
              <a:off x="-319199" y="52758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6" name="Gerader Verbinder 215" hidden="1">
              <a:extLst>
                <a:ext uri="{FF2B5EF4-FFF2-40B4-BE49-F238E27FC236}">
                  <a16:creationId xmlns:a16="http://schemas.microsoft.com/office/drawing/2014/main" id="{8F351BDF-12EA-41DB-8379-6C36D42DEF91}"/>
                </a:ext>
              </a:extLst>
            </p:cNvPr>
            <p:cNvCxnSpPr/>
            <p:nvPr userDrawn="1"/>
          </p:nvCxnSpPr>
          <p:spPr>
            <a:xfrm>
              <a:off x="-275999" y="58590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7" name="Gerader Verbinder 216" hidden="1">
              <a:extLst>
                <a:ext uri="{FF2B5EF4-FFF2-40B4-BE49-F238E27FC236}">
                  <a16:creationId xmlns:a16="http://schemas.microsoft.com/office/drawing/2014/main" id="{2CCBA1D8-4C7D-430C-810B-F9DAC99F3BCF}"/>
                </a:ext>
              </a:extLst>
            </p:cNvPr>
            <p:cNvCxnSpPr/>
            <p:nvPr userDrawn="1"/>
          </p:nvCxnSpPr>
          <p:spPr>
            <a:xfrm>
              <a:off x="-275999" y="6247801"/>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8" name="Gerader Verbinder 217" hidden="1">
              <a:extLst>
                <a:ext uri="{FF2B5EF4-FFF2-40B4-BE49-F238E27FC236}">
                  <a16:creationId xmlns:a16="http://schemas.microsoft.com/office/drawing/2014/main" id="{641EA8D2-6953-48C6-B258-649D3B3FCC5A}"/>
                </a:ext>
              </a:extLst>
            </p:cNvPr>
            <p:cNvCxnSpPr>
              <a:cxnSpLocks/>
            </p:cNvCxnSpPr>
            <p:nvPr userDrawn="1"/>
          </p:nvCxnSpPr>
          <p:spPr>
            <a:xfrm flipH="1">
              <a:off x="-319199" y="68310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9" name="Gerader Verbinder 218" hidden="1">
              <a:extLst>
                <a:ext uri="{FF2B5EF4-FFF2-40B4-BE49-F238E27FC236}">
                  <a16:creationId xmlns:a16="http://schemas.microsoft.com/office/drawing/2014/main" id="{FE51091D-0978-45A2-8B29-7B11D4602BAB}"/>
                </a:ext>
              </a:extLst>
            </p:cNvPr>
            <p:cNvCxnSpPr>
              <a:cxnSpLocks/>
            </p:cNvCxnSpPr>
            <p:nvPr userDrawn="1"/>
          </p:nvCxnSpPr>
          <p:spPr>
            <a:xfrm>
              <a:off x="-247199" y="2165401"/>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0" name="Gerader Verbinder 219" hidden="1">
              <a:extLst>
                <a:ext uri="{FF2B5EF4-FFF2-40B4-BE49-F238E27FC236}">
                  <a16:creationId xmlns:a16="http://schemas.microsoft.com/office/drawing/2014/main" id="{2B5D0251-B516-4431-8F31-40FA93A333DA}"/>
                </a:ext>
              </a:extLst>
            </p:cNvPr>
            <p:cNvCxnSpPr>
              <a:cxnSpLocks/>
            </p:cNvCxnSpPr>
            <p:nvPr userDrawn="1"/>
          </p:nvCxnSpPr>
          <p:spPr>
            <a:xfrm>
              <a:off x="-247199" y="4109401"/>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1" name="Gerader Verbinder 220" hidden="1">
              <a:extLst>
                <a:ext uri="{FF2B5EF4-FFF2-40B4-BE49-F238E27FC236}">
                  <a16:creationId xmlns:a16="http://schemas.microsoft.com/office/drawing/2014/main" id="{10F68145-40EF-4477-A9B8-BCFBB69822AC}"/>
                </a:ext>
              </a:extLst>
            </p:cNvPr>
            <p:cNvCxnSpPr>
              <a:cxnSpLocks/>
            </p:cNvCxnSpPr>
            <p:nvPr userDrawn="1"/>
          </p:nvCxnSpPr>
          <p:spPr>
            <a:xfrm>
              <a:off x="-247199" y="6053401"/>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2" name="Gerader Verbinder 221" hidden="1">
              <a:extLst>
                <a:ext uri="{FF2B5EF4-FFF2-40B4-BE49-F238E27FC236}">
                  <a16:creationId xmlns:a16="http://schemas.microsoft.com/office/drawing/2014/main" id="{6A119157-78A0-4DD2-BA5D-466645F72E7C}"/>
                </a:ext>
              </a:extLst>
            </p:cNvPr>
            <p:cNvCxnSpPr/>
            <p:nvPr userDrawn="1"/>
          </p:nvCxnSpPr>
          <p:spPr>
            <a:xfrm>
              <a:off x="-275999" y="64422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3" name="Gerader Verbinder 222" hidden="1">
              <a:extLst>
                <a:ext uri="{FF2B5EF4-FFF2-40B4-BE49-F238E27FC236}">
                  <a16:creationId xmlns:a16="http://schemas.microsoft.com/office/drawing/2014/main" id="{5DA00372-A728-4F01-AA19-0C7297019D30}"/>
                </a:ext>
              </a:extLst>
            </p:cNvPr>
            <p:cNvCxnSpPr/>
            <p:nvPr userDrawn="1"/>
          </p:nvCxnSpPr>
          <p:spPr>
            <a:xfrm>
              <a:off x="-247199" y="6733801"/>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4" name="Gerader Verbinder 223" hidden="1">
              <a:extLst>
                <a:ext uri="{FF2B5EF4-FFF2-40B4-BE49-F238E27FC236}">
                  <a16:creationId xmlns:a16="http://schemas.microsoft.com/office/drawing/2014/main" id="{206ABB9D-4CE1-4EEC-B494-D61BF722DFE8}"/>
                </a:ext>
              </a:extLst>
            </p:cNvPr>
            <p:cNvCxnSpPr>
              <a:cxnSpLocks/>
            </p:cNvCxnSpPr>
            <p:nvPr userDrawn="1"/>
          </p:nvCxnSpPr>
          <p:spPr>
            <a:xfrm flipH="1">
              <a:off x="-513599" y="41094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5" name="Gerader Verbinder 224" hidden="1">
              <a:extLst>
                <a:ext uri="{FF2B5EF4-FFF2-40B4-BE49-F238E27FC236}">
                  <a16:creationId xmlns:a16="http://schemas.microsoft.com/office/drawing/2014/main" id="{098F197A-A85D-4155-B390-D93D2DDC433C}"/>
                </a:ext>
              </a:extLst>
            </p:cNvPr>
            <p:cNvCxnSpPr>
              <a:cxnSpLocks/>
            </p:cNvCxnSpPr>
            <p:nvPr userDrawn="1"/>
          </p:nvCxnSpPr>
          <p:spPr>
            <a:xfrm flipH="1">
              <a:off x="-513599" y="68310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6" name="Gerader Verbinder 225" hidden="1">
              <a:extLst>
                <a:ext uri="{FF2B5EF4-FFF2-40B4-BE49-F238E27FC236}">
                  <a16:creationId xmlns:a16="http://schemas.microsoft.com/office/drawing/2014/main" id="{1A34EC06-B4FC-4057-88E6-61FC9FC5F688}"/>
                </a:ext>
              </a:extLst>
            </p:cNvPr>
            <p:cNvCxnSpPr/>
            <p:nvPr userDrawn="1"/>
          </p:nvCxnSpPr>
          <p:spPr>
            <a:xfrm>
              <a:off x="458401"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7" name="Gerader Verbinder 226" hidden="1">
              <a:extLst>
                <a:ext uri="{FF2B5EF4-FFF2-40B4-BE49-F238E27FC236}">
                  <a16:creationId xmlns:a16="http://schemas.microsoft.com/office/drawing/2014/main" id="{57A91372-B8CF-4DF7-AF20-4E4128C83A9D}"/>
                </a:ext>
              </a:extLst>
            </p:cNvPr>
            <p:cNvCxnSpPr/>
            <p:nvPr userDrawn="1"/>
          </p:nvCxnSpPr>
          <p:spPr>
            <a:xfrm>
              <a:off x="2791201"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8" name="Gerader Verbinder 227" hidden="1">
              <a:extLst>
                <a:ext uri="{FF2B5EF4-FFF2-40B4-BE49-F238E27FC236}">
                  <a16:creationId xmlns:a16="http://schemas.microsoft.com/office/drawing/2014/main" id="{079730F2-B7CD-4706-ADBB-54CA70A4DC64}"/>
                </a:ext>
              </a:extLst>
            </p:cNvPr>
            <p:cNvCxnSpPr/>
            <p:nvPr userDrawn="1"/>
          </p:nvCxnSpPr>
          <p:spPr>
            <a:xfrm>
              <a:off x="5124001"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9" name="Gerader Verbinder 228" hidden="1">
              <a:extLst>
                <a:ext uri="{FF2B5EF4-FFF2-40B4-BE49-F238E27FC236}">
                  <a16:creationId xmlns:a16="http://schemas.microsoft.com/office/drawing/2014/main" id="{13D76BF3-998F-4051-A925-4240DEE803D0}"/>
                </a:ext>
              </a:extLst>
            </p:cNvPr>
            <p:cNvCxnSpPr/>
            <p:nvPr userDrawn="1"/>
          </p:nvCxnSpPr>
          <p:spPr>
            <a:xfrm>
              <a:off x="7456800"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0" name="Gerader Verbinder 229" hidden="1">
              <a:extLst>
                <a:ext uri="{FF2B5EF4-FFF2-40B4-BE49-F238E27FC236}">
                  <a16:creationId xmlns:a16="http://schemas.microsoft.com/office/drawing/2014/main" id="{CE1C37E8-8A1D-4910-92F3-1D6987E8E689}"/>
                </a:ext>
              </a:extLst>
            </p:cNvPr>
            <p:cNvCxnSpPr/>
            <p:nvPr userDrawn="1"/>
          </p:nvCxnSpPr>
          <p:spPr>
            <a:xfrm>
              <a:off x="9789600"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1" name="Gerader Verbinder 230" hidden="1">
              <a:extLst>
                <a:ext uri="{FF2B5EF4-FFF2-40B4-BE49-F238E27FC236}">
                  <a16:creationId xmlns:a16="http://schemas.microsoft.com/office/drawing/2014/main" id="{4FE32AA2-1987-49A5-A92D-A07051D43982}"/>
                </a:ext>
              </a:extLst>
            </p:cNvPr>
            <p:cNvCxnSpPr/>
            <p:nvPr userDrawn="1"/>
          </p:nvCxnSpPr>
          <p:spPr>
            <a:xfrm>
              <a:off x="11733600"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2" name="Gerader Verbinder 231" hidden="1">
              <a:extLst>
                <a:ext uri="{FF2B5EF4-FFF2-40B4-BE49-F238E27FC236}">
                  <a16:creationId xmlns:a16="http://schemas.microsoft.com/office/drawing/2014/main" id="{F8D51324-936A-41A3-9E3B-410300CA29B0}"/>
                </a:ext>
              </a:extLst>
            </p:cNvPr>
            <p:cNvCxnSpPr/>
            <p:nvPr userDrawn="1"/>
          </p:nvCxnSpPr>
          <p:spPr>
            <a:xfrm>
              <a:off x="9400800"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3" name="Gerader Verbinder 232" hidden="1">
              <a:extLst>
                <a:ext uri="{FF2B5EF4-FFF2-40B4-BE49-F238E27FC236}">
                  <a16:creationId xmlns:a16="http://schemas.microsoft.com/office/drawing/2014/main" id="{562D6437-0DCD-4B1F-A0BB-28C4C3A81076}"/>
                </a:ext>
              </a:extLst>
            </p:cNvPr>
            <p:cNvCxnSpPr/>
            <p:nvPr userDrawn="1"/>
          </p:nvCxnSpPr>
          <p:spPr>
            <a:xfrm>
              <a:off x="7068000"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4" name="Gerader Verbinder 233" hidden="1">
              <a:extLst>
                <a:ext uri="{FF2B5EF4-FFF2-40B4-BE49-F238E27FC236}">
                  <a16:creationId xmlns:a16="http://schemas.microsoft.com/office/drawing/2014/main" id="{924C55E9-58FA-4729-B9BB-4A24BB2C1DD8}"/>
                </a:ext>
              </a:extLst>
            </p:cNvPr>
            <p:cNvCxnSpPr/>
            <p:nvPr userDrawn="1"/>
          </p:nvCxnSpPr>
          <p:spPr>
            <a:xfrm>
              <a:off x="4735201"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5" name="Gerader Verbinder 234" hidden="1">
              <a:extLst>
                <a:ext uri="{FF2B5EF4-FFF2-40B4-BE49-F238E27FC236}">
                  <a16:creationId xmlns:a16="http://schemas.microsoft.com/office/drawing/2014/main" id="{A55BED26-F2F8-4A22-8BB7-DBE68DB55ED0}"/>
                </a:ext>
              </a:extLst>
            </p:cNvPr>
            <p:cNvCxnSpPr/>
            <p:nvPr userDrawn="1"/>
          </p:nvCxnSpPr>
          <p:spPr>
            <a:xfrm>
              <a:off x="2402401" y="7025401"/>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6" name="Gerader Verbinder 235" hidden="1">
              <a:extLst>
                <a:ext uri="{FF2B5EF4-FFF2-40B4-BE49-F238E27FC236}">
                  <a16:creationId xmlns:a16="http://schemas.microsoft.com/office/drawing/2014/main" id="{39677643-CFFC-4C13-AFF4-5CDDB38A3C27}"/>
                </a:ext>
              </a:extLst>
            </p:cNvPr>
            <p:cNvCxnSpPr>
              <a:cxnSpLocks/>
            </p:cNvCxnSpPr>
            <p:nvPr userDrawn="1"/>
          </p:nvCxnSpPr>
          <p:spPr>
            <a:xfrm flipH="1">
              <a:off x="-319199" y="6636601"/>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grpSp>
        <p:nvGrpSpPr>
          <p:cNvPr id="259" name="Masterfeld_Hilfslinien DE" hidden="1">
            <a:extLst>
              <a:ext uri="{FF2B5EF4-FFF2-40B4-BE49-F238E27FC236}">
                <a16:creationId xmlns:a16="http://schemas.microsoft.com/office/drawing/2014/main" id="{307D8EA7-115C-4D1C-BBF7-B84BA8EC39E9}"/>
              </a:ext>
            </a:extLst>
          </p:cNvPr>
          <p:cNvGrpSpPr/>
          <p:nvPr userDrawn="1">
            <p:custDataLst>
              <p:tags r:id="rId39"/>
            </p:custDataLst>
          </p:nvPr>
        </p:nvGrpSpPr>
        <p:grpSpPr>
          <a:xfrm>
            <a:off x="69600" y="124200"/>
            <a:ext cx="12052800" cy="6636600"/>
            <a:chOff x="69600" y="124200"/>
            <a:chExt cx="12052800" cy="6636600"/>
          </a:xfrm>
        </p:grpSpPr>
        <p:cxnSp>
          <p:nvCxnSpPr>
            <p:cNvPr id="239" name="Gerader Verbinder 238" hidden="1">
              <a:extLst>
                <a:ext uri="{FF2B5EF4-FFF2-40B4-BE49-F238E27FC236}">
                  <a16:creationId xmlns:a16="http://schemas.microsoft.com/office/drawing/2014/main" id="{46047118-8893-44A8-AC01-179E979A6D8C}"/>
                </a:ext>
              </a:extLst>
            </p:cNvPr>
            <p:cNvCxnSpPr>
              <a:cxnSpLocks/>
            </p:cNvCxnSpPr>
            <p:nvPr userDrawn="1"/>
          </p:nvCxnSpPr>
          <p:spPr>
            <a:xfrm>
              <a:off x="458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0" name="Gerader Verbinder 239" hidden="1">
              <a:extLst>
                <a:ext uri="{FF2B5EF4-FFF2-40B4-BE49-F238E27FC236}">
                  <a16:creationId xmlns:a16="http://schemas.microsoft.com/office/drawing/2014/main" id="{5992CC89-1A21-4D68-9793-A5E4D91D71C1}"/>
                </a:ext>
              </a:extLst>
            </p:cNvPr>
            <p:cNvCxnSpPr>
              <a:cxnSpLocks/>
            </p:cNvCxnSpPr>
            <p:nvPr userDrawn="1"/>
          </p:nvCxnSpPr>
          <p:spPr>
            <a:xfrm>
              <a:off x="2402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1" name="Gerader Verbinder 240" hidden="1">
              <a:extLst>
                <a:ext uri="{FF2B5EF4-FFF2-40B4-BE49-F238E27FC236}">
                  <a16:creationId xmlns:a16="http://schemas.microsoft.com/office/drawing/2014/main" id="{B91F3492-52EC-4A51-A7A9-797498E0711B}"/>
                </a:ext>
              </a:extLst>
            </p:cNvPr>
            <p:cNvCxnSpPr>
              <a:cxnSpLocks/>
            </p:cNvCxnSpPr>
            <p:nvPr userDrawn="1"/>
          </p:nvCxnSpPr>
          <p:spPr>
            <a:xfrm>
              <a:off x="4346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2" name="Gerader Verbinder 241" hidden="1">
              <a:extLst>
                <a:ext uri="{FF2B5EF4-FFF2-40B4-BE49-F238E27FC236}">
                  <a16:creationId xmlns:a16="http://schemas.microsoft.com/office/drawing/2014/main" id="{76182B68-AE2B-42AB-A692-62E7279AD087}"/>
                </a:ext>
              </a:extLst>
            </p:cNvPr>
            <p:cNvCxnSpPr>
              <a:cxnSpLocks/>
            </p:cNvCxnSpPr>
            <p:nvPr userDrawn="1"/>
          </p:nvCxnSpPr>
          <p:spPr>
            <a:xfrm>
              <a:off x="6290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3" name="Gerader Verbinder 242" hidden="1">
              <a:extLst>
                <a:ext uri="{FF2B5EF4-FFF2-40B4-BE49-F238E27FC236}">
                  <a16:creationId xmlns:a16="http://schemas.microsoft.com/office/drawing/2014/main" id="{8EB5A0F3-7B2F-4E49-88DE-73A2989CB311}"/>
                </a:ext>
              </a:extLst>
            </p:cNvPr>
            <p:cNvCxnSpPr>
              <a:cxnSpLocks/>
            </p:cNvCxnSpPr>
            <p:nvPr userDrawn="1"/>
          </p:nvCxnSpPr>
          <p:spPr>
            <a:xfrm>
              <a:off x="8234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4" name="Gerader Verbinder 243" hidden="1">
              <a:extLst>
                <a:ext uri="{FF2B5EF4-FFF2-40B4-BE49-F238E27FC236}">
                  <a16:creationId xmlns:a16="http://schemas.microsoft.com/office/drawing/2014/main" id="{A0180DC6-8D0A-4D5A-9264-F4436BFF7DD9}"/>
                </a:ext>
              </a:extLst>
            </p:cNvPr>
            <p:cNvCxnSpPr>
              <a:cxnSpLocks/>
            </p:cNvCxnSpPr>
            <p:nvPr userDrawn="1"/>
          </p:nvCxnSpPr>
          <p:spPr>
            <a:xfrm>
              <a:off x="101784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5" name="Gerader Verbinder 244" hidden="1">
              <a:extLst>
                <a:ext uri="{FF2B5EF4-FFF2-40B4-BE49-F238E27FC236}">
                  <a16:creationId xmlns:a16="http://schemas.microsoft.com/office/drawing/2014/main" id="{5A55946F-31E6-4043-B827-C77B82DEEF16}"/>
                </a:ext>
              </a:extLst>
            </p:cNvPr>
            <p:cNvCxnSpPr>
              <a:cxnSpLocks/>
            </p:cNvCxnSpPr>
            <p:nvPr userDrawn="1"/>
          </p:nvCxnSpPr>
          <p:spPr>
            <a:xfrm>
              <a:off x="11733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Gerader Verbinder 245" hidden="1">
              <a:extLst>
                <a:ext uri="{FF2B5EF4-FFF2-40B4-BE49-F238E27FC236}">
                  <a16:creationId xmlns:a16="http://schemas.microsoft.com/office/drawing/2014/main" id="{AD621232-EFB4-4733-A60F-5934D2D7A5B3}"/>
                </a:ext>
              </a:extLst>
            </p:cNvPr>
            <p:cNvCxnSpPr>
              <a:cxnSpLocks/>
            </p:cNvCxnSpPr>
            <p:nvPr userDrawn="1"/>
          </p:nvCxnSpPr>
          <p:spPr>
            <a:xfrm>
              <a:off x="9789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r Verbinder 246" hidden="1">
              <a:extLst>
                <a:ext uri="{FF2B5EF4-FFF2-40B4-BE49-F238E27FC236}">
                  <a16:creationId xmlns:a16="http://schemas.microsoft.com/office/drawing/2014/main" id="{8C71F772-78C6-4417-B287-C2FCA591AD0B}"/>
                </a:ext>
              </a:extLst>
            </p:cNvPr>
            <p:cNvCxnSpPr>
              <a:cxnSpLocks/>
            </p:cNvCxnSpPr>
            <p:nvPr userDrawn="1"/>
          </p:nvCxnSpPr>
          <p:spPr>
            <a:xfrm>
              <a:off x="7845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Gerader Verbinder 247" hidden="1">
              <a:extLst>
                <a:ext uri="{FF2B5EF4-FFF2-40B4-BE49-F238E27FC236}">
                  <a16:creationId xmlns:a16="http://schemas.microsoft.com/office/drawing/2014/main" id="{DDF8009F-7AD8-475F-9822-A452261735F3}"/>
                </a:ext>
              </a:extLst>
            </p:cNvPr>
            <p:cNvCxnSpPr>
              <a:cxnSpLocks/>
            </p:cNvCxnSpPr>
            <p:nvPr userDrawn="1"/>
          </p:nvCxnSpPr>
          <p:spPr>
            <a:xfrm>
              <a:off x="5901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9" name="Gerader Verbinder 248" hidden="1">
              <a:extLst>
                <a:ext uri="{FF2B5EF4-FFF2-40B4-BE49-F238E27FC236}">
                  <a16:creationId xmlns:a16="http://schemas.microsoft.com/office/drawing/2014/main" id="{76E180EE-A04A-4C64-85DA-1CBE16A1790B}"/>
                </a:ext>
              </a:extLst>
            </p:cNvPr>
            <p:cNvCxnSpPr>
              <a:cxnSpLocks/>
            </p:cNvCxnSpPr>
            <p:nvPr userDrawn="1"/>
          </p:nvCxnSpPr>
          <p:spPr>
            <a:xfrm>
              <a:off x="3957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0" name="Gerader Verbinder 249" hidden="1">
              <a:extLst>
                <a:ext uri="{FF2B5EF4-FFF2-40B4-BE49-F238E27FC236}">
                  <a16:creationId xmlns:a16="http://schemas.microsoft.com/office/drawing/2014/main" id="{9B7187F6-B2BE-4412-9BED-06CDDD5F532F}"/>
                </a:ext>
              </a:extLst>
            </p:cNvPr>
            <p:cNvCxnSpPr>
              <a:cxnSpLocks/>
            </p:cNvCxnSpPr>
            <p:nvPr userDrawn="1"/>
          </p:nvCxnSpPr>
          <p:spPr>
            <a:xfrm>
              <a:off x="2013600" y="124200"/>
              <a:ext cx="0" cy="663660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1" name="Gerader Verbinder 250" hidden="1">
              <a:extLst>
                <a:ext uri="{FF2B5EF4-FFF2-40B4-BE49-F238E27FC236}">
                  <a16:creationId xmlns:a16="http://schemas.microsoft.com/office/drawing/2014/main" id="{FC6F24F3-59D5-4D99-82EA-0BC7EA93B78C}"/>
                </a:ext>
              </a:extLst>
            </p:cNvPr>
            <p:cNvCxnSpPr>
              <a:cxnSpLocks/>
            </p:cNvCxnSpPr>
            <p:nvPr userDrawn="1"/>
          </p:nvCxnSpPr>
          <p:spPr>
            <a:xfrm>
              <a:off x="69600" y="3186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2" name="Gerader Verbinder 251" hidden="1">
              <a:extLst>
                <a:ext uri="{FF2B5EF4-FFF2-40B4-BE49-F238E27FC236}">
                  <a16:creationId xmlns:a16="http://schemas.microsoft.com/office/drawing/2014/main" id="{528B5283-BD87-4265-93A8-513BAEB5DE14}"/>
                </a:ext>
              </a:extLst>
            </p:cNvPr>
            <p:cNvCxnSpPr>
              <a:cxnSpLocks/>
            </p:cNvCxnSpPr>
            <p:nvPr userDrawn="1"/>
          </p:nvCxnSpPr>
          <p:spPr>
            <a:xfrm>
              <a:off x="69600" y="901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Gerader Verbinder 252" hidden="1">
              <a:extLst>
                <a:ext uri="{FF2B5EF4-FFF2-40B4-BE49-F238E27FC236}">
                  <a16:creationId xmlns:a16="http://schemas.microsoft.com/office/drawing/2014/main" id="{3840FF58-1CB7-4B9F-9D37-66336039EA65}"/>
                </a:ext>
              </a:extLst>
            </p:cNvPr>
            <p:cNvCxnSpPr>
              <a:cxnSpLocks/>
            </p:cNvCxnSpPr>
            <p:nvPr userDrawn="1"/>
          </p:nvCxnSpPr>
          <p:spPr>
            <a:xfrm>
              <a:off x="69600" y="1387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4" name="Gerader Verbinder 253" hidden="1">
              <a:extLst>
                <a:ext uri="{FF2B5EF4-FFF2-40B4-BE49-F238E27FC236}">
                  <a16:creationId xmlns:a16="http://schemas.microsoft.com/office/drawing/2014/main" id="{C8C44AF8-ADE8-480B-93F2-17A674BB3C5D}"/>
                </a:ext>
              </a:extLst>
            </p:cNvPr>
            <p:cNvCxnSpPr>
              <a:cxnSpLocks/>
            </p:cNvCxnSpPr>
            <p:nvPr userDrawn="1"/>
          </p:nvCxnSpPr>
          <p:spPr>
            <a:xfrm>
              <a:off x="69600" y="29430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Gerader Verbinder 256" hidden="1">
              <a:extLst>
                <a:ext uri="{FF2B5EF4-FFF2-40B4-BE49-F238E27FC236}">
                  <a16:creationId xmlns:a16="http://schemas.microsoft.com/office/drawing/2014/main" id="{9B1CE800-8D7A-483D-867E-7ABFD916E667}"/>
                </a:ext>
              </a:extLst>
            </p:cNvPr>
            <p:cNvCxnSpPr>
              <a:cxnSpLocks/>
            </p:cNvCxnSpPr>
            <p:nvPr userDrawn="1"/>
          </p:nvCxnSpPr>
          <p:spPr>
            <a:xfrm>
              <a:off x="69600" y="5275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Gerader Verbinder 257" hidden="1">
              <a:extLst>
                <a:ext uri="{FF2B5EF4-FFF2-40B4-BE49-F238E27FC236}">
                  <a16:creationId xmlns:a16="http://schemas.microsoft.com/office/drawing/2014/main" id="{93D7C9FE-1F74-4C1E-B7A6-798ADA7BF636}"/>
                </a:ext>
              </a:extLst>
            </p:cNvPr>
            <p:cNvCxnSpPr>
              <a:cxnSpLocks/>
            </p:cNvCxnSpPr>
            <p:nvPr userDrawn="1"/>
          </p:nvCxnSpPr>
          <p:spPr>
            <a:xfrm>
              <a:off x="69600" y="64422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Gerader Verbinder 267" hidden="1">
              <a:extLst>
                <a:ext uri="{FF2B5EF4-FFF2-40B4-BE49-F238E27FC236}">
                  <a16:creationId xmlns:a16="http://schemas.microsoft.com/office/drawing/2014/main" id="{AAAE296B-FE46-4D02-869E-874E70520074}"/>
                </a:ext>
              </a:extLst>
            </p:cNvPr>
            <p:cNvCxnSpPr>
              <a:cxnSpLocks/>
            </p:cNvCxnSpPr>
            <p:nvPr userDrawn="1"/>
          </p:nvCxnSpPr>
          <p:spPr>
            <a:xfrm>
              <a:off x="69600" y="33318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Gerader Verbinder 335" hidden="1">
              <a:extLst>
                <a:ext uri="{FF2B5EF4-FFF2-40B4-BE49-F238E27FC236}">
                  <a16:creationId xmlns:a16="http://schemas.microsoft.com/office/drawing/2014/main" id="{CED59C13-87D3-428A-A942-8D7FB41C9C9B}"/>
                </a:ext>
              </a:extLst>
            </p:cNvPr>
            <p:cNvCxnSpPr>
              <a:cxnSpLocks/>
            </p:cNvCxnSpPr>
            <p:nvPr userDrawn="1"/>
          </p:nvCxnSpPr>
          <p:spPr>
            <a:xfrm>
              <a:off x="69600" y="4887000"/>
              <a:ext cx="12052800" cy="0"/>
            </a:xfrm>
            <a:prstGeom prst="line">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3" name="Masterfeld_Hilfsmarkierungen DE" hidden="1">
            <a:extLst>
              <a:ext uri="{FF2B5EF4-FFF2-40B4-BE49-F238E27FC236}">
                <a16:creationId xmlns:a16="http://schemas.microsoft.com/office/drawing/2014/main" id="{846349B0-22AB-4F08-8B32-50C2B4967827}"/>
              </a:ext>
            </a:extLst>
          </p:cNvPr>
          <p:cNvGrpSpPr/>
          <p:nvPr userDrawn="1">
            <p:custDataLst>
              <p:tags r:id="rId40"/>
            </p:custDataLst>
          </p:nvPr>
        </p:nvGrpSpPr>
        <p:grpSpPr>
          <a:xfrm>
            <a:off x="-513600" y="-264600"/>
            <a:ext cx="12927600" cy="7387200"/>
            <a:chOff x="-513600" y="-264600"/>
            <a:chExt cx="12927600" cy="7387200"/>
          </a:xfrm>
        </p:grpSpPr>
        <p:cxnSp>
          <p:nvCxnSpPr>
            <p:cNvPr id="8" name="Gerader Verbinder 7" hidden="1">
              <a:extLst>
                <a:ext uri="{FF2B5EF4-FFF2-40B4-BE49-F238E27FC236}">
                  <a16:creationId xmlns:a16="http://schemas.microsoft.com/office/drawing/2014/main" id="{FF16C5B0-8F30-46A0-AC8A-0AB89BE94BE7}"/>
                </a:ext>
              </a:extLst>
            </p:cNvPr>
            <p:cNvCxnSpPr/>
            <p:nvPr userDrawn="1"/>
          </p:nvCxnSpPr>
          <p:spPr>
            <a:xfrm>
              <a:off x="458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r Verbinder 8" hidden="1">
              <a:extLst>
                <a:ext uri="{FF2B5EF4-FFF2-40B4-BE49-F238E27FC236}">
                  <a16:creationId xmlns:a16="http://schemas.microsoft.com/office/drawing/2014/main" id="{964B5DB0-C842-4F81-B4A8-4DA32E897533}"/>
                </a:ext>
              </a:extLst>
            </p:cNvPr>
            <p:cNvCxnSpPr/>
            <p:nvPr userDrawn="1"/>
          </p:nvCxnSpPr>
          <p:spPr>
            <a:xfrm>
              <a:off x="1041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r Verbinder 9" hidden="1">
              <a:extLst>
                <a:ext uri="{FF2B5EF4-FFF2-40B4-BE49-F238E27FC236}">
                  <a16:creationId xmlns:a16="http://schemas.microsoft.com/office/drawing/2014/main" id="{81994A61-C090-4E9B-9A8C-378E186001C7}"/>
                </a:ext>
              </a:extLst>
            </p:cNvPr>
            <p:cNvCxnSpPr/>
            <p:nvPr userDrawn="1"/>
          </p:nvCxnSpPr>
          <p:spPr>
            <a:xfrm>
              <a:off x="201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r Verbinder 10" hidden="1">
              <a:extLst>
                <a:ext uri="{FF2B5EF4-FFF2-40B4-BE49-F238E27FC236}">
                  <a16:creationId xmlns:a16="http://schemas.microsoft.com/office/drawing/2014/main" id="{B756CC88-AAB4-4122-86A3-F02D2F83A904}"/>
                </a:ext>
              </a:extLst>
            </p:cNvPr>
            <p:cNvCxnSpPr/>
            <p:nvPr userDrawn="1"/>
          </p:nvCxnSpPr>
          <p:spPr>
            <a:xfrm>
              <a:off x="1430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r Verbinder 11" hidden="1">
              <a:extLst>
                <a:ext uri="{FF2B5EF4-FFF2-40B4-BE49-F238E27FC236}">
                  <a16:creationId xmlns:a16="http://schemas.microsoft.com/office/drawing/2014/main" id="{CFC03B87-D802-4B36-AD8E-2CEE7AFD89FF}"/>
                </a:ext>
              </a:extLst>
            </p:cNvPr>
            <p:cNvCxnSpPr/>
            <p:nvPr userDrawn="1"/>
          </p:nvCxnSpPr>
          <p:spPr>
            <a:xfrm>
              <a:off x="201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643F2B8E-2150-4279-B439-BC9E0C429291}"/>
                </a:ext>
              </a:extLst>
            </p:cNvPr>
            <p:cNvCxnSpPr/>
            <p:nvPr userDrawn="1"/>
          </p:nvCxnSpPr>
          <p:spPr>
            <a:xfrm>
              <a:off x="201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r Verbinder 13" hidden="1">
              <a:extLst>
                <a:ext uri="{FF2B5EF4-FFF2-40B4-BE49-F238E27FC236}">
                  <a16:creationId xmlns:a16="http://schemas.microsoft.com/office/drawing/2014/main" id="{3DEABF32-A180-49B9-8676-4260EC6D330E}"/>
                </a:ext>
              </a:extLst>
            </p:cNvPr>
            <p:cNvCxnSpPr/>
            <p:nvPr userDrawn="1"/>
          </p:nvCxnSpPr>
          <p:spPr>
            <a:xfrm>
              <a:off x="2402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5" name="Gerader Verbinder 14" hidden="1">
              <a:extLst>
                <a:ext uri="{FF2B5EF4-FFF2-40B4-BE49-F238E27FC236}">
                  <a16:creationId xmlns:a16="http://schemas.microsoft.com/office/drawing/2014/main" id="{C015A03A-EB96-49C8-AB63-A4B788B6E372}"/>
                </a:ext>
              </a:extLst>
            </p:cNvPr>
            <p:cNvCxnSpPr/>
            <p:nvPr userDrawn="1"/>
          </p:nvCxnSpPr>
          <p:spPr>
            <a:xfrm>
              <a:off x="2985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Gerader Verbinder 15" hidden="1">
              <a:extLst>
                <a:ext uri="{FF2B5EF4-FFF2-40B4-BE49-F238E27FC236}">
                  <a16:creationId xmlns:a16="http://schemas.microsoft.com/office/drawing/2014/main" id="{E6287E54-B610-4100-B424-D0A93F1C8D0D}"/>
                </a:ext>
              </a:extLst>
            </p:cNvPr>
            <p:cNvCxnSpPr/>
            <p:nvPr userDrawn="1"/>
          </p:nvCxnSpPr>
          <p:spPr>
            <a:xfrm>
              <a:off x="3957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 name="Gerader Verbinder 16" hidden="1">
              <a:extLst>
                <a:ext uri="{FF2B5EF4-FFF2-40B4-BE49-F238E27FC236}">
                  <a16:creationId xmlns:a16="http://schemas.microsoft.com/office/drawing/2014/main" id="{8044D0E6-CB15-4045-8C15-D3E3DFDF69DA}"/>
                </a:ext>
              </a:extLst>
            </p:cNvPr>
            <p:cNvCxnSpPr/>
            <p:nvPr userDrawn="1"/>
          </p:nvCxnSpPr>
          <p:spPr>
            <a:xfrm>
              <a:off x="3374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Gerader Verbinder 17" hidden="1">
              <a:extLst>
                <a:ext uri="{FF2B5EF4-FFF2-40B4-BE49-F238E27FC236}">
                  <a16:creationId xmlns:a16="http://schemas.microsoft.com/office/drawing/2014/main" id="{AEA87CDF-63B6-4E34-AA42-DC3D954E44CE}"/>
                </a:ext>
              </a:extLst>
            </p:cNvPr>
            <p:cNvCxnSpPr/>
            <p:nvPr userDrawn="1"/>
          </p:nvCxnSpPr>
          <p:spPr>
            <a:xfrm>
              <a:off x="3957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 name="Gerader Verbinder 18" hidden="1">
              <a:extLst>
                <a:ext uri="{FF2B5EF4-FFF2-40B4-BE49-F238E27FC236}">
                  <a16:creationId xmlns:a16="http://schemas.microsoft.com/office/drawing/2014/main" id="{1B80E3DE-93C5-4751-A551-68728725EFCF}"/>
                </a:ext>
              </a:extLst>
            </p:cNvPr>
            <p:cNvCxnSpPr/>
            <p:nvPr userDrawn="1"/>
          </p:nvCxnSpPr>
          <p:spPr>
            <a:xfrm>
              <a:off x="3957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hidden="1">
              <a:extLst>
                <a:ext uri="{FF2B5EF4-FFF2-40B4-BE49-F238E27FC236}">
                  <a16:creationId xmlns:a16="http://schemas.microsoft.com/office/drawing/2014/main" id="{E46B3950-0AA8-4116-AB00-A9F0FC645C2E}"/>
                </a:ext>
              </a:extLst>
            </p:cNvPr>
            <p:cNvCxnSpPr/>
            <p:nvPr userDrawn="1"/>
          </p:nvCxnSpPr>
          <p:spPr>
            <a:xfrm>
              <a:off x="4346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hidden="1">
              <a:extLst>
                <a:ext uri="{FF2B5EF4-FFF2-40B4-BE49-F238E27FC236}">
                  <a16:creationId xmlns:a16="http://schemas.microsoft.com/office/drawing/2014/main" id="{CE268F57-869B-423E-AC6D-C8883CEF9B21}"/>
                </a:ext>
              </a:extLst>
            </p:cNvPr>
            <p:cNvCxnSpPr/>
            <p:nvPr userDrawn="1"/>
          </p:nvCxnSpPr>
          <p:spPr>
            <a:xfrm>
              <a:off x="4929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r Verbinder 21" hidden="1">
              <a:extLst>
                <a:ext uri="{FF2B5EF4-FFF2-40B4-BE49-F238E27FC236}">
                  <a16:creationId xmlns:a16="http://schemas.microsoft.com/office/drawing/2014/main" id="{7055B86E-A17B-4893-9150-EB4E5CA3B24C}"/>
                </a:ext>
              </a:extLst>
            </p:cNvPr>
            <p:cNvCxnSpPr/>
            <p:nvPr userDrawn="1"/>
          </p:nvCxnSpPr>
          <p:spPr>
            <a:xfrm>
              <a:off x="5901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r Verbinder 22" hidden="1">
              <a:extLst>
                <a:ext uri="{FF2B5EF4-FFF2-40B4-BE49-F238E27FC236}">
                  <a16:creationId xmlns:a16="http://schemas.microsoft.com/office/drawing/2014/main" id="{D1AE9672-3BA9-40BC-B7F5-AC6BE4C64FAD}"/>
                </a:ext>
              </a:extLst>
            </p:cNvPr>
            <p:cNvCxnSpPr/>
            <p:nvPr userDrawn="1"/>
          </p:nvCxnSpPr>
          <p:spPr>
            <a:xfrm>
              <a:off x="5318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hidden="1">
              <a:extLst>
                <a:ext uri="{FF2B5EF4-FFF2-40B4-BE49-F238E27FC236}">
                  <a16:creationId xmlns:a16="http://schemas.microsoft.com/office/drawing/2014/main" id="{6E448D7B-CC07-4E47-9C86-1765DC261ADB}"/>
                </a:ext>
              </a:extLst>
            </p:cNvPr>
            <p:cNvCxnSpPr/>
            <p:nvPr userDrawn="1"/>
          </p:nvCxnSpPr>
          <p:spPr>
            <a:xfrm>
              <a:off x="5901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hidden="1">
              <a:extLst>
                <a:ext uri="{FF2B5EF4-FFF2-40B4-BE49-F238E27FC236}">
                  <a16:creationId xmlns:a16="http://schemas.microsoft.com/office/drawing/2014/main" id="{9C8A841E-F355-4E31-9A71-3D5FE2B3D5AF}"/>
                </a:ext>
              </a:extLst>
            </p:cNvPr>
            <p:cNvCxnSpPr/>
            <p:nvPr userDrawn="1"/>
          </p:nvCxnSpPr>
          <p:spPr>
            <a:xfrm>
              <a:off x="5901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hidden="1">
              <a:extLst>
                <a:ext uri="{FF2B5EF4-FFF2-40B4-BE49-F238E27FC236}">
                  <a16:creationId xmlns:a16="http://schemas.microsoft.com/office/drawing/2014/main" id="{69B4811C-1AA9-46B9-8524-E9522A17AFB7}"/>
                </a:ext>
              </a:extLst>
            </p:cNvPr>
            <p:cNvCxnSpPr/>
            <p:nvPr userDrawn="1"/>
          </p:nvCxnSpPr>
          <p:spPr>
            <a:xfrm>
              <a:off x="6290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hidden="1">
              <a:extLst>
                <a:ext uri="{FF2B5EF4-FFF2-40B4-BE49-F238E27FC236}">
                  <a16:creationId xmlns:a16="http://schemas.microsoft.com/office/drawing/2014/main" id="{9D6C41F4-6DE8-4633-B9F9-CAF2825FEF24}"/>
                </a:ext>
              </a:extLst>
            </p:cNvPr>
            <p:cNvCxnSpPr/>
            <p:nvPr userDrawn="1"/>
          </p:nvCxnSpPr>
          <p:spPr>
            <a:xfrm>
              <a:off x="6873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r Verbinder 27" hidden="1">
              <a:extLst>
                <a:ext uri="{FF2B5EF4-FFF2-40B4-BE49-F238E27FC236}">
                  <a16:creationId xmlns:a16="http://schemas.microsoft.com/office/drawing/2014/main" id="{E99E0EA2-4070-43BB-A753-10B05EF1BE4C}"/>
                </a:ext>
              </a:extLst>
            </p:cNvPr>
            <p:cNvCxnSpPr/>
            <p:nvPr userDrawn="1"/>
          </p:nvCxnSpPr>
          <p:spPr>
            <a:xfrm>
              <a:off x="7845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r Verbinder 28" hidden="1">
              <a:extLst>
                <a:ext uri="{FF2B5EF4-FFF2-40B4-BE49-F238E27FC236}">
                  <a16:creationId xmlns:a16="http://schemas.microsoft.com/office/drawing/2014/main" id="{9B02E612-86D6-40E9-8C07-AA6609FF5011}"/>
                </a:ext>
              </a:extLst>
            </p:cNvPr>
            <p:cNvCxnSpPr/>
            <p:nvPr userDrawn="1"/>
          </p:nvCxnSpPr>
          <p:spPr>
            <a:xfrm>
              <a:off x="7262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 name="Gerader Verbinder 29" hidden="1">
              <a:extLst>
                <a:ext uri="{FF2B5EF4-FFF2-40B4-BE49-F238E27FC236}">
                  <a16:creationId xmlns:a16="http://schemas.microsoft.com/office/drawing/2014/main" id="{969B7019-55CC-44FD-8348-C155AC213653}"/>
                </a:ext>
              </a:extLst>
            </p:cNvPr>
            <p:cNvCxnSpPr/>
            <p:nvPr userDrawn="1"/>
          </p:nvCxnSpPr>
          <p:spPr>
            <a:xfrm>
              <a:off x="7845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 name="Gerader Verbinder 30" hidden="1">
              <a:extLst>
                <a:ext uri="{FF2B5EF4-FFF2-40B4-BE49-F238E27FC236}">
                  <a16:creationId xmlns:a16="http://schemas.microsoft.com/office/drawing/2014/main" id="{5DC0CDCF-DD6C-4E4A-98A2-05479CD2B617}"/>
                </a:ext>
              </a:extLst>
            </p:cNvPr>
            <p:cNvCxnSpPr/>
            <p:nvPr userDrawn="1"/>
          </p:nvCxnSpPr>
          <p:spPr>
            <a:xfrm>
              <a:off x="7845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 name="Gerader Verbinder 31" hidden="1">
              <a:extLst>
                <a:ext uri="{FF2B5EF4-FFF2-40B4-BE49-F238E27FC236}">
                  <a16:creationId xmlns:a16="http://schemas.microsoft.com/office/drawing/2014/main" id="{9955B781-BCF1-43E9-8966-9B6F3E5506B7}"/>
                </a:ext>
              </a:extLst>
            </p:cNvPr>
            <p:cNvCxnSpPr/>
            <p:nvPr userDrawn="1"/>
          </p:nvCxnSpPr>
          <p:spPr>
            <a:xfrm>
              <a:off x="8234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r Verbinder 32" hidden="1">
              <a:extLst>
                <a:ext uri="{FF2B5EF4-FFF2-40B4-BE49-F238E27FC236}">
                  <a16:creationId xmlns:a16="http://schemas.microsoft.com/office/drawing/2014/main" id="{6E4EC9AE-C08B-466C-9977-F48CF68E072D}"/>
                </a:ext>
              </a:extLst>
            </p:cNvPr>
            <p:cNvCxnSpPr/>
            <p:nvPr userDrawn="1"/>
          </p:nvCxnSpPr>
          <p:spPr>
            <a:xfrm>
              <a:off x="8817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hidden="1">
              <a:extLst>
                <a:ext uri="{FF2B5EF4-FFF2-40B4-BE49-F238E27FC236}">
                  <a16:creationId xmlns:a16="http://schemas.microsoft.com/office/drawing/2014/main" id="{D7221E1A-66A9-4B1C-ADE8-0CEC93DA0B0C}"/>
                </a:ext>
              </a:extLst>
            </p:cNvPr>
            <p:cNvCxnSpPr/>
            <p:nvPr userDrawn="1"/>
          </p:nvCxnSpPr>
          <p:spPr>
            <a:xfrm>
              <a:off x="9789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hidden="1">
              <a:extLst>
                <a:ext uri="{FF2B5EF4-FFF2-40B4-BE49-F238E27FC236}">
                  <a16:creationId xmlns:a16="http://schemas.microsoft.com/office/drawing/2014/main" id="{B6675E7C-A90C-4499-A858-AE4D5C6D75B3}"/>
                </a:ext>
              </a:extLst>
            </p:cNvPr>
            <p:cNvCxnSpPr/>
            <p:nvPr userDrawn="1"/>
          </p:nvCxnSpPr>
          <p:spPr>
            <a:xfrm>
              <a:off x="9206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hidden="1">
              <a:extLst>
                <a:ext uri="{FF2B5EF4-FFF2-40B4-BE49-F238E27FC236}">
                  <a16:creationId xmlns:a16="http://schemas.microsoft.com/office/drawing/2014/main" id="{BF3C336C-B68B-4DE8-B752-6C94A660C57B}"/>
                </a:ext>
              </a:extLst>
            </p:cNvPr>
            <p:cNvCxnSpPr/>
            <p:nvPr userDrawn="1"/>
          </p:nvCxnSpPr>
          <p:spPr>
            <a:xfrm>
              <a:off x="9789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7" name="Gerader Verbinder 36" hidden="1">
              <a:extLst>
                <a:ext uri="{FF2B5EF4-FFF2-40B4-BE49-F238E27FC236}">
                  <a16:creationId xmlns:a16="http://schemas.microsoft.com/office/drawing/2014/main" id="{E0598B98-7E31-442A-A758-C4F2D6B8832D}"/>
                </a:ext>
              </a:extLst>
            </p:cNvPr>
            <p:cNvCxnSpPr/>
            <p:nvPr userDrawn="1"/>
          </p:nvCxnSpPr>
          <p:spPr>
            <a:xfrm>
              <a:off x="9789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Gerader Verbinder 37" hidden="1">
              <a:extLst>
                <a:ext uri="{FF2B5EF4-FFF2-40B4-BE49-F238E27FC236}">
                  <a16:creationId xmlns:a16="http://schemas.microsoft.com/office/drawing/2014/main" id="{29990A7E-7040-40A1-88B3-25EBC0BBFC65}"/>
                </a:ext>
              </a:extLst>
            </p:cNvPr>
            <p:cNvCxnSpPr/>
            <p:nvPr userDrawn="1"/>
          </p:nvCxnSpPr>
          <p:spPr>
            <a:xfrm>
              <a:off x="101784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9" name="Gerader Verbinder 38" hidden="1">
              <a:extLst>
                <a:ext uri="{FF2B5EF4-FFF2-40B4-BE49-F238E27FC236}">
                  <a16:creationId xmlns:a16="http://schemas.microsoft.com/office/drawing/2014/main" id="{1ED1A5A3-ABC1-45A3-9695-8E9D8269985A}"/>
                </a:ext>
              </a:extLst>
            </p:cNvPr>
            <p:cNvCxnSpPr/>
            <p:nvPr userDrawn="1"/>
          </p:nvCxnSpPr>
          <p:spPr>
            <a:xfrm>
              <a:off x="107616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0" name="Gerader Verbinder 39" hidden="1">
              <a:extLst>
                <a:ext uri="{FF2B5EF4-FFF2-40B4-BE49-F238E27FC236}">
                  <a16:creationId xmlns:a16="http://schemas.microsoft.com/office/drawing/2014/main" id="{C91BB4FA-B186-4E21-9498-F0A123BC23CE}"/>
                </a:ext>
              </a:extLst>
            </p:cNvPr>
            <p:cNvCxnSpPr/>
            <p:nvPr userDrawn="1"/>
          </p:nvCxnSpPr>
          <p:spPr>
            <a:xfrm>
              <a:off x="1173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r Verbinder 40" hidden="1">
              <a:extLst>
                <a:ext uri="{FF2B5EF4-FFF2-40B4-BE49-F238E27FC236}">
                  <a16:creationId xmlns:a16="http://schemas.microsoft.com/office/drawing/2014/main" id="{D36AF9AB-7A7D-4444-BCFA-B73ECB5BA3D9}"/>
                </a:ext>
              </a:extLst>
            </p:cNvPr>
            <p:cNvCxnSpPr/>
            <p:nvPr userDrawn="1"/>
          </p:nvCxnSpPr>
          <p:spPr>
            <a:xfrm>
              <a:off x="11150400" y="-221400"/>
              <a:ext cx="0" cy="540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r Verbinder 41" hidden="1">
              <a:extLst>
                <a:ext uri="{FF2B5EF4-FFF2-40B4-BE49-F238E27FC236}">
                  <a16:creationId xmlns:a16="http://schemas.microsoft.com/office/drawing/2014/main" id="{1E588DD7-1822-4359-896A-CCB5054F74A6}"/>
                </a:ext>
              </a:extLst>
            </p:cNvPr>
            <p:cNvCxnSpPr/>
            <p:nvPr userDrawn="1"/>
          </p:nvCxnSpPr>
          <p:spPr>
            <a:xfrm>
              <a:off x="1173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3" name="Gerader Verbinder 42" hidden="1">
              <a:extLst>
                <a:ext uri="{FF2B5EF4-FFF2-40B4-BE49-F238E27FC236}">
                  <a16:creationId xmlns:a16="http://schemas.microsoft.com/office/drawing/2014/main" id="{E41E115F-4D04-4F7E-A883-8F215D661368}"/>
                </a:ext>
              </a:extLst>
            </p:cNvPr>
            <p:cNvCxnSpPr/>
            <p:nvPr userDrawn="1"/>
          </p:nvCxnSpPr>
          <p:spPr>
            <a:xfrm>
              <a:off x="11733600" y="-2646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4" name="Gerader Verbinder 43" hidden="1">
              <a:extLst>
                <a:ext uri="{FF2B5EF4-FFF2-40B4-BE49-F238E27FC236}">
                  <a16:creationId xmlns:a16="http://schemas.microsoft.com/office/drawing/2014/main" id="{D21FFCD8-D7EB-44DA-AA4A-69DEE2CD2A3C}"/>
                </a:ext>
              </a:extLst>
            </p:cNvPr>
            <p:cNvCxnSpPr/>
            <p:nvPr userDrawn="1"/>
          </p:nvCxnSpPr>
          <p:spPr>
            <a:xfrm>
              <a:off x="1236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5" name="Gerader Verbinder 44" hidden="1">
              <a:extLst>
                <a:ext uri="{FF2B5EF4-FFF2-40B4-BE49-F238E27FC236}">
                  <a16:creationId xmlns:a16="http://schemas.microsoft.com/office/drawing/2014/main" id="{F05127D3-BED0-4B20-9545-BA76ECA0EF94}"/>
                </a:ext>
              </a:extLst>
            </p:cNvPr>
            <p:cNvCxnSpPr/>
            <p:nvPr userDrawn="1"/>
          </p:nvCxnSpPr>
          <p:spPr>
            <a:xfrm>
              <a:off x="3180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6" name="Gerader Verbinder 45" hidden="1">
              <a:extLst>
                <a:ext uri="{FF2B5EF4-FFF2-40B4-BE49-F238E27FC236}">
                  <a16:creationId xmlns:a16="http://schemas.microsoft.com/office/drawing/2014/main" id="{DE57FE2B-166D-4CD7-875D-ECB00BD38B7E}"/>
                </a:ext>
              </a:extLst>
            </p:cNvPr>
            <p:cNvCxnSpPr/>
            <p:nvPr userDrawn="1"/>
          </p:nvCxnSpPr>
          <p:spPr>
            <a:xfrm>
              <a:off x="5124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7" name="Gerader Verbinder 46" hidden="1">
              <a:extLst>
                <a:ext uri="{FF2B5EF4-FFF2-40B4-BE49-F238E27FC236}">
                  <a16:creationId xmlns:a16="http://schemas.microsoft.com/office/drawing/2014/main" id="{1D0E3B90-A08A-4F8D-B740-AB7B9DF3855E}"/>
                </a:ext>
              </a:extLst>
            </p:cNvPr>
            <p:cNvCxnSpPr/>
            <p:nvPr userDrawn="1"/>
          </p:nvCxnSpPr>
          <p:spPr>
            <a:xfrm>
              <a:off x="7068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8" name="Gerader Verbinder 47" hidden="1">
              <a:extLst>
                <a:ext uri="{FF2B5EF4-FFF2-40B4-BE49-F238E27FC236}">
                  <a16:creationId xmlns:a16="http://schemas.microsoft.com/office/drawing/2014/main" id="{8D73528F-E385-4614-9CCD-532577EEB745}"/>
                </a:ext>
              </a:extLst>
            </p:cNvPr>
            <p:cNvCxnSpPr/>
            <p:nvPr userDrawn="1"/>
          </p:nvCxnSpPr>
          <p:spPr>
            <a:xfrm>
              <a:off x="9012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9" name="Gerader Verbinder 48" hidden="1">
              <a:extLst>
                <a:ext uri="{FF2B5EF4-FFF2-40B4-BE49-F238E27FC236}">
                  <a16:creationId xmlns:a16="http://schemas.microsoft.com/office/drawing/2014/main" id="{6DA73E2C-6A6E-4BFE-9077-0B1349AB26F8}"/>
                </a:ext>
              </a:extLst>
            </p:cNvPr>
            <p:cNvCxnSpPr/>
            <p:nvPr userDrawn="1"/>
          </p:nvCxnSpPr>
          <p:spPr>
            <a:xfrm>
              <a:off x="10956000" y="-192600"/>
              <a:ext cx="0" cy="25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0" name="Gerader Verbinder 49" hidden="1">
              <a:extLst>
                <a:ext uri="{FF2B5EF4-FFF2-40B4-BE49-F238E27FC236}">
                  <a16:creationId xmlns:a16="http://schemas.microsoft.com/office/drawing/2014/main" id="{CB66D52F-DF2F-4E99-A863-30DD9A2B0E65}"/>
                </a:ext>
              </a:extLst>
            </p:cNvPr>
            <p:cNvCxnSpPr>
              <a:cxnSpLocks/>
            </p:cNvCxnSpPr>
            <p:nvPr userDrawn="1"/>
          </p:nvCxnSpPr>
          <p:spPr>
            <a:xfrm flipH="1">
              <a:off x="-319200" y="318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1" name="Gerader Verbinder 50" hidden="1">
              <a:extLst>
                <a:ext uri="{FF2B5EF4-FFF2-40B4-BE49-F238E27FC236}">
                  <a16:creationId xmlns:a16="http://schemas.microsoft.com/office/drawing/2014/main" id="{0D12DBFF-6DBE-4329-9927-1E4FB0D54936}"/>
                </a:ext>
              </a:extLst>
            </p:cNvPr>
            <p:cNvCxnSpPr>
              <a:cxnSpLocks/>
            </p:cNvCxnSpPr>
            <p:nvPr userDrawn="1"/>
          </p:nvCxnSpPr>
          <p:spPr>
            <a:xfrm flipH="1">
              <a:off x="-319200" y="901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2" name="Gerader Verbinder 51" hidden="1">
              <a:extLst>
                <a:ext uri="{FF2B5EF4-FFF2-40B4-BE49-F238E27FC236}">
                  <a16:creationId xmlns:a16="http://schemas.microsoft.com/office/drawing/2014/main" id="{CC7C4472-EFA3-46D6-A6D0-B5F37A7E2D57}"/>
                </a:ext>
              </a:extLst>
            </p:cNvPr>
            <p:cNvCxnSpPr>
              <a:cxnSpLocks/>
            </p:cNvCxnSpPr>
            <p:nvPr userDrawn="1"/>
          </p:nvCxnSpPr>
          <p:spPr>
            <a:xfrm flipH="1">
              <a:off x="-319200" y="1387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3" name="Gerader Verbinder 52" hidden="1">
              <a:extLst>
                <a:ext uri="{FF2B5EF4-FFF2-40B4-BE49-F238E27FC236}">
                  <a16:creationId xmlns:a16="http://schemas.microsoft.com/office/drawing/2014/main" id="{3FDE7D94-E342-465D-909C-9845F8880CA1}"/>
                </a:ext>
              </a:extLst>
            </p:cNvPr>
            <p:cNvCxnSpPr>
              <a:cxnSpLocks/>
            </p:cNvCxnSpPr>
            <p:nvPr userDrawn="1"/>
          </p:nvCxnSpPr>
          <p:spPr>
            <a:xfrm flipH="1">
              <a:off x="-513600" y="1387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4" name="Gerader Verbinder 53" hidden="1">
              <a:extLst>
                <a:ext uri="{FF2B5EF4-FFF2-40B4-BE49-F238E27FC236}">
                  <a16:creationId xmlns:a16="http://schemas.microsoft.com/office/drawing/2014/main" id="{434B4DD3-3D38-4520-A913-09BDC88193D0}"/>
                </a:ext>
              </a:extLst>
            </p:cNvPr>
            <p:cNvCxnSpPr/>
            <p:nvPr userDrawn="1"/>
          </p:nvCxnSpPr>
          <p:spPr>
            <a:xfrm>
              <a:off x="-276000" y="19710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5" name="Gerader Verbinder 54" hidden="1">
              <a:extLst>
                <a:ext uri="{FF2B5EF4-FFF2-40B4-BE49-F238E27FC236}">
                  <a16:creationId xmlns:a16="http://schemas.microsoft.com/office/drawing/2014/main" id="{5CF4A037-9768-4455-9C7B-8783E6CAE297}"/>
                </a:ext>
              </a:extLst>
            </p:cNvPr>
            <p:cNvCxnSpPr/>
            <p:nvPr userDrawn="1"/>
          </p:nvCxnSpPr>
          <p:spPr>
            <a:xfrm>
              <a:off x="-276000" y="23598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6" name="Gerader Verbinder 55" hidden="1">
              <a:extLst>
                <a:ext uri="{FF2B5EF4-FFF2-40B4-BE49-F238E27FC236}">
                  <a16:creationId xmlns:a16="http://schemas.microsoft.com/office/drawing/2014/main" id="{A5AF0393-1377-4E39-9854-6D1D46EEBED8}"/>
                </a:ext>
              </a:extLst>
            </p:cNvPr>
            <p:cNvCxnSpPr>
              <a:cxnSpLocks/>
            </p:cNvCxnSpPr>
            <p:nvPr userDrawn="1"/>
          </p:nvCxnSpPr>
          <p:spPr>
            <a:xfrm flipH="1">
              <a:off x="-319200" y="2943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7" name="Gerader Verbinder 56" hidden="1">
              <a:extLst>
                <a:ext uri="{FF2B5EF4-FFF2-40B4-BE49-F238E27FC236}">
                  <a16:creationId xmlns:a16="http://schemas.microsoft.com/office/drawing/2014/main" id="{8F810320-D354-4B47-B096-C4F1C3A5D78A}"/>
                </a:ext>
              </a:extLst>
            </p:cNvPr>
            <p:cNvCxnSpPr>
              <a:cxnSpLocks/>
            </p:cNvCxnSpPr>
            <p:nvPr userDrawn="1"/>
          </p:nvCxnSpPr>
          <p:spPr>
            <a:xfrm flipH="1">
              <a:off x="-319200" y="3331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8" name="Gerader Verbinder 57" hidden="1">
              <a:extLst>
                <a:ext uri="{FF2B5EF4-FFF2-40B4-BE49-F238E27FC236}">
                  <a16:creationId xmlns:a16="http://schemas.microsoft.com/office/drawing/2014/main" id="{ABBE022B-DD24-4FCC-951A-A23ED34B2E9D}"/>
                </a:ext>
              </a:extLst>
            </p:cNvPr>
            <p:cNvCxnSpPr/>
            <p:nvPr userDrawn="1"/>
          </p:nvCxnSpPr>
          <p:spPr>
            <a:xfrm>
              <a:off x="-276000" y="39150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9" name="Gerader Verbinder 58" hidden="1">
              <a:extLst>
                <a:ext uri="{FF2B5EF4-FFF2-40B4-BE49-F238E27FC236}">
                  <a16:creationId xmlns:a16="http://schemas.microsoft.com/office/drawing/2014/main" id="{518AE403-E6BA-4298-8785-2938A20B055E}"/>
                </a:ext>
              </a:extLst>
            </p:cNvPr>
            <p:cNvCxnSpPr/>
            <p:nvPr userDrawn="1"/>
          </p:nvCxnSpPr>
          <p:spPr>
            <a:xfrm>
              <a:off x="-276000" y="43038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 name="Gerader Verbinder 59" hidden="1">
              <a:extLst>
                <a:ext uri="{FF2B5EF4-FFF2-40B4-BE49-F238E27FC236}">
                  <a16:creationId xmlns:a16="http://schemas.microsoft.com/office/drawing/2014/main" id="{07BAA48B-6B20-4E6C-B2F8-10F0F52EEB32}"/>
                </a:ext>
              </a:extLst>
            </p:cNvPr>
            <p:cNvCxnSpPr>
              <a:cxnSpLocks/>
            </p:cNvCxnSpPr>
            <p:nvPr userDrawn="1"/>
          </p:nvCxnSpPr>
          <p:spPr>
            <a:xfrm flipH="1">
              <a:off x="-319200" y="4887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1" name="Gerader Verbinder 60" hidden="1">
              <a:extLst>
                <a:ext uri="{FF2B5EF4-FFF2-40B4-BE49-F238E27FC236}">
                  <a16:creationId xmlns:a16="http://schemas.microsoft.com/office/drawing/2014/main" id="{6B07DAA5-15EF-44B3-B23E-2ED808617325}"/>
                </a:ext>
              </a:extLst>
            </p:cNvPr>
            <p:cNvCxnSpPr>
              <a:cxnSpLocks/>
            </p:cNvCxnSpPr>
            <p:nvPr userDrawn="1"/>
          </p:nvCxnSpPr>
          <p:spPr>
            <a:xfrm flipH="1">
              <a:off x="-319200" y="5275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2" name="Gerader Verbinder 61" hidden="1">
              <a:extLst>
                <a:ext uri="{FF2B5EF4-FFF2-40B4-BE49-F238E27FC236}">
                  <a16:creationId xmlns:a16="http://schemas.microsoft.com/office/drawing/2014/main" id="{EC5EB6A1-8DB0-475F-98A9-EE652BAF40D3}"/>
                </a:ext>
              </a:extLst>
            </p:cNvPr>
            <p:cNvCxnSpPr/>
            <p:nvPr userDrawn="1"/>
          </p:nvCxnSpPr>
          <p:spPr>
            <a:xfrm>
              <a:off x="-276000" y="58590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3" name="Gerader Verbinder 62" hidden="1">
              <a:extLst>
                <a:ext uri="{FF2B5EF4-FFF2-40B4-BE49-F238E27FC236}">
                  <a16:creationId xmlns:a16="http://schemas.microsoft.com/office/drawing/2014/main" id="{1EFCE728-D858-4063-A7DF-BEE8925F5C29}"/>
                </a:ext>
              </a:extLst>
            </p:cNvPr>
            <p:cNvCxnSpPr/>
            <p:nvPr userDrawn="1"/>
          </p:nvCxnSpPr>
          <p:spPr>
            <a:xfrm>
              <a:off x="-276000" y="62478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4" name="Gerader Verbinder 63" hidden="1">
              <a:extLst>
                <a:ext uri="{FF2B5EF4-FFF2-40B4-BE49-F238E27FC236}">
                  <a16:creationId xmlns:a16="http://schemas.microsoft.com/office/drawing/2014/main" id="{A67257CA-B47E-4F50-A0AA-574DADADAEBD}"/>
                </a:ext>
              </a:extLst>
            </p:cNvPr>
            <p:cNvCxnSpPr>
              <a:cxnSpLocks/>
            </p:cNvCxnSpPr>
            <p:nvPr userDrawn="1"/>
          </p:nvCxnSpPr>
          <p:spPr>
            <a:xfrm flipH="1">
              <a:off x="-319200" y="6831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5" name="Gerader Verbinder 64" hidden="1">
              <a:extLst>
                <a:ext uri="{FF2B5EF4-FFF2-40B4-BE49-F238E27FC236}">
                  <a16:creationId xmlns:a16="http://schemas.microsoft.com/office/drawing/2014/main" id="{8E29FD86-A24C-4644-98D8-AF7A678DA06D}"/>
                </a:ext>
              </a:extLst>
            </p:cNvPr>
            <p:cNvCxnSpPr>
              <a:cxnSpLocks/>
            </p:cNvCxnSpPr>
            <p:nvPr userDrawn="1"/>
          </p:nvCxnSpPr>
          <p:spPr>
            <a:xfrm>
              <a:off x="-247200" y="2165400"/>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6" name="Gerader Verbinder 65" hidden="1">
              <a:extLst>
                <a:ext uri="{FF2B5EF4-FFF2-40B4-BE49-F238E27FC236}">
                  <a16:creationId xmlns:a16="http://schemas.microsoft.com/office/drawing/2014/main" id="{08EC4055-3E49-4ACC-8776-2F3B1F7E1869}"/>
                </a:ext>
              </a:extLst>
            </p:cNvPr>
            <p:cNvCxnSpPr>
              <a:cxnSpLocks/>
            </p:cNvCxnSpPr>
            <p:nvPr userDrawn="1"/>
          </p:nvCxnSpPr>
          <p:spPr>
            <a:xfrm>
              <a:off x="-247200" y="4109400"/>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r Verbinder 66" hidden="1">
              <a:extLst>
                <a:ext uri="{FF2B5EF4-FFF2-40B4-BE49-F238E27FC236}">
                  <a16:creationId xmlns:a16="http://schemas.microsoft.com/office/drawing/2014/main" id="{C2319598-A10D-407B-B692-C1760D6902AC}"/>
                </a:ext>
              </a:extLst>
            </p:cNvPr>
            <p:cNvCxnSpPr>
              <a:cxnSpLocks/>
            </p:cNvCxnSpPr>
            <p:nvPr userDrawn="1"/>
          </p:nvCxnSpPr>
          <p:spPr>
            <a:xfrm>
              <a:off x="-247200" y="6053400"/>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8" name="Gerader Verbinder 67" hidden="1">
              <a:extLst>
                <a:ext uri="{FF2B5EF4-FFF2-40B4-BE49-F238E27FC236}">
                  <a16:creationId xmlns:a16="http://schemas.microsoft.com/office/drawing/2014/main" id="{00696105-B72A-4737-89BF-579FF02F60E7}"/>
                </a:ext>
              </a:extLst>
            </p:cNvPr>
            <p:cNvCxnSpPr/>
            <p:nvPr userDrawn="1"/>
          </p:nvCxnSpPr>
          <p:spPr>
            <a:xfrm>
              <a:off x="-276000" y="6442200"/>
              <a:ext cx="540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9" name="Gerader Verbinder 68" hidden="1">
              <a:extLst>
                <a:ext uri="{FF2B5EF4-FFF2-40B4-BE49-F238E27FC236}">
                  <a16:creationId xmlns:a16="http://schemas.microsoft.com/office/drawing/2014/main" id="{8E298FB2-A1BB-4F47-B6ED-6FD9395B4BE5}"/>
                </a:ext>
              </a:extLst>
            </p:cNvPr>
            <p:cNvCxnSpPr/>
            <p:nvPr userDrawn="1"/>
          </p:nvCxnSpPr>
          <p:spPr>
            <a:xfrm>
              <a:off x="-247200" y="6733800"/>
              <a:ext cx="25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0" name="Gerader Verbinder 69" hidden="1">
              <a:extLst>
                <a:ext uri="{FF2B5EF4-FFF2-40B4-BE49-F238E27FC236}">
                  <a16:creationId xmlns:a16="http://schemas.microsoft.com/office/drawing/2014/main" id="{A669A67E-8078-4C3B-BA8E-B765C56225AE}"/>
                </a:ext>
              </a:extLst>
            </p:cNvPr>
            <p:cNvCxnSpPr>
              <a:cxnSpLocks/>
            </p:cNvCxnSpPr>
            <p:nvPr userDrawn="1"/>
          </p:nvCxnSpPr>
          <p:spPr>
            <a:xfrm flipH="1">
              <a:off x="-513600" y="41094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r Verbinder 70" hidden="1">
              <a:extLst>
                <a:ext uri="{FF2B5EF4-FFF2-40B4-BE49-F238E27FC236}">
                  <a16:creationId xmlns:a16="http://schemas.microsoft.com/office/drawing/2014/main" id="{E9607184-55E9-4D45-91BB-0823713AA6A8}"/>
                </a:ext>
              </a:extLst>
            </p:cNvPr>
            <p:cNvCxnSpPr>
              <a:cxnSpLocks/>
            </p:cNvCxnSpPr>
            <p:nvPr userDrawn="1"/>
          </p:nvCxnSpPr>
          <p:spPr>
            <a:xfrm flipH="1">
              <a:off x="-513600" y="6831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2" name="Gerader Verbinder 71" hidden="1">
              <a:extLst>
                <a:ext uri="{FF2B5EF4-FFF2-40B4-BE49-F238E27FC236}">
                  <a16:creationId xmlns:a16="http://schemas.microsoft.com/office/drawing/2014/main" id="{8FC231F3-E093-4EBF-8D98-49D8828F9199}"/>
                </a:ext>
              </a:extLst>
            </p:cNvPr>
            <p:cNvCxnSpPr/>
            <p:nvPr userDrawn="1"/>
          </p:nvCxnSpPr>
          <p:spPr>
            <a:xfrm>
              <a:off x="4584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3" name="Gerader Verbinder 72" hidden="1">
              <a:extLst>
                <a:ext uri="{FF2B5EF4-FFF2-40B4-BE49-F238E27FC236}">
                  <a16:creationId xmlns:a16="http://schemas.microsoft.com/office/drawing/2014/main" id="{551DC6B6-82E2-4009-9157-124C78E8698B}"/>
                </a:ext>
              </a:extLst>
            </p:cNvPr>
            <p:cNvCxnSpPr/>
            <p:nvPr userDrawn="1"/>
          </p:nvCxnSpPr>
          <p:spPr>
            <a:xfrm>
              <a:off x="27912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4" name="Gerader Verbinder 73" hidden="1">
              <a:extLst>
                <a:ext uri="{FF2B5EF4-FFF2-40B4-BE49-F238E27FC236}">
                  <a16:creationId xmlns:a16="http://schemas.microsoft.com/office/drawing/2014/main" id="{B49A3D3C-54B2-4D39-B77D-5DFD5292D70B}"/>
                </a:ext>
              </a:extLst>
            </p:cNvPr>
            <p:cNvCxnSpPr/>
            <p:nvPr userDrawn="1"/>
          </p:nvCxnSpPr>
          <p:spPr>
            <a:xfrm>
              <a:off x="51240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5" name="Gerader Verbinder 74" hidden="1">
              <a:extLst>
                <a:ext uri="{FF2B5EF4-FFF2-40B4-BE49-F238E27FC236}">
                  <a16:creationId xmlns:a16="http://schemas.microsoft.com/office/drawing/2014/main" id="{D6C9BCF8-EC2F-418B-B972-4C9D9ACA18DF}"/>
                </a:ext>
              </a:extLst>
            </p:cNvPr>
            <p:cNvCxnSpPr/>
            <p:nvPr userDrawn="1"/>
          </p:nvCxnSpPr>
          <p:spPr>
            <a:xfrm>
              <a:off x="74568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6" name="Gerader Verbinder 75" hidden="1">
              <a:extLst>
                <a:ext uri="{FF2B5EF4-FFF2-40B4-BE49-F238E27FC236}">
                  <a16:creationId xmlns:a16="http://schemas.microsoft.com/office/drawing/2014/main" id="{F49B1E23-A555-4510-B81F-89A1EADE1F52}"/>
                </a:ext>
              </a:extLst>
            </p:cNvPr>
            <p:cNvCxnSpPr/>
            <p:nvPr userDrawn="1"/>
          </p:nvCxnSpPr>
          <p:spPr>
            <a:xfrm>
              <a:off x="97896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7" name="Gerader Verbinder 76" hidden="1">
              <a:extLst>
                <a:ext uri="{FF2B5EF4-FFF2-40B4-BE49-F238E27FC236}">
                  <a16:creationId xmlns:a16="http://schemas.microsoft.com/office/drawing/2014/main" id="{A03D0830-2039-42E7-AC32-3A2171B5B6B8}"/>
                </a:ext>
              </a:extLst>
            </p:cNvPr>
            <p:cNvCxnSpPr/>
            <p:nvPr userDrawn="1"/>
          </p:nvCxnSpPr>
          <p:spPr>
            <a:xfrm>
              <a:off x="117336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8" name="Gerader Verbinder 77" hidden="1">
              <a:extLst>
                <a:ext uri="{FF2B5EF4-FFF2-40B4-BE49-F238E27FC236}">
                  <a16:creationId xmlns:a16="http://schemas.microsoft.com/office/drawing/2014/main" id="{725F9219-8822-4D18-9151-855D27670BBB}"/>
                </a:ext>
              </a:extLst>
            </p:cNvPr>
            <p:cNvCxnSpPr/>
            <p:nvPr userDrawn="1"/>
          </p:nvCxnSpPr>
          <p:spPr>
            <a:xfrm>
              <a:off x="94008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9" name="Gerader Verbinder 78" hidden="1">
              <a:extLst>
                <a:ext uri="{FF2B5EF4-FFF2-40B4-BE49-F238E27FC236}">
                  <a16:creationId xmlns:a16="http://schemas.microsoft.com/office/drawing/2014/main" id="{09A8A872-C152-4027-A9DD-A774C5E5B827}"/>
                </a:ext>
              </a:extLst>
            </p:cNvPr>
            <p:cNvCxnSpPr/>
            <p:nvPr userDrawn="1"/>
          </p:nvCxnSpPr>
          <p:spPr>
            <a:xfrm>
              <a:off x="70680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Gerader Verbinder 79" hidden="1">
              <a:extLst>
                <a:ext uri="{FF2B5EF4-FFF2-40B4-BE49-F238E27FC236}">
                  <a16:creationId xmlns:a16="http://schemas.microsoft.com/office/drawing/2014/main" id="{B175A82F-1E98-42A8-A9CE-47639CF466A3}"/>
                </a:ext>
              </a:extLst>
            </p:cNvPr>
            <p:cNvCxnSpPr/>
            <p:nvPr userDrawn="1"/>
          </p:nvCxnSpPr>
          <p:spPr>
            <a:xfrm>
              <a:off x="47352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1" name="Gerader Verbinder 80" hidden="1">
              <a:extLst>
                <a:ext uri="{FF2B5EF4-FFF2-40B4-BE49-F238E27FC236}">
                  <a16:creationId xmlns:a16="http://schemas.microsoft.com/office/drawing/2014/main" id="{57638F6E-153C-4415-A426-AB963ABED384}"/>
                </a:ext>
              </a:extLst>
            </p:cNvPr>
            <p:cNvCxnSpPr/>
            <p:nvPr userDrawn="1"/>
          </p:nvCxnSpPr>
          <p:spPr>
            <a:xfrm>
              <a:off x="2402400" y="7025400"/>
              <a:ext cx="0" cy="9720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2" name="Gerader Verbinder 81" hidden="1">
              <a:extLst>
                <a:ext uri="{FF2B5EF4-FFF2-40B4-BE49-F238E27FC236}">
                  <a16:creationId xmlns:a16="http://schemas.microsoft.com/office/drawing/2014/main" id="{1FB8283F-BF95-439D-8D3D-FC9CF0316028}"/>
                </a:ext>
              </a:extLst>
            </p:cNvPr>
            <p:cNvCxnSpPr>
              <a:cxnSpLocks/>
            </p:cNvCxnSpPr>
            <p:nvPr userDrawn="1"/>
          </p:nvCxnSpPr>
          <p:spPr>
            <a:xfrm flipH="1">
              <a:off x="-319200" y="6636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93" name="Gerader Verbinder 292" hidden="1">
              <a:extLst>
                <a:ext uri="{FF2B5EF4-FFF2-40B4-BE49-F238E27FC236}">
                  <a16:creationId xmlns:a16="http://schemas.microsoft.com/office/drawing/2014/main" id="{75BFAE02-3B2C-4A39-9155-75D9A9FFE770}"/>
                </a:ext>
              </a:extLst>
            </p:cNvPr>
            <p:cNvCxnSpPr>
              <a:cxnSpLocks/>
            </p:cNvCxnSpPr>
            <p:nvPr userDrawn="1"/>
          </p:nvCxnSpPr>
          <p:spPr>
            <a:xfrm flipH="1">
              <a:off x="12316800" y="1776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6" name="Gerader Verbinder 305" hidden="1">
              <a:extLst>
                <a:ext uri="{FF2B5EF4-FFF2-40B4-BE49-F238E27FC236}">
                  <a16:creationId xmlns:a16="http://schemas.microsoft.com/office/drawing/2014/main" id="{0289F721-02E5-4CF1-A64E-16C6831DADE4}"/>
                </a:ext>
              </a:extLst>
            </p:cNvPr>
            <p:cNvCxnSpPr>
              <a:cxnSpLocks/>
            </p:cNvCxnSpPr>
            <p:nvPr userDrawn="1"/>
          </p:nvCxnSpPr>
          <p:spPr>
            <a:xfrm flipH="1">
              <a:off x="12316800" y="2359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7" name="Gerader Verbinder 306" hidden="1">
              <a:extLst>
                <a:ext uri="{FF2B5EF4-FFF2-40B4-BE49-F238E27FC236}">
                  <a16:creationId xmlns:a16="http://schemas.microsoft.com/office/drawing/2014/main" id="{736FBFC1-34C0-4556-A64E-7DF51C174069}"/>
                </a:ext>
              </a:extLst>
            </p:cNvPr>
            <p:cNvCxnSpPr>
              <a:cxnSpLocks/>
            </p:cNvCxnSpPr>
            <p:nvPr userDrawn="1"/>
          </p:nvCxnSpPr>
          <p:spPr>
            <a:xfrm flipH="1">
              <a:off x="12316800" y="2943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8" name="Gerader Verbinder 307" hidden="1">
              <a:extLst>
                <a:ext uri="{FF2B5EF4-FFF2-40B4-BE49-F238E27FC236}">
                  <a16:creationId xmlns:a16="http://schemas.microsoft.com/office/drawing/2014/main" id="{1C325AB2-38AC-453D-9604-CB146C3C94EB}"/>
                </a:ext>
              </a:extLst>
            </p:cNvPr>
            <p:cNvCxnSpPr>
              <a:cxnSpLocks/>
            </p:cNvCxnSpPr>
            <p:nvPr userDrawn="1"/>
          </p:nvCxnSpPr>
          <p:spPr>
            <a:xfrm flipH="1">
              <a:off x="12316800" y="35262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9" name="Gerader Verbinder 308" hidden="1">
              <a:extLst>
                <a:ext uri="{FF2B5EF4-FFF2-40B4-BE49-F238E27FC236}">
                  <a16:creationId xmlns:a16="http://schemas.microsoft.com/office/drawing/2014/main" id="{587F643B-B13E-475D-9FE5-8FE8E7C8EE85}"/>
                </a:ext>
              </a:extLst>
            </p:cNvPr>
            <p:cNvCxnSpPr>
              <a:cxnSpLocks/>
            </p:cNvCxnSpPr>
            <p:nvPr userDrawn="1"/>
          </p:nvCxnSpPr>
          <p:spPr>
            <a:xfrm flipH="1">
              <a:off x="12316800" y="41094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0" name="Gerader Verbinder 309" hidden="1">
              <a:extLst>
                <a:ext uri="{FF2B5EF4-FFF2-40B4-BE49-F238E27FC236}">
                  <a16:creationId xmlns:a16="http://schemas.microsoft.com/office/drawing/2014/main" id="{9AE37838-5743-4653-95C0-DAD8239B1B4D}"/>
                </a:ext>
              </a:extLst>
            </p:cNvPr>
            <p:cNvCxnSpPr>
              <a:cxnSpLocks/>
            </p:cNvCxnSpPr>
            <p:nvPr userDrawn="1"/>
          </p:nvCxnSpPr>
          <p:spPr>
            <a:xfrm flipH="1">
              <a:off x="12316800" y="46926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1" name="Gerader Verbinder 310" hidden="1">
              <a:extLst>
                <a:ext uri="{FF2B5EF4-FFF2-40B4-BE49-F238E27FC236}">
                  <a16:creationId xmlns:a16="http://schemas.microsoft.com/office/drawing/2014/main" id="{1CE536AB-0C1C-4B56-8D71-56FDB1B95E46}"/>
                </a:ext>
              </a:extLst>
            </p:cNvPr>
            <p:cNvCxnSpPr>
              <a:cxnSpLocks/>
            </p:cNvCxnSpPr>
            <p:nvPr userDrawn="1"/>
          </p:nvCxnSpPr>
          <p:spPr>
            <a:xfrm flipH="1">
              <a:off x="12316800" y="52758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2" name="Gerader Verbinder 311" hidden="1">
              <a:extLst>
                <a:ext uri="{FF2B5EF4-FFF2-40B4-BE49-F238E27FC236}">
                  <a16:creationId xmlns:a16="http://schemas.microsoft.com/office/drawing/2014/main" id="{5D9691B6-E5DE-4C10-A8BE-3D4FB5259B62}"/>
                </a:ext>
              </a:extLst>
            </p:cNvPr>
            <p:cNvCxnSpPr>
              <a:cxnSpLocks/>
            </p:cNvCxnSpPr>
            <p:nvPr userDrawn="1"/>
          </p:nvCxnSpPr>
          <p:spPr>
            <a:xfrm flipH="1">
              <a:off x="12316800" y="58590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3" name="Gerader Verbinder 312" hidden="1">
              <a:extLst>
                <a:ext uri="{FF2B5EF4-FFF2-40B4-BE49-F238E27FC236}">
                  <a16:creationId xmlns:a16="http://schemas.microsoft.com/office/drawing/2014/main" id="{9937DABA-6870-47B5-ACA2-6AE07F6B1174}"/>
                </a:ext>
              </a:extLst>
            </p:cNvPr>
            <p:cNvCxnSpPr>
              <a:cxnSpLocks/>
            </p:cNvCxnSpPr>
            <p:nvPr userDrawn="1"/>
          </p:nvCxnSpPr>
          <p:spPr>
            <a:xfrm flipH="1">
              <a:off x="12316800" y="6442200"/>
              <a:ext cx="97200"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sp>
        <p:nvSpPr>
          <p:cNvPr id="338" name="Deco line top">
            <a:extLst>
              <a:ext uri="{FF2B5EF4-FFF2-40B4-BE49-F238E27FC236}">
                <a16:creationId xmlns:a16="http://schemas.microsoft.com/office/drawing/2014/main" id="{D53D8F20-7699-4E47-A42E-13FD9B3AA4C4}"/>
              </a:ext>
            </a:extLst>
          </p:cNvPr>
          <p:cNvSpPr>
            <a:spLocks/>
          </p:cNvSpPr>
          <p:nvPr userDrawn="1"/>
        </p:nvSpPr>
        <p:spPr>
          <a:xfrm>
            <a:off x="0" y="0"/>
            <a:ext cx="12192002" cy="97200"/>
          </a:xfrm>
          <a:prstGeom prst="rect">
            <a:avLst/>
          </a:prstGeom>
          <a:solidFill>
            <a:schemeClr val="accent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eaLnBrk="1" fontAlgn="auto" hangingPunct="1">
              <a:lnSpc>
                <a:spcPct val="100000"/>
              </a:lnSpc>
              <a:spcBef>
                <a:spcPts val="0"/>
              </a:spcBef>
              <a:spcAft>
                <a:spcPts val="0"/>
              </a:spcAft>
            </a:pPr>
            <a:endParaRPr lang="de-DE" sz="1600" b="0" i="0" u="none" baseline="0">
              <a:solidFill>
                <a:srgbClr val="000000"/>
              </a:solidFill>
              <a:latin typeface="Segoe UI Light" panose="020B0502040204020203" pitchFamily="34" charset="0"/>
              <a:cs typeface="Segoe UI Light" panose="020B0502040204020203" pitchFamily="34" charset="0"/>
            </a:endParaRPr>
          </a:p>
        </p:txBody>
      </p:sp>
      <p:sp>
        <p:nvSpPr>
          <p:cNvPr id="341" name="Datumsplatzhalter">
            <a:extLst>
              <a:ext uri="{FF2B5EF4-FFF2-40B4-BE49-F238E27FC236}">
                <a16:creationId xmlns:a16="http://schemas.microsoft.com/office/drawing/2014/main" id="{FAFDE583-8891-45F2-B45F-05272564F6E8}"/>
              </a:ext>
            </a:extLst>
          </p:cNvPr>
          <p:cNvSpPr>
            <a:spLocks noGrp="1"/>
          </p:cNvSpPr>
          <p:nvPr userDrawn="1">
            <p:ph type="dt" sz="half" idx="2"/>
          </p:nvPr>
        </p:nvSpPr>
        <p:spPr>
          <a:xfrm>
            <a:off x="12192000" y="6858000"/>
            <a:ext cx="0" cy="0"/>
          </a:xfrm>
          <a:prstGeom prst="rect">
            <a:avLst/>
          </a:prstGeom>
        </p:spPr>
        <p:txBody>
          <a:bodyPr vert="horz" lIns="91440" tIns="45720" rIns="91440" bIns="45720" rtlCol="0" anchor="b"/>
          <a:lstStyle>
            <a:lvl1pPr algn="l">
              <a:defRPr sz="900">
                <a:ln>
                  <a:noFill/>
                </a:ln>
                <a:noFill/>
              </a:defRPr>
            </a:lvl1pPr>
          </a:lstStyle>
          <a:p>
            <a:endParaRPr lang="de-DE"/>
          </a:p>
        </p:txBody>
      </p:sp>
      <p:sp>
        <p:nvSpPr>
          <p:cNvPr id="342" name="Fußzeilenplatzhalter">
            <a:extLst>
              <a:ext uri="{FF2B5EF4-FFF2-40B4-BE49-F238E27FC236}">
                <a16:creationId xmlns:a16="http://schemas.microsoft.com/office/drawing/2014/main" id="{7FE33B54-66C1-45ED-9643-62D6F31238B0}"/>
              </a:ext>
            </a:extLst>
          </p:cNvPr>
          <p:cNvSpPr>
            <a:spLocks noGrp="1"/>
          </p:cNvSpPr>
          <p:nvPr userDrawn="1">
            <p:ph type="ftr" sz="quarter" idx="3"/>
          </p:nvPr>
        </p:nvSpPr>
        <p:spPr>
          <a:xfrm>
            <a:off x="12192000" y="6858000"/>
            <a:ext cx="0" cy="0"/>
          </a:xfrm>
          <a:prstGeom prst="rect">
            <a:avLst/>
          </a:prstGeom>
        </p:spPr>
        <p:txBody>
          <a:bodyPr vert="horz" lIns="91440" tIns="45720" rIns="91440" bIns="45720" rtlCol="0" anchor="b"/>
          <a:lstStyle>
            <a:lvl1pPr algn="ctr">
              <a:defRPr sz="900">
                <a:ln>
                  <a:noFill/>
                </a:ln>
                <a:noFill/>
              </a:defRPr>
            </a:lvl1pPr>
          </a:lstStyle>
          <a:p>
            <a:endParaRPr lang="de-DE"/>
          </a:p>
        </p:txBody>
      </p:sp>
      <p:sp>
        <p:nvSpPr>
          <p:cNvPr id="343" name="Foliennummernplatzhalter">
            <a:extLst>
              <a:ext uri="{FF2B5EF4-FFF2-40B4-BE49-F238E27FC236}">
                <a16:creationId xmlns:a16="http://schemas.microsoft.com/office/drawing/2014/main" id="{CF4DA6C9-B759-461A-BD5C-BF5ADB650424}"/>
              </a:ext>
            </a:extLst>
          </p:cNvPr>
          <p:cNvSpPr>
            <a:spLocks noGrp="1"/>
          </p:cNvSpPr>
          <p:nvPr userDrawn="1">
            <p:ph type="sldNum" sz="quarter" idx="4"/>
          </p:nvPr>
        </p:nvSpPr>
        <p:spPr>
          <a:xfrm>
            <a:off x="12192000" y="6858000"/>
            <a:ext cx="0" cy="0"/>
          </a:xfrm>
          <a:prstGeom prst="rect">
            <a:avLst/>
          </a:prstGeom>
        </p:spPr>
        <p:txBody>
          <a:bodyPr vert="horz" lIns="91440" tIns="45720" rIns="91440" bIns="45720" rtlCol="0" anchor="b"/>
          <a:lstStyle>
            <a:lvl1pPr algn="l">
              <a:defRPr sz="900" baseline="0">
                <a:ln>
                  <a:noFill/>
                </a:ln>
                <a:noFill/>
              </a:defRPr>
            </a:lvl1pPr>
          </a:lstStyle>
          <a:p>
            <a:fld id="{895CC360-39D1-4D3A-B6C9-5AECCFD4809A}" type="slidenum">
              <a:rPr lang="de-DE"/>
              <a:pPr/>
              <a:t>‹Nr.›</a:t>
            </a:fld>
            <a:endParaRPr lang="de-DE"/>
          </a:p>
        </p:txBody>
      </p:sp>
      <p:sp>
        <p:nvSpPr>
          <p:cNvPr id="2" name="Master title">
            <a:extLst>
              <a:ext uri="{FF2B5EF4-FFF2-40B4-BE49-F238E27FC236}">
                <a16:creationId xmlns:a16="http://schemas.microsoft.com/office/drawing/2014/main" id="{9DFAF140-256F-4C34-9FA7-1D6D01D8B7FA}"/>
              </a:ext>
            </a:extLst>
          </p:cNvPr>
          <p:cNvSpPr>
            <a:spLocks noGrp="1"/>
          </p:cNvSpPr>
          <p:nvPr userDrawn="1">
            <p:ph type="title"/>
            <p:custDataLst>
              <p:tags r:id="rId41"/>
            </p:custDataLst>
          </p:nvPr>
        </p:nvSpPr>
        <p:spPr>
          <a:xfrm>
            <a:off x="458400" y="318601"/>
            <a:ext cx="11275200" cy="583200"/>
          </a:xfrm>
          <a:prstGeom prst="rect">
            <a:avLst/>
          </a:prstGeom>
        </p:spPr>
        <p:txBody>
          <a:bodyPr vert="horz" lIns="0" tIns="0" rIns="0" bIns="0" rtlCol="0" anchor="t" anchorCtr="0">
            <a:noAutofit/>
          </a:bodyPr>
          <a:lstStyle/>
          <a:p>
            <a:pPr lvl="0" defTabSz="972000"/>
            <a:endParaRPr lang="de-DE"/>
          </a:p>
        </p:txBody>
      </p:sp>
      <p:sp>
        <p:nvSpPr>
          <p:cNvPr id="400" name="Textplaceholder">
            <a:extLst>
              <a:ext uri="{FF2B5EF4-FFF2-40B4-BE49-F238E27FC236}">
                <a16:creationId xmlns:a16="http://schemas.microsoft.com/office/drawing/2014/main" id="{0C2F4944-B85E-4531-92A5-10D669A4E88B}"/>
              </a:ext>
            </a:extLst>
          </p:cNvPr>
          <p:cNvSpPr>
            <a:spLocks noGrp="1"/>
          </p:cNvSpPr>
          <p:nvPr userDrawn="1">
            <p:ph type="body" idx="1"/>
            <p:custDataLst>
              <p:tags r:id="rId42"/>
            </p:custDataLst>
          </p:nvPr>
        </p:nvSpPr>
        <p:spPr>
          <a:xfrm>
            <a:off x="458400" y="1387800"/>
            <a:ext cx="11275200" cy="5054400"/>
          </a:xfrm>
          <a:prstGeom prst="rect">
            <a:avLst/>
          </a:prstGeom>
        </p:spPr>
        <p:txBody>
          <a:bodyPr vert="horz" lIns="0" tIns="97200" rIns="0" bIns="972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3" name="empower - DO NOT DELETE!!!" hidden="1">
            <a:extLst>
              <a:ext uri="{FF2B5EF4-FFF2-40B4-BE49-F238E27FC236}">
                <a16:creationId xmlns:a16="http://schemas.microsoft.com/office/drawing/2014/main" id="{6D44CE6F-4A4E-4FB8-A747-629300FE1774}"/>
              </a:ext>
            </a:extLst>
          </p:cNvPr>
          <p:cNvSpPr/>
          <p:nvPr userDrawn="1">
            <p:custDataLst>
              <p:tags r:id="rId43"/>
            </p:custDataLst>
          </p:nvPr>
        </p:nvSpPr>
        <p:spPr>
          <a:xfrm>
            <a:off x="0" y="0"/>
            <a:ext cx="0" cy="0"/>
          </a:xfrm>
          <a:prstGeom prst="ellipse">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lvl="0" algn="ctr" defTabSz="486000"/>
            <a:endParaRPr lang="de-DE" sz="1600">
              <a:solidFill>
                <a:schemeClr val="tx1"/>
              </a:solidFill>
            </a:endParaRPr>
          </a:p>
        </p:txBody>
      </p:sp>
    </p:spTree>
    <p:extLst>
      <p:ext uri="{BB962C8B-B14F-4D97-AF65-F5344CB8AC3E}">
        <p14:creationId xmlns:p14="http://schemas.microsoft.com/office/powerpoint/2010/main" val="283890596"/>
      </p:ext>
    </p:extLst>
  </p:cSld>
  <p:clrMap bg1="lt1" tx1="dk1" bg2="lt2" tx2="dk2" accent1="accent1" accent2="accent2" accent3="accent3" accent4="accent4" accent5="accent5" accent6="accent6" hlink="hlink" folHlink="folHlink"/>
  <p:sldLayoutIdLst>
    <p:sldLayoutId id="2147483924" r:id="rId1"/>
    <p:sldLayoutId id="2147483926" r:id="rId2"/>
    <p:sldLayoutId id="2147483925" r:id="rId3"/>
    <p:sldLayoutId id="2147483928" r:id="rId4"/>
    <p:sldLayoutId id="2147483927"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55" r:id="rId17"/>
    <p:sldLayoutId id="2147483940" r:id="rId18"/>
    <p:sldLayoutId id="2147483941" r:id="rId19"/>
    <p:sldLayoutId id="2147483956" r:id="rId20"/>
    <p:sldLayoutId id="2147483960" r:id="rId21"/>
    <p:sldLayoutId id="2147483964" r:id="rId22"/>
    <p:sldLayoutId id="2147483965" r:id="rId23"/>
    <p:sldLayoutId id="2147483971" r:id="rId24"/>
    <p:sldLayoutId id="2147483972" r:id="rId25"/>
    <p:sldLayoutId id="2147483973" r:id="rId26"/>
  </p:sldLayoutIdLst>
  <mc:AlternateContent xmlns:mc="http://schemas.openxmlformats.org/markup-compatibility/2006" xmlns:p14="http://schemas.microsoft.com/office/powerpoint/2010/main">
    <mc:Choice Requires="p14">
      <p:transition spd="med">
        <p14:pan/>
      </p:transition>
    </mc:Choice>
    <mc:Fallback xmlns:p15="http://schemas.microsoft.com/office/powerpoint/2012/main" xmlns:asvg="http://schemas.microsoft.com/office/drawing/2016/SVG/main" xmlns:a14="http://schemas.microsoft.com/office/drawing/2010/main" xmlns:a16="http://schemas.microsoft.com/office/drawing/2014/main" xmlns="">
      <p:transition spd="med">
        <p:fade/>
      </p:transition>
    </mc:Fallback>
  </mc:AlternateContent>
  <p:hf sldNum="0" hdr="0" ftr="0" dt="0"/>
  <p:txStyles>
    <p:title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p:titleStyle>
    <p:bodyStyle>
      <a:lvl1pPr marL="0" indent="0" algn="l" defTabSz="486000" rtl="0" eaLnBrk="1" latinLnBrk="0" hangingPunct="1">
        <a:lnSpc>
          <a:spcPct val="120000"/>
        </a:lnSpc>
        <a:spcBef>
          <a:spcPts val="765"/>
        </a:spcBef>
        <a:spcAft>
          <a:spcPts val="765"/>
        </a:spcAft>
        <a:buFontTx/>
        <a:buNone/>
        <a:defRPr sz="1600" kern="1200" baseline="0">
          <a:solidFill>
            <a:schemeClr val="tx1"/>
          </a:solidFill>
          <a:latin typeface="+mn-lt"/>
          <a:ea typeface="+mn-ea"/>
          <a:cs typeface="+mn-cs"/>
        </a:defRPr>
      </a:lvl1pPr>
      <a:lvl2pPr marL="291600" indent="-291600" algn="l" defTabSz="486000" rtl="0" eaLnBrk="1" latinLnBrk="0" hangingPunct="1">
        <a:lnSpc>
          <a:spcPct val="120000"/>
        </a:lnSpc>
        <a:spcBef>
          <a:spcPts val="0"/>
        </a:spcBef>
        <a:spcAft>
          <a:spcPts val="765"/>
        </a:spcAft>
        <a:buClr>
          <a:schemeClr val="accent1"/>
        </a:buClr>
        <a:buFont typeface="Wingdings" panose="05000000000000000000" pitchFamily="2" charset="2"/>
        <a:buChar char="§"/>
        <a:defRPr lang="en-US" sz="1600" kern="1200" baseline="0" noProof="0" dirty="0">
          <a:solidFill>
            <a:schemeClr val="tx1"/>
          </a:solidFill>
          <a:latin typeface="+mn-lt"/>
          <a:ea typeface="+mn-ea"/>
          <a:cs typeface="+mn-cs"/>
        </a:defRPr>
      </a:lvl2pPr>
      <a:lvl3pPr marL="583200" indent="-291600" algn="l" defTabSz="486000" rtl="0" eaLnBrk="1" latinLnBrk="0" hangingPunct="1">
        <a:lnSpc>
          <a:spcPct val="120000"/>
        </a:lnSpc>
        <a:spcBef>
          <a:spcPts val="0"/>
        </a:spcBef>
        <a:spcAft>
          <a:spcPts val="765"/>
        </a:spcAft>
        <a:buFont typeface="Symbol" panose="05050102010706020507" pitchFamily="18" charset="2"/>
        <a:buChar char="-"/>
        <a:defRPr lang="en-US" sz="1600" kern="1200" baseline="0" dirty="0">
          <a:solidFill>
            <a:schemeClr val="tx1"/>
          </a:solidFill>
          <a:latin typeface="+mn-lt"/>
          <a:ea typeface="+mn-ea"/>
          <a:cs typeface="+mn-cs"/>
        </a:defRPr>
      </a:lvl3pPr>
      <a:lvl4pPr marL="874800" indent="-291600" algn="l" defTabSz="486000" rtl="0" eaLnBrk="1" latinLnBrk="0" hangingPunct="1">
        <a:lnSpc>
          <a:spcPct val="120000"/>
        </a:lnSpc>
        <a:spcBef>
          <a:spcPts val="0"/>
        </a:spcBef>
        <a:spcAft>
          <a:spcPts val="765"/>
        </a:spcAft>
        <a:buFont typeface="Symbol" panose="05050102010706020507" pitchFamily="18" charset="2"/>
        <a:buChar char="-"/>
        <a:defRPr lang="en-US" sz="1400" kern="1200" baseline="0" dirty="0">
          <a:solidFill>
            <a:schemeClr val="tx1"/>
          </a:solidFill>
          <a:latin typeface="+mn-lt"/>
          <a:ea typeface="+mn-ea"/>
          <a:cs typeface="+mn-cs"/>
        </a:defRPr>
      </a:lvl4pPr>
      <a:lvl5pPr marL="0" indent="0" algn="l" defTabSz="486000" rtl="0" eaLnBrk="1" latinLnBrk="0" hangingPunct="1">
        <a:lnSpc>
          <a:spcPct val="100000"/>
        </a:lnSpc>
        <a:spcBef>
          <a:spcPts val="0"/>
        </a:spcBef>
        <a:buFontTx/>
        <a:buNone/>
        <a:defRPr lang="en-US" sz="1100" kern="1200" baseline="0" dirty="0">
          <a:solidFill>
            <a:schemeClr val="tx1"/>
          </a:solidFill>
          <a:latin typeface="+mn-lt"/>
          <a:ea typeface="+mn-ea"/>
          <a:cs typeface="+mn-cs"/>
        </a:defRPr>
      </a:lvl5pPr>
      <a:lvl6pPr marL="342900" indent="-342900" algn="l" defTabSz="486000" rtl="0" eaLnBrk="1" latinLnBrk="0" hangingPunct="1">
        <a:lnSpc>
          <a:spcPct val="120000"/>
        </a:lnSpc>
        <a:spcBef>
          <a:spcPts val="0"/>
        </a:spcBef>
        <a:spcAft>
          <a:spcPts val="765"/>
        </a:spcAft>
        <a:buFont typeface="+mj-lt"/>
        <a:buAutoNum type="arabicPeriod"/>
        <a:defRPr lang="en-US" sz="1600" kern="1200" baseline="0" noProof="0" dirty="0">
          <a:solidFill>
            <a:schemeClr val="tx1"/>
          </a:solidFill>
          <a:latin typeface="+mn-lt"/>
          <a:ea typeface="+mn-ea"/>
          <a:cs typeface="+mn-cs"/>
        </a:defRPr>
      </a:lvl6pPr>
      <a:lvl7pPr marL="583200" indent="-291600" algn="l" defTabSz="486000" rtl="0" eaLnBrk="1" latinLnBrk="0" hangingPunct="1">
        <a:lnSpc>
          <a:spcPct val="100000"/>
        </a:lnSpc>
        <a:spcBef>
          <a:spcPts val="0"/>
        </a:spcBef>
        <a:spcAft>
          <a:spcPts val="765"/>
        </a:spcAft>
        <a:buFont typeface="+mj-lt"/>
        <a:buAutoNum type="alphaLcPeriod"/>
        <a:defRPr lang="en-US" sz="1600" kern="1200" baseline="0" noProof="0" dirty="0">
          <a:solidFill>
            <a:schemeClr val="tx1"/>
          </a:solidFill>
          <a:latin typeface="+mn-lt"/>
          <a:ea typeface="+mn-ea"/>
          <a:cs typeface="+mn-cs"/>
        </a:defRPr>
      </a:lvl7pPr>
      <a:lvl8pPr marL="291600" indent="-291600" algn="l" defTabSz="486000" rtl="0" eaLnBrk="1" latinLnBrk="0" hangingPunct="1">
        <a:lnSpc>
          <a:spcPct val="120000"/>
        </a:lnSpc>
        <a:spcBef>
          <a:spcPts val="0"/>
        </a:spcBef>
        <a:spcAft>
          <a:spcPts val="765"/>
        </a:spcAft>
        <a:buFontTx/>
        <a:buBlip>
          <a:blip r:embed="rId44">
            <a:extLst>
              <a:ext uri="{96DAC541-7B7A-43D3-8B79-37D633B846F1}">
                <asvg:svgBlip xmlns:asvg="http://schemas.microsoft.com/office/drawing/2016/SVG/main" r:embed="rId45"/>
              </a:ext>
            </a:extLst>
          </a:blip>
        </a:buBlip>
        <a:defRPr lang="en-US" sz="1600" kern="1200" baseline="0" noProof="0" dirty="0">
          <a:solidFill>
            <a:schemeClr val="tx1"/>
          </a:solidFill>
          <a:latin typeface="+mn-lt"/>
          <a:ea typeface="+mn-ea"/>
          <a:cs typeface="+mn-cs"/>
        </a:defRPr>
      </a:lvl8pPr>
      <a:lvl9pPr marL="291600" indent="-291600" algn="l" defTabSz="486000" rtl="0" eaLnBrk="1" latinLnBrk="0" hangingPunct="1">
        <a:lnSpc>
          <a:spcPct val="120000"/>
        </a:lnSpc>
        <a:spcBef>
          <a:spcPts val="0"/>
        </a:spcBef>
        <a:spcAft>
          <a:spcPts val="765"/>
        </a:spcAft>
        <a:buFont typeface="Wingdings" panose="05000000000000000000" pitchFamily="2" charset="2"/>
        <a:buChar char="û"/>
        <a:defRPr lang="en-US" sz="1600" kern="1200" baseline="0" noProof="0" dirty="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tags" Target="../tags/tag5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5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17.xm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5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5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4.xml"/><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tags" Target="../tags/tag65.xml"/><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notesSlide" Target="../notesSlides/notesSlide22.xml"/><Relationship Id="rId10" Type="http://schemas.openxmlformats.org/officeDocument/2006/relationships/image" Target="../media/image36.png"/><Relationship Id="rId4" Type="http://schemas.openxmlformats.org/officeDocument/2006/relationships/slideLayout" Target="../slideLayouts/slideLayout4.xml"/><Relationship Id="rId9" Type="http://schemas.openxmlformats.org/officeDocument/2006/relationships/image" Target="../media/image35.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notesSlide" Target="../notesSlides/notesSlide24.xml"/><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slideLayout" Target="../slideLayouts/slideLayout4.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68.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tags" Target="../tags/tag73.xml"/><Relationship Id="rId7" Type="http://schemas.openxmlformats.org/officeDocument/2006/relationships/image" Target="../media/image5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7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9.svg"/><Relationship Id="rId2" Type="http://schemas.openxmlformats.org/officeDocument/2006/relationships/slideLayout" Target="../slideLayouts/slideLayout4.xml"/><Relationship Id="rId1" Type="http://schemas.openxmlformats.org/officeDocument/2006/relationships/tags" Target="../tags/tag75.xml"/><Relationship Id="rId6" Type="http://schemas.openxmlformats.org/officeDocument/2006/relationships/image" Target="../media/image48.png"/><Relationship Id="rId5" Type="http://schemas.openxmlformats.org/officeDocument/2006/relationships/image" Target="../media/image41.sv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7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4.xml"/><Relationship Id="rId1" Type="http://schemas.openxmlformats.org/officeDocument/2006/relationships/tags" Target="../tags/tag7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7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7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8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8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8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8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41.xml"/></Relationships>
</file>

<file path=ppt/slides/_rels/slide40.xml.rels><?xml version="1.0" encoding="UTF-8" standalone="yes"?>
<Relationships xmlns="http://schemas.openxmlformats.org/package/2006/relationships"><Relationship Id="rId3" Type="http://schemas.openxmlformats.org/officeDocument/2006/relationships/image" Target="../media/image61.1&amp;q=80&amp;w=1920"/><Relationship Id="rId2" Type="http://schemas.openxmlformats.org/officeDocument/2006/relationships/slideLayout" Target="../slideLayouts/slideLayout14.xml"/><Relationship Id="rId1" Type="http://schemas.openxmlformats.org/officeDocument/2006/relationships/tags" Target="../tags/tag8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tags" Target="../tags/tag86.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tags" Target="../tags/tag8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4.xml"/><Relationship Id="rId1" Type="http://schemas.openxmlformats.org/officeDocument/2006/relationships/tags" Target="../tags/tag9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64.jpeg"/><Relationship Id="rId4"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65.jpeg"/><Relationship Id="rId4"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66.jpeg"/><Relationship Id="rId4"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7.jpe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50.xml.rels><?xml version="1.0" encoding="UTF-8" standalone="yes"?>
<Relationships xmlns="http://schemas.openxmlformats.org/package/2006/relationships"><Relationship Id="rId3" Type="http://schemas.openxmlformats.org/officeDocument/2006/relationships/image" Target="../media/image68.1&amp;q=80&amp;w=1920"/><Relationship Id="rId2" Type="http://schemas.openxmlformats.org/officeDocument/2006/relationships/slideLayout" Target="../slideLayouts/slideLayout14.xml"/><Relationship Id="rId1" Type="http://schemas.openxmlformats.org/officeDocument/2006/relationships/tags" Target="../tags/tag9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10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10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10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10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10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105.xml"/></Relationships>
</file>

<file path=ppt/slides/_rels/slide57.xml.rels><?xml version="1.0" encoding="UTF-8" standalone="yes"?>
<Relationships xmlns="http://schemas.openxmlformats.org/package/2006/relationships"><Relationship Id="rId3" Type="http://schemas.openxmlformats.org/officeDocument/2006/relationships/image" Target="../media/image69.1&amp;q=80&amp;w=1920"/><Relationship Id="rId2" Type="http://schemas.openxmlformats.org/officeDocument/2006/relationships/slideLayout" Target="../slideLayouts/slideLayout14.xml"/><Relationship Id="rId1" Type="http://schemas.openxmlformats.org/officeDocument/2006/relationships/tags" Target="../tags/tag106.xml"/></Relationships>
</file>

<file path=ppt/slides/_rels/slide5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chart" Target="../charts/chart8.xml"/><Relationship Id="rId5" Type="http://schemas.openxmlformats.org/officeDocument/2006/relationships/notesSlide" Target="../notesSlides/notesSlide50.xml"/><Relationship Id="rId4"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110.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4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11.xml"/><Relationship Id="rId4" Type="http://schemas.openxmlformats.org/officeDocument/2006/relationships/chart" Target="../charts/chart11.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4.xml"/><Relationship Id="rId1" Type="http://schemas.openxmlformats.org/officeDocument/2006/relationships/tags" Target="../tags/tag1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chart" Target="../charts/chart15.xml"/><Relationship Id="rId2" Type="http://schemas.openxmlformats.org/officeDocument/2006/relationships/slideLayout" Target="../slideLayouts/slideLayout4.xml"/><Relationship Id="rId1" Type="http://schemas.openxmlformats.org/officeDocument/2006/relationships/tags" Target="../tags/tag11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6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slideLayout" Target="../slideLayouts/slideLayout5.xml"/><Relationship Id="rId7" Type="http://schemas.openxmlformats.org/officeDocument/2006/relationships/image" Target="../media/image7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notesSlide" Target="../notesSlides/notesSlide55.xml"/><Relationship Id="rId9"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4.xml"/><Relationship Id="rId1" Type="http://schemas.openxmlformats.org/officeDocument/2006/relationships/tags" Target="../tags/tag11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0.xml"/><Relationship Id="rId1" Type="http://schemas.openxmlformats.org/officeDocument/2006/relationships/tags" Target="../tags/tag11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0.xml"/><Relationship Id="rId1" Type="http://schemas.openxmlformats.org/officeDocument/2006/relationships/tags" Target="../tags/tag119.xml"/><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0.xml"/><Relationship Id="rId1" Type="http://schemas.openxmlformats.org/officeDocument/2006/relationships/tags" Target="../tags/tag12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0.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0.xml"/><Relationship Id="rId1" Type="http://schemas.openxmlformats.org/officeDocument/2006/relationships/tags" Target="../tags/tag12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0.xml"/><Relationship Id="rId1" Type="http://schemas.openxmlformats.org/officeDocument/2006/relationships/tags" Target="../tags/tag12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0.xml"/><Relationship Id="rId1" Type="http://schemas.openxmlformats.org/officeDocument/2006/relationships/tags" Target="../tags/tag12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0.xml"/><Relationship Id="rId1" Type="http://schemas.openxmlformats.org/officeDocument/2006/relationships/tags" Target="../tags/tag12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0.xml"/><Relationship Id="rId1" Type="http://schemas.openxmlformats.org/officeDocument/2006/relationships/tags" Target="../tags/tag127.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4.xml"/><Relationship Id="rId1" Type="http://schemas.openxmlformats.org/officeDocument/2006/relationships/tags" Target="../tags/tag12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2.xml"/><Relationship Id="rId1" Type="http://schemas.openxmlformats.org/officeDocument/2006/relationships/tags" Target="../tags/tag12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chart" Target="../charts/chart19.xml"/><Relationship Id="rId2" Type="http://schemas.openxmlformats.org/officeDocument/2006/relationships/slideLayout" Target="../slideLayouts/slideLayout20.xml"/><Relationship Id="rId1" Type="http://schemas.openxmlformats.org/officeDocument/2006/relationships/tags" Target="../tags/tag130.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0.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notesSlide" Target="../notesSlides/notesSlide7.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T" descr="A desk with a computer on a table&#10;&#10;Description automatically generated">
            <a:extLst>
              <a:ext uri="{FF2B5EF4-FFF2-40B4-BE49-F238E27FC236}">
                <a16:creationId xmlns:a16="http://schemas.microsoft.com/office/drawing/2014/main" id="{10CD6B2C-3C86-4020-BE7D-FF8461E22886}"/>
              </a:ext>
            </a:extLst>
          </p:cNvPr>
          <p:cNvPicPr>
            <a:picLocks noGrp="1" noChangeAspect="1"/>
          </p:cNvPicPr>
          <p:nvPr>
            <p:ph type="pic" sz="quarter" idx="4294967295"/>
            <p:custDataLst>
              <p:tags r:id="rId1"/>
            </p:custDataLst>
          </p:nvPr>
        </p:nvPicPr>
        <p:blipFill>
          <a:blip r:embed="rId4">
            <a:extLst>
              <a:ext uri="{28A0092B-C50C-407E-A947-70E740481C1C}">
                <a14:useLocalDpi xmlns:a14="http://schemas.microsoft.com/office/drawing/2010/main" val="0"/>
              </a:ext>
            </a:extLst>
          </a:blip>
          <a:srcRect t="199" b="199"/>
          <a:stretch>
            <a:fillRect/>
          </a:stretch>
        </p:blipFill>
        <p:spPr>
          <a:xfrm>
            <a:off x="2" y="96838"/>
            <a:ext cx="12191347" cy="6760800"/>
          </a:xfrm>
        </p:spPr>
      </p:pic>
      <p:sp>
        <p:nvSpPr>
          <p:cNvPr id="12" name="Title 11">
            <a:extLst>
              <a:ext uri="{FF2B5EF4-FFF2-40B4-BE49-F238E27FC236}">
                <a16:creationId xmlns:a16="http://schemas.microsoft.com/office/drawing/2014/main" id="{F736F18A-8DF7-4C1C-BE4F-F0923F0DA416}"/>
              </a:ext>
            </a:extLst>
          </p:cNvPr>
          <p:cNvSpPr>
            <a:spLocks noGrp="1"/>
          </p:cNvSpPr>
          <p:nvPr>
            <p:ph type="title"/>
          </p:nvPr>
        </p:nvSpPr>
        <p:spPr/>
        <p:txBody>
          <a:bodyPr/>
          <a:lstStyle/>
          <a:p>
            <a:r>
              <a:rPr lang="de-DE" dirty="0"/>
              <a:t>Business PowerPoint Template</a:t>
            </a:r>
            <a:endParaRPr lang="en-US" dirty="0"/>
          </a:p>
        </p:txBody>
      </p:sp>
      <p:sp>
        <p:nvSpPr>
          <p:cNvPr id="13" name="Subtitle 12">
            <a:extLst>
              <a:ext uri="{FF2B5EF4-FFF2-40B4-BE49-F238E27FC236}">
                <a16:creationId xmlns:a16="http://schemas.microsoft.com/office/drawing/2014/main" id="{EF5A9105-E933-4836-A6B5-A5BA8A4A5C63}"/>
              </a:ext>
            </a:extLst>
          </p:cNvPr>
          <p:cNvSpPr>
            <a:spLocks noGrp="1"/>
          </p:cNvSpPr>
          <p:nvPr>
            <p:ph type="subTitle" idx="1"/>
          </p:nvPr>
        </p:nvSpPr>
        <p:spPr/>
        <p:txBody>
          <a:bodyPr/>
          <a:lstStyle/>
          <a:p>
            <a:endParaRPr lang="en-US" dirty="0"/>
          </a:p>
        </p:txBody>
      </p:sp>
      <p:sp>
        <p:nvSpPr>
          <p:cNvPr id="2" name="Rectangle 1" hidden="1">
            <a:extLst>
              <a:ext uri="{FF2B5EF4-FFF2-40B4-BE49-F238E27FC236}">
                <a16:creationId xmlns:a16="http://schemas.microsoft.com/office/drawing/2014/main" id="{0F936236-6289-449E-962E-6FC4BD945E99}"/>
              </a:ext>
            </a:extLst>
          </p:cNvPr>
          <p:cNvSpPr/>
          <p:nvPr/>
        </p:nvSpPr>
        <p:spPr>
          <a:xfrm>
            <a:off x="2468" y="0"/>
            <a:ext cx="12252684" cy="6858000"/>
          </a:xfrm>
          <a:prstGeom prst="rect">
            <a:avLst/>
          </a:prstGeom>
          <a:solidFill>
            <a:schemeClr val="accent1">
              <a:alpha val="5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a:solidFill>
                <a:srgbClr val="0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19467880"/>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7">
            <a:extLst>
              <a:ext uri="{FF2B5EF4-FFF2-40B4-BE49-F238E27FC236}">
                <a16:creationId xmlns:a16="http://schemas.microsoft.com/office/drawing/2014/main" id="{F2D6AE7B-01A0-B24A-A24E-324CCC812DE1}"/>
              </a:ext>
            </a:extLst>
          </p:cNvPr>
          <p:cNvSpPr>
            <a:spLocks/>
          </p:cNvSpPr>
          <p:nvPr/>
        </p:nvSpPr>
        <p:spPr bwMode="auto">
          <a:xfrm>
            <a:off x="2973192" y="3709357"/>
            <a:ext cx="3458927" cy="431103"/>
          </a:xfrm>
          <a:custGeom>
            <a:avLst/>
            <a:gdLst>
              <a:gd name="T0" fmla="*/ 303 w 1433"/>
              <a:gd name="T1" fmla="*/ 179 h 179"/>
              <a:gd name="T2" fmla="*/ 716 w 1433"/>
              <a:gd name="T3" fmla="*/ 161 h 179"/>
              <a:gd name="T4" fmla="*/ 1130 w 1433"/>
              <a:gd name="T5" fmla="*/ 179 h 179"/>
              <a:gd name="T6" fmla="*/ 1433 w 1433"/>
              <a:gd name="T7" fmla="*/ 98 h 179"/>
              <a:gd name="T8" fmla="*/ 716 w 1433"/>
              <a:gd name="T9" fmla="*/ 0 h 179"/>
              <a:gd name="T10" fmla="*/ 0 w 1433"/>
              <a:gd name="T11" fmla="*/ 98 h 179"/>
              <a:gd name="T12" fmla="*/ 303 w 1433"/>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433" h="179">
                <a:moveTo>
                  <a:pt x="303" y="179"/>
                </a:moveTo>
                <a:cubicBezTo>
                  <a:pt x="420" y="167"/>
                  <a:pt x="562" y="161"/>
                  <a:pt x="716" y="161"/>
                </a:cubicBezTo>
                <a:cubicBezTo>
                  <a:pt x="870" y="161"/>
                  <a:pt x="1013" y="167"/>
                  <a:pt x="1130" y="179"/>
                </a:cubicBezTo>
                <a:cubicBezTo>
                  <a:pt x="1313" y="161"/>
                  <a:pt x="1433" y="131"/>
                  <a:pt x="1433" y="98"/>
                </a:cubicBezTo>
                <a:cubicBezTo>
                  <a:pt x="1433" y="44"/>
                  <a:pt x="1112" y="0"/>
                  <a:pt x="716" y="0"/>
                </a:cubicBezTo>
                <a:cubicBezTo>
                  <a:pt x="321" y="0"/>
                  <a:pt x="0" y="44"/>
                  <a:pt x="0" y="98"/>
                </a:cubicBezTo>
                <a:cubicBezTo>
                  <a:pt x="0" y="131"/>
                  <a:pt x="119" y="161"/>
                  <a:pt x="303" y="179"/>
                </a:cubicBezTo>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3" name="Freeform 196">
            <a:extLst>
              <a:ext uri="{FF2B5EF4-FFF2-40B4-BE49-F238E27FC236}">
                <a16:creationId xmlns:a16="http://schemas.microsoft.com/office/drawing/2014/main" id="{A53A0FEF-60DE-0E40-9357-2F0FD288A89D}"/>
              </a:ext>
            </a:extLst>
          </p:cNvPr>
          <p:cNvSpPr>
            <a:spLocks/>
          </p:cNvSpPr>
          <p:nvPr/>
        </p:nvSpPr>
        <p:spPr bwMode="auto">
          <a:xfrm>
            <a:off x="3493547" y="4723123"/>
            <a:ext cx="2416535" cy="311540"/>
          </a:xfrm>
          <a:custGeom>
            <a:avLst/>
            <a:gdLst>
              <a:gd name="T0" fmla="*/ 200 w 1001"/>
              <a:gd name="T1" fmla="*/ 129 h 129"/>
              <a:gd name="T2" fmla="*/ 501 w 1001"/>
              <a:gd name="T3" fmla="*/ 115 h 129"/>
              <a:gd name="T4" fmla="*/ 801 w 1001"/>
              <a:gd name="T5" fmla="*/ 129 h 129"/>
              <a:gd name="T6" fmla="*/ 1001 w 1001"/>
              <a:gd name="T7" fmla="*/ 72 h 129"/>
              <a:gd name="T8" fmla="*/ 501 w 1001"/>
              <a:gd name="T9" fmla="*/ 0 h 129"/>
              <a:gd name="T10" fmla="*/ 0 w 1001"/>
              <a:gd name="T11" fmla="*/ 72 h 129"/>
              <a:gd name="T12" fmla="*/ 200 w 1001"/>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001" h="129">
                <a:moveTo>
                  <a:pt x="200" y="129"/>
                </a:moveTo>
                <a:cubicBezTo>
                  <a:pt x="284" y="120"/>
                  <a:pt x="388" y="115"/>
                  <a:pt x="501" y="115"/>
                </a:cubicBezTo>
                <a:cubicBezTo>
                  <a:pt x="613" y="115"/>
                  <a:pt x="717" y="120"/>
                  <a:pt x="801" y="129"/>
                </a:cubicBezTo>
                <a:cubicBezTo>
                  <a:pt x="923" y="116"/>
                  <a:pt x="1001" y="95"/>
                  <a:pt x="1001" y="72"/>
                </a:cubicBezTo>
                <a:cubicBezTo>
                  <a:pt x="1001" y="32"/>
                  <a:pt x="777" y="0"/>
                  <a:pt x="501" y="0"/>
                </a:cubicBezTo>
                <a:cubicBezTo>
                  <a:pt x="224" y="0"/>
                  <a:pt x="0" y="32"/>
                  <a:pt x="0" y="72"/>
                </a:cubicBezTo>
                <a:cubicBezTo>
                  <a:pt x="0" y="95"/>
                  <a:pt x="79" y="116"/>
                  <a:pt x="200" y="129"/>
                </a:cubicBezTo>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4" name="Oval 195">
            <a:extLst>
              <a:ext uri="{FF2B5EF4-FFF2-40B4-BE49-F238E27FC236}">
                <a16:creationId xmlns:a16="http://schemas.microsoft.com/office/drawing/2014/main" id="{6A1EDC14-19A8-9445-8366-856B9AE356B3}"/>
              </a:ext>
            </a:extLst>
          </p:cNvPr>
          <p:cNvSpPr>
            <a:spLocks noChangeArrowheads="1"/>
          </p:cNvSpPr>
          <p:nvPr/>
        </p:nvSpPr>
        <p:spPr bwMode="auto">
          <a:xfrm>
            <a:off x="4020637" y="5709944"/>
            <a:ext cx="1364037" cy="198711"/>
          </a:xfrm>
          <a:prstGeom prst="ellipse">
            <a:avLst/>
          </a:prstGeom>
          <a:solidFill>
            <a:schemeClr val="accent4">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5" name="Freeform 191">
            <a:extLst>
              <a:ext uri="{FF2B5EF4-FFF2-40B4-BE49-F238E27FC236}">
                <a16:creationId xmlns:a16="http://schemas.microsoft.com/office/drawing/2014/main" id="{81380FA8-0E18-4C46-8B48-8E6BEA468BC4}"/>
              </a:ext>
            </a:extLst>
          </p:cNvPr>
          <p:cNvSpPr>
            <a:spLocks/>
          </p:cNvSpPr>
          <p:nvPr/>
        </p:nvSpPr>
        <p:spPr bwMode="auto">
          <a:xfrm>
            <a:off x="2395581" y="2682120"/>
            <a:ext cx="4614148" cy="609606"/>
          </a:xfrm>
          <a:custGeom>
            <a:avLst/>
            <a:gdLst>
              <a:gd name="T0" fmla="*/ 318 w 1911"/>
              <a:gd name="T1" fmla="*/ 252 h 252"/>
              <a:gd name="T2" fmla="*/ 955 w 1911"/>
              <a:gd name="T3" fmla="*/ 215 h 252"/>
              <a:gd name="T4" fmla="*/ 1593 w 1911"/>
              <a:gd name="T5" fmla="*/ 252 h 252"/>
              <a:gd name="T6" fmla="*/ 1911 w 1911"/>
              <a:gd name="T7" fmla="*/ 144 h 252"/>
              <a:gd name="T8" fmla="*/ 955 w 1911"/>
              <a:gd name="T9" fmla="*/ 0 h 252"/>
              <a:gd name="T10" fmla="*/ 0 w 1911"/>
              <a:gd name="T11" fmla="*/ 144 h 252"/>
              <a:gd name="T12" fmla="*/ 318 w 1911"/>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911" h="252">
                <a:moveTo>
                  <a:pt x="318" y="252"/>
                </a:moveTo>
                <a:cubicBezTo>
                  <a:pt x="487" y="229"/>
                  <a:pt x="711" y="215"/>
                  <a:pt x="955" y="215"/>
                </a:cubicBezTo>
                <a:cubicBezTo>
                  <a:pt x="1200" y="215"/>
                  <a:pt x="1424" y="229"/>
                  <a:pt x="1593" y="252"/>
                </a:cubicBezTo>
                <a:cubicBezTo>
                  <a:pt x="1788" y="225"/>
                  <a:pt x="1911" y="187"/>
                  <a:pt x="1911" y="144"/>
                </a:cubicBezTo>
                <a:cubicBezTo>
                  <a:pt x="1911" y="65"/>
                  <a:pt x="1483" y="0"/>
                  <a:pt x="955" y="0"/>
                </a:cubicBezTo>
                <a:cubicBezTo>
                  <a:pt x="428" y="0"/>
                  <a:pt x="0" y="65"/>
                  <a:pt x="0" y="144"/>
                </a:cubicBezTo>
                <a:cubicBezTo>
                  <a:pt x="0" y="187"/>
                  <a:pt x="123" y="225"/>
                  <a:pt x="318" y="252"/>
                </a:cubicBezTo>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6" name="Freeform 198">
            <a:extLst>
              <a:ext uri="{FF2B5EF4-FFF2-40B4-BE49-F238E27FC236}">
                <a16:creationId xmlns:a16="http://schemas.microsoft.com/office/drawing/2014/main" id="{0A02AE9A-7823-D94D-B57A-2417AD6BD426}"/>
              </a:ext>
            </a:extLst>
          </p:cNvPr>
          <p:cNvSpPr>
            <a:spLocks/>
          </p:cNvSpPr>
          <p:nvPr/>
        </p:nvSpPr>
        <p:spPr bwMode="auto">
          <a:xfrm flipH="1">
            <a:off x="4401254" y="1909639"/>
            <a:ext cx="2812929" cy="4908959"/>
          </a:xfrm>
          <a:custGeom>
            <a:avLst/>
            <a:gdLst>
              <a:gd name="T0" fmla="*/ 935 w 1261"/>
              <a:gd name="T1" fmla="*/ 0 h 2272"/>
              <a:gd name="T2" fmla="*/ 0 w 1261"/>
              <a:gd name="T3" fmla="*/ 0 h 2272"/>
              <a:gd name="T4" fmla="*/ 0 w 1261"/>
              <a:gd name="T5" fmla="*/ 262 h 2272"/>
              <a:gd name="T6" fmla="*/ 935 w 1261"/>
              <a:gd name="T7" fmla="*/ 262 h 2272"/>
              <a:gd name="T8" fmla="*/ 999 w 1261"/>
              <a:gd name="T9" fmla="*/ 340 h 2272"/>
              <a:gd name="T10" fmla="*/ 999 w 1261"/>
              <a:gd name="T11" fmla="*/ 2272 h 2272"/>
              <a:gd name="T12" fmla="*/ 1261 w 1261"/>
              <a:gd name="T13" fmla="*/ 2272 h 2272"/>
              <a:gd name="T14" fmla="*/ 1261 w 1261"/>
              <a:gd name="T15" fmla="*/ 340 h 2272"/>
              <a:gd name="T16" fmla="*/ 935 w 1261"/>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2">
                <a:moveTo>
                  <a:pt x="935" y="0"/>
                </a:moveTo>
                <a:cubicBezTo>
                  <a:pt x="0" y="0"/>
                  <a:pt x="0" y="0"/>
                  <a:pt x="0" y="0"/>
                </a:cubicBezTo>
                <a:cubicBezTo>
                  <a:pt x="0" y="262"/>
                  <a:pt x="0" y="262"/>
                  <a:pt x="0" y="262"/>
                </a:cubicBezTo>
                <a:cubicBezTo>
                  <a:pt x="935" y="262"/>
                  <a:pt x="935" y="262"/>
                  <a:pt x="935" y="262"/>
                </a:cubicBezTo>
                <a:cubicBezTo>
                  <a:pt x="980" y="262"/>
                  <a:pt x="999" y="301"/>
                  <a:pt x="999" y="340"/>
                </a:cubicBezTo>
                <a:cubicBezTo>
                  <a:pt x="999" y="2272"/>
                  <a:pt x="999" y="2272"/>
                  <a:pt x="999" y="2272"/>
                </a:cubicBezTo>
                <a:cubicBezTo>
                  <a:pt x="1261" y="2272"/>
                  <a:pt x="1261" y="2272"/>
                  <a:pt x="1261" y="2272"/>
                </a:cubicBezTo>
                <a:cubicBezTo>
                  <a:pt x="1261" y="340"/>
                  <a:pt x="1261" y="340"/>
                  <a:pt x="1261" y="340"/>
                </a:cubicBezTo>
                <a:cubicBezTo>
                  <a:pt x="1261" y="9"/>
                  <a:pt x="935" y="0"/>
                  <a:pt x="935" y="0"/>
                </a:cubicBezTo>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7" name="Freeform 198">
            <a:extLst>
              <a:ext uri="{FF2B5EF4-FFF2-40B4-BE49-F238E27FC236}">
                <a16:creationId xmlns:a16="http://schemas.microsoft.com/office/drawing/2014/main" id="{785EDF3E-5ED3-5444-A270-CBB48A54AA03}"/>
              </a:ext>
            </a:extLst>
          </p:cNvPr>
          <p:cNvSpPr>
            <a:spLocks/>
          </p:cNvSpPr>
          <p:nvPr/>
        </p:nvSpPr>
        <p:spPr bwMode="auto">
          <a:xfrm>
            <a:off x="1972899" y="1543739"/>
            <a:ext cx="3044664" cy="5313369"/>
          </a:xfrm>
          <a:custGeom>
            <a:avLst/>
            <a:gdLst>
              <a:gd name="T0" fmla="*/ 935 w 1261"/>
              <a:gd name="T1" fmla="*/ 0 h 2272"/>
              <a:gd name="T2" fmla="*/ 0 w 1261"/>
              <a:gd name="T3" fmla="*/ 0 h 2272"/>
              <a:gd name="T4" fmla="*/ 0 w 1261"/>
              <a:gd name="T5" fmla="*/ 262 h 2272"/>
              <a:gd name="T6" fmla="*/ 935 w 1261"/>
              <a:gd name="T7" fmla="*/ 262 h 2272"/>
              <a:gd name="T8" fmla="*/ 999 w 1261"/>
              <a:gd name="T9" fmla="*/ 340 h 2272"/>
              <a:gd name="T10" fmla="*/ 999 w 1261"/>
              <a:gd name="T11" fmla="*/ 2272 h 2272"/>
              <a:gd name="T12" fmla="*/ 1261 w 1261"/>
              <a:gd name="T13" fmla="*/ 2272 h 2272"/>
              <a:gd name="T14" fmla="*/ 1261 w 1261"/>
              <a:gd name="T15" fmla="*/ 340 h 2272"/>
              <a:gd name="T16" fmla="*/ 935 w 1261"/>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2">
                <a:moveTo>
                  <a:pt x="935" y="0"/>
                </a:moveTo>
                <a:cubicBezTo>
                  <a:pt x="0" y="0"/>
                  <a:pt x="0" y="0"/>
                  <a:pt x="0" y="0"/>
                </a:cubicBezTo>
                <a:cubicBezTo>
                  <a:pt x="0" y="262"/>
                  <a:pt x="0" y="262"/>
                  <a:pt x="0" y="262"/>
                </a:cubicBezTo>
                <a:cubicBezTo>
                  <a:pt x="935" y="262"/>
                  <a:pt x="935" y="262"/>
                  <a:pt x="935" y="262"/>
                </a:cubicBezTo>
                <a:cubicBezTo>
                  <a:pt x="980" y="262"/>
                  <a:pt x="999" y="301"/>
                  <a:pt x="999" y="340"/>
                </a:cubicBezTo>
                <a:cubicBezTo>
                  <a:pt x="999" y="2272"/>
                  <a:pt x="999" y="2272"/>
                  <a:pt x="999" y="2272"/>
                </a:cubicBezTo>
                <a:cubicBezTo>
                  <a:pt x="1261" y="2272"/>
                  <a:pt x="1261" y="2272"/>
                  <a:pt x="1261" y="2272"/>
                </a:cubicBezTo>
                <a:cubicBezTo>
                  <a:pt x="1261" y="340"/>
                  <a:pt x="1261" y="340"/>
                  <a:pt x="1261" y="340"/>
                </a:cubicBezTo>
                <a:cubicBezTo>
                  <a:pt x="1261" y="9"/>
                  <a:pt x="935" y="0"/>
                  <a:pt x="935" y="0"/>
                </a:cubicBezTo>
              </a:path>
            </a:pathLst>
          </a:custGeom>
          <a:solidFill>
            <a:schemeClr val="accent6">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grpSp>
        <p:nvGrpSpPr>
          <p:cNvPr id="8" name="Group 7">
            <a:extLst>
              <a:ext uri="{FF2B5EF4-FFF2-40B4-BE49-F238E27FC236}">
                <a16:creationId xmlns:a16="http://schemas.microsoft.com/office/drawing/2014/main" id="{B0680F48-CD05-0C44-9281-D7D6EF827A0F}"/>
              </a:ext>
            </a:extLst>
          </p:cNvPr>
          <p:cNvGrpSpPr/>
          <p:nvPr/>
        </p:nvGrpSpPr>
        <p:grpSpPr>
          <a:xfrm>
            <a:off x="2973192" y="3956904"/>
            <a:ext cx="3458927" cy="756115"/>
            <a:chOff x="2972378" y="3957041"/>
            <a:chExt cx="3459828" cy="756312"/>
          </a:xfrm>
        </p:grpSpPr>
        <p:sp>
          <p:nvSpPr>
            <p:cNvPr id="9" name="Freeform 203">
              <a:extLst>
                <a:ext uri="{FF2B5EF4-FFF2-40B4-BE49-F238E27FC236}">
                  <a16:creationId xmlns:a16="http://schemas.microsoft.com/office/drawing/2014/main" id="{7E5A7AEC-84B8-DF4C-8913-2A4D7C1C8D3F}"/>
                </a:ext>
              </a:extLst>
            </p:cNvPr>
            <p:cNvSpPr>
              <a:spLocks/>
            </p:cNvSpPr>
            <p:nvPr/>
          </p:nvSpPr>
          <p:spPr bwMode="auto">
            <a:xfrm>
              <a:off x="2972378" y="3957041"/>
              <a:ext cx="3459828" cy="756312"/>
            </a:xfrm>
            <a:custGeom>
              <a:avLst/>
              <a:gdLst>
                <a:gd name="T0" fmla="*/ 716 w 1433"/>
                <a:gd name="T1" fmla="*/ 94 h 313"/>
                <a:gd name="T2" fmla="*/ 0 w 1433"/>
                <a:gd name="T3" fmla="*/ 0 h 313"/>
                <a:gd name="T4" fmla="*/ 128 w 1433"/>
                <a:gd name="T5" fmla="*/ 225 h 313"/>
                <a:gd name="T6" fmla="*/ 716 w 1433"/>
                <a:gd name="T7" fmla="*/ 313 h 313"/>
                <a:gd name="T8" fmla="*/ 1305 w 1433"/>
                <a:gd name="T9" fmla="*/ 225 h 313"/>
                <a:gd name="T10" fmla="*/ 1433 w 1433"/>
                <a:gd name="T11" fmla="*/ 0 h 313"/>
                <a:gd name="T12" fmla="*/ 716 w 1433"/>
                <a:gd name="T13" fmla="*/ 94 h 313"/>
              </a:gdLst>
              <a:ahLst/>
              <a:cxnLst>
                <a:cxn ang="0">
                  <a:pos x="T0" y="T1"/>
                </a:cxn>
                <a:cxn ang="0">
                  <a:pos x="T2" y="T3"/>
                </a:cxn>
                <a:cxn ang="0">
                  <a:pos x="T4" y="T5"/>
                </a:cxn>
                <a:cxn ang="0">
                  <a:pos x="T6" y="T7"/>
                </a:cxn>
                <a:cxn ang="0">
                  <a:pos x="T8" y="T9"/>
                </a:cxn>
                <a:cxn ang="0">
                  <a:pos x="T10" y="T11"/>
                </a:cxn>
                <a:cxn ang="0">
                  <a:pos x="T12" y="T13"/>
                </a:cxn>
              </a:cxnLst>
              <a:rect l="0" t="0" r="r" b="b"/>
              <a:pathLst>
                <a:path w="1433" h="313">
                  <a:moveTo>
                    <a:pt x="716" y="94"/>
                  </a:moveTo>
                  <a:cubicBezTo>
                    <a:pt x="351" y="94"/>
                    <a:pt x="49" y="53"/>
                    <a:pt x="0" y="0"/>
                  </a:cubicBezTo>
                  <a:cubicBezTo>
                    <a:pt x="128" y="225"/>
                    <a:pt x="128" y="225"/>
                    <a:pt x="128" y="225"/>
                  </a:cubicBezTo>
                  <a:cubicBezTo>
                    <a:pt x="148" y="274"/>
                    <a:pt x="404" y="313"/>
                    <a:pt x="716" y="313"/>
                  </a:cubicBezTo>
                  <a:cubicBezTo>
                    <a:pt x="1029" y="313"/>
                    <a:pt x="1285" y="274"/>
                    <a:pt x="1305" y="225"/>
                  </a:cubicBezTo>
                  <a:cubicBezTo>
                    <a:pt x="1433" y="0"/>
                    <a:pt x="1433" y="0"/>
                    <a:pt x="1433" y="0"/>
                  </a:cubicBezTo>
                  <a:cubicBezTo>
                    <a:pt x="1385" y="53"/>
                    <a:pt x="1082" y="94"/>
                    <a:pt x="716" y="94"/>
                  </a:cubicBezTo>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10" name="Freeform 213">
              <a:extLst>
                <a:ext uri="{FF2B5EF4-FFF2-40B4-BE49-F238E27FC236}">
                  <a16:creationId xmlns:a16="http://schemas.microsoft.com/office/drawing/2014/main" id="{082C4EF5-9979-6F4E-871B-7E5FC60ACDE0}"/>
                </a:ext>
              </a:extLst>
            </p:cNvPr>
            <p:cNvSpPr>
              <a:spLocks/>
            </p:cNvSpPr>
            <p:nvPr/>
          </p:nvSpPr>
          <p:spPr bwMode="auto">
            <a:xfrm>
              <a:off x="3971248" y="4160858"/>
              <a:ext cx="1462089" cy="552494"/>
            </a:xfrm>
            <a:custGeom>
              <a:avLst/>
              <a:gdLst>
                <a:gd name="T0" fmla="*/ 171 w 605"/>
                <a:gd name="T1" fmla="*/ 226 h 229"/>
                <a:gd name="T2" fmla="*/ 279 w 605"/>
                <a:gd name="T3" fmla="*/ 229 h 229"/>
                <a:gd name="T4" fmla="*/ 279 w 605"/>
                <a:gd name="T5" fmla="*/ 229 h 229"/>
                <a:gd name="T6" fmla="*/ 280 w 605"/>
                <a:gd name="T7" fmla="*/ 229 h 229"/>
                <a:gd name="T8" fmla="*/ 281 w 605"/>
                <a:gd name="T9" fmla="*/ 229 h 229"/>
                <a:gd name="T10" fmla="*/ 284 w 605"/>
                <a:gd name="T11" fmla="*/ 229 h 229"/>
                <a:gd name="T12" fmla="*/ 287 w 605"/>
                <a:gd name="T13" fmla="*/ 229 h 229"/>
                <a:gd name="T14" fmla="*/ 288 w 605"/>
                <a:gd name="T15" fmla="*/ 229 h 229"/>
                <a:gd name="T16" fmla="*/ 288 w 605"/>
                <a:gd name="T17" fmla="*/ 229 h 229"/>
                <a:gd name="T18" fmla="*/ 289 w 605"/>
                <a:gd name="T19" fmla="*/ 229 h 229"/>
                <a:gd name="T20" fmla="*/ 290 w 605"/>
                <a:gd name="T21" fmla="*/ 229 h 229"/>
                <a:gd name="T22" fmla="*/ 291 w 605"/>
                <a:gd name="T23" fmla="*/ 229 h 229"/>
                <a:gd name="T24" fmla="*/ 292 w 605"/>
                <a:gd name="T25" fmla="*/ 229 h 229"/>
                <a:gd name="T26" fmla="*/ 292 w 605"/>
                <a:gd name="T27" fmla="*/ 229 h 229"/>
                <a:gd name="T28" fmla="*/ 293 w 605"/>
                <a:gd name="T29" fmla="*/ 229 h 229"/>
                <a:gd name="T30" fmla="*/ 294 w 605"/>
                <a:gd name="T31" fmla="*/ 229 h 229"/>
                <a:gd name="T32" fmla="*/ 295 w 605"/>
                <a:gd name="T33" fmla="*/ 229 h 229"/>
                <a:gd name="T34" fmla="*/ 295 w 605"/>
                <a:gd name="T35" fmla="*/ 229 h 229"/>
                <a:gd name="T36" fmla="*/ 296 w 605"/>
                <a:gd name="T37" fmla="*/ 229 h 229"/>
                <a:gd name="T38" fmla="*/ 297 w 605"/>
                <a:gd name="T39" fmla="*/ 229 h 229"/>
                <a:gd name="T40" fmla="*/ 298 w 605"/>
                <a:gd name="T41" fmla="*/ 229 h 229"/>
                <a:gd name="T42" fmla="*/ 299 w 605"/>
                <a:gd name="T43" fmla="*/ 229 h 229"/>
                <a:gd name="T44" fmla="*/ 300 w 605"/>
                <a:gd name="T45" fmla="*/ 229 h 229"/>
                <a:gd name="T46" fmla="*/ 301 w 605"/>
                <a:gd name="T47" fmla="*/ 229 h 229"/>
                <a:gd name="T48" fmla="*/ 301 w 605"/>
                <a:gd name="T49" fmla="*/ 229 h 229"/>
                <a:gd name="T50" fmla="*/ 302 w 605"/>
                <a:gd name="T51" fmla="*/ 229 h 229"/>
                <a:gd name="T52" fmla="*/ 303 w 605"/>
                <a:gd name="T53" fmla="*/ 229 h 229"/>
                <a:gd name="T54" fmla="*/ 304 w 605"/>
                <a:gd name="T55" fmla="*/ 229 h 229"/>
                <a:gd name="T56" fmla="*/ 305 w 605"/>
                <a:gd name="T57" fmla="*/ 229 h 229"/>
                <a:gd name="T58" fmla="*/ 305 w 605"/>
                <a:gd name="T59" fmla="*/ 229 h 229"/>
                <a:gd name="T60" fmla="*/ 307 w 605"/>
                <a:gd name="T61" fmla="*/ 229 h 229"/>
                <a:gd name="T62" fmla="*/ 309 w 605"/>
                <a:gd name="T63" fmla="*/ 229 h 229"/>
                <a:gd name="T64" fmla="*/ 605 w 605"/>
                <a:gd name="T65" fmla="*/ 0 h 229"/>
                <a:gd name="T66" fmla="*/ 318 w 605"/>
                <a:gd name="T67" fmla="*/ 10 h 229"/>
                <a:gd name="T68" fmla="*/ 314 w 605"/>
                <a:gd name="T69" fmla="*/ 10 h 229"/>
                <a:gd name="T70" fmla="*/ 314 w 605"/>
                <a:gd name="T71" fmla="*/ 10 h 229"/>
                <a:gd name="T72" fmla="*/ 312 w 605"/>
                <a:gd name="T73" fmla="*/ 10 h 229"/>
                <a:gd name="T74" fmla="*/ 311 w 605"/>
                <a:gd name="T75" fmla="*/ 10 h 229"/>
                <a:gd name="T76" fmla="*/ 310 w 605"/>
                <a:gd name="T77" fmla="*/ 10 h 229"/>
                <a:gd name="T78" fmla="*/ 309 w 605"/>
                <a:gd name="T79" fmla="*/ 10 h 229"/>
                <a:gd name="T80" fmla="*/ 308 w 605"/>
                <a:gd name="T81" fmla="*/ 10 h 229"/>
                <a:gd name="T82" fmla="*/ 307 w 605"/>
                <a:gd name="T83" fmla="*/ 10 h 229"/>
                <a:gd name="T84" fmla="*/ 306 w 605"/>
                <a:gd name="T85" fmla="*/ 10 h 229"/>
                <a:gd name="T86" fmla="*/ 305 w 605"/>
                <a:gd name="T87" fmla="*/ 10 h 229"/>
                <a:gd name="T88" fmla="*/ 304 w 605"/>
                <a:gd name="T89" fmla="*/ 10 h 229"/>
                <a:gd name="T90" fmla="*/ 303 w 605"/>
                <a:gd name="T91" fmla="*/ 10 h 229"/>
                <a:gd name="T92" fmla="*/ 302 w 605"/>
                <a:gd name="T93" fmla="*/ 10 h 229"/>
                <a:gd name="T94" fmla="*/ 301 w 605"/>
                <a:gd name="T95" fmla="*/ 10 h 229"/>
                <a:gd name="T96" fmla="*/ 300 w 605"/>
                <a:gd name="T97" fmla="*/ 10 h 229"/>
                <a:gd name="T98" fmla="*/ 298 w 605"/>
                <a:gd name="T99" fmla="*/ 10 h 229"/>
                <a:gd name="T100" fmla="*/ 297 w 605"/>
                <a:gd name="T101" fmla="*/ 10 h 229"/>
                <a:gd name="T102" fmla="*/ 296 w 605"/>
                <a:gd name="T103" fmla="*/ 10 h 229"/>
                <a:gd name="T104" fmla="*/ 295 w 605"/>
                <a:gd name="T105" fmla="*/ 10 h 229"/>
                <a:gd name="T106" fmla="*/ 294 w 605"/>
                <a:gd name="T107" fmla="*/ 10 h 229"/>
                <a:gd name="T108" fmla="*/ 293 w 605"/>
                <a:gd name="T109" fmla="*/ 10 h 229"/>
                <a:gd name="T110" fmla="*/ 291 w 605"/>
                <a:gd name="T111" fmla="*/ 10 h 229"/>
                <a:gd name="T112" fmla="*/ 288 w 605"/>
                <a:gd name="T113" fmla="*/ 10 h 229"/>
                <a:gd name="T114" fmla="*/ 171 w 605"/>
                <a:gd name="T115"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5" h="229">
                  <a:moveTo>
                    <a:pt x="0" y="0"/>
                  </a:moveTo>
                  <a:cubicBezTo>
                    <a:pt x="57" y="220"/>
                    <a:pt x="57" y="220"/>
                    <a:pt x="57" y="220"/>
                  </a:cubicBezTo>
                  <a:cubicBezTo>
                    <a:pt x="93" y="223"/>
                    <a:pt x="131" y="225"/>
                    <a:pt x="171" y="226"/>
                  </a:cubicBezTo>
                  <a:cubicBezTo>
                    <a:pt x="205" y="228"/>
                    <a:pt x="240" y="228"/>
                    <a:pt x="275" y="229"/>
                  </a:cubicBezTo>
                  <a:cubicBezTo>
                    <a:pt x="275" y="229"/>
                    <a:pt x="275" y="229"/>
                    <a:pt x="275" y="229"/>
                  </a:cubicBezTo>
                  <a:cubicBezTo>
                    <a:pt x="276" y="229"/>
                    <a:pt x="278" y="229"/>
                    <a:pt x="279" y="229"/>
                  </a:cubicBezTo>
                  <a:cubicBezTo>
                    <a:pt x="279" y="229"/>
                    <a:pt x="279" y="229"/>
                    <a:pt x="279" y="229"/>
                  </a:cubicBezTo>
                  <a:cubicBezTo>
                    <a:pt x="279" y="229"/>
                    <a:pt x="279" y="229"/>
                    <a:pt x="279" y="229"/>
                  </a:cubicBezTo>
                  <a:cubicBezTo>
                    <a:pt x="279" y="229"/>
                    <a:pt x="279" y="229"/>
                    <a:pt x="279" y="229"/>
                  </a:cubicBezTo>
                  <a:cubicBezTo>
                    <a:pt x="279" y="229"/>
                    <a:pt x="279" y="229"/>
                    <a:pt x="280" y="229"/>
                  </a:cubicBezTo>
                  <a:cubicBezTo>
                    <a:pt x="280" y="229"/>
                    <a:pt x="280" y="229"/>
                    <a:pt x="280" y="229"/>
                  </a:cubicBezTo>
                  <a:cubicBezTo>
                    <a:pt x="280" y="229"/>
                    <a:pt x="280" y="229"/>
                    <a:pt x="280" y="229"/>
                  </a:cubicBezTo>
                  <a:cubicBezTo>
                    <a:pt x="280" y="229"/>
                    <a:pt x="280" y="229"/>
                    <a:pt x="280" y="229"/>
                  </a:cubicBezTo>
                  <a:cubicBezTo>
                    <a:pt x="280" y="229"/>
                    <a:pt x="280" y="229"/>
                    <a:pt x="281" y="229"/>
                  </a:cubicBezTo>
                  <a:cubicBezTo>
                    <a:pt x="281" y="229"/>
                    <a:pt x="281" y="229"/>
                    <a:pt x="281" y="229"/>
                  </a:cubicBezTo>
                  <a:cubicBezTo>
                    <a:pt x="282" y="229"/>
                    <a:pt x="282" y="229"/>
                    <a:pt x="283" y="229"/>
                  </a:cubicBezTo>
                  <a:cubicBezTo>
                    <a:pt x="283" y="229"/>
                    <a:pt x="283" y="229"/>
                    <a:pt x="283" y="229"/>
                  </a:cubicBezTo>
                  <a:cubicBezTo>
                    <a:pt x="284" y="229"/>
                    <a:pt x="284" y="229"/>
                    <a:pt x="284" y="229"/>
                  </a:cubicBezTo>
                  <a:cubicBezTo>
                    <a:pt x="284" y="229"/>
                    <a:pt x="284" y="229"/>
                    <a:pt x="284" y="229"/>
                  </a:cubicBezTo>
                  <a:cubicBezTo>
                    <a:pt x="285" y="229"/>
                    <a:pt x="286" y="229"/>
                    <a:pt x="287" y="229"/>
                  </a:cubicBezTo>
                  <a:cubicBezTo>
                    <a:pt x="287" y="229"/>
                    <a:pt x="287" y="229"/>
                    <a:pt x="287" y="229"/>
                  </a:cubicBezTo>
                  <a:cubicBezTo>
                    <a:pt x="287" y="229"/>
                    <a:pt x="287" y="229"/>
                    <a:pt x="287" y="229"/>
                  </a:cubicBezTo>
                  <a:cubicBezTo>
                    <a:pt x="287" y="229"/>
                    <a:pt x="287" y="229"/>
                    <a:pt x="287" y="229"/>
                  </a:cubicBezTo>
                  <a:cubicBezTo>
                    <a:pt x="288" y="229"/>
                    <a:pt x="288" y="229"/>
                    <a:pt x="288" y="229"/>
                  </a:cubicBezTo>
                  <a:cubicBezTo>
                    <a:pt x="288" y="229"/>
                    <a:pt x="288" y="229"/>
                    <a:pt x="288" y="229"/>
                  </a:cubicBezTo>
                  <a:cubicBezTo>
                    <a:pt x="288" y="229"/>
                    <a:pt x="288" y="229"/>
                    <a:pt x="288" y="229"/>
                  </a:cubicBezTo>
                  <a:cubicBezTo>
                    <a:pt x="288" y="229"/>
                    <a:pt x="288" y="229"/>
                    <a:pt x="288" y="229"/>
                  </a:cubicBezTo>
                  <a:cubicBezTo>
                    <a:pt x="288" y="229"/>
                    <a:pt x="289" y="229"/>
                    <a:pt x="289" y="229"/>
                  </a:cubicBezTo>
                  <a:cubicBezTo>
                    <a:pt x="289" y="229"/>
                    <a:pt x="289" y="229"/>
                    <a:pt x="289" y="229"/>
                  </a:cubicBezTo>
                  <a:cubicBezTo>
                    <a:pt x="289" y="229"/>
                    <a:pt x="289" y="229"/>
                    <a:pt x="289" y="229"/>
                  </a:cubicBezTo>
                  <a:cubicBezTo>
                    <a:pt x="289" y="229"/>
                    <a:pt x="289" y="229"/>
                    <a:pt x="289" y="229"/>
                  </a:cubicBezTo>
                  <a:cubicBezTo>
                    <a:pt x="289" y="229"/>
                    <a:pt x="290" y="229"/>
                    <a:pt x="290" y="229"/>
                  </a:cubicBezTo>
                  <a:cubicBezTo>
                    <a:pt x="290" y="229"/>
                    <a:pt x="290" y="229"/>
                    <a:pt x="290" y="229"/>
                  </a:cubicBezTo>
                  <a:cubicBezTo>
                    <a:pt x="290" y="229"/>
                    <a:pt x="290" y="229"/>
                    <a:pt x="290" y="229"/>
                  </a:cubicBezTo>
                  <a:cubicBezTo>
                    <a:pt x="290" y="229"/>
                    <a:pt x="291" y="229"/>
                    <a:pt x="291" y="229"/>
                  </a:cubicBezTo>
                  <a:cubicBezTo>
                    <a:pt x="291" y="229"/>
                    <a:pt x="291" y="229"/>
                    <a:pt x="291" y="229"/>
                  </a:cubicBezTo>
                  <a:cubicBezTo>
                    <a:pt x="291" y="229"/>
                    <a:pt x="291" y="229"/>
                    <a:pt x="291" y="229"/>
                  </a:cubicBezTo>
                  <a:cubicBezTo>
                    <a:pt x="291" y="229"/>
                    <a:pt x="291" y="229"/>
                    <a:pt x="291" y="229"/>
                  </a:cubicBezTo>
                  <a:cubicBezTo>
                    <a:pt x="291" y="229"/>
                    <a:pt x="291" y="229"/>
                    <a:pt x="292" y="229"/>
                  </a:cubicBezTo>
                  <a:cubicBezTo>
                    <a:pt x="292" y="229"/>
                    <a:pt x="292" y="229"/>
                    <a:pt x="292" y="229"/>
                  </a:cubicBezTo>
                  <a:cubicBezTo>
                    <a:pt x="292" y="229"/>
                    <a:pt x="292" y="229"/>
                    <a:pt x="292" y="229"/>
                  </a:cubicBezTo>
                  <a:cubicBezTo>
                    <a:pt x="292" y="229"/>
                    <a:pt x="292" y="229"/>
                    <a:pt x="292" y="229"/>
                  </a:cubicBezTo>
                  <a:cubicBezTo>
                    <a:pt x="292" y="229"/>
                    <a:pt x="292" y="229"/>
                    <a:pt x="293" y="229"/>
                  </a:cubicBezTo>
                  <a:cubicBezTo>
                    <a:pt x="293" y="229"/>
                    <a:pt x="293" y="229"/>
                    <a:pt x="293" y="229"/>
                  </a:cubicBezTo>
                  <a:cubicBezTo>
                    <a:pt x="293" y="229"/>
                    <a:pt x="293" y="229"/>
                    <a:pt x="293" y="229"/>
                  </a:cubicBezTo>
                  <a:cubicBezTo>
                    <a:pt x="293" y="229"/>
                    <a:pt x="293" y="229"/>
                    <a:pt x="293" y="229"/>
                  </a:cubicBezTo>
                  <a:cubicBezTo>
                    <a:pt x="293" y="229"/>
                    <a:pt x="294" y="229"/>
                    <a:pt x="294" y="229"/>
                  </a:cubicBezTo>
                  <a:cubicBezTo>
                    <a:pt x="294" y="229"/>
                    <a:pt x="294" y="229"/>
                    <a:pt x="294" y="229"/>
                  </a:cubicBezTo>
                  <a:cubicBezTo>
                    <a:pt x="294" y="229"/>
                    <a:pt x="294" y="229"/>
                    <a:pt x="294" y="229"/>
                  </a:cubicBezTo>
                  <a:cubicBezTo>
                    <a:pt x="294" y="229"/>
                    <a:pt x="294" y="229"/>
                    <a:pt x="294" y="229"/>
                  </a:cubicBezTo>
                  <a:cubicBezTo>
                    <a:pt x="294" y="229"/>
                    <a:pt x="295" y="229"/>
                    <a:pt x="295" y="229"/>
                  </a:cubicBezTo>
                  <a:cubicBezTo>
                    <a:pt x="295" y="229"/>
                    <a:pt x="295" y="229"/>
                    <a:pt x="295" y="229"/>
                  </a:cubicBezTo>
                  <a:cubicBezTo>
                    <a:pt x="295" y="229"/>
                    <a:pt x="295" y="229"/>
                    <a:pt x="295" y="229"/>
                  </a:cubicBezTo>
                  <a:cubicBezTo>
                    <a:pt x="295" y="229"/>
                    <a:pt x="295" y="229"/>
                    <a:pt x="295" y="229"/>
                  </a:cubicBezTo>
                  <a:cubicBezTo>
                    <a:pt x="295" y="229"/>
                    <a:pt x="296" y="229"/>
                    <a:pt x="296" y="229"/>
                  </a:cubicBezTo>
                  <a:cubicBezTo>
                    <a:pt x="296" y="229"/>
                    <a:pt x="296" y="229"/>
                    <a:pt x="296" y="229"/>
                  </a:cubicBezTo>
                  <a:cubicBezTo>
                    <a:pt x="296" y="229"/>
                    <a:pt x="296" y="229"/>
                    <a:pt x="296" y="229"/>
                  </a:cubicBezTo>
                  <a:cubicBezTo>
                    <a:pt x="296" y="229"/>
                    <a:pt x="296" y="229"/>
                    <a:pt x="296" y="229"/>
                  </a:cubicBezTo>
                  <a:cubicBezTo>
                    <a:pt x="296" y="229"/>
                    <a:pt x="297" y="229"/>
                    <a:pt x="297" y="229"/>
                  </a:cubicBezTo>
                  <a:cubicBezTo>
                    <a:pt x="297" y="229"/>
                    <a:pt x="297" y="229"/>
                    <a:pt x="297" y="229"/>
                  </a:cubicBezTo>
                  <a:cubicBezTo>
                    <a:pt x="297" y="229"/>
                    <a:pt x="297" y="229"/>
                    <a:pt x="297" y="229"/>
                  </a:cubicBezTo>
                  <a:cubicBezTo>
                    <a:pt x="297" y="229"/>
                    <a:pt x="297" y="229"/>
                    <a:pt x="297" y="229"/>
                  </a:cubicBezTo>
                  <a:cubicBezTo>
                    <a:pt x="298" y="229"/>
                    <a:pt x="298" y="229"/>
                    <a:pt x="298" y="229"/>
                  </a:cubicBezTo>
                  <a:cubicBezTo>
                    <a:pt x="298" y="229"/>
                    <a:pt x="298" y="229"/>
                    <a:pt x="298" y="229"/>
                  </a:cubicBezTo>
                  <a:cubicBezTo>
                    <a:pt x="299" y="229"/>
                    <a:pt x="299" y="229"/>
                    <a:pt x="299" y="229"/>
                  </a:cubicBezTo>
                  <a:cubicBezTo>
                    <a:pt x="299" y="229"/>
                    <a:pt x="299" y="229"/>
                    <a:pt x="299" y="229"/>
                  </a:cubicBezTo>
                  <a:cubicBezTo>
                    <a:pt x="299" y="229"/>
                    <a:pt x="299" y="229"/>
                    <a:pt x="299" y="229"/>
                  </a:cubicBezTo>
                  <a:cubicBezTo>
                    <a:pt x="299" y="229"/>
                    <a:pt x="299" y="229"/>
                    <a:pt x="299" y="229"/>
                  </a:cubicBezTo>
                  <a:cubicBezTo>
                    <a:pt x="300" y="229"/>
                    <a:pt x="300" y="229"/>
                    <a:pt x="300" y="229"/>
                  </a:cubicBezTo>
                  <a:cubicBezTo>
                    <a:pt x="300" y="229"/>
                    <a:pt x="300" y="229"/>
                    <a:pt x="300" y="229"/>
                  </a:cubicBezTo>
                  <a:cubicBezTo>
                    <a:pt x="300" y="229"/>
                    <a:pt x="300" y="229"/>
                    <a:pt x="300" y="229"/>
                  </a:cubicBezTo>
                  <a:cubicBezTo>
                    <a:pt x="300" y="229"/>
                    <a:pt x="300"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2" y="229"/>
                    <a:pt x="302" y="229"/>
                    <a:pt x="302" y="229"/>
                  </a:cubicBezTo>
                  <a:cubicBezTo>
                    <a:pt x="302" y="229"/>
                    <a:pt x="302" y="229"/>
                    <a:pt x="302" y="229"/>
                  </a:cubicBezTo>
                  <a:cubicBezTo>
                    <a:pt x="302" y="229"/>
                    <a:pt x="302" y="229"/>
                    <a:pt x="302" y="229"/>
                  </a:cubicBezTo>
                  <a:cubicBezTo>
                    <a:pt x="303" y="229"/>
                    <a:pt x="303" y="229"/>
                    <a:pt x="303" y="229"/>
                  </a:cubicBezTo>
                  <a:cubicBezTo>
                    <a:pt x="303" y="229"/>
                    <a:pt x="303" y="229"/>
                    <a:pt x="303" y="229"/>
                  </a:cubicBezTo>
                  <a:cubicBezTo>
                    <a:pt x="303" y="229"/>
                    <a:pt x="303" y="229"/>
                    <a:pt x="303" y="229"/>
                  </a:cubicBezTo>
                  <a:cubicBezTo>
                    <a:pt x="303" y="229"/>
                    <a:pt x="304" y="229"/>
                    <a:pt x="304" y="229"/>
                  </a:cubicBezTo>
                  <a:cubicBezTo>
                    <a:pt x="304" y="229"/>
                    <a:pt x="304" y="229"/>
                    <a:pt x="304" y="229"/>
                  </a:cubicBezTo>
                  <a:cubicBezTo>
                    <a:pt x="304" y="229"/>
                    <a:pt x="304" y="229"/>
                    <a:pt x="304" y="229"/>
                  </a:cubicBezTo>
                  <a:cubicBezTo>
                    <a:pt x="304" y="229"/>
                    <a:pt x="304" y="229"/>
                    <a:pt x="304" y="229"/>
                  </a:cubicBezTo>
                  <a:cubicBezTo>
                    <a:pt x="304" y="229"/>
                    <a:pt x="305" y="229"/>
                    <a:pt x="305" y="229"/>
                  </a:cubicBezTo>
                  <a:cubicBezTo>
                    <a:pt x="305" y="229"/>
                    <a:pt x="305" y="229"/>
                    <a:pt x="305" y="229"/>
                  </a:cubicBezTo>
                  <a:cubicBezTo>
                    <a:pt x="305" y="229"/>
                    <a:pt x="305" y="229"/>
                    <a:pt x="305" y="229"/>
                  </a:cubicBezTo>
                  <a:cubicBezTo>
                    <a:pt x="305" y="229"/>
                    <a:pt x="305" y="229"/>
                    <a:pt x="305" y="229"/>
                  </a:cubicBezTo>
                  <a:cubicBezTo>
                    <a:pt x="306" y="229"/>
                    <a:pt x="306" y="229"/>
                    <a:pt x="306" y="229"/>
                  </a:cubicBezTo>
                  <a:cubicBezTo>
                    <a:pt x="306" y="229"/>
                    <a:pt x="306" y="229"/>
                    <a:pt x="307" y="229"/>
                  </a:cubicBezTo>
                  <a:cubicBezTo>
                    <a:pt x="307" y="229"/>
                    <a:pt x="307" y="229"/>
                    <a:pt x="307" y="229"/>
                  </a:cubicBezTo>
                  <a:cubicBezTo>
                    <a:pt x="307" y="229"/>
                    <a:pt x="307" y="229"/>
                    <a:pt x="308" y="229"/>
                  </a:cubicBezTo>
                  <a:cubicBezTo>
                    <a:pt x="308" y="229"/>
                    <a:pt x="308" y="229"/>
                    <a:pt x="308" y="229"/>
                  </a:cubicBezTo>
                  <a:cubicBezTo>
                    <a:pt x="308" y="229"/>
                    <a:pt x="308" y="229"/>
                    <a:pt x="309" y="229"/>
                  </a:cubicBezTo>
                  <a:cubicBezTo>
                    <a:pt x="309" y="229"/>
                    <a:pt x="309" y="229"/>
                    <a:pt x="309" y="229"/>
                  </a:cubicBezTo>
                  <a:cubicBezTo>
                    <a:pt x="394" y="229"/>
                    <a:pt x="475" y="226"/>
                    <a:pt x="548" y="220"/>
                  </a:cubicBezTo>
                  <a:cubicBezTo>
                    <a:pt x="605" y="0"/>
                    <a:pt x="605" y="0"/>
                    <a:pt x="605" y="0"/>
                  </a:cubicBezTo>
                  <a:cubicBezTo>
                    <a:pt x="551" y="4"/>
                    <a:pt x="494" y="6"/>
                    <a:pt x="433" y="8"/>
                  </a:cubicBezTo>
                  <a:cubicBezTo>
                    <a:pt x="396" y="9"/>
                    <a:pt x="357" y="10"/>
                    <a:pt x="318" y="10"/>
                  </a:cubicBezTo>
                  <a:cubicBezTo>
                    <a:pt x="318" y="10"/>
                    <a:pt x="318" y="10"/>
                    <a:pt x="318" y="10"/>
                  </a:cubicBezTo>
                  <a:cubicBezTo>
                    <a:pt x="317" y="10"/>
                    <a:pt x="316" y="10"/>
                    <a:pt x="315" y="10"/>
                  </a:cubicBezTo>
                  <a:cubicBezTo>
                    <a:pt x="315" y="10"/>
                    <a:pt x="315" y="10"/>
                    <a:pt x="315" y="10"/>
                  </a:cubicBezTo>
                  <a:cubicBezTo>
                    <a:pt x="315" y="10"/>
                    <a:pt x="315" y="10"/>
                    <a:pt x="314" y="10"/>
                  </a:cubicBezTo>
                  <a:cubicBezTo>
                    <a:pt x="314" y="10"/>
                    <a:pt x="314" y="10"/>
                    <a:pt x="314" y="10"/>
                  </a:cubicBezTo>
                  <a:cubicBezTo>
                    <a:pt x="314" y="10"/>
                    <a:pt x="314" y="10"/>
                    <a:pt x="314" y="10"/>
                  </a:cubicBezTo>
                  <a:cubicBezTo>
                    <a:pt x="314" y="10"/>
                    <a:pt x="314" y="10"/>
                    <a:pt x="314" y="10"/>
                  </a:cubicBezTo>
                  <a:cubicBezTo>
                    <a:pt x="313" y="10"/>
                    <a:pt x="313" y="10"/>
                    <a:pt x="313" y="10"/>
                  </a:cubicBezTo>
                  <a:cubicBezTo>
                    <a:pt x="313" y="10"/>
                    <a:pt x="312" y="10"/>
                    <a:pt x="312" y="10"/>
                  </a:cubicBezTo>
                  <a:cubicBezTo>
                    <a:pt x="312" y="10"/>
                    <a:pt x="312" y="10"/>
                    <a:pt x="312" y="10"/>
                  </a:cubicBezTo>
                  <a:cubicBezTo>
                    <a:pt x="312" y="10"/>
                    <a:pt x="312" y="10"/>
                    <a:pt x="312" y="10"/>
                  </a:cubicBezTo>
                  <a:cubicBezTo>
                    <a:pt x="312" y="10"/>
                    <a:pt x="312" y="10"/>
                    <a:pt x="311" y="10"/>
                  </a:cubicBezTo>
                  <a:cubicBezTo>
                    <a:pt x="311" y="10"/>
                    <a:pt x="311" y="10"/>
                    <a:pt x="311" y="10"/>
                  </a:cubicBezTo>
                  <a:cubicBezTo>
                    <a:pt x="311" y="10"/>
                    <a:pt x="311" y="10"/>
                    <a:pt x="311" y="10"/>
                  </a:cubicBezTo>
                  <a:cubicBezTo>
                    <a:pt x="311" y="10"/>
                    <a:pt x="311" y="10"/>
                    <a:pt x="311" y="10"/>
                  </a:cubicBezTo>
                  <a:cubicBezTo>
                    <a:pt x="310" y="10"/>
                    <a:pt x="310" y="10"/>
                    <a:pt x="310" y="10"/>
                  </a:cubicBezTo>
                  <a:cubicBezTo>
                    <a:pt x="310" y="10"/>
                    <a:pt x="310" y="10"/>
                    <a:pt x="310" y="10"/>
                  </a:cubicBezTo>
                  <a:cubicBezTo>
                    <a:pt x="310" y="10"/>
                    <a:pt x="309" y="10"/>
                    <a:pt x="309" y="10"/>
                  </a:cubicBezTo>
                  <a:cubicBezTo>
                    <a:pt x="309" y="10"/>
                    <a:pt x="309" y="10"/>
                    <a:pt x="309" y="10"/>
                  </a:cubicBezTo>
                  <a:cubicBezTo>
                    <a:pt x="308" y="10"/>
                    <a:pt x="308" y="10"/>
                    <a:pt x="308" y="10"/>
                  </a:cubicBezTo>
                  <a:cubicBezTo>
                    <a:pt x="308" y="10"/>
                    <a:pt x="308" y="10"/>
                    <a:pt x="308" y="10"/>
                  </a:cubicBezTo>
                  <a:cubicBezTo>
                    <a:pt x="308" y="10"/>
                    <a:pt x="308" y="10"/>
                    <a:pt x="308" y="10"/>
                  </a:cubicBezTo>
                  <a:cubicBezTo>
                    <a:pt x="308" y="10"/>
                    <a:pt x="307" y="10"/>
                    <a:pt x="307" y="10"/>
                  </a:cubicBezTo>
                  <a:cubicBezTo>
                    <a:pt x="307" y="10"/>
                    <a:pt x="307" y="10"/>
                    <a:pt x="307" y="10"/>
                  </a:cubicBezTo>
                  <a:cubicBezTo>
                    <a:pt x="307" y="10"/>
                    <a:pt x="307" y="10"/>
                    <a:pt x="307" y="10"/>
                  </a:cubicBezTo>
                  <a:cubicBezTo>
                    <a:pt x="307" y="10"/>
                    <a:pt x="306" y="10"/>
                    <a:pt x="306" y="10"/>
                  </a:cubicBezTo>
                  <a:cubicBezTo>
                    <a:pt x="306" y="10"/>
                    <a:pt x="306" y="10"/>
                    <a:pt x="306" y="10"/>
                  </a:cubicBezTo>
                  <a:cubicBezTo>
                    <a:pt x="306" y="10"/>
                    <a:pt x="306" y="10"/>
                    <a:pt x="306" y="10"/>
                  </a:cubicBezTo>
                  <a:cubicBezTo>
                    <a:pt x="306" y="10"/>
                    <a:pt x="306" y="10"/>
                    <a:pt x="306" y="10"/>
                  </a:cubicBezTo>
                  <a:cubicBezTo>
                    <a:pt x="305" y="10"/>
                    <a:pt x="305" y="10"/>
                    <a:pt x="305" y="10"/>
                  </a:cubicBezTo>
                  <a:cubicBezTo>
                    <a:pt x="305" y="10"/>
                    <a:pt x="305" y="10"/>
                    <a:pt x="305" y="10"/>
                  </a:cubicBezTo>
                  <a:cubicBezTo>
                    <a:pt x="305" y="10"/>
                    <a:pt x="305" y="10"/>
                    <a:pt x="304" y="10"/>
                  </a:cubicBezTo>
                  <a:cubicBezTo>
                    <a:pt x="304" y="10"/>
                    <a:pt x="304" y="10"/>
                    <a:pt x="304" y="10"/>
                  </a:cubicBezTo>
                  <a:cubicBezTo>
                    <a:pt x="304" y="10"/>
                    <a:pt x="304" y="10"/>
                    <a:pt x="304" y="10"/>
                  </a:cubicBezTo>
                  <a:cubicBezTo>
                    <a:pt x="304" y="10"/>
                    <a:pt x="304" y="10"/>
                    <a:pt x="304" y="10"/>
                  </a:cubicBezTo>
                  <a:cubicBezTo>
                    <a:pt x="303" y="10"/>
                    <a:pt x="303" y="10"/>
                    <a:pt x="303" y="10"/>
                  </a:cubicBezTo>
                  <a:cubicBezTo>
                    <a:pt x="303" y="10"/>
                    <a:pt x="303" y="10"/>
                    <a:pt x="303" y="10"/>
                  </a:cubicBezTo>
                  <a:cubicBezTo>
                    <a:pt x="303" y="10"/>
                    <a:pt x="303" y="10"/>
                    <a:pt x="302" y="10"/>
                  </a:cubicBezTo>
                  <a:cubicBezTo>
                    <a:pt x="302" y="10"/>
                    <a:pt x="302" y="10"/>
                    <a:pt x="302" y="10"/>
                  </a:cubicBezTo>
                  <a:cubicBezTo>
                    <a:pt x="302" y="10"/>
                    <a:pt x="302" y="10"/>
                    <a:pt x="302" y="10"/>
                  </a:cubicBezTo>
                  <a:cubicBezTo>
                    <a:pt x="302" y="10"/>
                    <a:pt x="301" y="10"/>
                    <a:pt x="301" y="10"/>
                  </a:cubicBezTo>
                  <a:cubicBezTo>
                    <a:pt x="301" y="10"/>
                    <a:pt x="301" y="10"/>
                    <a:pt x="301" y="10"/>
                  </a:cubicBezTo>
                  <a:cubicBezTo>
                    <a:pt x="301" y="10"/>
                    <a:pt x="301" y="10"/>
                    <a:pt x="301" y="10"/>
                  </a:cubicBezTo>
                  <a:cubicBezTo>
                    <a:pt x="301" y="10"/>
                    <a:pt x="301" y="10"/>
                    <a:pt x="300" y="10"/>
                  </a:cubicBezTo>
                  <a:cubicBezTo>
                    <a:pt x="300" y="10"/>
                    <a:pt x="300" y="10"/>
                    <a:pt x="300" y="10"/>
                  </a:cubicBezTo>
                  <a:cubicBezTo>
                    <a:pt x="300" y="10"/>
                    <a:pt x="300" y="10"/>
                    <a:pt x="300" y="10"/>
                  </a:cubicBezTo>
                  <a:cubicBezTo>
                    <a:pt x="299" y="10"/>
                    <a:pt x="299" y="10"/>
                    <a:pt x="299" y="10"/>
                  </a:cubicBezTo>
                  <a:cubicBezTo>
                    <a:pt x="299" y="10"/>
                    <a:pt x="299" y="10"/>
                    <a:pt x="299" y="10"/>
                  </a:cubicBezTo>
                  <a:cubicBezTo>
                    <a:pt x="298" y="10"/>
                    <a:pt x="298" y="10"/>
                    <a:pt x="298" y="10"/>
                  </a:cubicBezTo>
                  <a:cubicBezTo>
                    <a:pt x="298" y="10"/>
                    <a:pt x="298" y="10"/>
                    <a:pt x="298" y="10"/>
                  </a:cubicBezTo>
                  <a:cubicBezTo>
                    <a:pt x="298" y="10"/>
                    <a:pt x="298" y="10"/>
                    <a:pt x="297" y="10"/>
                  </a:cubicBezTo>
                  <a:cubicBezTo>
                    <a:pt x="297" y="10"/>
                    <a:pt x="297" y="10"/>
                    <a:pt x="297" y="10"/>
                  </a:cubicBezTo>
                  <a:cubicBezTo>
                    <a:pt x="297" y="10"/>
                    <a:pt x="297" y="10"/>
                    <a:pt x="297" y="10"/>
                  </a:cubicBezTo>
                  <a:cubicBezTo>
                    <a:pt x="297" y="10"/>
                    <a:pt x="297" y="10"/>
                    <a:pt x="297" y="10"/>
                  </a:cubicBezTo>
                  <a:cubicBezTo>
                    <a:pt x="296" y="10"/>
                    <a:pt x="296" y="10"/>
                    <a:pt x="296" y="10"/>
                  </a:cubicBezTo>
                  <a:cubicBezTo>
                    <a:pt x="296" y="10"/>
                    <a:pt x="296" y="10"/>
                    <a:pt x="296" y="10"/>
                  </a:cubicBezTo>
                  <a:cubicBezTo>
                    <a:pt x="296" y="10"/>
                    <a:pt x="295" y="10"/>
                    <a:pt x="295" y="10"/>
                  </a:cubicBezTo>
                  <a:cubicBezTo>
                    <a:pt x="295" y="10"/>
                    <a:pt x="295" y="10"/>
                    <a:pt x="295" y="10"/>
                  </a:cubicBezTo>
                  <a:cubicBezTo>
                    <a:pt x="295" y="10"/>
                    <a:pt x="294" y="10"/>
                    <a:pt x="294" y="10"/>
                  </a:cubicBezTo>
                  <a:cubicBezTo>
                    <a:pt x="294" y="10"/>
                    <a:pt x="294" y="10"/>
                    <a:pt x="294" y="10"/>
                  </a:cubicBezTo>
                  <a:cubicBezTo>
                    <a:pt x="294" y="10"/>
                    <a:pt x="294" y="10"/>
                    <a:pt x="294" y="10"/>
                  </a:cubicBezTo>
                  <a:cubicBezTo>
                    <a:pt x="294" y="10"/>
                    <a:pt x="294" y="10"/>
                    <a:pt x="294" y="10"/>
                  </a:cubicBezTo>
                  <a:cubicBezTo>
                    <a:pt x="293" y="10"/>
                    <a:pt x="293" y="10"/>
                    <a:pt x="293" y="10"/>
                  </a:cubicBezTo>
                  <a:cubicBezTo>
                    <a:pt x="293" y="10"/>
                    <a:pt x="293" y="10"/>
                    <a:pt x="293" y="10"/>
                  </a:cubicBezTo>
                  <a:cubicBezTo>
                    <a:pt x="293" y="10"/>
                    <a:pt x="293" y="10"/>
                    <a:pt x="292" y="10"/>
                  </a:cubicBezTo>
                  <a:cubicBezTo>
                    <a:pt x="292" y="10"/>
                    <a:pt x="292" y="10"/>
                    <a:pt x="292" y="10"/>
                  </a:cubicBezTo>
                  <a:cubicBezTo>
                    <a:pt x="292" y="10"/>
                    <a:pt x="291" y="10"/>
                    <a:pt x="291" y="10"/>
                  </a:cubicBezTo>
                  <a:cubicBezTo>
                    <a:pt x="291" y="10"/>
                    <a:pt x="291" y="10"/>
                    <a:pt x="291" y="10"/>
                  </a:cubicBezTo>
                  <a:cubicBezTo>
                    <a:pt x="290" y="10"/>
                    <a:pt x="289" y="10"/>
                    <a:pt x="288" y="10"/>
                  </a:cubicBezTo>
                  <a:cubicBezTo>
                    <a:pt x="288" y="10"/>
                    <a:pt x="288" y="10"/>
                    <a:pt x="288" y="10"/>
                  </a:cubicBezTo>
                  <a:cubicBezTo>
                    <a:pt x="288" y="10"/>
                    <a:pt x="287" y="10"/>
                    <a:pt x="287" y="10"/>
                  </a:cubicBezTo>
                  <a:cubicBezTo>
                    <a:pt x="287" y="10"/>
                    <a:pt x="287" y="10"/>
                    <a:pt x="287" y="10"/>
                  </a:cubicBezTo>
                  <a:cubicBezTo>
                    <a:pt x="248" y="10"/>
                    <a:pt x="209" y="9"/>
                    <a:pt x="171" y="8"/>
                  </a:cubicBezTo>
                  <a:cubicBezTo>
                    <a:pt x="111" y="6"/>
                    <a:pt x="54" y="4"/>
                    <a:pt x="0" y="0"/>
                  </a:cubicBezTo>
                </a:path>
              </a:pathLst>
            </a:custGeom>
            <a:solidFill>
              <a:schemeClr val="accent2">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grpSp>
      <p:grpSp>
        <p:nvGrpSpPr>
          <p:cNvPr id="11" name="Group 10">
            <a:extLst>
              <a:ext uri="{FF2B5EF4-FFF2-40B4-BE49-F238E27FC236}">
                <a16:creationId xmlns:a16="http://schemas.microsoft.com/office/drawing/2014/main" id="{E7A57935-F5CD-D142-BB65-519C0407E303}"/>
              </a:ext>
            </a:extLst>
          </p:cNvPr>
          <p:cNvGrpSpPr/>
          <p:nvPr/>
        </p:nvGrpSpPr>
        <p:grpSpPr>
          <a:xfrm>
            <a:off x="3493547" y="4896574"/>
            <a:ext cx="2416535" cy="675283"/>
            <a:chOff x="3492869" y="4896955"/>
            <a:chExt cx="2417164" cy="675459"/>
          </a:xfrm>
        </p:grpSpPr>
        <p:sp>
          <p:nvSpPr>
            <p:cNvPr id="12" name="Freeform 204">
              <a:extLst>
                <a:ext uri="{FF2B5EF4-FFF2-40B4-BE49-F238E27FC236}">
                  <a16:creationId xmlns:a16="http://schemas.microsoft.com/office/drawing/2014/main" id="{F1DE057C-9487-864B-93D0-D0F49DB78958}"/>
                </a:ext>
              </a:extLst>
            </p:cNvPr>
            <p:cNvSpPr>
              <a:spLocks/>
            </p:cNvSpPr>
            <p:nvPr/>
          </p:nvSpPr>
          <p:spPr bwMode="auto">
            <a:xfrm>
              <a:off x="3492869" y="4896955"/>
              <a:ext cx="2417164" cy="675459"/>
            </a:xfrm>
            <a:custGeom>
              <a:avLst/>
              <a:gdLst>
                <a:gd name="T0" fmla="*/ 500 w 1001"/>
                <a:gd name="T1" fmla="*/ 65 h 280"/>
                <a:gd name="T2" fmla="*/ 0 w 1001"/>
                <a:gd name="T3" fmla="*/ 0 h 280"/>
                <a:gd name="T4" fmla="*/ 128 w 1001"/>
                <a:gd name="T5" fmla="*/ 219 h 280"/>
                <a:gd name="T6" fmla="*/ 500 w 1001"/>
                <a:gd name="T7" fmla="*/ 280 h 280"/>
                <a:gd name="T8" fmla="*/ 873 w 1001"/>
                <a:gd name="T9" fmla="*/ 219 h 280"/>
                <a:gd name="T10" fmla="*/ 1001 w 1001"/>
                <a:gd name="T11" fmla="*/ 0 h 280"/>
                <a:gd name="T12" fmla="*/ 500 w 1001"/>
                <a:gd name="T13" fmla="*/ 65 h 280"/>
              </a:gdLst>
              <a:ahLst/>
              <a:cxnLst>
                <a:cxn ang="0">
                  <a:pos x="T0" y="T1"/>
                </a:cxn>
                <a:cxn ang="0">
                  <a:pos x="T2" y="T3"/>
                </a:cxn>
                <a:cxn ang="0">
                  <a:pos x="T4" y="T5"/>
                </a:cxn>
                <a:cxn ang="0">
                  <a:pos x="T6" y="T7"/>
                </a:cxn>
                <a:cxn ang="0">
                  <a:pos x="T8" y="T9"/>
                </a:cxn>
                <a:cxn ang="0">
                  <a:pos x="T10" y="T11"/>
                </a:cxn>
                <a:cxn ang="0">
                  <a:pos x="T12" y="T13"/>
                </a:cxn>
              </a:cxnLst>
              <a:rect l="0" t="0" r="r" b="b"/>
              <a:pathLst>
                <a:path w="1001" h="280">
                  <a:moveTo>
                    <a:pt x="500" y="65"/>
                  </a:moveTo>
                  <a:cubicBezTo>
                    <a:pt x="245" y="65"/>
                    <a:pt x="34" y="37"/>
                    <a:pt x="0" y="0"/>
                  </a:cubicBezTo>
                  <a:cubicBezTo>
                    <a:pt x="128" y="219"/>
                    <a:pt x="128" y="219"/>
                    <a:pt x="128" y="219"/>
                  </a:cubicBezTo>
                  <a:cubicBezTo>
                    <a:pt x="141" y="253"/>
                    <a:pt x="303" y="280"/>
                    <a:pt x="500" y="280"/>
                  </a:cubicBezTo>
                  <a:cubicBezTo>
                    <a:pt x="698" y="280"/>
                    <a:pt x="860" y="253"/>
                    <a:pt x="873" y="219"/>
                  </a:cubicBezTo>
                  <a:cubicBezTo>
                    <a:pt x="1001" y="0"/>
                    <a:pt x="1001" y="0"/>
                    <a:pt x="1001" y="0"/>
                  </a:cubicBezTo>
                  <a:cubicBezTo>
                    <a:pt x="967" y="37"/>
                    <a:pt x="756" y="65"/>
                    <a:pt x="500" y="65"/>
                  </a:cubicBezTo>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13" name="Freeform 218">
              <a:extLst>
                <a:ext uri="{FF2B5EF4-FFF2-40B4-BE49-F238E27FC236}">
                  <a16:creationId xmlns:a16="http://schemas.microsoft.com/office/drawing/2014/main" id="{FC3C7F5C-C932-AB4F-A337-B92F25688276}"/>
                </a:ext>
              </a:extLst>
            </p:cNvPr>
            <p:cNvSpPr>
              <a:spLocks/>
            </p:cNvSpPr>
            <p:nvPr/>
          </p:nvSpPr>
          <p:spPr bwMode="auto">
            <a:xfrm>
              <a:off x="4196962" y="5040133"/>
              <a:ext cx="1010661" cy="532281"/>
            </a:xfrm>
            <a:custGeom>
              <a:avLst/>
              <a:gdLst>
                <a:gd name="T0" fmla="*/ 55 w 419"/>
                <a:gd name="T1" fmla="*/ 215 h 221"/>
                <a:gd name="T2" fmla="*/ 207 w 419"/>
                <a:gd name="T3" fmla="*/ 221 h 221"/>
                <a:gd name="T4" fmla="*/ 208 w 419"/>
                <a:gd name="T5" fmla="*/ 221 h 221"/>
                <a:gd name="T6" fmla="*/ 208 w 419"/>
                <a:gd name="T7" fmla="*/ 221 h 221"/>
                <a:gd name="T8" fmla="*/ 209 w 419"/>
                <a:gd name="T9" fmla="*/ 221 h 221"/>
                <a:gd name="T10" fmla="*/ 209 w 419"/>
                <a:gd name="T11" fmla="*/ 221 h 221"/>
                <a:gd name="T12" fmla="*/ 211 w 419"/>
                <a:gd name="T13" fmla="*/ 221 h 221"/>
                <a:gd name="T14" fmla="*/ 211 w 419"/>
                <a:gd name="T15" fmla="*/ 221 h 221"/>
                <a:gd name="T16" fmla="*/ 363 w 419"/>
                <a:gd name="T17" fmla="*/ 215 h 221"/>
                <a:gd name="T18" fmla="*/ 340 w 419"/>
                <a:gd name="T19" fmla="*/ 4 h 221"/>
                <a:gd name="T20" fmla="*/ 219 w 419"/>
                <a:gd name="T21" fmla="*/ 6 h 221"/>
                <a:gd name="T22" fmla="*/ 218 w 419"/>
                <a:gd name="T23" fmla="*/ 6 h 221"/>
                <a:gd name="T24" fmla="*/ 217 w 419"/>
                <a:gd name="T25" fmla="*/ 6 h 221"/>
                <a:gd name="T26" fmla="*/ 216 w 419"/>
                <a:gd name="T27" fmla="*/ 6 h 221"/>
                <a:gd name="T28" fmla="*/ 216 w 419"/>
                <a:gd name="T29" fmla="*/ 6 h 221"/>
                <a:gd name="T30" fmla="*/ 215 w 419"/>
                <a:gd name="T31" fmla="*/ 6 h 221"/>
                <a:gd name="T32" fmla="*/ 214 w 419"/>
                <a:gd name="T33" fmla="*/ 6 h 221"/>
                <a:gd name="T34" fmla="*/ 213 w 419"/>
                <a:gd name="T35" fmla="*/ 6 h 221"/>
                <a:gd name="T36" fmla="*/ 212 w 419"/>
                <a:gd name="T37" fmla="*/ 6 h 221"/>
                <a:gd name="T38" fmla="*/ 211 w 419"/>
                <a:gd name="T39" fmla="*/ 6 h 221"/>
                <a:gd name="T40" fmla="*/ 209 w 419"/>
                <a:gd name="T41" fmla="*/ 6 h 221"/>
                <a:gd name="T42" fmla="*/ 209 w 419"/>
                <a:gd name="T43" fmla="*/ 6 h 221"/>
                <a:gd name="T44" fmla="*/ 208 w 419"/>
                <a:gd name="T45" fmla="*/ 6 h 221"/>
                <a:gd name="T46" fmla="*/ 207 w 419"/>
                <a:gd name="T47" fmla="*/ 6 h 221"/>
                <a:gd name="T48" fmla="*/ 206 w 419"/>
                <a:gd name="T49" fmla="*/ 6 h 221"/>
                <a:gd name="T50" fmla="*/ 205 w 419"/>
                <a:gd name="T51" fmla="*/ 6 h 221"/>
                <a:gd name="T52" fmla="*/ 204 w 419"/>
                <a:gd name="T53" fmla="*/ 6 h 221"/>
                <a:gd name="T54" fmla="*/ 203 w 419"/>
                <a:gd name="T55" fmla="*/ 6 h 221"/>
                <a:gd name="T56" fmla="*/ 203 w 419"/>
                <a:gd name="T57" fmla="*/ 6 h 221"/>
                <a:gd name="T58" fmla="*/ 202 w 419"/>
                <a:gd name="T59" fmla="*/ 6 h 221"/>
                <a:gd name="T60" fmla="*/ 201 w 419"/>
                <a:gd name="T61" fmla="*/ 6 h 221"/>
                <a:gd name="T62" fmla="*/ 200 w 419"/>
                <a:gd name="T63" fmla="*/ 6 h 221"/>
                <a:gd name="T64" fmla="*/ 78 w 419"/>
                <a:gd name="T65"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21">
                  <a:moveTo>
                    <a:pt x="0" y="0"/>
                  </a:moveTo>
                  <a:cubicBezTo>
                    <a:pt x="55" y="215"/>
                    <a:pt x="55" y="215"/>
                    <a:pt x="55" y="215"/>
                  </a:cubicBezTo>
                  <a:cubicBezTo>
                    <a:pt x="102" y="219"/>
                    <a:pt x="153" y="221"/>
                    <a:pt x="207" y="221"/>
                  </a:cubicBezTo>
                  <a:cubicBezTo>
                    <a:pt x="207" y="221"/>
                    <a:pt x="207" y="221"/>
                    <a:pt x="207" y="221"/>
                  </a:cubicBezTo>
                  <a:cubicBezTo>
                    <a:pt x="207" y="221"/>
                    <a:pt x="207" y="221"/>
                    <a:pt x="208" y="221"/>
                  </a:cubicBezTo>
                  <a:cubicBezTo>
                    <a:pt x="208" y="221"/>
                    <a:pt x="208" y="221"/>
                    <a:pt x="208" y="221"/>
                  </a:cubicBezTo>
                  <a:cubicBezTo>
                    <a:pt x="208" y="221"/>
                    <a:pt x="208" y="221"/>
                    <a:pt x="208" y="221"/>
                  </a:cubicBezTo>
                  <a:cubicBezTo>
                    <a:pt x="208" y="221"/>
                    <a:pt x="208" y="221"/>
                    <a:pt x="208" y="221"/>
                  </a:cubicBezTo>
                  <a:cubicBezTo>
                    <a:pt x="208" y="221"/>
                    <a:pt x="208" y="221"/>
                    <a:pt x="208" y="221"/>
                  </a:cubicBezTo>
                  <a:cubicBezTo>
                    <a:pt x="209" y="221"/>
                    <a:pt x="209" y="221"/>
                    <a:pt x="209" y="221"/>
                  </a:cubicBezTo>
                  <a:cubicBezTo>
                    <a:pt x="209" y="221"/>
                    <a:pt x="209" y="221"/>
                    <a:pt x="209" y="221"/>
                  </a:cubicBezTo>
                  <a:cubicBezTo>
                    <a:pt x="209" y="221"/>
                    <a:pt x="209" y="221"/>
                    <a:pt x="209" y="221"/>
                  </a:cubicBezTo>
                  <a:cubicBezTo>
                    <a:pt x="210" y="221"/>
                    <a:pt x="210" y="221"/>
                    <a:pt x="211" y="221"/>
                  </a:cubicBezTo>
                  <a:cubicBezTo>
                    <a:pt x="211" y="221"/>
                    <a:pt x="211" y="221"/>
                    <a:pt x="211" y="221"/>
                  </a:cubicBezTo>
                  <a:cubicBezTo>
                    <a:pt x="211" y="221"/>
                    <a:pt x="211" y="221"/>
                    <a:pt x="211" y="221"/>
                  </a:cubicBezTo>
                  <a:cubicBezTo>
                    <a:pt x="211" y="221"/>
                    <a:pt x="211" y="221"/>
                    <a:pt x="211" y="221"/>
                  </a:cubicBezTo>
                  <a:cubicBezTo>
                    <a:pt x="211" y="221"/>
                    <a:pt x="211" y="221"/>
                    <a:pt x="211" y="221"/>
                  </a:cubicBezTo>
                  <a:cubicBezTo>
                    <a:pt x="266" y="221"/>
                    <a:pt x="317" y="219"/>
                    <a:pt x="363" y="215"/>
                  </a:cubicBezTo>
                  <a:cubicBezTo>
                    <a:pt x="419" y="0"/>
                    <a:pt x="419" y="0"/>
                    <a:pt x="419" y="0"/>
                  </a:cubicBezTo>
                  <a:cubicBezTo>
                    <a:pt x="394" y="1"/>
                    <a:pt x="368" y="3"/>
                    <a:pt x="340" y="4"/>
                  </a:cubicBezTo>
                  <a:cubicBezTo>
                    <a:pt x="302" y="5"/>
                    <a:pt x="261" y="6"/>
                    <a:pt x="219" y="6"/>
                  </a:cubicBezTo>
                  <a:cubicBezTo>
                    <a:pt x="219" y="6"/>
                    <a:pt x="219" y="6"/>
                    <a:pt x="219" y="6"/>
                  </a:cubicBezTo>
                  <a:cubicBezTo>
                    <a:pt x="219" y="6"/>
                    <a:pt x="219" y="6"/>
                    <a:pt x="218" y="6"/>
                  </a:cubicBezTo>
                  <a:cubicBezTo>
                    <a:pt x="218" y="6"/>
                    <a:pt x="218" y="6"/>
                    <a:pt x="218" y="6"/>
                  </a:cubicBezTo>
                  <a:cubicBezTo>
                    <a:pt x="218" y="6"/>
                    <a:pt x="218" y="6"/>
                    <a:pt x="217" y="6"/>
                  </a:cubicBezTo>
                  <a:cubicBezTo>
                    <a:pt x="217" y="6"/>
                    <a:pt x="217" y="6"/>
                    <a:pt x="217" y="6"/>
                  </a:cubicBezTo>
                  <a:cubicBezTo>
                    <a:pt x="217" y="6"/>
                    <a:pt x="217" y="6"/>
                    <a:pt x="217" y="6"/>
                  </a:cubicBezTo>
                  <a:cubicBezTo>
                    <a:pt x="216" y="6"/>
                    <a:pt x="216" y="6"/>
                    <a:pt x="216" y="6"/>
                  </a:cubicBezTo>
                  <a:cubicBezTo>
                    <a:pt x="216" y="6"/>
                    <a:pt x="216" y="6"/>
                    <a:pt x="216" y="6"/>
                  </a:cubicBezTo>
                  <a:cubicBezTo>
                    <a:pt x="216" y="6"/>
                    <a:pt x="216" y="6"/>
                    <a:pt x="216" y="6"/>
                  </a:cubicBezTo>
                  <a:cubicBezTo>
                    <a:pt x="215" y="6"/>
                    <a:pt x="215" y="6"/>
                    <a:pt x="215" y="6"/>
                  </a:cubicBezTo>
                  <a:cubicBezTo>
                    <a:pt x="215" y="6"/>
                    <a:pt x="215" y="6"/>
                    <a:pt x="215" y="6"/>
                  </a:cubicBezTo>
                  <a:cubicBezTo>
                    <a:pt x="214" y="6"/>
                    <a:pt x="214" y="6"/>
                    <a:pt x="214" y="6"/>
                  </a:cubicBezTo>
                  <a:cubicBezTo>
                    <a:pt x="214" y="6"/>
                    <a:pt x="214" y="6"/>
                    <a:pt x="214" y="6"/>
                  </a:cubicBezTo>
                  <a:cubicBezTo>
                    <a:pt x="214" y="6"/>
                    <a:pt x="213" y="6"/>
                    <a:pt x="213" y="6"/>
                  </a:cubicBezTo>
                  <a:cubicBezTo>
                    <a:pt x="213" y="6"/>
                    <a:pt x="213" y="6"/>
                    <a:pt x="213" y="6"/>
                  </a:cubicBezTo>
                  <a:cubicBezTo>
                    <a:pt x="213" y="6"/>
                    <a:pt x="212" y="6"/>
                    <a:pt x="212" y="6"/>
                  </a:cubicBezTo>
                  <a:cubicBezTo>
                    <a:pt x="212" y="6"/>
                    <a:pt x="212" y="6"/>
                    <a:pt x="212" y="6"/>
                  </a:cubicBezTo>
                  <a:cubicBezTo>
                    <a:pt x="212" y="6"/>
                    <a:pt x="212" y="6"/>
                    <a:pt x="211" y="6"/>
                  </a:cubicBezTo>
                  <a:cubicBezTo>
                    <a:pt x="211" y="6"/>
                    <a:pt x="211" y="6"/>
                    <a:pt x="211" y="6"/>
                  </a:cubicBezTo>
                  <a:cubicBezTo>
                    <a:pt x="211" y="6"/>
                    <a:pt x="211" y="6"/>
                    <a:pt x="211" y="6"/>
                  </a:cubicBezTo>
                  <a:cubicBezTo>
                    <a:pt x="210" y="6"/>
                    <a:pt x="210" y="6"/>
                    <a:pt x="209" y="6"/>
                  </a:cubicBezTo>
                  <a:cubicBezTo>
                    <a:pt x="209" y="6"/>
                    <a:pt x="209" y="6"/>
                    <a:pt x="209" y="6"/>
                  </a:cubicBezTo>
                  <a:cubicBezTo>
                    <a:pt x="209" y="6"/>
                    <a:pt x="209" y="6"/>
                    <a:pt x="209" y="6"/>
                  </a:cubicBezTo>
                  <a:cubicBezTo>
                    <a:pt x="209" y="6"/>
                    <a:pt x="209" y="6"/>
                    <a:pt x="208" y="6"/>
                  </a:cubicBezTo>
                  <a:cubicBezTo>
                    <a:pt x="208" y="6"/>
                    <a:pt x="208" y="6"/>
                    <a:pt x="208" y="6"/>
                  </a:cubicBezTo>
                  <a:cubicBezTo>
                    <a:pt x="208" y="6"/>
                    <a:pt x="208" y="6"/>
                    <a:pt x="208" y="6"/>
                  </a:cubicBezTo>
                  <a:cubicBezTo>
                    <a:pt x="207" y="6"/>
                    <a:pt x="207" y="6"/>
                    <a:pt x="207" y="6"/>
                  </a:cubicBezTo>
                  <a:cubicBezTo>
                    <a:pt x="207" y="6"/>
                    <a:pt x="207" y="6"/>
                    <a:pt x="207" y="6"/>
                  </a:cubicBezTo>
                  <a:cubicBezTo>
                    <a:pt x="207" y="6"/>
                    <a:pt x="206" y="6"/>
                    <a:pt x="206" y="6"/>
                  </a:cubicBezTo>
                  <a:cubicBezTo>
                    <a:pt x="206" y="6"/>
                    <a:pt x="206" y="6"/>
                    <a:pt x="206" y="6"/>
                  </a:cubicBezTo>
                  <a:cubicBezTo>
                    <a:pt x="206" y="6"/>
                    <a:pt x="205" y="6"/>
                    <a:pt x="205" y="6"/>
                  </a:cubicBezTo>
                  <a:cubicBezTo>
                    <a:pt x="205" y="6"/>
                    <a:pt x="205" y="6"/>
                    <a:pt x="205" y="6"/>
                  </a:cubicBezTo>
                  <a:cubicBezTo>
                    <a:pt x="205" y="6"/>
                    <a:pt x="205" y="6"/>
                    <a:pt x="204" y="6"/>
                  </a:cubicBezTo>
                  <a:cubicBezTo>
                    <a:pt x="204" y="6"/>
                    <a:pt x="204" y="6"/>
                    <a:pt x="204" y="6"/>
                  </a:cubicBezTo>
                  <a:cubicBezTo>
                    <a:pt x="204" y="6"/>
                    <a:pt x="204" y="6"/>
                    <a:pt x="203" y="6"/>
                  </a:cubicBezTo>
                  <a:cubicBezTo>
                    <a:pt x="203" y="6"/>
                    <a:pt x="203" y="6"/>
                    <a:pt x="203" y="6"/>
                  </a:cubicBezTo>
                  <a:cubicBezTo>
                    <a:pt x="203" y="6"/>
                    <a:pt x="203" y="6"/>
                    <a:pt x="203" y="6"/>
                  </a:cubicBezTo>
                  <a:cubicBezTo>
                    <a:pt x="202" y="6"/>
                    <a:pt x="202" y="6"/>
                    <a:pt x="202" y="6"/>
                  </a:cubicBezTo>
                  <a:cubicBezTo>
                    <a:pt x="202" y="6"/>
                    <a:pt x="202" y="6"/>
                    <a:pt x="202" y="6"/>
                  </a:cubicBezTo>
                  <a:cubicBezTo>
                    <a:pt x="202" y="6"/>
                    <a:pt x="202" y="6"/>
                    <a:pt x="202" y="6"/>
                  </a:cubicBezTo>
                  <a:cubicBezTo>
                    <a:pt x="201" y="6"/>
                    <a:pt x="201" y="6"/>
                    <a:pt x="201" y="6"/>
                  </a:cubicBezTo>
                  <a:cubicBezTo>
                    <a:pt x="201" y="6"/>
                    <a:pt x="201" y="6"/>
                    <a:pt x="201" y="6"/>
                  </a:cubicBezTo>
                  <a:cubicBezTo>
                    <a:pt x="200" y="6"/>
                    <a:pt x="200" y="6"/>
                    <a:pt x="200" y="6"/>
                  </a:cubicBezTo>
                  <a:cubicBezTo>
                    <a:pt x="200" y="6"/>
                    <a:pt x="200" y="6"/>
                    <a:pt x="200" y="6"/>
                  </a:cubicBezTo>
                  <a:cubicBezTo>
                    <a:pt x="158" y="6"/>
                    <a:pt x="117" y="5"/>
                    <a:pt x="78" y="4"/>
                  </a:cubicBezTo>
                  <a:cubicBezTo>
                    <a:pt x="51" y="3"/>
                    <a:pt x="25" y="1"/>
                    <a:pt x="0" y="0"/>
                  </a:cubicBezTo>
                </a:path>
              </a:pathLst>
            </a:custGeom>
            <a:solidFill>
              <a:schemeClr val="accent3">
                <a:lumMod val="60000"/>
                <a:lumOff val="40000"/>
                <a:alpha val="25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grpSp>
      <p:grpSp>
        <p:nvGrpSpPr>
          <p:cNvPr id="14" name="Group 13">
            <a:extLst>
              <a:ext uri="{FF2B5EF4-FFF2-40B4-BE49-F238E27FC236}">
                <a16:creationId xmlns:a16="http://schemas.microsoft.com/office/drawing/2014/main" id="{7519443C-1CAA-5A4F-8B8A-D499AA1C5419}"/>
              </a:ext>
            </a:extLst>
          </p:cNvPr>
          <p:cNvGrpSpPr/>
          <p:nvPr/>
        </p:nvGrpSpPr>
        <p:grpSpPr>
          <a:xfrm>
            <a:off x="4020637" y="5809299"/>
            <a:ext cx="1364037" cy="594451"/>
            <a:chOff x="4020096" y="5809919"/>
            <a:chExt cx="1364392" cy="594606"/>
          </a:xfrm>
        </p:grpSpPr>
        <p:sp>
          <p:nvSpPr>
            <p:cNvPr id="15" name="Freeform 205">
              <a:extLst>
                <a:ext uri="{FF2B5EF4-FFF2-40B4-BE49-F238E27FC236}">
                  <a16:creationId xmlns:a16="http://schemas.microsoft.com/office/drawing/2014/main" id="{6B2F9C57-40C8-CF41-B7A8-01A752D5C951}"/>
                </a:ext>
              </a:extLst>
            </p:cNvPr>
            <p:cNvSpPr>
              <a:spLocks/>
            </p:cNvSpPr>
            <p:nvPr/>
          </p:nvSpPr>
          <p:spPr bwMode="auto">
            <a:xfrm>
              <a:off x="4020096" y="5809919"/>
              <a:ext cx="1364392" cy="594606"/>
            </a:xfrm>
            <a:custGeom>
              <a:avLst/>
              <a:gdLst>
                <a:gd name="T0" fmla="*/ 283 w 565"/>
                <a:gd name="T1" fmla="*/ 37 h 246"/>
                <a:gd name="T2" fmla="*/ 0 w 565"/>
                <a:gd name="T3" fmla="*/ 0 h 246"/>
                <a:gd name="T4" fmla="*/ 120 w 565"/>
                <a:gd name="T5" fmla="*/ 212 h 246"/>
                <a:gd name="T6" fmla="*/ 283 w 565"/>
                <a:gd name="T7" fmla="*/ 246 h 246"/>
                <a:gd name="T8" fmla="*/ 445 w 565"/>
                <a:gd name="T9" fmla="*/ 212 h 246"/>
                <a:gd name="T10" fmla="*/ 565 w 565"/>
                <a:gd name="T11" fmla="*/ 0 h 246"/>
                <a:gd name="T12" fmla="*/ 283 w 565"/>
                <a:gd name="T13" fmla="*/ 37 h 246"/>
              </a:gdLst>
              <a:ahLst/>
              <a:cxnLst>
                <a:cxn ang="0">
                  <a:pos x="T0" y="T1"/>
                </a:cxn>
                <a:cxn ang="0">
                  <a:pos x="T2" y="T3"/>
                </a:cxn>
                <a:cxn ang="0">
                  <a:pos x="T4" y="T5"/>
                </a:cxn>
                <a:cxn ang="0">
                  <a:pos x="T6" y="T7"/>
                </a:cxn>
                <a:cxn ang="0">
                  <a:pos x="T8" y="T9"/>
                </a:cxn>
                <a:cxn ang="0">
                  <a:pos x="T10" y="T11"/>
                </a:cxn>
                <a:cxn ang="0">
                  <a:pos x="T12" y="T13"/>
                </a:cxn>
              </a:cxnLst>
              <a:rect l="0" t="0" r="r" b="b"/>
              <a:pathLst>
                <a:path w="565" h="246">
                  <a:moveTo>
                    <a:pt x="283" y="37"/>
                  </a:moveTo>
                  <a:cubicBezTo>
                    <a:pt x="139" y="37"/>
                    <a:pt x="19" y="21"/>
                    <a:pt x="0" y="0"/>
                  </a:cubicBezTo>
                  <a:cubicBezTo>
                    <a:pt x="120" y="212"/>
                    <a:pt x="120" y="212"/>
                    <a:pt x="120" y="212"/>
                  </a:cubicBezTo>
                  <a:cubicBezTo>
                    <a:pt x="126" y="231"/>
                    <a:pt x="196" y="246"/>
                    <a:pt x="283" y="246"/>
                  </a:cubicBezTo>
                  <a:cubicBezTo>
                    <a:pt x="369" y="246"/>
                    <a:pt x="439" y="231"/>
                    <a:pt x="445" y="212"/>
                  </a:cubicBezTo>
                  <a:cubicBezTo>
                    <a:pt x="565" y="0"/>
                    <a:pt x="565" y="0"/>
                    <a:pt x="565" y="0"/>
                  </a:cubicBezTo>
                  <a:cubicBezTo>
                    <a:pt x="546" y="21"/>
                    <a:pt x="427" y="37"/>
                    <a:pt x="283" y="37"/>
                  </a:cubicBezTo>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16" name="Freeform 220">
              <a:extLst>
                <a:ext uri="{FF2B5EF4-FFF2-40B4-BE49-F238E27FC236}">
                  <a16:creationId xmlns:a16="http://schemas.microsoft.com/office/drawing/2014/main" id="{CC57257F-4F65-CC44-858F-A15E54EB09F7}"/>
                </a:ext>
              </a:extLst>
            </p:cNvPr>
            <p:cNvSpPr>
              <a:spLocks/>
            </p:cNvSpPr>
            <p:nvPr/>
          </p:nvSpPr>
          <p:spPr bwMode="auto">
            <a:xfrm>
              <a:off x="4409201" y="5889087"/>
              <a:ext cx="586183" cy="515437"/>
            </a:xfrm>
            <a:custGeom>
              <a:avLst/>
              <a:gdLst>
                <a:gd name="T0" fmla="*/ 0 w 243"/>
                <a:gd name="T1" fmla="*/ 0 h 213"/>
                <a:gd name="T2" fmla="*/ 54 w 243"/>
                <a:gd name="T3" fmla="*/ 210 h 213"/>
                <a:gd name="T4" fmla="*/ 120 w 243"/>
                <a:gd name="T5" fmla="*/ 213 h 213"/>
                <a:gd name="T6" fmla="*/ 120 w 243"/>
                <a:gd name="T7" fmla="*/ 213 h 213"/>
                <a:gd name="T8" fmla="*/ 120 w 243"/>
                <a:gd name="T9" fmla="*/ 213 h 213"/>
                <a:gd name="T10" fmla="*/ 120 w 243"/>
                <a:gd name="T11" fmla="*/ 213 h 213"/>
                <a:gd name="T12" fmla="*/ 120 w 243"/>
                <a:gd name="T13" fmla="*/ 213 h 213"/>
                <a:gd name="T14" fmla="*/ 120 w 243"/>
                <a:gd name="T15" fmla="*/ 213 h 213"/>
                <a:gd name="T16" fmla="*/ 121 w 243"/>
                <a:gd name="T17" fmla="*/ 213 h 213"/>
                <a:gd name="T18" fmla="*/ 121 w 243"/>
                <a:gd name="T19" fmla="*/ 213 h 213"/>
                <a:gd name="T20" fmla="*/ 121 w 243"/>
                <a:gd name="T21" fmla="*/ 213 h 213"/>
                <a:gd name="T22" fmla="*/ 121 w 243"/>
                <a:gd name="T23" fmla="*/ 213 h 213"/>
                <a:gd name="T24" fmla="*/ 121 w 243"/>
                <a:gd name="T25" fmla="*/ 213 h 213"/>
                <a:gd name="T26" fmla="*/ 121 w 243"/>
                <a:gd name="T27" fmla="*/ 213 h 213"/>
                <a:gd name="T28" fmla="*/ 122 w 243"/>
                <a:gd name="T29" fmla="*/ 213 h 213"/>
                <a:gd name="T30" fmla="*/ 122 w 243"/>
                <a:gd name="T31" fmla="*/ 213 h 213"/>
                <a:gd name="T32" fmla="*/ 122 w 243"/>
                <a:gd name="T33" fmla="*/ 213 h 213"/>
                <a:gd name="T34" fmla="*/ 122 w 243"/>
                <a:gd name="T35" fmla="*/ 213 h 213"/>
                <a:gd name="T36" fmla="*/ 122 w 243"/>
                <a:gd name="T37" fmla="*/ 213 h 213"/>
                <a:gd name="T38" fmla="*/ 122 w 243"/>
                <a:gd name="T39" fmla="*/ 213 h 213"/>
                <a:gd name="T40" fmla="*/ 122 w 243"/>
                <a:gd name="T41" fmla="*/ 213 h 213"/>
                <a:gd name="T42" fmla="*/ 123 w 243"/>
                <a:gd name="T43" fmla="*/ 213 h 213"/>
                <a:gd name="T44" fmla="*/ 123 w 243"/>
                <a:gd name="T45" fmla="*/ 213 h 213"/>
                <a:gd name="T46" fmla="*/ 123 w 243"/>
                <a:gd name="T47" fmla="*/ 213 h 213"/>
                <a:gd name="T48" fmla="*/ 123 w 243"/>
                <a:gd name="T49" fmla="*/ 213 h 213"/>
                <a:gd name="T50" fmla="*/ 123 w 243"/>
                <a:gd name="T51" fmla="*/ 213 h 213"/>
                <a:gd name="T52" fmla="*/ 123 w 243"/>
                <a:gd name="T53" fmla="*/ 213 h 213"/>
                <a:gd name="T54" fmla="*/ 123 w 243"/>
                <a:gd name="T55" fmla="*/ 213 h 213"/>
                <a:gd name="T56" fmla="*/ 124 w 243"/>
                <a:gd name="T57" fmla="*/ 213 h 213"/>
                <a:gd name="T58" fmla="*/ 124 w 243"/>
                <a:gd name="T59" fmla="*/ 213 h 213"/>
                <a:gd name="T60" fmla="*/ 124 w 243"/>
                <a:gd name="T61" fmla="*/ 213 h 213"/>
                <a:gd name="T62" fmla="*/ 125 w 243"/>
                <a:gd name="T63" fmla="*/ 213 h 213"/>
                <a:gd name="T64" fmla="*/ 125 w 243"/>
                <a:gd name="T65" fmla="*/ 213 h 213"/>
                <a:gd name="T66" fmla="*/ 189 w 243"/>
                <a:gd name="T67" fmla="*/ 210 h 213"/>
                <a:gd name="T68" fmla="*/ 243 w 243"/>
                <a:gd name="T69" fmla="*/ 0 h 213"/>
                <a:gd name="T70" fmla="*/ 124 w 243"/>
                <a:gd name="T71" fmla="*/ 4 h 213"/>
                <a:gd name="T72" fmla="*/ 124 w 243"/>
                <a:gd name="T73" fmla="*/ 4 h 213"/>
                <a:gd name="T74" fmla="*/ 123 w 243"/>
                <a:gd name="T75" fmla="*/ 4 h 213"/>
                <a:gd name="T76" fmla="*/ 123 w 243"/>
                <a:gd name="T77" fmla="*/ 4 h 213"/>
                <a:gd name="T78" fmla="*/ 123 w 243"/>
                <a:gd name="T79" fmla="*/ 4 h 213"/>
                <a:gd name="T80" fmla="*/ 122 w 243"/>
                <a:gd name="T81" fmla="*/ 4 h 213"/>
                <a:gd name="T82" fmla="*/ 122 w 243"/>
                <a:gd name="T83" fmla="*/ 4 h 213"/>
                <a:gd name="T84" fmla="*/ 122 w 243"/>
                <a:gd name="T85" fmla="*/ 4 h 213"/>
                <a:gd name="T86" fmla="*/ 122 w 243"/>
                <a:gd name="T87" fmla="*/ 4 h 213"/>
                <a:gd name="T88" fmla="*/ 121 w 243"/>
                <a:gd name="T89" fmla="*/ 4 h 213"/>
                <a:gd name="T90" fmla="*/ 121 w 243"/>
                <a:gd name="T91" fmla="*/ 4 h 213"/>
                <a:gd name="T92" fmla="*/ 121 w 243"/>
                <a:gd name="T93" fmla="*/ 4 h 213"/>
                <a:gd name="T94" fmla="*/ 120 w 243"/>
                <a:gd name="T95" fmla="*/ 4 h 213"/>
                <a:gd name="T96" fmla="*/ 120 w 243"/>
                <a:gd name="T97" fmla="*/ 4 h 213"/>
                <a:gd name="T98" fmla="*/ 120 w 243"/>
                <a:gd name="T99" fmla="*/ 4 h 213"/>
                <a:gd name="T100" fmla="*/ 120 w 243"/>
                <a:gd name="T101" fmla="*/ 4 h 213"/>
                <a:gd name="T102" fmla="*/ 119 w 243"/>
                <a:gd name="T103" fmla="*/ 4 h 213"/>
                <a:gd name="T104" fmla="*/ 0 w 243"/>
                <a:gd name="T10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13">
                  <a:moveTo>
                    <a:pt x="0" y="0"/>
                  </a:moveTo>
                  <a:cubicBezTo>
                    <a:pt x="54" y="210"/>
                    <a:pt x="54" y="210"/>
                    <a:pt x="54" y="210"/>
                  </a:cubicBezTo>
                  <a:cubicBezTo>
                    <a:pt x="74" y="212"/>
                    <a:pt x="96"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4" y="213"/>
                    <a:pt x="124" y="213"/>
                    <a:pt x="124" y="213"/>
                  </a:cubicBezTo>
                  <a:cubicBezTo>
                    <a:pt x="124" y="213"/>
                    <a:pt x="124" y="213"/>
                    <a:pt x="124" y="213"/>
                  </a:cubicBezTo>
                  <a:cubicBezTo>
                    <a:pt x="124" y="213"/>
                    <a:pt x="124" y="213"/>
                    <a:pt x="124" y="213"/>
                  </a:cubicBezTo>
                  <a:cubicBezTo>
                    <a:pt x="124" y="213"/>
                    <a:pt x="125" y="213"/>
                    <a:pt x="125" y="213"/>
                  </a:cubicBezTo>
                  <a:cubicBezTo>
                    <a:pt x="125" y="213"/>
                    <a:pt x="125" y="213"/>
                    <a:pt x="125" y="213"/>
                  </a:cubicBezTo>
                  <a:cubicBezTo>
                    <a:pt x="148" y="213"/>
                    <a:pt x="169" y="212"/>
                    <a:pt x="189" y="210"/>
                  </a:cubicBezTo>
                  <a:cubicBezTo>
                    <a:pt x="243" y="0"/>
                    <a:pt x="243" y="0"/>
                    <a:pt x="243" y="0"/>
                  </a:cubicBezTo>
                  <a:cubicBezTo>
                    <a:pt x="207" y="3"/>
                    <a:pt x="166" y="4"/>
                    <a:pt x="124" y="4"/>
                  </a:cubicBezTo>
                  <a:cubicBezTo>
                    <a:pt x="124" y="4"/>
                    <a:pt x="124" y="4"/>
                    <a:pt x="124" y="4"/>
                  </a:cubicBezTo>
                  <a:cubicBezTo>
                    <a:pt x="123" y="4"/>
                    <a:pt x="123" y="4"/>
                    <a:pt x="123" y="4"/>
                  </a:cubicBezTo>
                  <a:cubicBezTo>
                    <a:pt x="123" y="4"/>
                    <a:pt x="123" y="4"/>
                    <a:pt x="123" y="4"/>
                  </a:cubicBezTo>
                  <a:cubicBezTo>
                    <a:pt x="123" y="4"/>
                    <a:pt x="123" y="4"/>
                    <a:pt x="123" y="4"/>
                  </a:cubicBezTo>
                  <a:cubicBezTo>
                    <a:pt x="123" y="4"/>
                    <a:pt x="123" y="4"/>
                    <a:pt x="122" y="4"/>
                  </a:cubicBezTo>
                  <a:cubicBezTo>
                    <a:pt x="122" y="4"/>
                    <a:pt x="122" y="4"/>
                    <a:pt x="122" y="4"/>
                  </a:cubicBezTo>
                  <a:cubicBezTo>
                    <a:pt x="122" y="4"/>
                    <a:pt x="122" y="4"/>
                    <a:pt x="122" y="4"/>
                  </a:cubicBezTo>
                  <a:cubicBezTo>
                    <a:pt x="122" y="4"/>
                    <a:pt x="122" y="4"/>
                    <a:pt x="122" y="4"/>
                  </a:cubicBezTo>
                  <a:cubicBezTo>
                    <a:pt x="121" y="4"/>
                    <a:pt x="121" y="4"/>
                    <a:pt x="121" y="4"/>
                  </a:cubicBezTo>
                  <a:cubicBezTo>
                    <a:pt x="121" y="4"/>
                    <a:pt x="121" y="4"/>
                    <a:pt x="121" y="4"/>
                  </a:cubicBezTo>
                  <a:cubicBezTo>
                    <a:pt x="121" y="4"/>
                    <a:pt x="121" y="4"/>
                    <a:pt x="121" y="4"/>
                  </a:cubicBezTo>
                  <a:cubicBezTo>
                    <a:pt x="121" y="4"/>
                    <a:pt x="120" y="4"/>
                    <a:pt x="120" y="4"/>
                  </a:cubicBezTo>
                  <a:cubicBezTo>
                    <a:pt x="120" y="4"/>
                    <a:pt x="120" y="4"/>
                    <a:pt x="120" y="4"/>
                  </a:cubicBezTo>
                  <a:cubicBezTo>
                    <a:pt x="120" y="4"/>
                    <a:pt x="120" y="4"/>
                    <a:pt x="120" y="4"/>
                  </a:cubicBezTo>
                  <a:cubicBezTo>
                    <a:pt x="120" y="4"/>
                    <a:pt x="120" y="4"/>
                    <a:pt x="120" y="4"/>
                  </a:cubicBezTo>
                  <a:cubicBezTo>
                    <a:pt x="119" y="4"/>
                    <a:pt x="119" y="4"/>
                    <a:pt x="119" y="4"/>
                  </a:cubicBezTo>
                  <a:cubicBezTo>
                    <a:pt x="77" y="4"/>
                    <a:pt x="36" y="3"/>
                    <a:pt x="0" y="0"/>
                  </a:cubicBezTo>
                </a:path>
              </a:pathLst>
            </a:custGeom>
            <a:solidFill>
              <a:schemeClr val="accent4">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grpSp>
      <p:grpSp>
        <p:nvGrpSpPr>
          <p:cNvPr id="17" name="Group 16">
            <a:extLst>
              <a:ext uri="{FF2B5EF4-FFF2-40B4-BE49-F238E27FC236}">
                <a16:creationId xmlns:a16="http://schemas.microsoft.com/office/drawing/2014/main" id="{C77A0D74-E0CF-1D42-A334-1B6B41F0F5A9}"/>
              </a:ext>
            </a:extLst>
          </p:cNvPr>
          <p:cNvGrpSpPr/>
          <p:nvPr/>
        </p:nvGrpSpPr>
        <p:grpSpPr>
          <a:xfrm>
            <a:off x="2422525" y="3077858"/>
            <a:ext cx="4560260" cy="818423"/>
            <a:chOff x="2421568" y="3077766"/>
            <a:chExt cx="4561448" cy="818636"/>
          </a:xfrm>
        </p:grpSpPr>
        <p:sp>
          <p:nvSpPr>
            <p:cNvPr id="18" name="Freeform 206">
              <a:extLst>
                <a:ext uri="{FF2B5EF4-FFF2-40B4-BE49-F238E27FC236}">
                  <a16:creationId xmlns:a16="http://schemas.microsoft.com/office/drawing/2014/main" id="{C89DE72F-8680-DD45-AFDA-17694B2AC5DB}"/>
                </a:ext>
              </a:extLst>
            </p:cNvPr>
            <p:cNvSpPr>
              <a:spLocks/>
            </p:cNvSpPr>
            <p:nvPr/>
          </p:nvSpPr>
          <p:spPr bwMode="auto">
            <a:xfrm>
              <a:off x="2421568" y="3077766"/>
              <a:ext cx="4561448" cy="818635"/>
            </a:xfrm>
            <a:custGeom>
              <a:avLst/>
              <a:gdLst>
                <a:gd name="T0" fmla="*/ 944 w 1889"/>
                <a:gd name="T1" fmla="*/ 124 h 339"/>
                <a:gd name="T2" fmla="*/ 0 w 1889"/>
                <a:gd name="T3" fmla="*/ 0 h 339"/>
                <a:gd name="T4" fmla="*/ 126 w 1889"/>
                <a:gd name="T5" fmla="*/ 223 h 339"/>
                <a:gd name="T6" fmla="*/ 126 w 1889"/>
                <a:gd name="T7" fmla="*/ 223 h 339"/>
                <a:gd name="T8" fmla="*/ 944 w 1889"/>
                <a:gd name="T9" fmla="*/ 339 h 339"/>
                <a:gd name="T10" fmla="*/ 1763 w 1889"/>
                <a:gd name="T11" fmla="*/ 223 h 339"/>
                <a:gd name="T12" fmla="*/ 1764 w 1889"/>
                <a:gd name="T13" fmla="*/ 223 h 339"/>
                <a:gd name="T14" fmla="*/ 1889 w 1889"/>
                <a:gd name="T15" fmla="*/ 0 h 339"/>
                <a:gd name="T16" fmla="*/ 944 w 1889"/>
                <a:gd name="T17" fmla="*/ 1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9" h="339">
                  <a:moveTo>
                    <a:pt x="944" y="124"/>
                  </a:moveTo>
                  <a:cubicBezTo>
                    <a:pt x="463" y="124"/>
                    <a:pt x="65" y="70"/>
                    <a:pt x="0" y="0"/>
                  </a:cubicBezTo>
                  <a:cubicBezTo>
                    <a:pt x="126" y="223"/>
                    <a:pt x="126" y="223"/>
                    <a:pt x="126" y="223"/>
                  </a:cubicBezTo>
                  <a:cubicBezTo>
                    <a:pt x="126" y="223"/>
                    <a:pt x="126" y="223"/>
                    <a:pt x="126" y="223"/>
                  </a:cubicBezTo>
                  <a:cubicBezTo>
                    <a:pt x="154" y="288"/>
                    <a:pt x="510" y="339"/>
                    <a:pt x="944" y="339"/>
                  </a:cubicBezTo>
                  <a:cubicBezTo>
                    <a:pt x="1379" y="339"/>
                    <a:pt x="1735" y="288"/>
                    <a:pt x="1763" y="223"/>
                  </a:cubicBezTo>
                  <a:cubicBezTo>
                    <a:pt x="1764" y="223"/>
                    <a:pt x="1764" y="223"/>
                    <a:pt x="1764" y="223"/>
                  </a:cubicBezTo>
                  <a:cubicBezTo>
                    <a:pt x="1889" y="0"/>
                    <a:pt x="1889" y="0"/>
                    <a:pt x="1889" y="0"/>
                  </a:cubicBezTo>
                  <a:cubicBezTo>
                    <a:pt x="1825" y="70"/>
                    <a:pt x="1427" y="124"/>
                    <a:pt x="944" y="124"/>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sp>
          <p:nvSpPr>
            <p:cNvPr id="19" name="Freeform 228">
              <a:extLst>
                <a:ext uri="{FF2B5EF4-FFF2-40B4-BE49-F238E27FC236}">
                  <a16:creationId xmlns:a16="http://schemas.microsoft.com/office/drawing/2014/main" id="{92AA99F3-EBD9-3848-BB94-F4D808D8737D}"/>
                </a:ext>
              </a:extLst>
            </p:cNvPr>
            <p:cNvSpPr>
              <a:spLocks/>
            </p:cNvSpPr>
            <p:nvPr/>
          </p:nvSpPr>
          <p:spPr bwMode="auto">
            <a:xfrm>
              <a:off x="3748903" y="3347276"/>
              <a:ext cx="1903411" cy="549126"/>
            </a:xfrm>
            <a:custGeom>
              <a:avLst/>
              <a:gdLst>
                <a:gd name="T0" fmla="*/ 56 w 788"/>
                <a:gd name="T1" fmla="*/ 217 h 228"/>
                <a:gd name="T2" fmla="*/ 386 w 788"/>
                <a:gd name="T3" fmla="*/ 228 h 228"/>
                <a:gd name="T4" fmla="*/ 389 w 788"/>
                <a:gd name="T5" fmla="*/ 228 h 228"/>
                <a:gd name="T6" fmla="*/ 390 w 788"/>
                <a:gd name="T7" fmla="*/ 228 h 228"/>
                <a:gd name="T8" fmla="*/ 390 w 788"/>
                <a:gd name="T9" fmla="*/ 228 h 228"/>
                <a:gd name="T10" fmla="*/ 391 w 788"/>
                <a:gd name="T11" fmla="*/ 228 h 228"/>
                <a:gd name="T12" fmla="*/ 392 w 788"/>
                <a:gd name="T13" fmla="*/ 228 h 228"/>
                <a:gd name="T14" fmla="*/ 392 w 788"/>
                <a:gd name="T15" fmla="*/ 228 h 228"/>
                <a:gd name="T16" fmla="*/ 393 w 788"/>
                <a:gd name="T17" fmla="*/ 228 h 228"/>
                <a:gd name="T18" fmla="*/ 394 w 788"/>
                <a:gd name="T19" fmla="*/ 228 h 228"/>
                <a:gd name="T20" fmla="*/ 395 w 788"/>
                <a:gd name="T21" fmla="*/ 228 h 228"/>
                <a:gd name="T22" fmla="*/ 396 w 788"/>
                <a:gd name="T23" fmla="*/ 228 h 228"/>
                <a:gd name="T24" fmla="*/ 396 w 788"/>
                <a:gd name="T25" fmla="*/ 228 h 228"/>
                <a:gd name="T26" fmla="*/ 397 w 788"/>
                <a:gd name="T27" fmla="*/ 228 h 228"/>
                <a:gd name="T28" fmla="*/ 398 w 788"/>
                <a:gd name="T29" fmla="*/ 228 h 228"/>
                <a:gd name="T30" fmla="*/ 398 w 788"/>
                <a:gd name="T31" fmla="*/ 228 h 228"/>
                <a:gd name="T32" fmla="*/ 399 w 788"/>
                <a:gd name="T33" fmla="*/ 228 h 228"/>
                <a:gd name="T34" fmla="*/ 400 w 788"/>
                <a:gd name="T35" fmla="*/ 228 h 228"/>
                <a:gd name="T36" fmla="*/ 403 w 788"/>
                <a:gd name="T37" fmla="*/ 228 h 228"/>
                <a:gd name="T38" fmla="*/ 732 w 788"/>
                <a:gd name="T39" fmla="*/ 217 h 228"/>
                <a:gd name="T40" fmla="*/ 525 w 788"/>
                <a:gd name="T41" fmla="*/ 12 h 228"/>
                <a:gd name="T42" fmla="*/ 403 w 788"/>
                <a:gd name="T43" fmla="*/ 13 h 228"/>
                <a:gd name="T44" fmla="*/ 402 w 788"/>
                <a:gd name="T45" fmla="*/ 13 h 228"/>
                <a:gd name="T46" fmla="*/ 401 w 788"/>
                <a:gd name="T47" fmla="*/ 13 h 228"/>
                <a:gd name="T48" fmla="*/ 398 w 788"/>
                <a:gd name="T49" fmla="*/ 13 h 228"/>
                <a:gd name="T50" fmla="*/ 397 w 788"/>
                <a:gd name="T51" fmla="*/ 13 h 228"/>
                <a:gd name="T52" fmla="*/ 397 w 788"/>
                <a:gd name="T53" fmla="*/ 13 h 228"/>
                <a:gd name="T54" fmla="*/ 396 w 788"/>
                <a:gd name="T55" fmla="*/ 13 h 228"/>
                <a:gd name="T56" fmla="*/ 395 w 788"/>
                <a:gd name="T57" fmla="*/ 13 h 228"/>
                <a:gd name="T58" fmla="*/ 394 w 788"/>
                <a:gd name="T59" fmla="*/ 13 h 228"/>
                <a:gd name="T60" fmla="*/ 393 w 788"/>
                <a:gd name="T61" fmla="*/ 13 h 228"/>
                <a:gd name="T62" fmla="*/ 392 w 788"/>
                <a:gd name="T63" fmla="*/ 13 h 228"/>
                <a:gd name="T64" fmla="*/ 391 w 788"/>
                <a:gd name="T65" fmla="*/ 13 h 228"/>
                <a:gd name="T66" fmla="*/ 390 w 788"/>
                <a:gd name="T67" fmla="*/ 13 h 228"/>
                <a:gd name="T68" fmla="*/ 388 w 788"/>
                <a:gd name="T69" fmla="*/ 13 h 228"/>
                <a:gd name="T70" fmla="*/ 387 w 788"/>
                <a:gd name="T71" fmla="*/ 13 h 228"/>
                <a:gd name="T72" fmla="*/ 386 w 788"/>
                <a:gd name="T73" fmla="*/ 13 h 228"/>
                <a:gd name="T74" fmla="*/ 263 w 788"/>
                <a:gd name="T7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228">
                  <a:moveTo>
                    <a:pt x="0" y="0"/>
                  </a:moveTo>
                  <a:cubicBezTo>
                    <a:pt x="56" y="217"/>
                    <a:pt x="56" y="217"/>
                    <a:pt x="56" y="217"/>
                  </a:cubicBezTo>
                  <a:cubicBezTo>
                    <a:pt x="157" y="224"/>
                    <a:pt x="269" y="228"/>
                    <a:pt x="386" y="228"/>
                  </a:cubicBezTo>
                  <a:cubicBezTo>
                    <a:pt x="386" y="228"/>
                    <a:pt x="386" y="228"/>
                    <a:pt x="386" y="228"/>
                  </a:cubicBezTo>
                  <a:cubicBezTo>
                    <a:pt x="387" y="228"/>
                    <a:pt x="388" y="228"/>
                    <a:pt x="389" y="228"/>
                  </a:cubicBezTo>
                  <a:cubicBezTo>
                    <a:pt x="389" y="228"/>
                    <a:pt x="389" y="228"/>
                    <a:pt x="389" y="228"/>
                  </a:cubicBezTo>
                  <a:cubicBezTo>
                    <a:pt x="389" y="228"/>
                    <a:pt x="389" y="228"/>
                    <a:pt x="389" y="228"/>
                  </a:cubicBezTo>
                  <a:cubicBezTo>
                    <a:pt x="389" y="228"/>
                    <a:pt x="390" y="228"/>
                    <a:pt x="390" y="228"/>
                  </a:cubicBezTo>
                  <a:cubicBezTo>
                    <a:pt x="390" y="228"/>
                    <a:pt x="390" y="228"/>
                    <a:pt x="390" y="228"/>
                  </a:cubicBezTo>
                  <a:cubicBezTo>
                    <a:pt x="390" y="228"/>
                    <a:pt x="390" y="228"/>
                    <a:pt x="390" y="228"/>
                  </a:cubicBezTo>
                  <a:cubicBezTo>
                    <a:pt x="390" y="228"/>
                    <a:pt x="391" y="228"/>
                    <a:pt x="391" y="228"/>
                  </a:cubicBezTo>
                  <a:cubicBezTo>
                    <a:pt x="391" y="228"/>
                    <a:pt x="391" y="228"/>
                    <a:pt x="391" y="228"/>
                  </a:cubicBezTo>
                  <a:cubicBezTo>
                    <a:pt x="391" y="228"/>
                    <a:pt x="391" y="228"/>
                    <a:pt x="391" y="228"/>
                  </a:cubicBezTo>
                  <a:cubicBezTo>
                    <a:pt x="392" y="228"/>
                    <a:pt x="392" y="228"/>
                    <a:pt x="392" y="228"/>
                  </a:cubicBezTo>
                  <a:cubicBezTo>
                    <a:pt x="392" y="228"/>
                    <a:pt x="392" y="228"/>
                    <a:pt x="392" y="228"/>
                  </a:cubicBezTo>
                  <a:cubicBezTo>
                    <a:pt x="392" y="228"/>
                    <a:pt x="392" y="228"/>
                    <a:pt x="392" y="228"/>
                  </a:cubicBezTo>
                  <a:cubicBezTo>
                    <a:pt x="392" y="228"/>
                    <a:pt x="393" y="228"/>
                    <a:pt x="393" y="228"/>
                  </a:cubicBezTo>
                  <a:cubicBezTo>
                    <a:pt x="393" y="228"/>
                    <a:pt x="393" y="228"/>
                    <a:pt x="393" y="228"/>
                  </a:cubicBezTo>
                  <a:cubicBezTo>
                    <a:pt x="393" y="228"/>
                    <a:pt x="393" y="228"/>
                    <a:pt x="393" y="228"/>
                  </a:cubicBezTo>
                  <a:cubicBezTo>
                    <a:pt x="394" y="228"/>
                    <a:pt x="394" y="228"/>
                    <a:pt x="394" y="228"/>
                  </a:cubicBezTo>
                  <a:cubicBezTo>
                    <a:pt x="394" y="228"/>
                    <a:pt x="394" y="228"/>
                    <a:pt x="394" y="228"/>
                  </a:cubicBezTo>
                  <a:cubicBezTo>
                    <a:pt x="395" y="228"/>
                    <a:pt x="395" y="228"/>
                    <a:pt x="395" y="228"/>
                  </a:cubicBezTo>
                  <a:cubicBezTo>
                    <a:pt x="395" y="228"/>
                    <a:pt x="395" y="228"/>
                    <a:pt x="395" y="228"/>
                  </a:cubicBezTo>
                  <a:cubicBezTo>
                    <a:pt x="395" y="228"/>
                    <a:pt x="396" y="228"/>
                    <a:pt x="396" y="228"/>
                  </a:cubicBezTo>
                  <a:cubicBezTo>
                    <a:pt x="396" y="228"/>
                    <a:pt x="396" y="228"/>
                    <a:pt x="396" y="228"/>
                  </a:cubicBezTo>
                  <a:cubicBezTo>
                    <a:pt x="396" y="228"/>
                    <a:pt x="396" y="228"/>
                    <a:pt x="396" y="228"/>
                  </a:cubicBezTo>
                  <a:cubicBezTo>
                    <a:pt x="396" y="228"/>
                    <a:pt x="397" y="228"/>
                    <a:pt x="397" y="228"/>
                  </a:cubicBezTo>
                  <a:cubicBezTo>
                    <a:pt x="397" y="228"/>
                    <a:pt x="397" y="228"/>
                    <a:pt x="397" y="228"/>
                  </a:cubicBezTo>
                  <a:cubicBezTo>
                    <a:pt x="397" y="228"/>
                    <a:pt x="397" y="228"/>
                    <a:pt x="397" y="228"/>
                  </a:cubicBezTo>
                  <a:cubicBezTo>
                    <a:pt x="398" y="228"/>
                    <a:pt x="398" y="228"/>
                    <a:pt x="398" y="228"/>
                  </a:cubicBezTo>
                  <a:cubicBezTo>
                    <a:pt x="398" y="228"/>
                    <a:pt x="398" y="228"/>
                    <a:pt x="398" y="228"/>
                  </a:cubicBezTo>
                  <a:cubicBezTo>
                    <a:pt x="398" y="228"/>
                    <a:pt x="398" y="228"/>
                    <a:pt x="398" y="228"/>
                  </a:cubicBezTo>
                  <a:cubicBezTo>
                    <a:pt x="399" y="228"/>
                    <a:pt x="399" y="228"/>
                    <a:pt x="399" y="228"/>
                  </a:cubicBezTo>
                  <a:cubicBezTo>
                    <a:pt x="399" y="228"/>
                    <a:pt x="399" y="228"/>
                    <a:pt x="399" y="228"/>
                  </a:cubicBezTo>
                  <a:cubicBezTo>
                    <a:pt x="399" y="228"/>
                    <a:pt x="399" y="228"/>
                    <a:pt x="399" y="228"/>
                  </a:cubicBezTo>
                  <a:cubicBezTo>
                    <a:pt x="400" y="228"/>
                    <a:pt x="400" y="228"/>
                    <a:pt x="400" y="228"/>
                  </a:cubicBezTo>
                  <a:cubicBezTo>
                    <a:pt x="400" y="228"/>
                    <a:pt x="400" y="228"/>
                    <a:pt x="400" y="228"/>
                  </a:cubicBezTo>
                  <a:cubicBezTo>
                    <a:pt x="401" y="228"/>
                    <a:pt x="402" y="228"/>
                    <a:pt x="403" y="228"/>
                  </a:cubicBezTo>
                  <a:cubicBezTo>
                    <a:pt x="403" y="228"/>
                    <a:pt x="403" y="228"/>
                    <a:pt x="403" y="228"/>
                  </a:cubicBezTo>
                  <a:cubicBezTo>
                    <a:pt x="520" y="228"/>
                    <a:pt x="632" y="224"/>
                    <a:pt x="732" y="217"/>
                  </a:cubicBezTo>
                  <a:cubicBezTo>
                    <a:pt x="788" y="0"/>
                    <a:pt x="788" y="0"/>
                    <a:pt x="788" y="0"/>
                  </a:cubicBezTo>
                  <a:cubicBezTo>
                    <a:pt x="706" y="6"/>
                    <a:pt x="618" y="10"/>
                    <a:pt x="525" y="12"/>
                  </a:cubicBezTo>
                  <a:cubicBezTo>
                    <a:pt x="485" y="12"/>
                    <a:pt x="444" y="13"/>
                    <a:pt x="403" y="13"/>
                  </a:cubicBezTo>
                  <a:cubicBezTo>
                    <a:pt x="403" y="13"/>
                    <a:pt x="403" y="13"/>
                    <a:pt x="403" y="13"/>
                  </a:cubicBezTo>
                  <a:cubicBezTo>
                    <a:pt x="402" y="13"/>
                    <a:pt x="402" y="13"/>
                    <a:pt x="402" y="13"/>
                  </a:cubicBezTo>
                  <a:cubicBezTo>
                    <a:pt x="402" y="13"/>
                    <a:pt x="402" y="13"/>
                    <a:pt x="402" y="13"/>
                  </a:cubicBezTo>
                  <a:cubicBezTo>
                    <a:pt x="402" y="13"/>
                    <a:pt x="401" y="13"/>
                    <a:pt x="401" y="13"/>
                  </a:cubicBezTo>
                  <a:cubicBezTo>
                    <a:pt x="401" y="13"/>
                    <a:pt x="401" y="13"/>
                    <a:pt x="401" y="13"/>
                  </a:cubicBezTo>
                  <a:cubicBezTo>
                    <a:pt x="400" y="13"/>
                    <a:pt x="399" y="13"/>
                    <a:pt x="399" y="13"/>
                  </a:cubicBezTo>
                  <a:cubicBezTo>
                    <a:pt x="398" y="13"/>
                    <a:pt x="398" y="13"/>
                    <a:pt x="398" y="13"/>
                  </a:cubicBezTo>
                  <a:cubicBezTo>
                    <a:pt x="398" y="13"/>
                    <a:pt x="398" y="13"/>
                    <a:pt x="398" y="13"/>
                  </a:cubicBezTo>
                  <a:cubicBezTo>
                    <a:pt x="398" y="13"/>
                    <a:pt x="398" y="13"/>
                    <a:pt x="397" y="13"/>
                  </a:cubicBezTo>
                  <a:cubicBezTo>
                    <a:pt x="397" y="13"/>
                    <a:pt x="397" y="13"/>
                    <a:pt x="397" y="13"/>
                  </a:cubicBezTo>
                  <a:cubicBezTo>
                    <a:pt x="397" y="13"/>
                    <a:pt x="397" y="13"/>
                    <a:pt x="397" y="13"/>
                  </a:cubicBezTo>
                  <a:cubicBezTo>
                    <a:pt x="397" y="13"/>
                    <a:pt x="396" y="13"/>
                    <a:pt x="396" y="13"/>
                  </a:cubicBezTo>
                  <a:cubicBezTo>
                    <a:pt x="396" y="13"/>
                    <a:pt x="396" y="13"/>
                    <a:pt x="396" y="13"/>
                  </a:cubicBezTo>
                  <a:cubicBezTo>
                    <a:pt x="396" y="13"/>
                    <a:pt x="396" y="13"/>
                    <a:pt x="395" y="13"/>
                  </a:cubicBezTo>
                  <a:cubicBezTo>
                    <a:pt x="395" y="13"/>
                    <a:pt x="395" y="13"/>
                    <a:pt x="395" y="13"/>
                  </a:cubicBezTo>
                  <a:cubicBezTo>
                    <a:pt x="395" y="13"/>
                    <a:pt x="395" y="13"/>
                    <a:pt x="394" y="13"/>
                  </a:cubicBezTo>
                  <a:cubicBezTo>
                    <a:pt x="394" y="13"/>
                    <a:pt x="394" y="13"/>
                    <a:pt x="394" y="13"/>
                  </a:cubicBezTo>
                  <a:cubicBezTo>
                    <a:pt x="394" y="13"/>
                    <a:pt x="393" y="13"/>
                    <a:pt x="393" y="13"/>
                  </a:cubicBezTo>
                  <a:cubicBezTo>
                    <a:pt x="393" y="13"/>
                    <a:pt x="393" y="13"/>
                    <a:pt x="393" y="13"/>
                  </a:cubicBezTo>
                  <a:cubicBezTo>
                    <a:pt x="393" y="13"/>
                    <a:pt x="393" y="13"/>
                    <a:pt x="393" y="13"/>
                  </a:cubicBezTo>
                  <a:cubicBezTo>
                    <a:pt x="392" y="13"/>
                    <a:pt x="392" y="13"/>
                    <a:pt x="392" y="13"/>
                  </a:cubicBezTo>
                  <a:cubicBezTo>
                    <a:pt x="392" y="13"/>
                    <a:pt x="392" y="13"/>
                    <a:pt x="392" y="13"/>
                  </a:cubicBezTo>
                  <a:cubicBezTo>
                    <a:pt x="392" y="13"/>
                    <a:pt x="391" y="13"/>
                    <a:pt x="391" y="13"/>
                  </a:cubicBezTo>
                  <a:cubicBezTo>
                    <a:pt x="391" y="13"/>
                    <a:pt x="391" y="13"/>
                    <a:pt x="391" y="13"/>
                  </a:cubicBezTo>
                  <a:cubicBezTo>
                    <a:pt x="391" y="13"/>
                    <a:pt x="391" y="13"/>
                    <a:pt x="390" y="13"/>
                  </a:cubicBezTo>
                  <a:cubicBezTo>
                    <a:pt x="390" y="13"/>
                    <a:pt x="390" y="13"/>
                    <a:pt x="390" y="13"/>
                  </a:cubicBezTo>
                  <a:cubicBezTo>
                    <a:pt x="389" y="13"/>
                    <a:pt x="389" y="13"/>
                    <a:pt x="388" y="13"/>
                  </a:cubicBezTo>
                  <a:cubicBezTo>
                    <a:pt x="388" y="13"/>
                    <a:pt x="388" y="13"/>
                    <a:pt x="388" y="13"/>
                  </a:cubicBezTo>
                  <a:cubicBezTo>
                    <a:pt x="387" y="13"/>
                    <a:pt x="387" y="13"/>
                    <a:pt x="387" y="13"/>
                  </a:cubicBezTo>
                  <a:cubicBezTo>
                    <a:pt x="387" y="13"/>
                    <a:pt x="387" y="13"/>
                    <a:pt x="387" y="13"/>
                  </a:cubicBezTo>
                  <a:cubicBezTo>
                    <a:pt x="387" y="13"/>
                    <a:pt x="386" y="13"/>
                    <a:pt x="386" y="13"/>
                  </a:cubicBezTo>
                  <a:cubicBezTo>
                    <a:pt x="386" y="13"/>
                    <a:pt x="386" y="13"/>
                    <a:pt x="386" y="13"/>
                  </a:cubicBezTo>
                  <a:cubicBezTo>
                    <a:pt x="345" y="13"/>
                    <a:pt x="304" y="12"/>
                    <a:pt x="263" y="12"/>
                  </a:cubicBezTo>
                  <a:cubicBezTo>
                    <a:pt x="171" y="10"/>
                    <a:pt x="83" y="6"/>
                    <a:pt x="0" y="0"/>
                  </a:cubicBezTo>
                </a:path>
              </a:pathLst>
            </a:custGeom>
            <a:solidFill>
              <a:schemeClr val="accent1">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endParaRPr lang="en-US" sz="3599" dirty="0">
                <a:latin typeface="Muli ExtraLight" panose="02000303000000000000" pitchFamily="2" charset="77"/>
              </a:endParaRPr>
            </a:p>
          </p:txBody>
        </p:sp>
      </p:grpSp>
      <p:sp>
        <p:nvSpPr>
          <p:cNvPr id="20" name="Freeform: Shape 93">
            <a:extLst>
              <a:ext uri="{FF2B5EF4-FFF2-40B4-BE49-F238E27FC236}">
                <a16:creationId xmlns:a16="http://schemas.microsoft.com/office/drawing/2014/main" id="{395C9734-1F41-6345-83BE-3D0EB478573C}"/>
              </a:ext>
            </a:extLst>
          </p:cNvPr>
          <p:cNvSpPr>
            <a:spLocks/>
          </p:cNvSpPr>
          <p:nvPr/>
        </p:nvSpPr>
        <p:spPr bwMode="auto">
          <a:xfrm>
            <a:off x="1588" y="3998668"/>
            <a:ext cx="3305036" cy="518671"/>
          </a:xfrm>
          <a:custGeom>
            <a:avLst/>
            <a:gdLst>
              <a:gd name="connsiteX0" fmla="*/ 0 w 3305897"/>
              <a:gd name="connsiteY0" fmla="*/ 0 h 518806"/>
              <a:gd name="connsiteX1" fmla="*/ 838200 w 3305897"/>
              <a:gd name="connsiteY1" fmla="*/ 0 h 518806"/>
              <a:gd name="connsiteX2" fmla="*/ 1601897 w 3305897"/>
              <a:gd name="connsiteY2" fmla="*/ 0 h 518806"/>
              <a:gd name="connsiteX3" fmla="*/ 2994277 w 3305897"/>
              <a:gd name="connsiteY3" fmla="*/ 0 h 518806"/>
              <a:gd name="connsiteX4" fmla="*/ 3305897 w 3305897"/>
              <a:gd name="connsiteY4" fmla="*/ 518806 h 518806"/>
              <a:gd name="connsiteX5" fmla="*/ 1888251 w 3305897"/>
              <a:gd name="connsiteY5" fmla="*/ 518806 h 518806"/>
              <a:gd name="connsiteX6" fmla="*/ 838200 w 3305897"/>
              <a:gd name="connsiteY6" fmla="*/ 518806 h 518806"/>
              <a:gd name="connsiteX7" fmla="*/ 0 w 330589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897" h="518806">
                <a:moveTo>
                  <a:pt x="0" y="0"/>
                </a:moveTo>
                <a:lnTo>
                  <a:pt x="838200" y="0"/>
                </a:lnTo>
                <a:lnTo>
                  <a:pt x="1601897" y="0"/>
                </a:lnTo>
                <a:lnTo>
                  <a:pt x="2994277" y="0"/>
                </a:lnTo>
                <a:lnTo>
                  <a:pt x="3305897" y="518806"/>
                </a:lnTo>
                <a:lnTo>
                  <a:pt x="1888251" y="518806"/>
                </a:lnTo>
                <a:lnTo>
                  <a:pt x="838200" y="518806"/>
                </a:lnTo>
                <a:lnTo>
                  <a:pt x="0" y="518806"/>
                </a:ln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noAutofit/>
          </a:bodyPr>
          <a:lstStyle/>
          <a:p>
            <a:endParaRPr lang="en-US" sz="3599" dirty="0">
              <a:latin typeface="Muli ExtraLight" panose="02000303000000000000" pitchFamily="2" charset="77"/>
            </a:endParaRPr>
          </a:p>
        </p:txBody>
      </p:sp>
      <p:sp>
        <p:nvSpPr>
          <p:cNvPr id="21" name="Freeform: Shape 89">
            <a:extLst>
              <a:ext uri="{FF2B5EF4-FFF2-40B4-BE49-F238E27FC236}">
                <a16:creationId xmlns:a16="http://schemas.microsoft.com/office/drawing/2014/main" id="{5E515208-FA66-9E4C-8F62-83C26D4A1EE1}"/>
              </a:ext>
            </a:extLst>
          </p:cNvPr>
          <p:cNvSpPr>
            <a:spLocks/>
          </p:cNvSpPr>
          <p:nvPr/>
        </p:nvSpPr>
        <p:spPr bwMode="auto">
          <a:xfrm>
            <a:off x="7431" y="3087962"/>
            <a:ext cx="2719899" cy="518671"/>
          </a:xfrm>
          <a:custGeom>
            <a:avLst/>
            <a:gdLst>
              <a:gd name="connsiteX0" fmla="*/ 0 w 2720607"/>
              <a:gd name="connsiteY0" fmla="*/ 0 h 518806"/>
              <a:gd name="connsiteX1" fmla="*/ 832356 w 2720607"/>
              <a:gd name="connsiteY1" fmla="*/ 0 h 518806"/>
              <a:gd name="connsiteX2" fmla="*/ 1601897 w 2720607"/>
              <a:gd name="connsiteY2" fmla="*/ 0 h 518806"/>
              <a:gd name="connsiteX3" fmla="*/ 2434253 w 2720607"/>
              <a:gd name="connsiteY3" fmla="*/ 0 h 518806"/>
              <a:gd name="connsiteX4" fmla="*/ 2720607 w 2720607"/>
              <a:gd name="connsiteY4" fmla="*/ 518806 h 518806"/>
              <a:gd name="connsiteX5" fmla="*/ 1888251 w 2720607"/>
              <a:gd name="connsiteY5" fmla="*/ 518806 h 518806"/>
              <a:gd name="connsiteX6" fmla="*/ 832356 w 2720607"/>
              <a:gd name="connsiteY6" fmla="*/ 518806 h 518806"/>
              <a:gd name="connsiteX7" fmla="*/ 0 w 272060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0607" h="518806">
                <a:moveTo>
                  <a:pt x="0" y="0"/>
                </a:moveTo>
                <a:lnTo>
                  <a:pt x="832356" y="0"/>
                </a:lnTo>
                <a:lnTo>
                  <a:pt x="1601897" y="0"/>
                </a:lnTo>
                <a:lnTo>
                  <a:pt x="2434253" y="0"/>
                </a:lnTo>
                <a:lnTo>
                  <a:pt x="2720607" y="518806"/>
                </a:lnTo>
                <a:lnTo>
                  <a:pt x="1888251" y="518806"/>
                </a:lnTo>
                <a:lnTo>
                  <a:pt x="832356" y="518806"/>
                </a:lnTo>
                <a:lnTo>
                  <a:pt x="0" y="518806"/>
                </a:ln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noAutofit/>
          </a:bodyPr>
          <a:lstStyle/>
          <a:p>
            <a:endParaRPr lang="en-US" sz="3599" dirty="0">
              <a:latin typeface="Muli ExtraLight" panose="02000303000000000000" pitchFamily="2" charset="77"/>
            </a:endParaRPr>
          </a:p>
        </p:txBody>
      </p:sp>
      <p:sp>
        <p:nvSpPr>
          <p:cNvPr id="22" name="Freeform: Shape 94">
            <a:extLst>
              <a:ext uri="{FF2B5EF4-FFF2-40B4-BE49-F238E27FC236}">
                <a16:creationId xmlns:a16="http://schemas.microsoft.com/office/drawing/2014/main" id="{18BAD1DC-149E-B94B-818F-E77D54545CFC}"/>
              </a:ext>
            </a:extLst>
          </p:cNvPr>
          <p:cNvSpPr>
            <a:spLocks/>
          </p:cNvSpPr>
          <p:nvPr/>
        </p:nvSpPr>
        <p:spPr bwMode="auto">
          <a:xfrm>
            <a:off x="-19269" y="4897189"/>
            <a:ext cx="3874876" cy="518671"/>
          </a:xfrm>
          <a:custGeom>
            <a:avLst/>
            <a:gdLst>
              <a:gd name="connsiteX0" fmla="*/ 0 w 3875885"/>
              <a:gd name="connsiteY0" fmla="*/ 0 h 518806"/>
              <a:gd name="connsiteX1" fmla="*/ 859062 w 3875885"/>
              <a:gd name="connsiteY1" fmla="*/ 0 h 518806"/>
              <a:gd name="connsiteX2" fmla="*/ 1601897 w 3875885"/>
              <a:gd name="connsiteY2" fmla="*/ 0 h 518806"/>
              <a:gd name="connsiteX3" fmla="*/ 3565949 w 3875885"/>
              <a:gd name="connsiteY3" fmla="*/ 0 h 518806"/>
              <a:gd name="connsiteX4" fmla="*/ 3875885 w 3875885"/>
              <a:gd name="connsiteY4" fmla="*/ 518806 h 518806"/>
              <a:gd name="connsiteX5" fmla="*/ 1888251 w 3875885"/>
              <a:gd name="connsiteY5" fmla="*/ 518806 h 518806"/>
              <a:gd name="connsiteX6" fmla="*/ 859062 w 3875885"/>
              <a:gd name="connsiteY6" fmla="*/ 518806 h 518806"/>
              <a:gd name="connsiteX7" fmla="*/ 0 w 3875885"/>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85" h="518806">
                <a:moveTo>
                  <a:pt x="0" y="0"/>
                </a:moveTo>
                <a:lnTo>
                  <a:pt x="859062" y="0"/>
                </a:lnTo>
                <a:lnTo>
                  <a:pt x="1601897" y="0"/>
                </a:lnTo>
                <a:lnTo>
                  <a:pt x="3565949" y="0"/>
                </a:lnTo>
                <a:lnTo>
                  <a:pt x="3875885" y="518806"/>
                </a:lnTo>
                <a:lnTo>
                  <a:pt x="1888251" y="518806"/>
                </a:lnTo>
                <a:lnTo>
                  <a:pt x="859062" y="518806"/>
                </a:lnTo>
                <a:lnTo>
                  <a:pt x="0" y="518806"/>
                </a:ln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noAutofit/>
          </a:bodyPr>
          <a:lstStyle/>
          <a:p>
            <a:endParaRPr lang="en-US" sz="3599" dirty="0">
              <a:latin typeface="Muli ExtraLight" panose="02000303000000000000" pitchFamily="2" charset="77"/>
            </a:endParaRPr>
          </a:p>
        </p:txBody>
      </p:sp>
      <p:sp>
        <p:nvSpPr>
          <p:cNvPr id="23" name="Freeform: Shape 95">
            <a:extLst>
              <a:ext uri="{FF2B5EF4-FFF2-40B4-BE49-F238E27FC236}">
                <a16:creationId xmlns:a16="http://schemas.microsoft.com/office/drawing/2014/main" id="{281E5FCC-DB55-324C-983A-5000A81F2822}"/>
              </a:ext>
            </a:extLst>
          </p:cNvPr>
          <p:cNvSpPr>
            <a:spLocks/>
          </p:cNvSpPr>
          <p:nvPr/>
        </p:nvSpPr>
        <p:spPr bwMode="auto">
          <a:xfrm>
            <a:off x="-37701" y="5792208"/>
            <a:ext cx="4366510" cy="518671"/>
          </a:xfrm>
          <a:custGeom>
            <a:avLst/>
            <a:gdLst>
              <a:gd name="connsiteX0" fmla="*/ 0 w 4367647"/>
              <a:gd name="connsiteY0" fmla="*/ 0 h 518806"/>
              <a:gd name="connsiteX1" fmla="*/ 877499 w 4367647"/>
              <a:gd name="connsiteY1" fmla="*/ 0 h 518806"/>
              <a:gd name="connsiteX2" fmla="*/ 1601897 w 4367647"/>
              <a:gd name="connsiteY2" fmla="*/ 0 h 518806"/>
              <a:gd name="connsiteX3" fmla="*/ 4081293 w 4367647"/>
              <a:gd name="connsiteY3" fmla="*/ 0 h 518806"/>
              <a:gd name="connsiteX4" fmla="*/ 4367647 w 4367647"/>
              <a:gd name="connsiteY4" fmla="*/ 518806 h 518806"/>
              <a:gd name="connsiteX5" fmla="*/ 1888251 w 4367647"/>
              <a:gd name="connsiteY5" fmla="*/ 518806 h 518806"/>
              <a:gd name="connsiteX6" fmla="*/ 877499 w 4367647"/>
              <a:gd name="connsiteY6" fmla="*/ 518806 h 518806"/>
              <a:gd name="connsiteX7" fmla="*/ 0 w 436764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47" h="518806">
                <a:moveTo>
                  <a:pt x="0" y="0"/>
                </a:moveTo>
                <a:lnTo>
                  <a:pt x="877499" y="0"/>
                </a:lnTo>
                <a:lnTo>
                  <a:pt x="1601897" y="0"/>
                </a:lnTo>
                <a:lnTo>
                  <a:pt x="4081293" y="0"/>
                </a:lnTo>
                <a:lnTo>
                  <a:pt x="4367647" y="518806"/>
                </a:lnTo>
                <a:lnTo>
                  <a:pt x="1888251" y="518806"/>
                </a:lnTo>
                <a:lnTo>
                  <a:pt x="877499" y="518806"/>
                </a:lnTo>
                <a:lnTo>
                  <a:pt x="0" y="518806"/>
                </a:lnTo>
                <a:close/>
              </a:path>
            </a:pathLst>
          </a:custGeom>
          <a:solidFill>
            <a:schemeClr val="accent4">
              <a:lumMod val="75000"/>
            </a:schemeClr>
          </a:solidFill>
          <a:ln>
            <a:noFill/>
          </a:ln>
        </p:spPr>
        <p:txBody>
          <a:bodyPr vert="horz" wrap="square" lIns="91416" tIns="45708" rIns="91416" bIns="45708" numCol="1" anchor="t" anchorCtr="0" compatLnSpc="1">
            <a:prstTxWarp prst="textNoShape">
              <a:avLst/>
            </a:prstTxWarp>
            <a:noAutofit/>
          </a:bodyPr>
          <a:lstStyle/>
          <a:p>
            <a:endParaRPr lang="en-US" sz="3599" dirty="0">
              <a:latin typeface="Muli ExtraLight" panose="02000303000000000000" pitchFamily="2" charset="77"/>
            </a:endParaRPr>
          </a:p>
        </p:txBody>
      </p:sp>
      <p:sp>
        <p:nvSpPr>
          <p:cNvPr id="26" name="TextBox 25">
            <a:extLst>
              <a:ext uri="{FF2B5EF4-FFF2-40B4-BE49-F238E27FC236}">
                <a16:creationId xmlns:a16="http://schemas.microsoft.com/office/drawing/2014/main" id="{F53CBF69-7027-5C4C-AA65-F3F5C07FA15D}"/>
              </a:ext>
            </a:extLst>
          </p:cNvPr>
          <p:cNvSpPr txBox="1"/>
          <p:nvPr/>
        </p:nvSpPr>
        <p:spPr>
          <a:xfrm>
            <a:off x="3125018" y="1701988"/>
            <a:ext cx="1203791" cy="338554"/>
          </a:xfrm>
          <a:prstGeom prst="rect">
            <a:avLst/>
          </a:prstGeom>
          <a:noFill/>
        </p:spPr>
        <p:txBody>
          <a:bodyPr wrap="none" rtlCol="0" anchor="ctr"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7" name="TextBox 26">
            <a:extLst>
              <a:ext uri="{FF2B5EF4-FFF2-40B4-BE49-F238E27FC236}">
                <a16:creationId xmlns:a16="http://schemas.microsoft.com/office/drawing/2014/main" id="{530C0149-3B9A-D245-B4D8-4D9895A07B26}"/>
              </a:ext>
            </a:extLst>
          </p:cNvPr>
          <p:cNvSpPr txBox="1"/>
          <p:nvPr/>
        </p:nvSpPr>
        <p:spPr>
          <a:xfrm>
            <a:off x="5286393" y="2025575"/>
            <a:ext cx="1203791"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YOUR TITLE</a:t>
            </a:r>
          </a:p>
        </p:txBody>
      </p:sp>
      <p:sp>
        <p:nvSpPr>
          <p:cNvPr id="29" name="Freeform 975">
            <a:extLst>
              <a:ext uri="{FF2B5EF4-FFF2-40B4-BE49-F238E27FC236}">
                <a16:creationId xmlns:a16="http://schemas.microsoft.com/office/drawing/2014/main" id="{5DC6436A-B4F8-3644-83CC-CCC4177C5710}"/>
              </a:ext>
            </a:extLst>
          </p:cNvPr>
          <p:cNvSpPr>
            <a:spLocks noChangeArrowheads="1"/>
          </p:cNvSpPr>
          <p:nvPr/>
        </p:nvSpPr>
        <p:spPr bwMode="auto">
          <a:xfrm>
            <a:off x="4523032" y="4266921"/>
            <a:ext cx="366053" cy="366053"/>
          </a:xfrm>
          <a:custGeom>
            <a:avLst/>
            <a:gdLst>
              <a:gd name="T0" fmla="*/ 226059 w 294916"/>
              <a:gd name="T1" fmla="*/ 176476 h 294915"/>
              <a:gd name="T2" fmla="*/ 39383 w 294916"/>
              <a:gd name="T3" fmla="*/ 159344 h 294915"/>
              <a:gd name="T4" fmla="*/ 87118 w 294916"/>
              <a:gd name="T5" fmla="*/ 231379 h 294915"/>
              <a:gd name="T6" fmla="*/ 102421 w 294916"/>
              <a:gd name="T7" fmla="*/ 181674 h 294915"/>
              <a:gd name="T8" fmla="*/ 122317 w 294916"/>
              <a:gd name="T9" fmla="*/ 162150 h 294915"/>
              <a:gd name="T10" fmla="*/ 117904 w 294916"/>
              <a:gd name="T11" fmla="*/ 157738 h 294915"/>
              <a:gd name="T12" fmla="*/ 111167 w 294916"/>
              <a:gd name="T13" fmla="*/ 178434 h 294915"/>
              <a:gd name="T14" fmla="*/ 105337 w 294916"/>
              <a:gd name="T15" fmla="*/ 230299 h 294915"/>
              <a:gd name="T16" fmla="*/ 93311 w 294916"/>
              <a:gd name="T17" fmla="*/ 241105 h 294915"/>
              <a:gd name="T18" fmla="*/ 49222 w 294916"/>
              <a:gd name="T19" fmla="*/ 227418 h 294915"/>
              <a:gd name="T20" fmla="*/ 30274 w 294916"/>
              <a:gd name="T21" fmla="*/ 200764 h 294915"/>
              <a:gd name="T22" fmla="*/ 36467 w 294916"/>
              <a:gd name="T23" fmla="*/ 148539 h 294915"/>
              <a:gd name="T24" fmla="*/ 182867 w 294916"/>
              <a:gd name="T25" fmla="*/ 152591 h 294915"/>
              <a:gd name="T26" fmla="*/ 149771 w 294916"/>
              <a:gd name="T27" fmla="*/ 152591 h 294915"/>
              <a:gd name="T28" fmla="*/ 230647 w 294916"/>
              <a:gd name="T29" fmla="*/ 146584 h 294915"/>
              <a:gd name="T30" fmla="*/ 226059 w 294916"/>
              <a:gd name="T31" fmla="*/ 141805 h 294915"/>
              <a:gd name="T32" fmla="*/ 226059 w 294916"/>
              <a:gd name="T33" fmla="*/ 128692 h 294915"/>
              <a:gd name="T34" fmla="*/ 154127 w 294916"/>
              <a:gd name="T35" fmla="*/ 119499 h 294915"/>
              <a:gd name="T36" fmla="*/ 202410 w 294916"/>
              <a:gd name="T37" fmla="*/ 128692 h 294915"/>
              <a:gd name="T38" fmla="*/ 154127 w 294916"/>
              <a:gd name="T39" fmla="*/ 119499 h 294915"/>
              <a:gd name="T40" fmla="*/ 226059 w 294916"/>
              <a:gd name="T41" fmla="*/ 104792 h 294915"/>
              <a:gd name="T42" fmla="*/ 154127 w 294916"/>
              <a:gd name="T43" fmla="*/ 89227 h 294915"/>
              <a:gd name="T44" fmla="*/ 202410 w 294916"/>
              <a:gd name="T45" fmla="*/ 98419 h 294915"/>
              <a:gd name="T46" fmla="*/ 154127 w 294916"/>
              <a:gd name="T47" fmla="*/ 89227 h 294915"/>
              <a:gd name="T48" fmla="*/ 226059 w 294916"/>
              <a:gd name="T49" fmla="*/ 80892 h 294915"/>
              <a:gd name="T50" fmla="*/ 54323 w 294916"/>
              <a:gd name="T51" fmla="*/ 63384 h 294915"/>
              <a:gd name="T52" fmla="*/ 39383 w 294916"/>
              <a:gd name="T53" fmla="*/ 112369 h 294915"/>
              <a:gd name="T54" fmla="*/ 86389 w 294916"/>
              <a:gd name="T55" fmla="*/ 74909 h 294915"/>
              <a:gd name="T56" fmla="*/ 92583 w 294916"/>
              <a:gd name="T57" fmla="*/ 67346 h 294915"/>
              <a:gd name="T58" fmla="*/ 111167 w 294916"/>
              <a:gd name="T59" fmla="*/ 93639 h 294915"/>
              <a:gd name="T60" fmla="*/ 106795 w 294916"/>
              <a:gd name="T61" fmla="*/ 146225 h 294915"/>
              <a:gd name="T62" fmla="*/ 30274 w 294916"/>
              <a:gd name="T63" fmla="*/ 115611 h 294915"/>
              <a:gd name="T64" fmla="*/ 36467 w 294916"/>
              <a:gd name="T65" fmla="*/ 64104 h 294915"/>
              <a:gd name="T66" fmla="*/ 48493 w 294916"/>
              <a:gd name="T67" fmla="*/ 53658 h 294915"/>
              <a:gd name="T68" fmla="*/ 9372 w 294916"/>
              <a:gd name="T69" fmla="*/ 240339 h 294915"/>
              <a:gd name="T70" fmla="*/ 9372 w 294916"/>
              <a:gd name="T71" fmla="*/ 10842 h 294915"/>
              <a:gd name="T72" fmla="*/ 140607 w 294916"/>
              <a:gd name="T73" fmla="*/ 52405 h 294915"/>
              <a:gd name="T74" fmla="*/ 191441 w 294916"/>
              <a:gd name="T75" fmla="*/ 200223 h 294915"/>
              <a:gd name="T76" fmla="*/ 153946 w 294916"/>
              <a:gd name="T77" fmla="*/ 191188 h 294915"/>
              <a:gd name="T78" fmla="*/ 245160 w 294916"/>
              <a:gd name="T79" fmla="*/ 123603 h 294915"/>
              <a:gd name="T80" fmla="*/ 153946 w 294916"/>
              <a:gd name="T81" fmla="*/ 56741 h 294915"/>
              <a:gd name="T82" fmla="*/ 191441 w 294916"/>
              <a:gd name="T83" fmla="*/ 47706 h 294915"/>
              <a:gd name="T84" fmla="*/ 4688 w 294916"/>
              <a:gd name="T85" fmla="*/ 0 h 294915"/>
              <a:gd name="T86" fmla="*/ 200454 w 294916"/>
              <a:gd name="T87" fmla="*/ 47706 h 294915"/>
              <a:gd name="T88" fmla="*/ 295994 w 294916"/>
              <a:gd name="T89" fmla="*/ 82041 h 294915"/>
              <a:gd name="T90" fmla="*/ 291307 w 294916"/>
              <a:gd name="T91" fmla="*/ 161190 h 294915"/>
              <a:gd name="T92" fmla="*/ 291307 w 294916"/>
              <a:gd name="T93" fmla="*/ 200223 h 294915"/>
              <a:gd name="T94" fmla="*/ 195767 w 294916"/>
              <a:gd name="T95" fmla="*/ 248290 h 294915"/>
              <a:gd name="T96" fmla="*/ 138804 w 294916"/>
              <a:gd name="T97" fmla="*/ 294913 h 294915"/>
              <a:gd name="T98" fmla="*/ 3245 w 294916"/>
              <a:gd name="T99" fmla="*/ 247567 h 294915"/>
              <a:gd name="T100" fmla="*/ 4688 w 294916"/>
              <a:gd name="T101" fmla="*/ 0 h 2949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6" h="294915">
                <a:moveTo>
                  <a:pt x="225235" y="166687"/>
                </a:moveTo>
                <a:cubicBezTo>
                  <a:pt x="227902" y="166687"/>
                  <a:pt x="229807" y="168592"/>
                  <a:pt x="229807" y="171259"/>
                </a:cubicBezTo>
                <a:cubicBezTo>
                  <a:pt x="229807" y="173926"/>
                  <a:pt x="227902" y="175831"/>
                  <a:pt x="225235" y="175831"/>
                </a:cubicBezTo>
                <a:cubicBezTo>
                  <a:pt x="222568" y="175831"/>
                  <a:pt x="220663" y="173926"/>
                  <a:pt x="220663" y="171259"/>
                </a:cubicBezTo>
                <a:cubicBezTo>
                  <a:pt x="220663" y="168592"/>
                  <a:pt x="222568" y="166687"/>
                  <a:pt x="225235" y="166687"/>
                </a:cubicBezTo>
                <a:close/>
                <a:moveTo>
                  <a:pt x="39239" y="158762"/>
                </a:moveTo>
                <a:lnTo>
                  <a:pt x="39239" y="196801"/>
                </a:lnTo>
                <a:cubicBezTo>
                  <a:pt x="47953" y="201108"/>
                  <a:pt x="53762" y="209720"/>
                  <a:pt x="54851" y="219051"/>
                </a:cubicBezTo>
                <a:lnTo>
                  <a:pt x="86800" y="230534"/>
                </a:lnTo>
                <a:cubicBezTo>
                  <a:pt x="88252" y="227663"/>
                  <a:pt x="90067" y="225151"/>
                  <a:pt x="92972" y="222998"/>
                </a:cubicBezTo>
                <a:cubicBezTo>
                  <a:pt x="95513" y="221563"/>
                  <a:pt x="98781" y="220486"/>
                  <a:pt x="102048" y="220127"/>
                </a:cubicBezTo>
                <a:lnTo>
                  <a:pt x="102048" y="181011"/>
                </a:lnTo>
                <a:lnTo>
                  <a:pt x="39239" y="158762"/>
                </a:lnTo>
                <a:close/>
                <a:moveTo>
                  <a:pt x="117475" y="157162"/>
                </a:moveTo>
                <a:cubicBezTo>
                  <a:pt x="120040" y="157162"/>
                  <a:pt x="121871" y="158994"/>
                  <a:pt x="121871" y="161558"/>
                </a:cubicBezTo>
                <a:cubicBezTo>
                  <a:pt x="121871" y="164123"/>
                  <a:pt x="120040" y="166321"/>
                  <a:pt x="117475" y="166321"/>
                </a:cubicBezTo>
                <a:cubicBezTo>
                  <a:pt x="114911" y="166321"/>
                  <a:pt x="112713" y="164123"/>
                  <a:pt x="112713" y="161558"/>
                </a:cubicBezTo>
                <a:cubicBezTo>
                  <a:pt x="112713" y="158994"/>
                  <a:pt x="114911" y="157162"/>
                  <a:pt x="117475" y="157162"/>
                </a:cubicBezTo>
                <a:close/>
                <a:moveTo>
                  <a:pt x="36335" y="147996"/>
                </a:moveTo>
                <a:lnTo>
                  <a:pt x="107857" y="173834"/>
                </a:lnTo>
                <a:cubicBezTo>
                  <a:pt x="109673" y="174193"/>
                  <a:pt x="110762" y="175987"/>
                  <a:pt x="110762" y="177782"/>
                </a:cubicBezTo>
                <a:lnTo>
                  <a:pt x="110762" y="225510"/>
                </a:lnTo>
                <a:cubicBezTo>
                  <a:pt x="110762" y="226946"/>
                  <a:pt x="110399" y="228022"/>
                  <a:pt x="108946" y="229099"/>
                </a:cubicBezTo>
                <a:cubicBezTo>
                  <a:pt x="107857" y="229817"/>
                  <a:pt x="106405" y="230175"/>
                  <a:pt x="104953" y="229458"/>
                </a:cubicBezTo>
                <a:cubicBezTo>
                  <a:pt x="102774" y="228740"/>
                  <a:pt x="100233" y="229099"/>
                  <a:pt x="98055" y="230534"/>
                </a:cubicBezTo>
                <a:cubicBezTo>
                  <a:pt x="95876" y="231970"/>
                  <a:pt x="94787" y="234123"/>
                  <a:pt x="94787" y="236635"/>
                </a:cubicBezTo>
                <a:cubicBezTo>
                  <a:pt x="94787" y="238070"/>
                  <a:pt x="94061" y="239147"/>
                  <a:pt x="92972" y="240224"/>
                </a:cubicBezTo>
                <a:cubicBezTo>
                  <a:pt x="92246" y="240941"/>
                  <a:pt x="91157" y="240941"/>
                  <a:pt x="90430" y="240941"/>
                </a:cubicBezTo>
                <a:cubicBezTo>
                  <a:pt x="89704" y="240941"/>
                  <a:pt x="89341" y="240941"/>
                  <a:pt x="88615" y="240941"/>
                </a:cubicBezTo>
                <a:lnTo>
                  <a:pt x="49042" y="226587"/>
                </a:lnTo>
                <a:cubicBezTo>
                  <a:pt x="47226" y="225869"/>
                  <a:pt x="46137" y="224075"/>
                  <a:pt x="46137" y="222280"/>
                </a:cubicBezTo>
                <a:cubicBezTo>
                  <a:pt x="46137" y="214385"/>
                  <a:pt x="41054" y="206849"/>
                  <a:pt x="33067" y="203978"/>
                </a:cubicBezTo>
                <a:cubicBezTo>
                  <a:pt x="31615" y="203620"/>
                  <a:pt x="30163" y="201825"/>
                  <a:pt x="30163" y="200031"/>
                </a:cubicBezTo>
                <a:lnTo>
                  <a:pt x="30163" y="152302"/>
                </a:lnTo>
                <a:cubicBezTo>
                  <a:pt x="30163" y="150867"/>
                  <a:pt x="30889" y="149431"/>
                  <a:pt x="32341" y="148355"/>
                </a:cubicBezTo>
                <a:cubicBezTo>
                  <a:pt x="33430" y="147637"/>
                  <a:pt x="34883" y="147637"/>
                  <a:pt x="36335" y="147996"/>
                </a:cubicBezTo>
                <a:close/>
                <a:moveTo>
                  <a:pt x="153574" y="147637"/>
                </a:moveTo>
                <a:lnTo>
                  <a:pt x="177490" y="147637"/>
                </a:lnTo>
                <a:cubicBezTo>
                  <a:pt x="180027" y="147637"/>
                  <a:pt x="182201" y="149835"/>
                  <a:pt x="182201" y="152033"/>
                </a:cubicBezTo>
                <a:cubicBezTo>
                  <a:pt x="182201" y="154598"/>
                  <a:pt x="180027" y="156796"/>
                  <a:pt x="177490" y="156796"/>
                </a:cubicBezTo>
                <a:lnTo>
                  <a:pt x="153574" y="156796"/>
                </a:lnTo>
                <a:cubicBezTo>
                  <a:pt x="151399" y="156796"/>
                  <a:pt x="149225" y="154598"/>
                  <a:pt x="149225" y="152033"/>
                </a:cubicBezTo>
                <a:cubicBezTo>
                  <a:pt x="149225" y="149835"/>
                  <a:pt x="151399" y="147637"/>
                  <a:pt x="153574" y="147637"/>
                </a:cubicBezTo>
                <a:close/>
                <a:moveTo>
                  <a:pt x="225235" y="141287"/>
                </a:moveTo>
                <a:cubicBezTo>
                  <a:pt x="227902" y="141287"/>
                  <a:pt x="229807" y="143485"/>
                  <a:pt x="229807" y="146049"/>
                </a:cubicBezTo>
                <a:cubicBezTo>
                  <a:pt x="229807" y="148614"/>
                  <a:pt x="227902" y="150446"/>
                  <a:pt x="225235" y="150446"/>
                </a:cubicBezTo>
                <a:cubicBezTo>
                  <a:pt x="222568" y="150446"/>
                  <a:pt x="220663" y="148614"/>
                  <a:pt x="220663" y="146049"/>
                </a:cubicBezTo>
                <a:cubicBezTo>
                  <a:pt x="220663" y="143485"/>
                  <a:pt x="222568" y="141287"/>
                  <a:pt x="225235" y="141287"/>
                </a:cubicBezTo>
                <a:close/>
                <a:moveTo>
                  <a:pt x="225235" y="119062"/>
                </a:moveTo>
                <a:cubicBezTo>
                  <a:pt x="227902" y="119062"/>
                  <a:pt x="229807" y="121260"/>
                  <a:pt x="229807" y="123458"/>
                </a:cubicBezTo>
                <a:cubicBezTo>
                  <a:pt x="229807" y="126389"/>
                  <a:pt x="227902" y="128221"/>
                  <a:pt x="225235" y="128221"/>
                </a:cubicBezTo>
                <a:cubicBezTo>
                  <a:pt x="222568" y="128221"/>
                  <a:pt x="220663" y="126389"/>
                  <a:pt x="220663" y="123458"/>
                </a:cubicBezTo>
                <a:cubicBezTo>
                  <a:pt x="220663" y="121260"/>
                  <a:pt x="222568" y="119062"/>
                  <a:pt x="225235" y="119062"/>
                </a:cubicBezTo>
                <a:close/>
                <a:moveTo>
                  <a:pt x="153566" y="119062"/>
                </a:moveTo>
                <a:lnTo>
                  <a:pt x="201673" y="119062"/>
                </a:lnTo>
                <a:cubicBezTo>
                  <a:pt x="204205" y="119062"/>
                  <a:pt x="206014" y="121260"/>
                  <a:pt x="206014" y="123458"/>
                </a:cubicBezTo>
                <a:cubicBezTo>
                  <a:pt x="206014" y="126389"/>
                  <a:pt x="204205" y="128221"/>
                  <a:pt x="201673" y="128221"/>
                </a:cubicBezTo>
                <a:lnTo>
                  <a:pt x="153566" y="128221"/>
                </a:lnTo>
                <a:cubicBezTo>
                  <a:pt x="151396" y="128221"/>
                  <a:pt x="149225" y="126389"/>
                  <a:pt x="149225" y="123458"/>
                </a:cubicBezTo>
                <a:cubicBezTo>
                  <a:pt x="149225" y="121260"/>
                  <a:pt x="151396" y="119062"/>
                  <a:pt x="153566" y="119062"/>
                </a:cubicBezTo>
                <a:close/>
                <a:moveTo>
                  <a:pt x="225235" y="95250"/>
                </a:moveTo>
                <a:cubicBezTo>
                  <a:pt x="227902" y="95250"/>
                  <a:pt x="229807" y="97448"/>
                  <a:pt x="229807" y="99646"/>
                </a:cubicBezTo>
                <a:cubicBezTo>
                  <a:pt x="229807" y="102210"/>
                  <a:pt x="227902" y="104409"/>
                  <a:pt x="225235" y="104409"/>
                </a:cubicBezTo>
                <a:cubicBezTo>
                  <a:pt x="222568" y="104409"/>
                  <a:pt x="220663" y="102210"/>
                  <a:pt x="220663" y="99646"/>
                </a:cubicBezTo>
                <a:cubicBezTo>
                  <a:pt x="220663" y="97448"/>
                  <a:pt x="222568" y="95250"/>
                  <a:pt x="225235" y="95250"/>
                </a:cubicBezTo>
                <a:close/>
                <a:moveTo>
                  <a:pt x="153566" y="88900"/>
                </a:moveTo>
                <a:lnTo>
                  <a:pt x="201673" y="88900"/>
                </a:lnTo>
                <a:cubicBezTo>
                  <a:pt x="204205" y="88900"/>
                  <a:pt x="206014" y="91098"/>
                  <a:pt x="206014" y="93662"/>
                </a:cubicBezTo>
                <a:cubicBezTo>
                  <a:pt x="206014" y="96227"/>
                  <a:pt x="204205" y="98059"/>
                  <a:pt x="201673" y="98059"/>
                </a:cubicBezTo>
                <a:lnTo>
                  <a:pt x="153566" y="98059"/>
                </a:lnTo>
                <a:cubicBezTo>
                  <a:pt x="151396" y="98059"/>
                  <a:pt x="149225" y="96227"/>
                  <a:pt x="149225" y="93662"/>
                </a:cubicBezTo>
                <a:cubicBezTo>
                  <a:pt x="149225" y="91098"/>
                  <a:pt x="151396" y="88900"/>
                  <a:pt x="153566" y="88900"/>
                </a:cubicBezTo>
                <a:close/>
                <a:moveTo>
                  <a:pt x="225235" y="71437"/>
                </a:moveTo>
                <a:cubicBezTo>
                  <a:pt x="227902" y="71437"/>
                  <a:pt x="229807" y="73269"/>
                  <a:pt x="229807" y="75833"/>
                </a:cubicBezTo>
                <a:cubicBezTo>
                  <a:pt x="229807" y="78397"/>
                  <a:pt x="227902" y="80596"/>
                  <a:pt x="225235" y="80596"/>
                </a:cubicBezTo>
                <a:cubicBezTo>
                  <a:pt x="222568" y="80596"/>
                  <a:pt x="220663" y="78397"/>
                  <a:pt x="220663" y="75833"/>
                </a:cubicBezTo>
                <a:cubicBezTo>
                  <a:pt x="220663" y="73269"/>
                  <a:pt x="222568" y="71437"/>
                  <a:pt x="225235" y="71437"/>
                </a:cubicBezTo>
                <a:close/>
                <a:moveTo>
                  <a:pt x="54125" y="63153"/>
                </a:moveTo>
                <a:cubicBezTo>
                  <a:pt x="53035" y="66024"/>
                  <a:pt x="50857" y="68536"/>
                  <a:pt x="48316" y="70330"/>
                </a:cubicBezTo>
                <a:cubicBezTo>
                  <a:pt x="45774" y="72483"/>
                  <a:pt x="42507" y="73201"/>
                  <a:pt x="39239" y="73560"/>
                </a:cubicBezTo>
                <a:lnTo>
                  <a:pt x="39239" y="111958"/>
                </a:lnTo>
                <a:lnTo>
                  <a:pt x="102048" y="134566"/>
                </a:lnTo>
                <a:lnTo>
                  <a:pt x="102048" y="96168"/>
                </a:lnTo>
                <a:cubicBezTo>
                  <a:pt x="93335" y="92221"/>
                  <a:pt x="87163" y="83608"/>
                  <a:pt x="86074" y="74636"/>
                </a:cubicBezTo>
                <a:lnTo>
                  <a:pt x="54125" y="63153"/>
                </a:lnTo>
                <a:close/>
                <a:moveTo>
                  <a:pt x="52672" y="52746"/>
                </a:moveTo>
                <a:lnTo>
                  <a:pt x="92246" y="67100"/>
                </a:lnTo>
                <a:cubicBezTo>
                  <a:pt x="94061" y="67818"/>
                  <a:pt x="95150" y="69253"/>
                  <a:pt x="95150" y="71407"/>
                </a:cubicBezTo>
                <a:cubicBezTo>
                  <a:pt x="95150" y="79302"/>
                  <a:pt x="100233" y="86120"/>
                  <a:pt x="107857" y="88991"/>
                </a:cubicBezTo>
                <a:cubicBezTo>
                  <a:pt x="109673" y="89709"/>
                  <a:pt x="110762" y="91503"/>
                  <a:pt x="110762" y="93297"/>
                </a:cubicBezTo>
                <a:lnTo>
                  <a:pt x="110762" y="141026"/>
                </a:lnTo>
                <a:cubicBezTo>
                  <a:pt x="110762" y="142461"/>
                  <a:pt x="110399" y="143897"/>
                  <a:pt x="108946" y="144614"/>
                </a:cubicBezTo>
                <a:cubicBezTo>
                  <a:pt x="108220" y="144973"/>
                  <a:pt x="107131" y="145691"/>
                  <a:pt x="106405" y="145691"/>
                </a:cubicBezTo>
                <a:cubicBezTo>
                  <a:pt x="105679" y="145691"/>
                  <a:pt x="105316" y="145332"/>
                  <a:pt x="104953" y="144973"/>
                </a:cubicBezTo>
                <a:lnTo>
                  <a:pt x="33067" y="119494"/>
                </a:lnTo>
                <a:cubicBezTo>
                  <a:pt x="31615" y="118776"/>
                  <a:pt x="30163" y="116982"/>
                  <a:pt x="30163" y="115188"/>
                </a:cubicBezTo>
                <a:lnTo>
                  <a:pt x="30163" y="68177"/>
                </a:lnTo>
                <a:cubicBezTo>
                  <a:pt x="30163" y="66741"/>
                  <a:pt x="30889" y="65306"/>
                  <a:pt x="32341" y="64588"/>
                </a:cubicBezTo>
                <a:cubicBezTo>
                  <a:pt x="33430" y="63870"/>
                  <a:pt x="34883" y="63512"/>
                  <a:pt x="36335" y="63870"/>
                </a:cubicBezTo>
                <a:cubicBezTo>
                  <a:pt x="38876" y="64588"/>
                  <a:pt x="41054" y="64588"/>
                  <a:pt x="43233" y="63153"/>
                </a:cubicBezTo>
                <a:cubicBezTo>
                  <a:pt x="45411" y="61717"/>
                  <a:pt x="46500" y="59564"/>
                  <a:pt x="46500" y="57052"/>
                </a:cubicBezTo>
                <a:cubicBezTo>
                  <a:pt x="46500" y="55617"/>
                  <a:pt x="47226" y="54181"/>
                  <a:pt x="48316" y="53463"/>
                </a:cubicBezTo>
                <a:cubicBezTo>
                  <a:pt x="49405" y="52746"/>
                  <a:pt x="50857" y="52387"/>
                  <a:pt x="52672" y="52746"/>
                </a:cubicBezTo>
                <a:close/>
                <a:moveTo>
                  <a:pt x="9339" y="10803"/>
                </a:moveTo>
                <a:lnTo>
                  <a:pt x="9339" y="239461"/>
                </a:lnTo>
                <a:lnTo>
                  <a:pt x="131113" y="284112"/>
                </a:lnTo>
                <a:lnTo>
                  <a:pt x="131113" y="55454"/>
                </a:lnTo>
                <a:lnTo>
                  <a:pt x="9339" y="10803"/>
                </a:lnTo>
                <a:close/>
                <a:moveTo>
                  <a:pt x="30174" y="9002"/>
                </a:moveTo>
                <a:lnTo>
                  <a:pt x="137220" y="47892"/>
                </a:lnTo>
                <a:cubicBezTo>
                  <a:pt x="139016" y="48612"/>
                  <a:pt x="140094" y="50413"/>
                  <a:pt x="140094" y="52213"/>
                </a:cubicBezTo>
                <a:lnTo>
                  <a:pt x="140094" y="238021"/>
                </a:lnTo>
                <a:lnTo>
                  <a:pt x="190744" y="238021"/>
                </a:lnTo>
                <a:lnTo>
                  <a:pt x="190744" y="199491"/>
                </a:lnTo>
                <a:lnTo>
                  <a:pt x="153385" y="199491"/>
                </a:lnTo>
                <a:cubicBezTo>
                  <a:pt x="151230" y="199491"/>
                  <a:pt x="149074" y="197330"/>
                  <a:pt x="149074" y="195170"/>
                </a:cubicBezTo>
                <a:cubicBezTo>
                  <a:pt x="149074" y="192289"/>
                  <a:pt x="151230" y="190489"/>
                  <a:pt x="153385" y="190489"/>
                </a:cubicBezTo>
                <a:lnTo>
                  <a:pt x="285936" y="190489"/>
                </a:lnTo>
                <a:lnTo>
                  <a:pt x="285936" y="169603"/>
                </a:lnTo>
                <a:cubicBezTo>
                  <a:pt x="262587" y="167083"/>
                  <a:pt x="244267" y="147638"/>
                  <a:pt x="244267" y="123151"/>
                </a:cubicBezTo>
                <a:cubicBezTo>
                  <a:pt x="244267" y="99385"/>
                  <a:pt x="262587" y="79940"/>
                  <a:pt x="285936" y="77780"/>
                </a:cubicBezTo>
                <a:lnTo>
                  <a:pt x="285936" y="56534"/>
                </a:lnTo>
                <a:lnTo>
                  <a:pt x="153385" y="56534"/>
                </a:lnTo>
                <a:cubicBezTo>
                  <a:pt x="151230" y="56534"/>
                  <a:pt x="149074" y="54374"/>
                  <a:pt x="149074" y="52213"/>
                </a:cubicBezTo>
                <a:cubicBezTo>
                  <a:pt x="149074" y="49692"/>
                  <a:pt x="151230" y="47532"/>
                  <a:pt x="153385" y="47532"/>
                </a:cubicBezTo>
                <a:lnTo>
                  <a:pt x="190744" y="47532"/>
                </a:lnTo>
                <a:lnTo>
                  <a:pt x="190744" y="9002"/>
                </a:lnTo>
                <a:lnTo>
                  <a:pt x="30174" y="9002"/>
                </a:lnTo>
                <a:close/>
                <a:moveTo>
                  <a:pt x="4670" y="0"/>
                </a:moveTo>
                <a:lnTo>
                  <a:pt x="195054" y="0"/>
                </a:lnTo>
                <a:cubicBezTo>
                  <a:pt x="197569" y="0"/>
                  <a:pt x="199724" y="1800"/>
                  <a:pt x="199724" y="4321"/>
                </a:cubicBezTo>
                <a:lnTo>
                  <a:pt x="199724" y="47532"/>
                </a:lnTo>
                <a:lnTo>
                  <a:pt x="290246" y="47532"/>
                </a:lnTo>
                <a:cubicBezTo>
                  <a:pt x="292761" y="47532"/>
                  <a:pt x="294916" y="49692"/>
                  <a:pt x="294916" y="52213"/>
                </a:cubicBezTo>
                <a:lnTo>
                  <a:pt x="294916" y="81741"/>
                </a:lnTo>
                <a:cubicBezTo>
                  <a:pt x="294916" y="83901"/>
                  <a:pt x="292761" y="86062"/>
                  <a:pt x="290246" y="86062"/>
                </a:cubicBezTo>
                <a:cubicBezTo>
                  <a:pt x="269771" y="86062"/>
                  <a:pt x="253247" y="102626"/>
                  <a:pt x="253247" y="123151"/>
                </a:cubicBezTo>
                <a:cubicBezTo>
                  <a:pt x="253247" y="144036"/>
                  <a:pt x="269771" y="160601"/>
                  <a:pt x="290246" y="160601"/>
                </a:cubicBezTo>
                <a:cubicBezTo>
                  <a:pt x="292761" y="160601"/>
                  <a:pt x="294916" y="162761"/>
                  <a:pt x="294916" y="165282"/>
                </a:cubicBezTo>
                <a:lnTo>
                  <a:pt x="294916" y="195170"/>
                </a:lnTo>
                <a:cubicBezTo>
                  <a:pt x="294916" y="197330"/>
                  <a:pt x="292761" y="199491"/>
                  <a:pt x="290246" y="199491"/>
                </a:cubicBezTo>
                <a:lnTo>
                  <a:pt x="199724" y="199491"/>
                </a:lnTo>
                <a:lnTo>
                  <a:pt x="199724" y="242702"/>
                </a:lnTo>
                <a:cubicBezTo>
                  <a:pt x="199724" y="245222"/>
                  <a:pt x="197569" y="247383"/>
                  <a:pt x="195054" y="247383"/>
                </a:cubicBezTo>
                <a:lnTo>
                  <a:pt x="140094" y="247383"/>
                </a:lnTo>
                <a:lnTo>
                  <a:pt x="140094" y="290234"/>
                </a:lnTo>
                <a:cubicBezTo>
                  <a:pt x="140094" y="291674"/>
                  <a:pt x="139375" y="293115"/>
                  <a:pt x="138298" y="293835"/>
                </a:cubicBezTo>
                <a:cubicBezTo>
                  <a:pt x="137579" y="294555"/>
                  <a:pt x="136502" y="294915"/>
                  <a:pt x="135783" y="294915"/>
                </a:cubicBezTo>
                <a:cubicBezTo>
                  <a:pt x="135065" y="294915"/>
                  <a:pt x="134706" y="294915"/>
                  <a:pt x="133987" y="294555"/>
                </a:cubicBezTo>
                <a:lnTo>
                  <a:pt x="3233" y="246663"/>
                </a:lnTo>
                <a:cubicBezTo>
                  <a:pt x="1437" y="246303"/>
                  <a:pt x="0" y="244502"/>
                  <a:pt x="0" y="242702"/>
                </a:cubicBezTo>
                <a:lnTo>
                  <a:pt x="0" y="4321"/>
                </a:lnTo>
                <a:cubicBezTo>
                  <a:pt x="0" y="1800"/>
                  <a:pt x="2514" y="0"/>
                  <a:pt x="4670" y="0"/>
                </a:cubicBezTo>
                <a:close/>
              </a:path>
            </a:pathLst>
          </a:custGeom>
          <a:solidFill>
            <a:schemeClr val="bg1"/>
          </a:solidFill>
          <a:ln>
            <a:noFill/>
          </a:ln>
          <a:effectLst/>
        </p:spPr>
        <p:txBody>
          <a:bodyPr anchor="ctr"/>
          <a:lstStyle/>
          <a:p>
            <a:endParaRPr lang="en-US" sz="900" dirty="0">
              <a:latin typeface="Muli ExtraLight" panose="02000303000000000000" pitchFamily="2" charset="77"/>
            </a:endParaRPr>
          </a:p>
        </p:txBody>
      </p:sp>
      <p:sp>
        <p:nvSpPr>
          <p:cNvPr id="30" name="Freeform 988">
            <a:extLst>
              <a:ext uri="{FF2B5EF4-FFF2-40B4-BE49-F238E27FC236}">
                <a16:creationId xmlns:a16="http://schemas.microsoft.com/office/drawing/2014/main" id="{348F59B6-2EAC-1746-9B48-CEA15026F180}"/>
              </a:ext>
            </a:extLst>
          </p:cNvPr>
          <p:cNvSpPr>
            <a:spLocks noChangeArrowheads="1"/>
          </p:cNvSpPr>
          <p:nvPr/>
        </p:nvSpPr>
        <p:spPr bwMode="auto">
          <a:xfrm>
            <a:off x="4511679" y="3451658"/>
            <a:ext cx="366053" cy="366053"/>
          </a:xfrm>
          <a:custGeom>
            <a:avLst/>
            <a:gdLst>
              <a:gd name="T0" fmla="*/ 222698 w 294915"/>
              <a:gd name="T1" fmla="*/ 246628 h 294916"/>
              <a:gd name="T2" fmla="*/ 218285 w 294915"/>
              <a:gd name="T3" fmla="*/ 257745 h 294916"/>
              <a:gd name="T4" fmla="*/ 213505 w 294915"/>
              <a:gd name="T5" fmla="*/ 246628 h 294916"/>
              <a:gd name="T6" fmla="*/ 218285 w 294915"/>
              <a:gd name="T7" fmla="*/ 216689 h 294916"/>
              <a:gd name="T8" fmla="*/ 222698 w 294915"/>
              <a:gd name="T9" fmla="*/ 227436 h 294916"/>
              <a:gd name="T10" fmla="*/ 213505 w 294915"/>
              <a:gd name="T11" fmla="*/ 227436 h 294916"/>
              <a:gd name="T12" fmla="*/ 218285 w 294915"/>
              <a:gd name="T13" fmla="*/ 216689 h 294916"/>
              <a:gd name="T14" fmla="*/ 222698 w 294915"/>
              <a:gd name="T15" fmla="*/ 197498 h 294916"/>
              <a:gd name="T16" fmla="*/ 218285 w 294915"/>
              <a:gd name="T17" fmla="*/ 208361 h 294916"/>
              <a:gd name="T18" fmla="*/ 213505 w 294915"/>
              <a:gd name="T19" fmla="*/ 197498 h 294916"/>
              <a:gd name="T20" fmla="*/ 218285 w 294915"/>
              <a:gd name="T21" fmla="*/ 167297 h 294916"/>
              <a:gd name="T22" fmla="*/ 222698 w 294915"/>
              <a:gd name="T23" fmla="*/ 178413 h 294916"/>
              <a:gd name="T24" fmla="*/ 213505 w 294915"/>
              <a:gd name="T25" fmla="*/ 178413 h 294916"/>
              <a:gd name="T26" fmla="*/ 218285 w 294915"/>
              <a:gd name="T27" fmla="*/ 167297 h 294916"/>
              <a:gd name="T28" fmla="*/ 86023 w 294915"/>
              <a:gd name="T29" fmla="*/ 100587 h 294916"/>
              <a:gd name="T30" fmla="*/ 180348 w 294915"/>
              <a:gd name="T31" fmla="*/ 208385 h 294916"/>
              <a:gd name="T32" fmla="*/ 213235 w 294915"/>
              <a:gd name="T33" fmla="*/ 269315 h 294916"/>
              <a:gd name="T34" fmla="*/ 221548 w 294915"/>
              <a:gd name="T35" fmla="*/ 269315 h 294916"/>
              <a:gd name="T36" fmla="*/ 254435 w 294915"/>
              <a:gd name="T37" fmla="*/ 188196 h 294916"/>
              <a:gd name="T38" fmla="*/ 263470 w 294915"/>
              <a:gd name="T39" fmla="*/ 188196 h 294916"/>
              <a:gd name="T40" fmla="*/ 275397 w 294915"/>
              <a:gd name="T41" fmla="*/ 287342 h 294916"/>
              <a:gd name="T42" fmla="*/ 287322 w 294915"/>
              <a:gd name="T43" fmla="*/ 182788 h 294916"/>
              <a:gd name="T44" fmla="*/ 221548 w 294915"/>
              <a:gd name="T45" fmla="*/ 154667 h 294916"/>
              <a:gd name="T46" fmla="*/ 213235 w 294915"/>
              <a:gd name="T47" fmla="*/ 154667 h 294916"/>
              <a:gd name="T48" fmla="*/ 162639 w 294915"/>
              <a:gd name="T49" fmla="*/ 143489 h 294916"/>
              <a:gd name="T50" fmla="*/ 126138 w 294915"/>
              <a:gd name="T51" fmla="*/ 100587 h 294916"/>
              <a:gd name="T52" fmla="*/ 169145 w 294915"/>
              <a:gd name="T53" fmla="*/ 137001 h 294916"/>
              <a:gd name="T54" fmla="*/ 258772 w 294915"/>
              <a:gd name="T55" fmla="*/ 146014 h 294916"/>
              <a:gd name="T56" fmla="*/ 295996 w 294915"/>
              <a:gd name="T57" fmla="*/ 275444 h 294916"/>
              <a:gd name="T58" fmla="*/ 254797 w 294915"/>
              <a:gd name="T59" fmla="*/ 278328 h 294916"/>
              <a:gd name="T60" fmla="*/ 180348 w 294915"/>
              <a:gd name="T61" fmla="*/ 291668 h 294916"/>
              <a:gd name="T62" fmla="*/ 171313 w 294915"/>
              <a:gd name="T63" fmla="*/ 291668 h 294916"/>
              <a:gd name="T64" fmla="*/ 164446 w 294915"/>
              <a:gd name="T65" fmla="*/ 191440 h 294916"/>
              <a:gd name="T66" fmla="*/ 79878 w 294915"/>
              <a:gd name="T67" fmla="*/ 100587 h 294916"/>
              <a:gd name="T68" fmla="*/ 193917 w 294915"/>
              <a:gd name="T69" fmla="*/ 96828 h 294916"/>
              <a:gd name="T70" fmla="*/ 242289 w 294915"/>
              <a:gd name="T71" fmla="*/ 96828 h 294916"/>
              <a:gd name="T72" fmla="*/ 218285 w 294915"/>
              <a:gd name="T73" fmla="*/ 63731 h 294916"/>
              <a:gd name="T74" fmla="*/ 218285 w 294915"/>
              <a:gd name="T75" fmla="*/ 130286 h 294916"/>
              <a:gd name="T76" fmla="*/ 218285 w 294915"/>
              <a:gd name="T77" fmla="*/ 63731 h 294916"/>
              <a:gd name="T78" fmla="*/ 20640 w 294915"/>
              <a:gd name="T79" fmla="*/ 81009 h 294916"/>
              <a:gd name="T80" fmla="*/ 83649 w 294915"/>
              <a:gd name="T81" fmla="*/ 22522 h 294916"/>
              <a:gd name="T82" fmla="*/ 87994 w 294915"/>
              <a:gd name="T83" fmla="*/ 4358 h 294916"/>
              <a:gd name="T84" fmla="*/ 155348 w 294915"/>
              <a:gd name="T85" fmla="*/ 81009 h 294916"/>
              <a:gd name="T86" fmla="*/ 166936 w 294915"/>
              <a:gd name="T87" fmla="*/ 85370 h 294916"/>
              <a:gd name="T88" fmla="*/ 4708 w 294915"/>
              <a:gd name="T89" fmla="*/ 90456 h 294916"/>
              <a:gd name="T90" fmla="*/ 4708 w 294915"/>
              <a:gd name="T91" fmla="*/ 81009 h 294916"/>
              <a:gd name="T92" fmla="*/ 78941 w 294915"/>
              <a:gd name="T93" fmla="*/ 13805 h 294916"/>
              <a:gd name="T94" fmla="*/ 83649 w 294915"/>
              <a:gd name="T95" fmla="*/ 0 h 2949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4915" h="294916">
                <a:moveTo>
                  <a:pt x="217488" y="241300"/>
                </a:moveTo>
                <a:cubicBezTo>
                  <a:pt x="220052" y="241300"/>
                  <a:pt x="221884" y="243146"/>
                  <a:pt x="221884" y="245730"/>
                </a:cubicBezTo>
                <a:lnTo>
                  <a:pt x="221884" y="252007"/>
                </a:lnTo>
                <a:cubicBezTo>
                  <a:pt x="221884" y="254591"/>
                  <a:pt x="220052" y="256806"/>
                  <a:pt x="217488" y="256806"/>
                </a:cubicBezTo>
                <a:cubicBezTo>
                  <a:pt x="214923" y="256806"/>
                  <a:pt x="212725" y="254591"/>
                  <a:pt x="212725" y="252007"/>
                </a:cubicBezTo>
                <a:lnTo>
                  <a:pt x="212725" y="245730"/>
                </a:lnTo>
                <a:cubicBezTo>
                  <a:pt x="212725" y="243146"/>
                  <a:pt x="214923" y="241300"/>
                  <a:pt x="217488" y="241300"/>
                </a:cubicBezTo>
                <a:close/>
                <a:moveTo>
                  <a:pt x="217488" y="215900"/>
                </a:moveTo>
                <a:cubicBezTo>
                  <a:pt x="220052" y="215900"/>
                  <a:pt x="221884" y="218115"/>
                  <a:pt x="221884" y="220330"/>
                </a:cubicBezTo>
                <a:lnTo>
                  <a:pt x="221884" y="226607"/>
                </a:lnTo>
                <a:cubicBezTo>
                  <a:pt x="221884" y="229560"/>
                  <a:pt x="220052" y="231406"/>
                  <a:pt x="217488" y="231406"/>
                </a:cubicBezTo>
                <a:cubicBezTo>
                  <a:pt x="214923" y="231406"/>
                  <a:pt x="212725" y="229560"/>
                  <a:pt x="212725" y="226607"/>
                </a:cubicBezTo>
                <a:lnTo>
                  <a:pt x="212725" y="220330"/>
                </a:lnTo>
                <a:cubicBezTo>
                  <a:pt x="212725" y="218115"/>
                  <a:pt x="214923" y="215900"/>
                  <a:pt x="217488" y="215900"/>
                </a:cubicBezTo>
                <a:close/>
                <a:moveTo>
                  <a:pt x="217488" y="192088"/>
                </a:moveTo>
                <a:cubicBezTo>
                  <a:pt x="220052" y="192088"/>
                  <a:pt x="221884" y="194253"/>
                  <a:pt x="221884" y="196778"/>
                </a:cubicBezTo>
                <a:lnTo>
                  <a:pt x="221884" y="202912"/>
                </a:lnTo>
                <a:cubicBezTo>
                  <a:pt x="221884" y="205437"/>
                  <a:pt x="220052" y="207602"/>
                  <a:pt x="217488" y="207602"/>
                </a:cubicBezTo>
                <a:cubicBezTo>
                  <a:pt x="214923" y="207602"/>
                  <a:pt x="212725" y="205437"/>
                  <a:pt x="212725" y="202912"/>
                </a:cubicBezTo>
                <a:lnTo>
                  <a:pt x="212725" y="196778"/>
                </a:lnTo>
                <a:cubicBezTo>
                  <a:pt x="212725" y="194253"/>
                  <a:pt x="214923" y="192088"/>
                  <a:pt x="217488" y="192088"/>
                </a:cubicBezTo>
                <a:close/>
                <a:moveTo>
                  <a:pt x="217488" y="166688"/>
                </a:moveTo>
                <a:cubicBezTo>
                  <a:pt x="220052" y="166688"/>
                  <a:pt x="221884" y="168903"/>
                  <a:pt x="221884" y="171487"/>
                </a:cubicBezTo>
                <a:lnTo>
                  <a:pt x="221884" y="177763"/>
                </a:lnTo>
                <a:cubicBezTo>
                  <a:pt x="221884" y="180348"/>
                  <a:pt x="220052" y="182194"/>
                  <a:pt x="217488" y="182194"/>
                </a:cubicBezTo>
                <a:cubicBezTo>
                  <a:pt x="214923" y="182194"/>
                  <a:pt x="212725" y="180348"/>
                  <a:pt x="212725" y="177763"/>
                </a:cubicBezTo>
                <a:lnTo>
                  <a:pt x="212725" y="171487"/>
                </a:lnTo>
                <a:cubicBezTo>
                  <a:pt x="212725" y="168903"/>
                  <a:pt x="214923" y="166688"/>
                  <a:pt x="217488" y="166688"/>
                </a:cubicBezTo>
                <a:close/>
                <a:moveTo>
                  <a:pt x="79587" y="100221"/>
                </a:moveTo>
                <a:cubicBezTo>
                  <a:pt x="81388" y="98784"/>
                  <a:pt x="84268" y="98784"/>
                  <a:pt x="85708" y="100221"/>
                </a:cubicBezTo>
                <a:lnTo>
                  <a:pt x="170327" y="184636"/>
                </a:lnTo>
                <a:cubicBezTo>
                  <a:pt x="176449" y="190743"/>
                  <a:pt x="179689" y="199005"/>
                  <a:pt x="179689" y="207626"/>
                </a:cubicBezTo>
                <a:lnTo>
                  <a:pt x="179689" y="268334"/>
                </a:lnTo>
                <a:lnTo>
                  <a:pt x="212456" y="268334"/>
                </a:lnTo>
                <a:cubicBezTo>
                  <a:pt x="213177" y="266538"/>
                  <a:pt x="214617" y="265101"/>
                  <a:pt x="216778" y="265101"/>
                </a:cubicBezTo>
                <a:cubicBezTo>
                  <a:pt x="218578" y="265101"/>
                  <a:pt x="220019" y="266538"/>
                  <a:pt x="220739" y="268334"/>
                </a:cubicBezTo>
                <a:lnTo>
                  <a:pt x="253506" y="268334"/>
                </a:lnTo>
                <a:lnTo>
                  <a:pt x="253506" y="187510"/>
                </a:lnTo>
                <a:cubicBezTo>
                  <a:pt x="253506" y="185355"/>
                  <a:pt x="255667" y="183200"/>
                  <a:pt x="257827" y="183200"/>
                </a:cubicBezTo>
                <a:cubicBezTo>
                  <a:pt x="260708" y="183200"/>
                  <a:pt x="262508" y="185355"/>
                  <a:pt x="262508" y="187510"/>
                </a:cubicBezTo>
                <a:lnTo>
                  <a:pt x="262508" y="274441"/>
                </a:lnTo>
                <a:cubicBezTo>
                  <a:pt x="262508" y="280907"/>
                  <a:pt x="267909" y="286295"/>
                  <a:pt x="274391" y="286295"/>
                </a:cubicBezTo>
                <a:cubicBezTo>
                  <a:pt x="280872" y="286295"/>
                  <a:pt x="286273" y="280907"/>
                  <a:pt x="286273" y="274441"/>
                </a:cubicBezTo>
                <a:lnTo>
                  <a:pt x="286273" y="182122"/>
                </a:lnTo>
                <a:cubicBezTo>
                  <a:pt x="286273" y="166676"/>
                  <a:pt x="273310" y="154103"/>
                  <a:pt x="257827" y="154103"/>
                </a:cubicBezTo>
                <a:lnTo>
                  <a:pt x="220739" y="154103"/>
                </a:lnTo>
                <a:cubicBezTo>
                  <a:pt x="220019" y="155899"/>
                  <a:pt x="218578" y="156977"/>
                  <a:pt x="216778" y="156977"/>
                </a:cubicBezTo>
                <a:cubicBezTo>
                  <a:pt x="214617" y="156977"/>
                  <a:pt x="213177" y="155899"/>
                  <a:pt x="212456" y="154103"/>
                </a:cubicBezTo>
                <a:lnTo>
                  <a:pt x="189411" y="154103"/>
                </a:lnTo>
                <a:cubicBezTo>
                  <a:pt x="179329" y="154103"/>
                  <a:pt x="169607" y="150152"/>
                  <a:pt x="162045" y="142967"/>
                </a:cubicBezTo>
                <a:lnTo>
                  <a:pt x="125677" y="106327"/>
                </a:lnTo>
                <a:cubicBezTo>
                  <a:pt x="123877" y="104891"/>
                  <a:pt x="123877" y="102017"/>
                  <a:pt x="125677" y="100221"/>
                </a:cubicBezTo>
                <a:cubicBezTo>
                  <a:pt x="127478" y="98425"/>
                  <a:pt x="130358" y="98425"/>
                  <a:pt x="132159" y="100221"/>
                </a:cubicBezTo>
                <a:lnTo>
                  <a:pt x="168527" y="136502"/>
                </a:lnTo>
                <a:cubicBezTo>
                  <a:pt x="173928" y="142249"/>
                  <a:pt x="181490" y="145482"/>
                  <a:pt x="189411" y="145482"/>
                </a:cubicBezTo>
                <a:lnTo>
                  <a:pt x="257827" y="145482"/>
                </a:lnTo>
                <a:cubicBezTo>
                  <a:pt x="278712" y="145482"/>
                  <a:pt x="294915" y="161647"/>
                  <a:pt x="294915" y="182122"/>
                </a:cubicBezTo>
                <a:lnTo>
                  <a:pt x="294915" y="274441"/>
                </a:lnTo>
                <a:cubicBezTo>
                  <a:pt x="294915" y="285936"/>
                  <a:pt x="285913" y="294916"/>
                  <a:pt x="274391" y="294916"/>
                </a:cubicBezTo>
                <a:cubicBezTo>
                  <a:pt x="263588" y="294916"/>
                  <a:pt x="255306" y="287373"/>
                  <a:pt x="253866" y="277314"/>
                </a:cubicBezTo>
                <a:lnTo>
                  <a:pt x="179689" y="277314"/>
                </a:lnTo>
                <a:lnTo>
                  <a:pt x="179689" y="290605"/>
                </a:lnTo>
                <a:cubicBezTo>
                  <a:pt x="179689" y="293120"/>
                  <a:pt x="177889" y="294916"/>
                  <a:pt x="175368" y="294916"/>
                </a:cubicBezTo>
                <a:cubicBezTo>
                  <a:pt x="172848" y="294916"/>
                  <a:pt x="170687" y="293120"/>
                  <a:pt x="170687" y="290605"/>
                </a:cubicBezTo>
                <a:lnTo>
                  <a:pt x="170687" y="207626"/>
                </a:lnTo>
                <a:cubicBezTo>
                  <a:pt x="170687" y="201160"/>
                  <a:pt x="168527" y="195413"/>
                  <a:pt x="163846" y="190743"/>
                </a:cubicBezTo>
                <a:lnTo>
                  <a:pt x="79587" y="106687"/>
                </a:lnTo>
                <a:cubicBezTo>
                  <a:pt x="77787" y="104891"/>
                  <a:pt x="77787" y="102017"/>
                  <a:pt x="79587" y="100221"/>
                </a:cubicBezTo>
                <a:close/>
                <a:moveTo>
                  <a:pt x="217488" y="72196"/>
                </a:moveTo>
                <a:cubicBezTo>
                  <a:pt x="204080" y="72196"/>
                  <a:pt x="193209" y="83067"/>
                  <a:pt x="193209" y="96475"/>
                </a:cubicBezTo>
                <a:cubicBezTo>
                  <a:pt x="193209" y="110245"/>
                  <a:pt x="204080" y="120753"/>
                  <a:pt x="217488" y="120753"/>
                </a:cubicBezTo>
                <a:cubicBezTo>
                  <a:pt x="230533" y="120753"/>
                  <a:pt x="241404" y="110245"/>
                  <a:pt x="241404" y="96475"/>
                </a:cubicBezTo>
                <a:cubicBezTo>
                  <a:pt x="241404" y="83067"/>
                  <a:pt x="230533" y="72196"/>
                  <a:pt x="217488" y="72196"/>
                </a:cubicBezTo>
                <a:close/>
                <a:moveTo>
                  <a:pt x="217488" y="63500"/>
                </a:moveTo>
                <a:cubicBezTo>
                  <a:pt x="235968" y="63500"/>
                  <a:pt x="250463" y="78357"/>
                  <a:pt x="250463" y="96475"/>
                </a:cubicBezTo>
                <a:cubicBezTo>
                  <a:pt x="250463" y="114955"/>
                  <a:pt x="235968" y="129812"/>
                  <a:pt x="217488" y="129812"/>
                </a:cubicBezTo>
                <a:cubicBezTo>
                  <a:pt x="199369" y="129812"/>
                  <a:pt x="184150" y="114955"/>
                  <a:pt x="184150" y="96475"/>
                </a:cubicBezTo>
                <a:cubicBezTo>
                  <a:pt x="184150" y="78357"/>
                  <a:pt x="199369" y="63500"/>
                  <a:pt x="217488" y="63500"/>
                </a:cubicBezTo>
                <a:close/>
                <a:moveTo>
                  <a:pt x="83343" y="22441"/>
                </a:moveTo>
                <a:cubicBezTo>
                  <a:pt x="50150" y="22441"/>
                  <a:pt x="22730" y="48139"/>
                  <a:pt x="20565" y="80715"/>
                </a:cubicBezTo>
                <a:lnTo>
                  <a:pt x="145761" y="80715"/>
                </a:lnTo>
                <a:cubicBezTo>
                  <a:pt x="143596" y="48139"/>
                  <a:pt x="116176" y="22441"/>
                  <a:pt x="83343" y="22441"/>
                </a:cubicBezTo>
                <a:close/>
                <a:moveTo>
                  <a:pt x="83343" y="0"/>
                </a:moveTo>
                <a:cubicBezTo>
                  <a:pt x="85508" y="0"/>
                  <a:pt x="87673" y="1810"/>
                  <a:pt x="87673" y="4343"/>
                </a:cubicBezTo>
                <a:lnTo>
                  <a:pt x="87673" y="13754"/>
                </a:lnTo>
                <a:cubicBezTo>
                  <a:pt x="123752" y="15926"/>
                  <a:pt x="152616" y="44520"/>
                  <a:pt x="154781" y="80715"/>
                </a:cubicBezTo>
                <a:lnTo>
                  <a:pt x="161996" y="80715"/>
                </a:lnTo>
                <a:cubicBezTo>
                  <a:pt x="164161" y="80715"/>
                  <a:pt x="166326" y="82887"/>
                  <a:pt x="166326" y="85058"/>
                </a:cubicBezTo>
                <a:cubicBezTo>
                  <a:pt x="166326" y="87954"/>
                  <a:pt x="164161" y="90126"/>
                  <a:pt x="161996" y="90126"/>
                </a:cubicBezTo>
                <a:lnTo>
                  <a:pt x="4690" y="90126"/>
                </a:lnTo>
                <a:cubicBezTo>
                  <a:pt x="2165" y="90126"/>
                  <a:pt x="0" y="87954"/>
                  <a:pt x="0" y="85058"/>
                </a:cubicBezTo>
                <a:cubicBezTo>
                  <a:pt x="0" y="82887"/>
                  <a:pt x="2165" y="80715"/>
                  <a:pt x="4690" y="80715"/>
                </a:cubicBezTo>
                <a:lnTo>
                  <a:pt x="11545" y="80715"/>
                </a:lnTo>
                <a:cubicBezTo>
                  <a:pt x="13710" y="44520"/>
                  <a:pt x="42573" y="15926"/>
                  <a:pt x="78653" y="13754"/>
                </a:cubicBezTo>
                <a:lnTo>
                  <a:pt x="78653" y="4343"/>
                </a:lnTo>
                <a:cubicBezTo>
                  <a:pt x="78653" y="1810"/>
                  <a:pt x="80818" y="0"/>
                  <a:pt x="83343" y="0"/>
                </a:cubicBezTo>
                <a:close/>
              </a:path>
            </a:pathLst>
          </a:custGeom>
          <a:solidFill>
            <a:schemeClr val="bg1"/>
          </a:solidFill>
          <a:ln>
            <a:noFill/>
          </a:ln>
          <a:effectLst/>
        </p:spPr>
        <p:txBody>
          <a:bodyPr anchor="ctr"/>
          <a:lstStyle/>
          <a:p>
            <a:endParaRPr lang="en-US" sz="900" dirty="0">
              <a:latin typeface="Muli ExtraLight" panose="02000303000000000000" pitchFamily="2" charset="77"/>
            </a:endParaRPr>
          </a:p>
        </p:txBody>
      </p:sp>
      <p:sp>
        <p:nvSpPr>
          <p:cNvPr id="31" name="Freeform 994">
            <a:extLst>
              <a:ext uri="{FF2B5EF4-FFF2-40B4-BE49-F238E27FC236}">
                <a16:creationId xmlns:a16="http://schemas.microsoft.com/office/drawing/2014/main" id="{847445BA-30B1-9C4F-807B-A0D387BCB213}"/>
              </a:ext>
            </a:extLst>
          </p:cNvPr>
          <p:cNvSpPr>
            <a:spLocks noChangeArrowheads="1"/>
          </p:cNvSpPr>
          <p:nvPr/>
        </p:nvSpPr>
        <p:spPr bwMode="auto">
          <a:xfrm>
            <a:off x="4523032" y="5971721"/>
            <a:ext cx="366053" cy="366053"/>
          </a:xfrm>
          <a:custGeom>
            <a:avLst/>
            <a:gdLst>
              <a:gd name="T0" fmla="*/ 28383 w 294620"/>
              <a:gd name="T1" fmla="*/ 215448 h 295401"/>
              <a:gd name="T2" fmla="*/ 19177 w 294620"/>
              <a:gd name="T3" fmla="*/ 215448 h 295401"/>
              <a:gd name="T4" fmla="*/ 267597 w 294620"/>
              <a:gd name="T5" fmla="*/ 209889 h 295401"/>
              <a:gd name="T6" fmla="*/ 209016 w 294620"/>
              <a:gd name="T7" fmla="*/ 230454 h 295401"/>
              <a:gd name="T8" fmla="*/ 208653 w 294620"/>
              <a:gd name="T9" fmla="*/ 241635 h 295401"/>
              <a:gd name="T10" fmla="*/ 265065 w 294620"/>
              <a:gd name="T11" fmla="*/ 221794 h 295401"/>
              <a:gd name="T12" fmla="*/ 267597 w 294620"/>
              <a:gd name="T13" fmla="*/ 209889 h 295401"/>
              <a:gd name="T14" fmla="*/ 47010 w 294620"/>
              <a:gd name="T15" fmla="*/ 273378 h 295401"/>
              <a:gd name="T16" fmla="*/ 287848 w 294620"/>
              <a:gd name="T17" fmla="*/ 229731 h 295401"/>
              <a:gd name="T18" fmla="*/ 265426 w 294620"/>
              <a:gd name="T19" fmla="*/ 231534 h 295401"/>
              <a:gd name="T20" fmla="*/ 163452 w 294620"/>
              <a:gd name="T21" fmla="*/ 257868 h 295401"/>
              <a:gd name="T22" fmla="*/ 119334 w 294620"/>
              <a:gd name="T23" fmla="*/ 249931 h 295401"/>
              <a:gd name="T24" fmla="*/ 192019 w 294620"/>
              <a:gd name="T25" fmla="*/ 245241 h 295401"/>
              <a:gd name="T26" fmla="*/ 200697 w 294620"/>
              <a:gd name="T27" fmla="*/ 236585 h 295401"/>
              <a:gd name="T28" fmla="*/ 188765 w 294620"/>
              <a:gd name="T29" fmla="*/ 221434 h 295401"/>
              <a:gd name="T30" fmla="*/ 47010 w 294620"/>
              <a:gd name="T31" fmla="*/ 200510 h 295401"/>
              <a:gd name="T32" fmla="*/ 9040 w 294620"/>
              <a:gd name="T33" fmla="*/ 272298 h 295401"/>
              <a:gd name="T34" fmla="*/ 37970 w 294620"/>
              <a:gd name="T35" fmla="*/ 200510 h 295401"/>
              <a:gd name="T36" fmla="*/ 172492 w 294620"/>
              <a:gd name="T37" fmla="*/ 124759 h 295401"/>
              <a:gd name="T38" fmla="*/ 172492 w 294620"/>
              <a:gd name="T39" fmla="*/ 145320 h 295401"/>
              <a:gd name="T40" fmla="*/ 172492 w 294620"/>
              <a:gd name="T41" fmla="*/ 124759 h 295401"/>
              <a:gd name="T42" fmla="*/ 191656 w 294620"/>
              <a:gd name="T43" fmla="*/ 135218 h 295401"/>
              <a:gd name="T44" fmla="*/ 176831 w 294620"/>
              <a:gd name="T45" fmla="*/ 212776 h 295401"/>
              <a:gd name="T46" fmla="*/ 203591 w 294620"/>
              <a:gd name="T47" fmla="*/ 218549 h 295401"/>
              <a:gd name="T48" fmla="*/ 242283 w 294620"/>
              <a:gd name="T49" fmla="*/ 208447 h 295401"/>
              <a:gd name="T50" fmla="*/ 279168 w 294620"/>
              <a:gd name="T51" fmla="*/ 213137 h 295401"/>
              <a:gd name="T52" fmla="*/ 291102 w 294620"/>
              <a:gd name="T53" fmla="*/ 218549 h 295401"/>
              <a:gd name="T54" fmla="*/ 285677 w 294620"/>
              <a:gd name="T55" fmla="*/ 246325 h 295401"/>
              <a:gd name="T56" fmla="*/ 41586 w 294620"/>
              <a:gd name="T57" fmla="*/ 281316 h 295401"/>
              <a:gd name="T58" fmla="*/ 0 w 294620"/>
              <a:gd name="T59" fmla="*/ 276987 h 295401"/>
              <a:gd name="T60" fmla="*/ 4700 w 294620"/>
              <a:gd name="T61" fmla="*/ 191853 h 295401"/>
              <a:gd name="T62" fmla="*/ 131990 w 294620"/>
              <a:gd name="T63" fmla="*/ 204480 h 295401"/>
              <a:gd name="T64" fmla="*/ 167790 w 294620"/>
              <a:gd name="T65" fmla="*/ 153976 h 295401"/>
              <a:gd name="T66" fmla="*/ 172492 w 294620"/>
              <a:gd name="T67" fmla="*/ 115741 h 295401"/>
              <a:gd name="T68" fmla="*/ 223154 w 294620"/>
              <a:gd name="T69" fmla="*/ 98040 h 295401"/>
              <a:gd name="T70" fmla="*/ 219886 w 294620"/>
              <a:gd name="T71" fmla="*/ 105515 h 295401"/>
              <a:gd name="T72" fmla="*/ 129448 w 294620"/>
              <a:gd name="T73" fmla="*/ 104446 h 295401"/>
              <a:gd name="T74" fmla="*/ 123272 w 294620"/>
              <a:gd name="T75" fmla="*/ 98040 h 295401"/>
              <a:gd name="T76" fmla="*/ 171526 w 294620"/>
              <a:gd name="T77" fmla="*/ 39152 h 295401"/>
              <a:gd name="T78" fmla="*/ 249097 w 294620"/>
              <a:gd name="T79" fmla="*/ 77114 h 295401"/>
              <a:gd name="T80" fmla="*/ 242595 w 294620"/>
              <a:gd name="T81" fmla="*/ 77114 h 295401"/>
              <a:gd name="T82" fmla="*/ 94497 w 294620"/>
              <a:gd name="T83" fmla="*/ 77114 h 295401"/>
              <a:gd name="T84" fmla="*/ 171526 w 294620"/>
              <a:gd name="T85" fmla="*/ 39152 h 295401"/>
              <a:gd name="T86" fmla="*/ 277133 w 294620"/>
              <a:gd name="T87" fmla="*/ 42575 h 295401"/>
              <a:gd name="T88" fmla="*/ 274234 w 294620"/>
              <a:gd name="T89" fmla="*/ 50026 h 295401"/>
              <a:gd name="T90" fmla="*/ 172415 w 294620"/>
              <a:gd name="T91" fmla="*/ 8869 h 295401"/>
              <a:gd name="T92" fmla="*/ 67334 w 294620"/>
              <a:gd name="T93" fmla="*/ 48605 h 295401"/>
              <a:gd name="T94" fmla="*/ 172415 w 294620"/>
              <a:gd name="T95" fmla="*/ 0 h 295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4620" h="295401">
                <a:moveTo>
                  <a:pt x="23622" y="211138"/>
                </a:moveTo>
                <a:cubicBezTo>
                  <a:pt x="26289" y="211138"/>
                  <a:pt x="28194" y="213608"/>
                  <a:pt x="28194" y="215724"/>
                </a:cubicBezTo>
                <a:cubicBezTo>
                  <a:pt x="28194" y="218194"/>
                  <a:pt x="26289" y="220310"/>
                  <a:pt x="23622" y="220310"/>
                </a:cubicBezTo>
                <a:cubicBezTo>
                  <a:pt x="20955" y="220310"/>
                  <a:pt x="19050" y="218194"/>
                  <a:pt x="19050" y="215724"/>
                </a:cubicBezTo>
                <a:cubicBezTo>
                  <a:pt x="19050" y="213608"/>
                  <a:pt x="20955" y="211138"/>
                  <a:pt x="23622" y="211138"/>
                </a:cubicBezTo>
                <a:close/>
                <a:moveTo>
                  <a:pt x="265820" y="210159"/>
                </a:moveTo>
                <a:cubicBezTo>
                  <a:pt x="263664" y="208714"/>
                  <a:pt x="252169" y="213771"/>
                  <a:pt x="244267" y="217022"/>
                </a:cubicBezTo>
                <a:cubicBezTo>
                  <a:pt x="234209" y="221357"/>
                  <a:pt x="221995" y="226413"/>
                  <a:pt x="207627" y="230748"/>
                </a:cubicBezTo>
                <a:cubicBezTo>
                  <a:pt x="208345" y="232553"/>
                  <a:pt x="208345" y="235082"/>
                  <a:pt x="208345" y="237610"/>
                </a:cubicBezTo>
                <a:cubicBezTo>
                  <a:pt x="207986" y="239055"/>
                  <a:pt x="207627" y="240139"/>
                  <a:pt x="207267" y="241944"/>
                </a:cubicBezTo>
                <a:cubicBezTo>
                  <a:pt x="231335" y="235804"/>
                  <a:pt x="248218" y="228580"/>
                  <a:pt x="260431" y="223524"/>
                </a:cubicBezTo>
                <a:cubicBezTo>
                  <a:pt x="261150" y="222801"/>
                  <a:pt x="262227" y="222440"/>
                  <a:pt x="263305" y="222079"/>
                </a:cubicBezTo>
                <a:cubicBezTo>
                  <a:pt x="266538" y="219189"/>
                  <a:pt x="268334" y="215939"/>
                  <a:pt x="268334" y="213771"/>
                </a:cubicBezTo>
                <a:cubicBezTo>
                  <a:pt x="267975" y="213410"/>
                  <a:pt x="267975" y="211965"/>
                  <a:pt x="265820" y="210159"/>
                </a:cubicBezTo>
                <a:close/>
                <a:moveTo>
                  <a:pt x="46698" y="200768"/>
                </a:moveTo>
                <a:lnTo>
                  <a:pt x="46698" y="273729"/>
                </a:lnTo>
                <a:cubicBezTo>
                  <a:pt x="67174" y="280231"/>
                  <a:pt x="187151" y="312377"/>
                  <a:pt x="278392" y="239416"/>
                </a:cubicBezTo>
                <a:cubicBezTo>
                  <a:pt x="280547" y="238333"/>
                  <a:pt x="285576" y="233637"/>
                  <a:pt x="285936" y="230025"/>
                </a:cubicBezTo>
                <a:cubicBezTo>
                  <a:pt x="285936" y="228942"/>
                  <a:pt x="285576" y="227497"/>
                  <a:pt x="283421" y="225691"/>
                </a:cubicBezTo>
                <a:cubicBezTo>
                  <a:pt x="281266" y="223885"/>
                  <a:pt x="273004" y="227858"/>
                  <a:pt x="263664" y="231831"/>
                </a:cubicBezTo>
                <a:cubicBezTo>
                  <a:pt x="248936" y="237971"/>
                  <a:pt x="226665" y="247362"/>
                  <a:pt x="193617" y="254225"/>
                </a:cubicBezTo>
                <a:cubicBezTo>
                  <a:pt x="186074" y="256753"/>
                  <a:pt x="176016" y="258198"/>
                  <a:pt x="162366" y="258198"/>
                </a:cubicBezTo>
                <a:cubicBezTo>
                  <a:pt x="151230" y="258198"/>
                  <a:pt x="137939" y="257476"/>
                  <a:pt x="122493" y="255309"/>
                </a:cubicBezTo>
                <a:cubicBezTo>
                  <a:pt x="120337" y="254947"/>
                  <a:pt x="118541" y="252780"/>
                  <a:pt x="118541" y="250252"/>
                </a:cubicBezTo>
                <a:cubicBezTo>
                  <a:pt x="119260" y="247724"/>
                  <a:pt x="121415" y="246279"/>
                  <a:pt x="123930" y="246640"/>
                </a:cubicBezTo>
                <a:cubicBezTo>
                  <a:pt x="164162" y="251697"/>
                  <a:pt x="182482" y="248807"/>
                  <a:pt x="190744" y="245556"/>
                </a:cubicBezTo>
                <a:cubicBezTo>
                  <a:pt x="190744" y="245556"/>
                  <a:pt x="190744" y="245556"/>
                  <a:pt x="191103" y="245556"/>
                </a:cubicBezTo>
                <a:cubicBezTo>
                  <a:pt x="199006" y="242306"/>
                  <a:pt x="199006" y="238333"/>
                  <a:pt x="199365" y="236888"/>
                </a:cubicBezTo>
                <a:cubicBezTo>
                  <a:pt x="199365" y="231831"/>
                  <a:pt x="198646" y="227497"/>
                  <a:pt x="195773" y="224968"/>
                </a:cubicBezTo>
                <a:cubicBezTo>
                  <a:pt x="192540" y="221718"/>
                  <a:pt x="187511" y="221718"/>
                  <a:pt x="187511" y="221718"/>
                </a:cubicBezTo>
                <a:cubicBezTo>
                  <a:pt x="143686" y="222440"/>
                  <a:pt x="135784" y="217745"/>
                  <a:pt x="126444" y="212327"/>
                </a:cubicBezTo>
                <a:cubicBezTo>
                  <a:pt x="117823" y="206908"/>
                  <a:pt x="107406" y="201129"/>
                  <a:pt x="46698" y="200768"/>
                </a:cubicBezTo>
                <a:close/>
                <a:moveTo>
                  <a:pt x="8980" y="200768"/>
                </a:moveTo>
                <a:lnTo>
                  <a:pt x="8980" y="272646"/>
                </a:lnTo>
                <a:lnTo>
                  <a:pt x="37718" y="272646"/>
                </a:lnTo>
                <a:lnTo>
                  <a:pt x="37718" y="200768"/>
                </a:lnTo>
                <a:lnTo>
                  <a:pt x="8980" y="200768"/>
                </a:lnTo>
                <a:close/>
                <a:moveTo>
                  <a:pt x="171346" y="124918"/>
                </a:moveTo>
                <a:cubicBezTo>
                  <a:pt x="165599" y="124918"/>
                  <a:pt x="160569" y="129613"/>
                  <a:pt x="160569" y="135392"/>
                </a:cubicBezTo>
                <a:cubicBezTo>
                  <a:pt x="160569" y="141171"/>
                  <a:pt x="165599" y="145506"/>
                  <a:pt x="171346" y="145506"/>
                </a:cubicBezTo>
                <a:cubicBezTo>
                  <a:pt x="177093" y="145506"/>
                  <a:pt x="181404" y="141171"/>
                  <a:pt x="181404" y="135392"/>
                </a:cubicBezTo>
                <a:cubicBezTo>
                  <a:pt x="181404" y="129613"/>
                  <a:pt x="177093" y="124918"/>
                  <a:pt x="171346" y="124918"/>
                </a:cubicBezTo>
                <a:close/>
                <a:moveTo>
                  <a:pt x="171346" y="115888"/>
                </a:moveTo>
                <a:cubicBezTo>
                  <a:pt x="181763" y="115888"/>
                  <a:pt x="190384" y="124556"/>
                  <a:pt x="190384" y="135392"/>
                </a:cubicBezTo>
                <a:cubicBezTo>
                  <a:pt x="190384" y="144422"/>
                  <a:pt x="184278" y="152007"/>
                  <a:pt x="175657" y="154174"/>
                </a:cubicBezTo>
                <a:lnTo>
                  <a:pt x="175657" y="213049"/>
                </a:lnTo>
                <a:cubicBezTo>
                  <a:pt x="179249" y="213049"/>
                  <a:pt x="183200" y="213049"/>
                  <a:pt x="187151" y="212688"/>
                </a:cubicBezTo>
                <a:cubicBezTo>
                  <a:pt x="187151" y="212688"/>
                  <a:pt x="196132" y="212327"/>
                  <a:pt x="202238" y="218828"/>
                </a:cubicBezTo>
                <a:cubicBezTo>
                  <a:pt x="203316" y="219912"/>
                  <a:pt x="204035" y="220995"/>
                  <a:pt x="205112" y="222079"/>
                </a:cubicBezTo>
                <a:cubicBezTo>
                  <a:pt x="218762" y="218106"/>
                  <a:pt x="230976" y="213049"/>
                  <a:pt x="240675" y="208714"/>
                </a:cubicBezTo>
                <a:cubicBezTo>
                  <a:pt x="255762" y="202213"/>
                  <a:pt x="265101" y="198240"/>
                  <a:pt x="271208" y="202935"/>
                </a:cubicBezTo>
                <a:cubicBezTo>
                  <a:pt x="275878" y="206547"/>
                  <a:pt x="276955" y="210520"/>
                  <a:pt x="277314" y="213410"/>
                </a:cubicBezTo>
                <a:cubicBezTo>
                  <a:pt x="277314" y="214494"/>
                  <a:pt x="276955" y="215939"/>
                  <a:pt x="276596" y="217383"/>
                </a:cubicBezTo>
                <a:cubicBezTo>
                  <a:pt x="281984" y="215577"/>
                  <a:pt x="285936" y="215939"/>
                  <a:pt x="289169" y="218828"/>
                </a:cubicBezTo>
                <a:cubicBezTo>
                  <a:pt x="293838" y="222801"/>
                  <a:pt x="294916" y="227497"/>
                  <a:pt x="294557" y="230386"/>
                </a:cubicBezTo>
                <a:cubicBezTo>
                  <a:pt x="294198" y="239416"/>
                  <a:pt x="284858" y="246279"/>
                  <a:pt x="283780" y="246640"/>
                </a:cubicBezTo>
                <a:cubicBezTo>
                  <a:pt x="235645" y="284926"/>
                  <a:pt x="180326" y="295401"/>
                  <a:pt x="134347" y="295401"/>
                </a:cubicBezTo>
                <a:cubicBezTo>
                  <a:pt x="85134" y="295401"/>
                  <a:pt x="47057" y="283482"/>
                  <a:pt x="41310" y="281676"/>
                </a:cubicBezTo>
                <a:lnTo>
                  <a:pt x="4670" y="281676"/>
                </a:lnTo>
                <a:cubicBezTo>
                  <a:pt x="2155" y="281676"/>
                  <a:pt x="0" y="279509"/>
                  <a:pt x="0" y="277341"/>
                </a:cubicBezTo>
                <a:lnTo>
                  <a:pt x="0" y="196434"/>
                </a:lnTo>
                <a:cubicBezTo>
                  <a:pt x="0" y="193905"/>
                  <a:pt x="2155" y="192099"/>
                  <a:pt x="4670" y="192099"/>
                </a:cubicBezTo>
                <a:lnTo>
                  <a:pt x="42028" y="192099"/>
                </a:lnTo>
                <a:cubicBezTo>
                  <a:pt x="109561" y="192099"/>
                  <a:pt x="121056" y="198962"/>
                  <a:pt x="131114" y="204741"/>
                </a:cubicBezTo>
                <a:cubicBezTo>
                  <a:pt x="137580" y="208353"/>
                  <a:pt x="143327" y="211965"/>
                  <a:pt x="166676" y="212688"/>
                </a:cubicBezTo>
                <a:lnTo>
                  <a:pt x="166676" y="154174"/>
                </a:lnTo>
                <a:cubicBezTo>
                  <a:pt x="158055" y="152007"/>
                  <a:pt x="151948" y="144422"/>
                  <a:pt x="151948" y="135392"/>
                </a:cubicBezTo>
                <a:cubicBezTo>
                  <a:pt x="151948" y="124556"/>
                  <a:pt x="160569" y="115888"/>
                  <a:pt x="171346" y="115888"/>
                </a:cubicBezTo>
                <a:close/>
                <a:moveTo>
                  <a:pt x="172063" y="78120"/>
                </a:moveTo>
                <a:cubicBezTo>
                  <a:pt x="190013" y="78120"/>
                  <a:pt x="207962" y="84802"/>
                  <a:pt x="221672" y="98166"/>
                </a:cubicBezTo>
                <a:cubicBezTo>
                  <a:pt x="223476" y="99948"/>
                  <a:pt x="223476" y="102799"/>
                  <a:pt x="221672" y="104581"/>
                </a:cubicBezTo>
                <a:cubicBezTo>
                  <a:pt x="220951" y="105294"/>
                  <a:pt x="219869" y="105650"/>
                  <a:pt x="218425" y="105650"/>
                </a:cubicBezTo>
                <a:cubicBezTo>
                  <a:pt x="217343" y="105650"/>
                  <a:pt x="216261" y="105294"/>
                  <a:pt x="215178" y="104581"/>
                </a:cubicBezTo>
                <a:cubicBezTo>
                  <a:pt x="191727" y="80704"/>
                  <a:pt x="152761" y="80704"/>
                  <a:pt x="128588" y="104581"/>
                </a:cubicBezTo>
                <a:cubicBezTo>
                  <a:pt x="127145" y="106006"/>
                  <a:pt x="124258" y="106006"/>
                  <a:pt x="122454" y="104581"/>
                </a:cubicBezTo>
                <a:cubicBezTo>
                  <a:pt x="120650" y="102799"/>
                  <a:pt x="120650" y="99948"/>
                  <a:pt x="122454" y="98166"/>
                </a:cubicBezTo>
                <a:cubicBezTo>
                  <a:pt x="136165" y="84802"/>
                  <a:pt x="154114" y="78120"/>
                  <a:pt x="172063" y="78120"/>
                </a:cubicBezTo>
                <a:close/>
                <a:moveTo>
                  <a:pt x="170387" y="39203"/>
                </a:moveTo>
                <a:cubicBezTo>
                  <a:pt x="198195" y="39203"/>
                  <a:pt x="226094" y="49832"/>
                  <a:pt x="247443" y="71088"/>
                </a:cubicBezTo>
                <a:cubicBezTo>
                  <a:pt x="248878" y="72890"/>
                  <a:pt x="248878" y="75772"/>
                  <a:pt x="247443" y="77213"/>
                </a:cubicBezTo>
                <a:cubicBezTo>
                  <a:pt x="246367" y="78294"/>
                  <a:pt x="245290" y="78654"/>
                  <a:pt x="244214" y="78654"/>
                </a:cubicBezTo>
                <a:cubicBezTo>
                  <a:pt x="242779" y="78654"/>
                  <a:pt x="241702" y="78294"/>
                  <a:pt x="240984" y="77213"/>
                </a:cubicBezTo>
                <a:cubicBezTo>
                  <a:pt x="202232" y="38663"/>
                  <a:pt x="139080" y="38663"/>
                  <a:pt x="100328" y="77213"/>
                </a:cubicBezTo>
                <a:cubicBezTo>
                  <a:pt x="98175" y="79014"/>
                  <a:pt x="95663" y="79014"/>
                  <a:pt x="93869" y="77213"/>
                </a:cubicBezTo>
                <a:cubicBezTo>
                  <a:pt x="92075" y="75772"/>
                  <a:pt x="92075" y="72890"/>
                  <a:pt x="93869" y="71088"/>
                </a:cubicBezTo>
                <a:cubicBezTo>
                  <a:pt x="114860" y="49832"/>
                  <a:pt x="142579" y="39203"/>
                  <a:pt x="170387" y="39203"/>
                </a:cubicBezTo>
                <a:close/>
                <a:moveTo>
                  <a:pt x="171270" y="0"/>
                </a:moveTo>
                <a:cubicBezTo>
                  <a:pt x="210503" y="0"/>
                  <a:pt x="247577" y="14920"/>
                  <a:pt x="275293" y="42629"/>
                </a:cubicBezTo>
                <a:cubicBezTo>
                  <a:pt x="277452" y="44405"/>
                  <a:pt x="277452" y="46892"/>
                  <a:pt x="275293" y="48668"/>
                </a:cubicBezTo>
                <a:cubicBezTo>
                  <a:pt x="274573" y="49734"/>
                  <a:pt x="273493" y="50089"/>
                  <a:pt x="272413" y="50089"/>
                </a:cubicBezTo>
                <a:cubicBezTo>
                  <a:pt x="271333" y="50089"/>
                  <a:pt x="270253" y="49734"/>
                  <a:pt x="269174" y="48668"/>
                </a:cubicBezTo>
                <a:cubicBezTo>
                  <a:pt x="242898" y="22735"/>
                  <a:pt x="208344" y="8881"/>
                  <a:pt x="171270" y="8881"/>
                </a:cubicBezTo>
                <a:cubicBezTo>
                  <a:pt x="134196" y="8881"/>
                  <a:pt x="99282" y="22735"/>
                  <a:pt x="73006" y="48668"/>
                </a:cubicBezTo>
                <a:cubicBezTo>
                  <a:pt x="71206" y="50445"/>
                  <a:pt x="68327" y="50445"/>
                  <a:pt x="66887" y="48668"/>
                </a:cubicBezTo>
                <a:cubicBezTo>
                  <a:pt x="65087" y="46892"/>
                  <a:pt x="65087" y="44405"/>
                  <a:pt x="66887" y="42629"/>
                </a:cubicBezTo>
                <a:cubicBezTo>
                  <a:pt x="94602" y="14920"/>
                  <a:pt x="131676" y="0"/>
                  <a:pt x="171270" y="0"/>
                </a:cubicBezTo>
                <a:close/>
              </a:path>
            </a:pathLst>
          </a:custGeom>
          <a:solidFill>
            <a:schemeClr val="bg1"/>
          </a:solidFill>
          <a:ln>
            <a:noFill/>
          </a:ln>
          <a:effectLst/>
        </p:spPr>
        <p:txBody>
          <a:bodyPr anchor="ctr"/>
          <a:lstStyle/>
          <a:p>
            <a:endParaRPr lang="en-US" sz="900" dirty="0">
              <a:latin typeface="Muli ExtraLight" panose="02000303000000000000" pitchFamily="2" charset="77"/>
            </a:endParaRPr>
          </a:p>
        </p:txBody>
      </p:sp>
      <p:sp>
        <p:nvSpPr>
          <p:cNvPr id="32" name="Freeform 1007">
            <a:extLst>
              <a:ext uri="{FF2B5EF4-FFF2-40B4-BE49-F238E27FC236}">
                <a16:creationId xmlns:a16="http://schemas.microsoft.com/office/drawing/2014/main" id="{5F3F093C-4409-2E4F-8CAC-9CDCACDBF49A}"/>
              </a:ext>
            </a:extLst>
          </p:cNvPr>
          <p:cNvSpPr>
            <a:spLocks noChangeArrowheads="1"/>
          </p:cNvSpPr>
          <p:nvPr/>
        </p:nvSpPr>
        <p:spPr bwMode="auto">
          <a:xfrm>
            <a:off x="4523032" y="5142946"/>
            <a:ext cx="366053" cy="344404"/>
          </a:xfrm>
          <a:custGeom>
            <a:avLst/>
            <a:gdLst>
              <a:gd name="T0" fmla="*/ 122729 w 294916"/>
              <a:gd name="T1" fmla="*/ 269852 h 277452"/>
              <a:gd name="T2" fmla="*/ 173626 w 294916"/>
              <a:gd name="T3" fmla="*/ 236573 h 277452"/>
              <a:gd name="T4" fmla="*/ 9024 w 294916"/>
              <a:gd name="T5" fmla="*/ 206549 h 277452"/>
              <a:gd name="T6" fmla="*/ 16604 w 294916"/>
              <a:gd name="T7" fmla="*/ 227529 h 277452"/>
              <a:gd name="T8" fmla="*/ 287330 w 294916"/>
              <a:gd name="T9" fmla="*/ 220294 h 277452"/>
              <a:gd name="T10" fmla="*/ 9024 w 294916"/>
              <a:gd name="T11" fmla="*/ 206549 h 277452"/>
              <a:gd name="T12" fmla="*/ 273683 w 294916"/>
              <a:gd name="T13" fmla="*/ 148185 h 277452"/>
              <a:gd name="T14" fmla="*/ 268933 w 294916"/>
              <a:gd name="T15" fmla="*/ 182908 h 277452"/>
              <a:gd name="T16" fmla="*/ 234216 w 294916"/>
              <a:gd name="T17" fmla="*/ 178522 h 277452"/>
              <a:gd name="T18" fmla="*/ 264548 w 294916"/>
              <a:gd name="T19" fmla="*/ 173771 h 277452"/>
              <a:gd name="T20" fmla="*/ 268933 w 294916"/>
              <a:gd name="T21" fmla="*/ 143432 h 277452"/>
              <a:gd name="T22" fmla="*/ 57537 w 294916"/>
              <a:gd name="T23" fmla="*/ 54185 h 277452"/>
              <a:gd name="T24" fmla="*/ 57537 w 294916"/>
              <a:gd name="T25" fmla="*/ 62684 h 277452"/>
              <a:gd name="T26" fmla="*/ 32396 w 294916"/>
              <a:gd name="T27" fmla="*/ 87831 h 277452"/>
              <a:gd name="T28" fmla="*/ 23900 w 294916"/>
              <a:gd name="T29" fmla="*/ 87831 h 277452"/>
              <a:gd name="T30" fmla="*/ 28148 w 294916"/>
              <a:gd name="T31" fmla="*/ 54185 h 277452"/>
              <a:gd name="T32" fmla="*/ 272603 w 294916"/>
              <a:gd name="T33" fmla="*/ 55826 h 277452"/>
              <a:gd name="T34" fmla="*/ 30767 w 294916"/>
              <a:gd name="T35" fmla="*/ 180961 h 277452"/>
              <a:gd name="T36" fmla="*/ 24983 w 294916"/>
              <a:gd name="T37" fmla="*/ 178804 h 277452"/>
              <a:gd name="T38" fmla="*/ 266458 w 294916"/>
              <a:gd name="T39" fmla="*/ 53669 h 277452"/>
              <a:gd name="T40" fmla="*/ 9024 w 294916"/>
              <a:gd name="T41" fmla="*/ 197506 h 277452"/>
              <a:gd name="T42" fmla="*/ 287330 w 294916"/>
              <a:gd name="T43" fmla="*/ 39067 h 277452"/>
              <a:gd name="T44" fmla="*/ 16604 w 294916"/>
              <a:gd name="T45" fmla="*/ 8681 h 277452"/>
              <a:gd name="T46" fmla="*/ 9024 w 294916"/>
              <a:gd name="T47" fmla="*/ 29661 h 277452"/>
              <a:gd name="T48" fmla="*/ 287330 w 294916"/>
              <a:gd name="T49" fmla="*/ 16641 h 277452"/>
              <a:gd name="T50" fmla="*/ 16604 w 294916"/>
              <a:gd name="T51" fmla="*/ 8681 h 277452"/>
              <a:gd name="T52" fmla="*/ 279750 w 294916"/>
              <a:gd name="T53" fmla="*/ 0 h 277452"/>
              <a:gd name="T54" fmla="*/ 295994 w 294916"/>
              <a:gd name="T55" fmla="*/ 220294 h 277452"/>
              <a:gd name="T56" fmla="*/ 182288 w 294916"/>
              <a:gd name="T57" fmla="*/ 236573 h 277452"/>
              <a:gd name="T58" fmla="*/ 279750 w 294916"/>
              <a:gd name="T59" fmla="*/ 269852 h 277452"/>
              <a:gd name="T60" fmla="*/ 279750 w 294916"/>
              <a:gd name="T61" fmla="*/ 278533 h 277452"/>
              <a:gd name="T62" fmla="*/ 11910 w 294916"/>
              <a:gd name="T63" fmla="*/ 274192 h 277452"/>
              <a:gd name="T64" fmla="*/ 113704 w 294916"/>
              <a:gd name="T65" fmla="*/ 269852 h 277452"/>
              <a:gd name="T66" fmla="*/ 16604 w 294916"/>
              <a:gd name="T67" fmla="*/ 236573 h 277452"/>
              <a:gd name="T68" fmla="*/ 0 w 294916"/>
              <a:gd name="T69" fmla="*/ 16641 h 277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4916" h="277452">
                <a:moveTo>
                  <a:pt x="122282" y="235654"/>
                </a:moveTo>
                <a:lnTo>
                  <a:pt x="122282" y="268804"/>
                </a:lnTo>
                <a:lnTo>
                  <a:pt x="172993" y="268804"/>
                </a:lnTo>
                <a:lnTo>
                  <a:pt x="172993" y="235654"/>
                </a:lnTo>
                <a:lnTo>
                  <a:pt x="122282" y="235654"/>
                </a:lnTo>
                <a:close/>
                <a:moveTo>
                  <a:pt x="8991" y="205747"/>
                </a:moveTo>
                <a:lnTo>
                  <a:pt x="8991" y="219439"/>
                </a:lnTo>
                <a:cubicBezTo>
                  <a:pt x="8991" y="223403"/>
                  <a:pt x="12228" y="226646"/>
                  <a:pt x="16544" y="226646"/>
                </a:cubicBezTo>
                <a:lnTo>
                  <a:pt x="278731" y="226646"/>
                </a:lnTo>
                <a:cubicBezTo>
                  <a:pt x="282687" y="226646"/>
                  <a:pt x="286284" y="223403"/>
                  <a:pt x="286284" y="219439"/>
                </a:cubicBezTo>
                <a:lnTo>
                  <a:pt x="286284" y="205747"/>
                </a:lnTo>
                <a:lnTo>
                  <a:pt x="8991" y="205747"/>
                </a:lnTo>
                <a:close/>
                <a:moveTo>
                  <a:pt x="267953" y="142875"/>
                </a:moveTo>
                <a:cubicBezTo>
                  <a:pt x="270866" y="142875"/>
                  <a:pt x="272686" y="145060"/>
                  <a:pt x="272686" y="147609"/>
                </a:cubicBezTo>
                <a:lnTo>
                  <a:pt x="272686" y="177829"/>
                </a:lnTo>
                <a:cubicBezTo>
                  <a:pt x="272686" y="180014"/>
                  <a:pt x="270866" y="182198"/>
                  <a:pt x="267953" y="182198"/>
                </a:cubicBezTo>
                <a:lnTo>
                  <a:pt x="238097" y="182198"/>
                </a:lnTo>
                <a:cubicBezTo>
                  <a:pt x="235548" y="182198"/>
                  <a:pt x="233363" y="180014"/>
                  <a:pt x="233363" y="177829"/>
                </a:cubicBezTo>
                <a:cubicBezTo>
                  <a:pt x="233363" y="175280"/>
                  <a:pt x="235548" y="173096"/>
                  <a:pt x="238097" y="173096"/>
                </a:cubicBezTo>
                <a:lnTo>
                  <a:pt x="263584" y="173096"/>
                </a:lnTo>
                <a:lnTo>
                  <a:pt x="263584" y="147609"/>
                </a:lnTo>
                <a:cubicBezTo>
                  <a:pt x="263584" y="145060"/>
                  <a:pt x="265768" y="142875"/>
                  <a:pt x="267953" y="142875"/>
                </a:cubicBezTo>
                <a:close/>
                <a:moveTo>
                  <a:pt x="28046" y="53975"/>
                </a:moveTo>
                <a:lnTo>
                  <a:pt x="57327" y="53975"/>
                </a:lnTo>
                <a:cubicBezTo>
                  <a:pt x="59796" y="53975"/>
                  <a:pt x="61560" y="56091"/>
                  <a:pt x="61560" y="58208"/>
                </a:cubicBezTo>
                <a:cubicBezTo>
                  <a:pt x="61560" y="60678"/>
                  <a:pt x="59796" y="62441"/>
                  <a:pt x="57327" y="62441"/>
                </a:cubicBezTo>
                <a:lnTo>
                  <a:pt x="32279" y="62441"/>
                </a:lnTo>
                <a:lnTo>
                  <a:pt x="32279" y="87489"/>
                </a:lnTo>
                <a:cubicBezTo>
                  <a:pt x="32279" y="89958"/>
                  <a:pt x="30516" y="91722"/>
                  <a:pt x="28046" y="91722"/>
                </a:cubicBezTo>
                <a:cubicBezTo>
                  <a:pt x="25577" y="91722"/>
                  <a:pt x="23813" y="89958"/>
                  <a:pt x="23813" y="87489"/>
                </a:cubicBezTo>
                <a:lnTo>
                  <a:pt x="23813" y="58208"/>
                </a:lnTo>
                <a:cubicBezTo>
                  <a:pt x="23813" y="56091"/>
                  <a:pt x="25577" y="53975"/>
                  <a:pt x="28046" y="53975"/>
                </a:cubicBezTo>
                <a:close/>
                <a:moveTo>
                  <a:pt x="265487" y="53461"/>
                </a:moveTo>
                <a:cubicBezTo>
                  <a:pt x="267648" y="52387"/>
                  <a:pt x="270529" y="53103"/>
                  <a:pt x="271610" y="55610"/>
                </a:cubicBezTo>
                <a:cubicBezTo>
                  <a:pt x="272690" y="57760"/>
                  <a:pt x="271610" y="60267"/>
                  <a:pt x="269449" y="61341"/>
                </a:cubicBezTo>
                <a:lnTo>
                  <a:pt x="30656" y="180259"/>
                </a:lnTo>
                <a:cubicBezTo>
                  <a:pt x="29936" y="180617"/>
                  <a:pt x="29575" y="180617"/>
                  <a:pt x="28855" y="180617"/>
                </a:cubicBezTo>
                <a:cubicBezTo>
                  <a:pt x="27054" y="180617"/>
                  <a:pt x="25614" y="179901"/>
                  <a:pt x="24893" y="178110"/>
                </a:cubicBezTo>
                <a:cubicBezTo>
                  <a:pt x="23813" y="175961"/>
                  <a:pt x="24533" y="173453"/>
                  <a:pt x="27054" y="172021"/>
                </a:cubicBezTo>
                <a:lnTo>
                  <a:pt x="265487" y="53461"/>
                </a:lnTo>
                <a:close/>
                <a:moveTo>
                  <a:pt x="8991" y="38915"/>
                </a:moveTo>
                <a:lnTo>
                  <a:pt x="8991" y="196739"/>
                </a:lnTo>
                <a:lnTo>
                  <a:pt x="286284" y="196739"/>
                </a:lnTo>
                <a:lnTo>
                  <a:pt x="286284" y="38915"/>
                </a:lnTo>
                <a:lnTo>
                  <a:pt x="8991" y="38915"/>
                </a:lnTo>
                <a:close/>
                <a:moveTo>
                  <a:pt x="16544" y="8648"/>
                </a:moveTo>
                <a:cubicBezTo>
                  <a:pt x="12228" y="8648"/>
                  <a:pt x="8991" y="12251"/>
                  <a:pt x="8991" y="16575"/>
                </a:cubicBezTo>
                <a:lnTo>
                  <a:pt x="8991" y="29547"/>
                </a:lnTo>
                <a:lnTo>
                  <a:pt x="286284" y="29547"/>
                </a:lnTo>
                <a:lnTo>
                  <a:pt x="286284" y="16575"/>
                </a:lnTo>
                <a:cubicBezTo>
                  <a:pt x="286284" y="12251"/>
                  <a:pt x="282687" y="8648"/>
                  <a:pt x="278731" y="8648"/>
                </a:cubicBezTo>
                <a:lnTo>
                  <a:pt x="16544" y="8648"/>
                </a:lnTo>
                <a:close/>
                <a:moveTo>
                  <a:pt x="16544" y="0"/>
                </a:moveTo>
                <a:lnTo>
                  <a:pt x="278731" y="0"/>
                </a:lnTo>
                <a:cubicBezTo>
                  <a:pt x="287723" y="0"/>
                  <a:pt x="294916" y="7206"/>
                  <a:pt x="294916" y="16575"/>
                </a:cubicBezTo>
                <a:lnTo>
                  <a:pt x="294916" y="219439"/>
                </a:lnTo>
                <a:cubicBezTo>
                  <a:pt x="294916" y="228447"/>
                  <a:pt x="287723" y="235654"/>
                  <a:pt x="278731" y="235654"/>
                </a:cubicBezTo>
                <a:lnTo>
                  <a:pt x="181624" y="235654"/>
                </a:lnTo>
                <a:lnTo>
                  <a:pt x="181624" y="268804"/>
                </a:lnTo>
                <a:lnTo>
                  <a:pt x="278731" y="268804"/>
                </a:lnTo>
                <a:cubicBezTo>
                  <a:pt x="280889" y="268804"/>
                  <a:pt x="283047" y="270606"/>
                  <a:pt x="283047" y="273128"/>
                </a:cubicBezTo>
                <a:cubicBezTo>
                  <a:pt x="283047" y="275290"/>
                  <a:pt x="280889" y="277452"/>
                  <a:pt x="278731" y="277452"/>
                </a:cubicBezTo>
                <a:lnTo>
                  <a:pt x="16544" y="277452"/>
                </a:lnTo>
                <a:cubicBezTo>
                  <a:pt x="14026" y="277452"/>
                  <a:pt x="11868" y="275290"/>
                  <a:pt x="11868" y="273128"/>
                </a:cubicBezTo>
                <a:cubicBezTo>
                  <a:pt x="11868" y="270606"/>
                  <a:pt x="14026" y="268804"/>
                  <a:pt x="16544" y="268804"/>
                </a:cubicBezTo>
                <a:lnTo>
                  <a:pt x="113290" y="268804"/>
                </a:lnTo>
                <a:lnTo>
                  <a:pt x="113290" y="235654"/>
                </a:lnTo>
                <a:lnTo>
                  <a:pt x="16544" y="235654"/>
                </a:lnTo>
                <a:cubicBezTo>
                  <a:pt x="7552" y="235654"/>
                  <a:pt x="0" y="228447"/>
                  <a:pt x="0" y="219439"/>
                </a:cubicBezTo>
                <a:lnTo>
                  <a:pt x="0" y="16575"/>
                </a:lnTo>
                <a:cubicBezTo>
                  <a:pt x="0" y="7206"/>
                  <a:pt x="7552" y="0"/>
                  <a:pt x="16544" y="0"/>
                </a:cubicBezTo>
                <a:close/>
              </a:path>
            </a:pathLst>
          </a:custGeom>
          <a:solidFill>
            <a:schemeClr val="bg1"/>
          </a:solidFill>
          <a:ln>
            <a:noFill/>
          </a:ln>
          <a:effectLst/>
        </p:spPr>
        <p:txBody>
          <a:bodyPr anchor="ctr"/>
          <a:lstStyle/>
          <a:p>
            <a:endParaRPr lang="en-US" sz="900" dirty="0">
              <a:latin typeface="Muli ExtraLight" panose="02000303000000000000" pitchFamily="2" charset="77"/>
            </a:endParaRPr>
          </a:p>
        </p:txBody>
      </p:sp>
      <p:sp>
        <p:nvSpPr>
          <p:cNvPr id="33" name="TextBox 32">
            <a:extLst>
              <a:ext uri="{FF2B5EF4-FFF2-40B4-BE49-F238E27FC236}">
                <a16:creationId xmlns:a16="http://schemas.microsoft.com/office/drawing/2014/main" id="{2DC9D03F-B4E3-5D46-BEAE-FFB4F1F6B428}"/>
              </a:ext>
            </a:extLst>
          </p:cNvPr>
          <p:cNvSpPr txBox="1"/>
          <p:nvPr/>
        </p:nvSpPr>
        <p:spPr>
          <a:xfrm>
            <a:off x="727089" y="3178021"/>
            <a:ext cx="1203791" cy="338554"/>
          </a:xfrm>
          <a:prstGeom prst="rect">
            <a:avLst/>
          </a:prstGeom>
          <a:noFill/>
        </p:spPr>
        <p:txBody>
          <a:bodyPr wrap="none" rtlCol="0" anchor="ctr">
            <a:spAutoFit/>
          </a:bodyPr>
          <a:lstStyle/>
          <a:p>
            <a:r>
              <a:rPr lang="en-US" sz="1600" b="1" dirty="0">
                <a:solidFill>
                  <a:schemeClr val="bg1"/>
                </a:solidFill>
                <a:latin typeface="Segoe UI Light" panose="020B0502040204020203" pitchFamily="34" charset="0"/>
              </a:rPr>
              <a:t>YOUR TITLE</a:t>
            </a:r>
          </a:p>
        </p:txBody>
      </p:sp>
      <p:sp>
        <p:nvSpPr>
          <p:cNvPr id="34" name="TextBox 33">
            <a:extLst>
              <a:ext uri="{FF2B5EF4-FFF2-40B4-BE49-F238E27FC236}">
                <a16:creationId xmlns:a16="http://schemas.microsoft.com/office/drawing/2014/main" id="{9BABB972-5CC2-3E40-BC59-32E21A5515D2}"/>
              </a:ext>
            </a:extLst>
          </p:cNvPr>
          <p:cNvSpPr txBox="1"/>
          <p:nvPr/>
        </p:nvSpPr>
        <p:spPr>
          <a:xfrm>
            <a:off x="727089" y="4088726"/>
            <a:ext cx="1203791" cy="338554"/>
          </a:xfrm>
          <a:prstGeom prst="rect">
            <a:avLst/>
          </a:prstGeom>
          <a:noFill/>
        </p:spPr>
        <p:txBody>
          <a:bodyPr wrap="none" rtlCol="0" anchor="ctr">
            <a:spAutoFit/>
          </a:bodyPr>
          <a:lstStyle/>
          <a:p>
            <a:r>
              <a:rPr lang="en-US" sz="1600" b="1" dirty="0">
                <a:solidFill>
                  <a:schemeClr val="bg1"/>
                </a:solidFill>
                <a:latin typeface="Segoe UI Light" panose="020B0502040204020203" pitchFamily="34" charset="0"/>
              </a:rPr>
              <a:t>YOUR TITLE</a:t>
            </a:r>
          </a:p>
        </p:txBody>
      </p:sp>
      <p:sp>
        <p:nvSpPr>
          <p:cNvPr id="35" name="TextBox 34">
            <a:extLst>
              <a:ext uri="{FF2B5EF4-FFF2-40B4-BE49-F238E27FC236}">
                <a16:creationId xmlns:a16="http://schemas.microsoft.com/office/drawing/2014/main" id="{7F226D0E-B33E-1346-8B60-F0B0E96D405A}"/>
              </a:ext>
            </a:extLst>
          </p:cNvPr>
          <p:cNvSpPr txBox="1"/>
          <p:nvPr/>
        </p:nvSpPr>
        <p:spPr>
          <a:xfrm>
            <a:off x="727089" y="4990315"/>
            <a:ext cx="1203791" cy="338554"/>
          </a:xfrm>
          <a:prstGeom prst="rect">
            <a:avLst/>
          </a:prstGeom>
          <a:noFill/>
        </p:spPr>
        <p:txBody>
          <a:bodyPr wrap="none" rtlCol="0" anchor="ctr">
            <a:spAutoFit/>
          </a:bodyPr>
          <a:lstStyle/>
          <a:p>
            <a:r>
              <a:rPr lang="en-US" sz="1600" b="1" dirty="0">
                <a:solidFill>
                  <a:schemeClr val="bg1"/>
                </a:solidFill>
                <a:latin typeface="Segoe UI Light" panose="020B0502040204020203" pitchFamily="34" charset="0"/>
              </a:rPr>
              <a:t>YOUR TITLE</a:t>
            </a:r>
          </a:p>
        </p:txBody>
      </p:sp>
      <p:sp>
        <p:nvSpPr>
          <p:cNvPr id="36" name="TextBox 35">
            <a:extLst>
              <a:ext uri="{FF2B5EF4-FFF2-40B4-BE49-F238E27FC236}">
                <a16:creationId xmlns:a16="http://schemas.microsoft.com/office/drawing/2014/main" id="{5F80E2F0-4946-8949-B43F-86E70BCA69D0}"/>
              </a:ext>
            </a:extLst>
          </p:cNvPr>
          <p:cNvSpPr txBox="1"/>
          <p:nvPr/>
        </p:nvSpPr>
        <p:spPr>
          <a:xfrm>
            <a:off x="727089" y="5882266"/>
            <a:ext cx="1203791" cy="338554"/>
          </a:xfrm>
          <a:prstGeom prst="rect">
            <a:avLst/>
          </a:prstGeom>
          <a:noFill/>
        </p:spPr>
        <p:txBody>
          <a:bodyPr wrap="none" rtlCol="0" anchor="ctr">
            <a:spAutoFit/>
          </a:bodyPr>
          <a:lstStyle/>
          <a:p>
            <a:r>
              <a:rPr lang="en-US" sz="1600" b="1" dirty="0">
                <a:solidFill>
                  <a:schemeClr val="bg1"/>
                </a:solidFill>
                <a:latin typeface="Segoe UI Light" panose="020B0502040204020203" pitchFamily="34" charset="0"/>
              </a:rPr>
              <a:t>YOUR TITLE</a:t>
            </a:r>
          </a:p>
        </p:txBody>
      </p:sp>
      <p:sp>
        <p:nvSpPr>
          <p:cNvPr id="37" name="Subtitle 2">
            <a:extLst>
              <a:ext uri="{FF2B5EF4-FFF2-40B4-BE49-F238E27FC236}">
                <a16:creationId xmlns:a16="http://schemas.microsoft.com/office/drawing/2014/main" id="{FC27CE10-B70D-A144-A9A3-C28DE71D9CB6}"/>
              </a:ext>
            </a:extLst>
          </p:cNvPr>
          <p:cNvSpPr txBox="1">
            <a:spLocks/>
          </p:cNvSpPr>
          <p:nvPr/>
        </p:nvSpPr>
        <p:spPr>
          <a:xfrm>
            <a:off x="7363403" y="3772666"/>
            <a:ext cx="4187057" cy="101024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p>
        </p:txBody>
      </p:sp>
      <p:sp>
        <p:nvSpPr>
          <p:cNvPr id="38" name="TextBox 37">
            <a:extLst>
              <a:ext uri="{FF2B5EF4-FFF2-40B4-BE49-F238E27FC236}">
                <a16:creationId xmlns:a16="http://schemas.microsoft.com/office/drawing/2014/main" id="{9D4C1505-0A14-CB49-A422-B545B1006FFB}"/>
              </a:ext>
            </a:extLst>
          </p:cNvPr>
          <p:cNvSpPr txBox="1"/>
          <p:nvPr/>
        </p:nvSpPr>
        <p:spPr>
          <a:xfrm>
            <a:off x="7402818" y="3407499"/>
            <a:ext cx="1203791"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39" name="Titel 1">
            <a:extLst>
              <a:ext uri="{FF2B5EF4-FFF2-40B4-BE49-F238E27FC236}">
                <a16:creationId xmlns:a16="http://schemas.microsoft.com/office/drawing/2014/main" id="{899AFDA2-3167-45AF-BA51-9A9F66784CD3}"/>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Funnel diagram slide</a:t>
            </a:r>
          </a:p>
        </p:txBody>
      </p:sp>
    </p:spTree>
    <p:custDataLst>
      <p:tags r:id="rId1"/>
    </p:custDataLst>
    <p:extLst>
      <p:ext uri="{BB962C8B-B14F-4D97-AF65-F5344CB8AC3E}">
        <p14:creationId xmlns:p14="http://schemas.microsoft.com/office/powerpoint/2010/main" val="38366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3AA4146-4093-CA44-B634-20FA8184C589}"/>
              </a:ext>
            </a:extLst>
          </p:cNvPr>
          <p:cNvSpPr txBox="1">
            <a:spLocks/>
          </p:cNvSpPr>
          <p:nvPr/>
        </p:nvSpPr>
        <p:spPr>
          <a:xfrm>
            <a:off x="824744" y="2589180"/>
            <a:ext cx="277556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10" name="TextBox 9">
            <a:extLst>
              <a:ext uri="{FF2B5EF4-FFF2-40B4-BE49-F238E27FC236}">
                <a16:creationId xmlns:a16="http://schemas.microsoft.com/office/drawing/2014/main" id="{95B742B4-3273-144C-A6DF-1908DACB53B2}"/>
              </a:ext>
            </a:extLst>
          </p:cNvPr>
          <p:cNvSpPr txBox="1"/>
          <p:nvPr/>
        </p:nvSpPr>
        <p:spPr>
          <a:xfrm>
            <a:off x="2160878" y="2252048"/>
            <a:ext cx="1439432"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13" name="Freeform 12">
            <a:extLst>
              <a:ext uri="{FF2B5EF4-FFF2-40B4-BE49-F238E27FC236}">
                <a16:creationId xmlns:a16="http://schemas.microsoft.com/office/drawing/2014/main" id="{D5A4AF4E-D1E9-0B4E-AA51-FF3129142908}"/>
              </a:ext>
            </a:extLst>
          </p:cNvPr>
          <p:cNvSpPr>
            <a:spLocks noChangeArrowheads="1"/>
          </p:cNvSpPr>
          <p:nvPr/>
        </p:nvSpPr>
        <p:spPr bwMode="auto">
          <a:xfrm rot="10800000">
            <a:off x="3723879" y="3080832"/>
            <a:ext cx="2121594" cy="2934715"/>
          </a:xfrm>
          <a:custGeom>
            <a:avLst/>
            <a:gdLst>
              <a:gd name="T0" fmla="*/ 1414 w 3005"/>
              <a:gd name="T1" fmla="*/ 2545 h 4155"/>
              <a:gd name="T2" fmla="*/ 975 w 3005"/>
              <a:gd name="T3" fmla="*/ 2545 h 4155"/>
              <a:gd name="T4" fmla="*/ 975 w 3005"/>
              <a:gd name="T5" fmla="*/ 2545 h 4155"/>
              <a:gd name="T6" fmla="*/ 932 w 3005"/>
              <a:gd name="T7" fmla="*/ 2623 h 4155"/>
              <a:gd name="T8" fmla="*/ 1915 w 3005"/>
              <a:gd name="T9" fmla="*/ 4123 h 4155"/>
              <a:gd name="T10" fmla="*/ 1915 w 3005"/>
              <a:gd name="T11" fmla="*/ 4123 h 4155"/>
              <a:gd name="T12" fmla="*/ 1999 w 3005"/>
              <a:gd name="T13" fmla="*/ 4123 h 4155"/>
              <a:gd name="T14" fmla="*/ 2982 w 3005"/>
              <a:gd name="T15" fmla="*/ 2623 h 4155"/>
              <a:gd name="T16" fmla="*/ 2982 w 3005"/>
              <a:gd name="T17" fmla="*/ 2623 h 4155"/>
              <a:gd name="T18" fmla="*/ 2940 w 3005"/>
              <a:gd name="T19" fmla="*/ 2545 h 4155"/>
              <a:gd name="T20" fmla="*/ 2549 w 3005"/>
              <a:gd name="T21" fmla="*/ 2545 h 4155"/>
              <a:gd name="T22" fmla="*/ 2549 w 3005"/>
              <a:gd name="T23" fmla="*/ 2545 h 4155"/>
              <a:gd name="T24" fmla="*/ 2355 w 3005"/>
              <a:gd name="T25" fmla="*/ 1573 h 4155"/>
              <a:gd name="T26" fmla="*/ 2355 w 3005"/>
              <a:gd name="T27" fmla="*/ 1573 h 4155"/>
              <a:gd name="T28" fmla="*/ 1803 w 3005"/>
              <a:gd name="T29" fmla="*/ 746 h 4155"/>
              <a:gd name="T30" fmla="*/ 1803 w 3005"/>
              <a:gd name="T31" fmla="*/ 746 h 4155"/>
              <a:gd name="T32" fmla="*/ 976 w 3005"/>
              <a:gd name="T33" fmla="*/ 193 h 4155"/>
              <a:gd name="T34" fmla="*/ 976 w 3005"/>
              <a:gd name="T35" fmla="*/ 193 h 4155"/>
              <a:gd name="T36" fmla="*/ 0 w 3005"/>
              <a:gd name="T37" fmla="*/ 0 h 4155"/>
              <a:gd name="T38" fmla="*/ 0 w 3005"/>
              <a:gd name="T39" fmla="*/ 1134 h 4155"/>
              <a:gd name="T40" fmla="*/ 0 w 3005"/>
              <a:gd name="T41" fmla="*/ 1134 h 4155"/>
              <a:gd name="T42" fmla="*/ 542 w 3005"/>
              <a:gd name="T43" fmla="*/ 1242 h 4155"/>
              <a:gd name="T44" fmla="*/ 542 w 3005"/>
              <a:gd name="T45" fmla="*/ 1242 h 4155"/>
              <a:gd name="T46" fmla="*/ 1000 w 3005"/>
              <a:gd name="T47" fmla="*/ 1548 h 4155"/>
              <a:gd name="T48" fmla="*/ 1000 w 3005"/>
              <a:gd name="T49" fmla="*/ 1548 h 4155"/>
              <a:gd name="T50" fmla="*/ 1307 w 3005"/>
              <a:gd name="T51" fmla="*/ 2006 h 4155"/>
              <a:gd name="T52" fmla="*/ 1307 w 3005"/>
              <a:gd name="T53" fmla="*/ 2006 h 4155"/>
              <a:gd name="T54" fmla="*/ 1414 w 3005"/>
              <a:gd name="T55" fmla="*/ 2545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5" h="4155">
                <a:moveTo>
                  <a:pt x="1414" y="2545"/>
                </a:moveTo>
                <a:lnTo>
                  <a:pt x="975" y="2545"/>
                </a:lnTo>
                <a:lnTo>
                  <a:pt x="975" y="2545"/>
                </a:lnTo>
                <a:cubicBezTo>
                  <a:pt x="934" y="2545"/>
                  <a:pt x="909" y="2589"/>
                  <a:pt x="932" y="2623"/>
                </a:cubicBezTo>
                <a:lnTo>
                  <a:pt x="1915" y="4123"/>
                </a:lnTo>
                <a:lnTo>
                  <a:pt x="1915" y="4123"/>
                </a:lnTo>
                <a:cubicBezTo>
                  <a:pt x="1934" y="4154"/>
                  <a:pt x="1980" y="4154"/>
                  <a:pt x="1999" y="4123"/>
                </a:cubicBezTo>
                <a:lnTo>
                  <a:pt x="2982" y="2623"/>
                </a:lnTo>
                <a:lnTo>
                  <a:pt x="2982" y="2623"/>
                </a:lnTo>
                <a:cubicBezTo>
                  <a:pt x="3004" y="2589"/>
                  <a:pt x="2980" y="2545"/>
                  <a:pt x="2940" y="2545"/>
                </a:cubicBezTo>
                <a:lnTo>
                  <a:pt x="2549" y="2545"/>
                </a:lnTo>
                <a:lnTo>
                  <a:pt x="2549" y="2545"/>
                </a:lnTo>
                <a:cubicBezTo>
                  <a:pt x="2548" y="2211"/>
                  <a:pt x="2483" y="1880"/>
                  <a:pt x="2355" y="1573"/>
                </a:cubicBezTo>
                <a:lnTo>
                  <a:pt x="2355" y="1573"/>
                </a:lnTo>
                <a:cubicBezTo>
                  <a:pt x="2227" y="1264"/>
                  <a:pt x="2039" y="982"/>
                  <a:pt x="1803" y="746"/>
                </a:cubicBezTo>
                <a:lnTo>
                  <a:pt x="1803" y="746"/>
                </a:lnTo>
                <a:cubicBezTo>
                  <a:pt x="1566" y="509"/>
                  <a:pt x="1285" y="322"/>
                  <a:pt x="976" y="193"/>
                </a:cubicBezTo>
                <a:lnTo>
                  <a:pt x="976" y="193"/>
                </a:lnTo>
                <a:cubicBezTo>
                  <a:pt x="666" y="66"/>
                  <a:pt x="335" y="0"/>
                  <a:pt x="0" y="0"/>
                </a:cubicBezTo>
                <a:lnTo>
                  <a:pt x="0" y="1134"/>
                </a:lnTo>
                <a:lnTo>
                  <a:pt x="0" y="1134"/>
                </a:lnTo>
                <a:cubicBezTo>
                  <a:pt x="186" y="1134"/>
                  <a:pt x="370" y="1171"/>
                  <a:pt x="542" y="1242"/>
                </a:cubicBezTo>
                <a:lnTo>
                  <a:pt x="542" y="1242"/>
                </a:lnTo>
                <a:cubicBezTo>
                  <a:pt x="713" y="1313"/>
                  <a:pt x="869" y="1417"/>
                  <a:pt x="1000" y="1548"/>
                </a:cubicBezTo>
                <a:lnTo>
                  <a:pt x="1000" y="1548"/>
                </a:lnTo>
                <a:cubicBezTo>
                  <a:pt x="1132" y="1680"/>
                  <a:pt x="1236" y="1835"/>
                  <a:pt x="1307" y="2006"/>
                </a:cubicBezTo>
                <a:lnTo>
                  <a:pt x="1307" y="2006"/>
                </a:lnTo>
                <a:cubicBezTo>
                  <a:pt x="1378" y="2176"/>
                  <a:pt x="1414" y="2359"/>
                  <a:pt x="1414" y="2545"/>
                </a:cubicBezTo>
              </a:path>
            </a:pathLst>
          </a:custGeom>
          <a:solidFill>
            <a:schemeClr val="accent4"/>
          </a:solidFill>
          <a:ln>
            <a:noFill/>
          </a:ln>
          <a:effectLst/>
        </p:spPr>
        <p:txBody>
          <a:bodyPr wrap="none" anchor="ctr"/>
          <a:lstStyle/>
          <a:p>
            <a:endParaRPr lang="en-US" sz="3266" dirty="0"/>
          </a:p>
        </p:txBody>
      </p:sp>
      <p:sp>
        <p:nvSpPr>
          <p:cNvPr id="3" name="Freeform 2">
            <a:extLst>
              <a:ext uri="{FF2B5EF4-FFF2-40B4-BE49-F238E27FC236}">
                <a16:creationId xmlns:a16="http://schemas.microsoft.com/office/drawing/2014/main" id="{852F3BF2-234F-7542-830F-41CE0F528F6B}"/>
              </a:ext>
            </a:extLst>
          </p:cNvPr>
          <p:cNvSpPr>
            <a:spLocks noChangeArrowheads="1"/>
          </p:cNvSpPr>
          <p:nvPr/>
        </p:nvSpPr>
        <p:spPr bwMode="auto">
          <a:xfrm>
            <a:off x="5225508" y="4223217"/>
            <a:ext cx="2934715" cy="2121592"/>
          </a:xfrm>
          <a:custGeom>
            <a:avLst/>
            <a:gdLst>
              <a:gd name="T0" fmla="*/ 1609 w 4155"/>
              <a:gd name="T1" fmla="*/ 1414 h 3005"/>
              <a:gd name="T2" fmla="*/ 1609 w 4155"/>
              <a:gd name="T3" fmla="*/ 974 h 3005"/>
              <a:gd name="T4" fmla="*/ 1609 w 4155"/>
              <a:gd name="T5" fmla="*/ 974 h 3005"/>
              <a:gd name="T6" fmla="*/ 1530 w 4155"/>
              <a:gd name="T7" fmla="*/ 931 h 3005"/>
              <a:gd name="T8" fmla="*/ 32 w 4155"/>
              <a:gd name="T9" fmla="*/ 1914 h 3005"/>
              <a:gd name="T10" fmla="*/ 32 w 4155"/>
              <a:gd name="T11" fmla="*/ 1914 h 3005"/>
              <a:gd name="T12" fmla="*/ 32 w 4155"/>
              <a:gd name="T13" fmla="*/ 1999 h 3005"/>
              <a:gd name="T14" fmla="*/ 1530 w 4155"/>
              <a:gd name="T15" fmla="*/ 2982 h 3005"/>
              <a:gd name="T16" fmla="*/ 1530 w 4155"/>
              <a:gd name="T17" fmla="*/ 2982 h 3005"/>
              <a:gd name="T18" fmla="*/ 1609 w 4155"/>
              <a:gd name="T19" fmla="*/ 2939 h 3005"/>
              <a:gd name="T20" fmla="*/ 1609 w 4155"/>
              <a:gd name="T21" fmla="*/ 2548 h 3005"/>
              <a:gd name="T22" fmla="*/ 1609 w 4155"/>
              <a:gd name="T23" fmla="*/ 2548 h 3005"/>
              <a:gd name="T24" fmla="*/ 2581 w 4155"/>
              <a:gd name="T25" fmla="*/ 2354 h 3005"/>
              <a:gd name="T26" fmla="*/ 2581 w 4155"/>
              <a:gd name="T27" fmla="*/ 2354 h 3005"/>
              <a:gd name="T28" fmla="*/ 3408 w 4155"/>
              <a:gd name="T29" fmla="*/ 1802 h 3005"/>
              <a:gd name="T30" fmla="*/ 3408 w 4155"/>
              <a:gd name="T31" fmla="*/ 1802 h 3005"/>
              <a:gd name="T32" fmla="*/ 3960 w 4155"/>
              <a:gd name="T33" fmla="*/ 975 h 3005"/>
              <a:gd name="T34" fmla="*/ 3960 w 4155"/>
              <a:gd name="T35" fmla="*/ 975 h 3005"/>
              <a:gd name="T36" fmla="*/ 4154 w 4155"/>
              <a:gd name="T37" fmla="*/ 0 h 3005"/>
              <a:gd name="T38" fmla="*/ 3020 w 4155"/>
              <a:gd name="T39" fmla="*/ 0 h 3005"/>
              <a:gd name="T40" fmla="*/ 3020 w 4155"/>
              <a:gd name="T41" fmla="*/ 0 h 3005"/>
              <a:gd name="T42" fmla="*/ 2912 w 4155"/>
              <a:gd name="T43" fmla="*/ 541 h 3005"/>
              <a:gd name="T44" fmla="*/ 2912 w 4155"/>
              <a:gd name="T45" fmla="*/ 541 h 3005"/>
              <a:gd name="T46" fmla="*/ 2606 w 4155"/>
              <a:gd name="T47" fmla="*/ 1000 h 3005"/>
              <a:gd name="T48" fmla="*/ 2606 w 4155"/>
              <a:gd name="T49" fmla="*/ 1000 h 3005"/>
              <a:gd name="T50" fmla="*/ 2147 w 4155"/>
              <a:gd name="T51" fmla="*/ 1306 h 3005"/>
              <a:gd name="T52" fmla="*/ 2147 w 4155"/>
              <a:gd name="T53" fmla="*/ 1306 h 3005"/>
              <a:gd name="T54" fmla="*/ 1609 w 4155"/>
              <a:gd name="T55" fmla="*/ 1414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5">
                <a:moveTo>
                  <a:pt x="1609" y="1414"/>
                </a:moveTo>
                <a:lnTo>
                  <a:pt x="1609" y="974"/>
                </a:lnTo>
                <a:lnTo>
                  <a:pt x="1609" y="974"/>
                </a:lnTo>
                <a:cubicBezTo>
                  <a:pt x="1609" y="933"/>
                  <a:pt x="1564" y="909"/>
                  <a:pt x="1530" y="931"/>
                </a:cubicBezTo>
                <a:lnTo>
                  <a:pt x="32" y="1914"/>
                </a:lnTo>
                <a:lnTo>
                  <a:pt x="32" y="1914"/>
                </a:lnTo>
                <a:cubicBezTo>
                  <a:pt x="0" y="1934"/>
                  <a:pt x="0" y="1979"/>
                  <a:pt x="32" y="1999"/>
                </a:cubicBezTo>
                <a:lnTo>
                  <a:pt x="1530" y="2982"/>
                </a:lnTo>
                <a:lnTo>
                  <a:pt x="1530" y="2982"/>
                </a:lnTo>
                <a:cubicBezTo>
                  <a:pt x="1564" y="3004"/>
                  <a:pt x="1609" y="2980"/>
                  <a:pt x="1609" y="2939"/>
                </a:cubicBezTo>
                <a:lnTo>
                  <a:pt x="1609" y="2548"/>
                </a:lnTo>
                <a:lnTo>
                  <a:pt x="1609" y="2548"/>
                </a:lnTo>
                <a:cubicBezTo>
                  <a:pt x="1943" y="2548"/>
                  <a:pt x="2273" y="2482"/>
                  <a:pt x="2581" y="2354"/>
                </a:cubicBezTo>
                <a:lnTo>
                  <a:pt x="2581" y="2354"/>
                </a:lnTo>
                <a:cubicBezTo>
                  <a:pt x="2891" y="2226"/>
                  <a:pt x="3172" y="2039"/>
                  <a:pt x="3408" y="1802"/>
                </a:cubicBezTo>
                <a:lnTo>
                  <a:pt x="3408" y="1802"/>
                </a:lnTo>
                <a:cubicBezTo>
                  <a:pt x="3645" y="1566"/>
                  <a:pt x="3833" y="1284"/>
                  <a:pt x="3960" y="975"/>
                </a:cubicBezTo>
                <a:lnTo>
                  <a:pt x="3960" y="975"/>
                </a:lnTo>
                <a:cubicBezTo>
                  <a:pt x="4088" y="666"/>
                  <a:pt x="4154" y="335"/>
                  <a:pt x="4154" y="0"/>
                </a:cubicBezTo>
                <a:lnTo>
                  <a:pt x="3020" y="0"/>
                </a:lnTo>
                <a:lnTo>
                  <a:pt x="3020" y="0"/>
                </a:lnTo>
                <a:cubicBezTo>
                  <a:pt x="3020" y="186"/>
                  <a:pt x="2983" y="369"/>
                  <a:pt x="2912" y="541"/>
                </a:cubicBezTo>
                <a:lnTo>
                  <a:pt x="2912" y="541"/>
                </a:lnTo>
                <a:cubicBezTo>
                  <a:pt x="2841" y="712"/>
                  <a:pt x="2737" y="868"/>
                  <a:pt x="2606" y="1000"/>
                </a:cubicBezTo>
                <a:lnTo>
                  <a:pt x="2606" y="1000"/>
                </a:lnTo>
                <a:cubicBezTo>
                  <a:pt x="2474" y="1131"/>
                  <a:pt x="2319" y="1235"/>
                  <a:pt x="2147" y="1306"/>
                </a:cubicBezTo>
                <a:lnTo>
                  <a:pt x="2147" y="1306"/>
                </a:lnTo>
                <a:cubicBezTo>
                  <a:pt x="1977" y="1377"/>
                  <a:pt x="1794" y="1413"/>
                  <a:pt x="1609" y="141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p>
        </p:txBody>
      </p:sp>
      <p:sp>
        <p:nvSpPr>
          <p:cNvPr id="4" name="Freeform 3">
            <a:extLst>
              <a:ext uri="{FF2B5EF4-FFF2-40B4-BE49-F238E27FC236}">
                <a16:creationId xmlns:a16="http://schemas.microsoft.com/office/drawing/2014/main" id="{8AED1D57-C921-6F4B-9C50-2739CFC253B9}"/>
              </a:ext>
            </a:extLst>
          </p:cNvPr>
          <p:cNvSpPr>
            <a:spLocks noChangeArrowheads="1"/>
          </p:cNvSpPr>
          <p:nvPr/>
        </p:nvSpPr>
        <p:spPr bwMode="auto">
          <a:xfrm>
            <a:off x="6365745" y="1964545"/>
            <a:ext cx="2121594" cy="2934715"/>
          </a:xfrm>
          <a:custGeom>
            <a:avLst/>
            <a:gdLst>
              <a:gd name="T0" fmla="*/ 1414 w 3005"/>
              <a:gd name="T1" fmla="*/ 2545 h 4155"/>
              <a:gd name="T2" fmla="*/ 975 w 3005"/>
              <a:gd name="T3" fmla="*/ 2545 h 4155"/>
              <a:gd name="T4" fmla="*/ 975 w 3005"/>
              <a:gd name="T5" fmla="*/ 2545 h 4155"/>
              <a:gd name="T6" fmla="*/ 932 w 3005"/>
              <a:gd name="T7" fmla="*/ 2623 h 4155"/>
              <a:gd name="T8" fmla="*/ 1915 w 3005"/>
              <a:gd name="T9" fmla="*/ 4123 h 4155"/>
              <a:gd name="T10" fmla="*/ 1915 w 3005"/>
              <a:gd name="T11" fmla="*/ 4123 h 4155"/>
              <a:gd name="T12" fmla="*/ 1999 w 3005"/>
              <a:gd name="T13" fmla="*/ 4123 h 4155"/>
              <a:gd name="T14" fmla="*/ 2982 w 3005"/>
              <a:gd name="T15" fmla="*/ 2623 h 4155"/>
              <a:gd name="T16" fmla="*/ 2982 w 3005"/>
              <a:gd name="T17" fmla="*/ 2623 h 4155"/>
              <a:gd name="T18" fmla="*/ 2940 w 3005"/>
              <a:gd name="T19" fmla="*/ 2545 h 4155"/>
              <a:gd name="T20" fmla="*/ 2549 w 3005"/>
              <a:gd name="T21" fmla="*/ 2545 h 4155"/>
              <a:gd name="T22" fmla="*/ 2549 w 3005"/>
              <a:gd name="T23" fmla="*/ 2545 h 4155"/>
              <a:gd name="T24" fmla="*/ 2355 w 3005"/>
              <a:gd name="T25" fmla="*/ 1573 h 4155"/>
              <a:gd name="T26" fmla="*/ 2355 w 3005"/>
              <a:gd name="T27" fmla="*/ 1573 h 4155"/>
              <a:gd name="T28" fmla="*/ 1803 w 3005"/>
              <a:gd name="T29" fmla="*/ 746 h 4155"/>
              <a:gd name="T30" fmla="*/ 1803 w 3005"/>
              <a:gd name="T31" fmla="*/ 746 h 4155"/>
              <a:gd name="T32" fmla="*/ 976 w 3005"/>
              <a:gd name="T33" fmla="*/ 193 h 4155"/>
              <a:gd name="T34" fmla="*/ 976 w 3005"/>
              <a:gd name="T35" fmla="*/ 193 h 4155"/>
              <a:gd name="T36" fmla="*/ 0 w 3005"/>
              <a:gd name="T37" fmla="*/ 0 h 4155"/>
              <a:gd name="T38" fmla="*/ 0 w 3005"/>
              <a:gd name="T39" fmla="*/ 1134 h 4155"/>
              <a:gd name="T40" fmla="*/ 0 w 3005"/>
              <a:gd name="T41" fmla="*/ 1134 h 4155"/>
              <a:gd name="T42" fmla="*/ 542 w 3005"/>
              <a:gd name="T43" fmla="*/ 1242 h 4155"/>
              <a:gd name="T44" fmla="*/ 542 w 3005"/>
              <a:gd name="T45" fmla="*/ 1242 h 4155"/>
              <a:gd name="T46" fmla="*/ 1000 w 3005"/>
              <a:gd name="T47" fmla="*/ 1548 h 4155"/>
              <a:gd name="T48" fmla="*/ 1000 w 3005"/>
              <a:gd name="T49" fmla="*/ 1548 h 4155"/>
              <a:gd name="T50" fmla="*/ 1307 w 3005"/>
              <a:gd name="T51" fmla="*/ 2006 h 4155"/>
              <a:gd name="T52" fmla="*/ 1307 w 3005"/>
              <a:gd name="T53" fmla="*/ 2006 h 4155"/>
              <a:gd name="T54" fmla="*/ 1414 w 3005"/>
              <a:gd name="T55" fmla="*/ 2545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5" h="4155">
                <a:moveTo>
                  <a:pt x="1414" y="2545"/>
                </a:moveTo>
                <a:lnTo>
                  <a:pt x="975" y="2545"/>
                </a:lnTo>
                <a:lnTo>
                  <a:pt x="975" y="2545"/>
                </a:lnTo>
                <a:cubicBezTo>
                  <a:pt x="934" y="2545"/>
                  <a:pt x="909" y="2589"/>
                  <a:pt x="932" y="2623"/>
                </a:cubicBezTo>
                <a:lnTo>
                  <a:pt x="1915" y="4123"/>
                </a:lnTo>
                <a:lnTo>
                  <a:pt x="1915" y="4123"/>
                </a:lnTo>
                <a:cubicBezTo>
                  <a:pt x="1934" y="4154"/>
                  <a:pt x="1980" y="4154"/>
                  <a:pt x="1999" y="4123"/>
                </a:cubicBezTo>
                <a:lnTo>
                  <a:pt x="2982" y="2623"/>
                </a:lnTo>
                <a:lnTo>
                  <a:pt x="2982" y="2623"/>
                </a:lnTo>
                <a:cubicBezTo>
                  <a:pt x="3004" y="2589"/>
                  <a:pt x="2980" y="2545"/>
                  <a:pt x="2940" y="2545"/>
                </a:cubicBezTo>
                <a:lnTo>
                  <a:pt x="2549" y="2545"/>
                </a:lnTo>
                <a:lnTo>
                  <a:pt x="2549" y="2545"/>
                </a:lnTo>
                <a:cubicBezTo>
                  <a:pt x="2548" y="2211"/>
                  <a:pt x="2483" y="1880"/>
                  <a:pt x="2355" y="1573"/>
                </a:cubicBezTo>
                <a:lnTo>
                  <a:pt x="2355" y="1573"/>
                </a:lnTo>
                <a:cubicBezTo>
                  <a:pt x="2227" y="1264"/>
                  <a:pt x="2039" y="982"/>
                  <a:pt x="1803" y="746"/>
                </a:cubicBezTo>
                <a:lnTo>
                  <a:pt x="1803" y="746"/>
                </a:lnTo>
                <a:cubicBezTo>
                  <a:pt x="1566" y="509"/>
                  <a:pt x="1285" y="322"/>
                  <a:pt x="976" y="193"/>
                </a:cubicBezTo>
                <a:lnTo>
                  <a:pt x="976" y="193"/>
                </a:lnTo>
                <a:cubicBezTo>
                  <a:pt x="666" y="66"/>
                  <a:pt x="335" y="0"/>
                  <a:pt x="0" y="0"/>
                </a:cubicBezTo>
                <a:lnTo>
                  <a:pt x="0" y="1134"/>
                </a:lnTo>
                <a:lnTo>
                  <a:pt x="0" y="1134"/>
                </a:lnTo>
                <a:cubicBezTo>
                  <a:pt x="186" y="1134"/>
                  <a:pt x="370" y="1171"/>
                  <a:pt x="542" y="1242"/>
                </a:cubicBezTo>
                <a:lnTo>
                  <a:pt x="542" y="1242"/>
                </a:lnTo>
                <a:cubicBezTo>
                  <a:pt x="713" y="1313"/>
                  <a:pt x="869" y="1417"/>
                  <a:pt x="1000" y="1548"/>
                </a:cubicBezTo>
                <a:lnTo>
                  <a:pt x="1000" y="1548"/>
                </a:lnTo>
                <a:cubicBezTo>
                  <a:pt x="1132" y="1680"/>
                  <a:pt x="1236" y="1835"/>
                  <a:pt x="1307" y="2006"/>
                </a:cubicBezTo>
                <a:lnTo>
                  <a:pt x="1307" y="2006"/>
                </a:lnTo>
                <a:cubicBezTo>
                  <a:pt x="1378" y="2176"/>
                  <a:pt x="1414" y="2359"/>
                  <a:pt x="1414" y="2545"/>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p>
        </p:txBody>
      </p:sp>
      <p:sp>
        <p:nvSpPr>
          <p:cNvPr id="5" name="Freeform 4">
            <a:extLst>
              <a:ext uri="{FF2B5EF4-FFF2-40B4-BE49-F238E27FC236}">
                <a16:creationId xmlns:a16="http://schemas.microsoft.com/office/drawing/2014/main" id="{949EA22C-7148-0848-B7C0-83C352511851}"/>
              </a:ext>
            </a:extLst>
          </p:cNvPr>
          <p:cNvSpPr>
            <a:spLocks noChangeArrowheads="1"/>
          </p:cNvSpPr>
          <p:nvPr/>
        </p:nvSpPr>
        <p:spPr bwMode="auto">
          <a:xfrm>
            <a:off x="4063461" y="1618735"/>
            <a:ext cx="2934715" cy="2121592"/>
          </a:xfrm>
          <a:custGeom>
            <a:avLst/>
            <a:gdLst>
              <a:gd name="T0" fmla="*/ 2545 w 4155"/>
              <a:gd name="T1" fmla="*/ 1590 h 3003"/>
              <a:gd name="T2" fmla="*/ 2545 w 4155"/>
              <a:gd name="T3" fmla="*/ 2030 h 3003"/>
              <a:gd name="T4" fmla="*/ 2545 w 4155"/>
              <a:gd name="T5" fmla="*/ 2030 h 3003"/>
              <a:gd name="T6" fmla="*/ 2624 w 4155"/>
              <a:gd name="T7" fmla="*/ 2072 h 3003"/>
              <a:gd name="T8" fmla="*/ 4123 w 4155"/>
              <a:gd name="T9" fmla="*/ 1090 h 3003"/>
              <a:gd name="T10" fmla="*/ 4123 w 4155"/>
              <a:gd name="T11" fmla="*/ 1090 h 3003"/>
              <a:gd name="T12" fmla="*/ 4123 w 4155"/>
              <a:gd name="T13" fmla="*/ 1005 h 3003"/>
              <a:gd name="T14" fmla="*/ 2624 w 4155"/>
              <a:gd name="T15" fmla="*/ 22 h 3003"/>
              <a:gd name="T16" fmla="*/ 2624 w 4155"/>
              <a:gd name="T17" fmla="*/ 22 h 3003"/>
              <a:gd name="T18" fmla="*/ 2545 w 4155"/>
              <a:gd name="T19" fmla="*/ 65 h 3003"/>
              <a:gd name="T20" fmla="*/ 2545 w 4155"/>
              <a:gd name="T21" fmla="*/ 455 h 3003"/>
              <a:gd name="T22" fmla="*/ 2545 w 4155"/>
              <a:gd name="T23" fmla="*/ 455 h 3003"/>
              <a:gd name="T24" fmla="*/ 1573 w 4155"/>
              <a:gd name="T25" fmla="*/ 649 h 3003"/>
              <a:gd name="T26" fmla="*/ 1573 w 4155"/>
              <a:gd name="T27" fmla="*/ 649 h 3003"/>
              <a:gd name="T28" fmla="*/ 746 w 4155"/>
              <a:gd name="T29" fmla="*/ 1202 h 3003"/>
              <a:gd name="T30" fmla="*/ 746 w 4155"/>
              <a:gd name="T31" fmla="*/ 1202 h 3003"/>
              <a:gd name="T32" fmla="*/ 194 w 4155"/>
              <a:gd name="T33" fmla="*/ 2029 h 3003"/>
              <a:gd name="T34" fmla="*/ 194 w 4155"/>
              <a:gd name="T35" fmla="*/ 2029 h 3003"/>
              <a:gd name="T36" fmla="*/ 0 w 4155"/>
              <a:gd name="T37" fmla="*/ 3002 h 3003"/>
              <a:gd name="T38" fmla="*/ 1134 w 4155"/>
              <a:gd name="T39" fmla="*/ 3002 h 3003"/>
              <a:gd name="T40" fmla="*/ 1134 w 4155"/>
              <a:gd name="T41" fmla="*/ 3002 h 3003"/>
              <a:gd name="T42" fmla="*/ 1242 w 4155"/>
              <a:gd name="T43" fmla="*/ 2461 h 3003"/>
              <a:gd name="T44" fmla="*/ 1242 w 4155"/>
              <a:gd name="T45" fmla="*/ 2461 h 3003"/>
              <a:gd name="T46" fmla="*/ 1548 w 4155"/>
              <a:gd name="T47" fmla="*/ 2004 h 3003"/>
              <a:gd name="T48" fmla="*/ 1548 w 4155"/>
              <a:gd name="T49" fmla="*/ 2004 h 3003"/>
              <a:gd name="T50" fmla="*/ 2007 w 4155"/>
              <a:gd name="T51" fmla="*/ 1697 h 3003"/>
              <a:gd name="T52" fmla="*/ 2007 w 4155"/>
              <a:gd name="T53" fmla="*/ 1697 h 3003"/>
              <a:gd name="T54" fmla="*/ 2545 w 4155"/>
              <a:gd name="T55" fmla="*/ 1590 h 3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3">
                <a:moveTo>
                  <a:pt x="2545" y="1590"/>
                </a:moveTo>
                <a:lnTo>
                  <a:pt x="2545" y="2030"/>
                </a:lnTo>
                <a:lnTo>
                  <a:pt x="2545" y="2030"/>
                </a:lnTo>
                <a:cubicBezTo>
                  <a:pt x="2545" y="2071"/>
                  <a:pt x="2590" y="2094"/>
                  <a:pt x="2624" y="2072"/>
                </a:cubicBezTo>
                <a:lnTo>
                  <a:pt x="4123" y="1090"/>
                </a:lnTo>
                <a:lnTo>
                  <a:pt x="4123" y="1090"/>
                </a:lnTo>
                <a:cubicBezTo>
                  <a:pt x="4154" y="1070"/>
                  <a:pt x="4154" y="1025"/>
                  <a:pt x="4123" y="1005"/>
                </a:cubicBezTo>
                <a:lnTo>
                  <a:pt x="2624" y="22"/>
                </a:lnTo>
                <a:lnTo>
                  <a:pt x="2624" y="22"/>
                </a:lnTo>
                <a:cubicBezTo>
                  <a:pt x="2590" y="0"/>
                  <a:pt x="2545" y="24"/>
                  <a:pt x="2545" y="65"/>
                </a:cubicBezTo>
                <a:lnTo>
                  <a:pt x="2545" y="455"/>
                </a:lnTo>
                <a:lnTo>
                  <a:pt x="2545" y="455"/>
                </a:lnTo>
                <a:cubicBezTo>
                  <a:pt x="2212" y="455"/>
                  <a:pt x="1881" y="522"/>
                  <a:pt x="1573" y="649"/>
                </a:cubicBezTo>
                <a:lnTo>
                  <a:pt x="1573" y="649"/>
                </a:lnTo>
                <a:cubicBezTo>
                  <a:pt x="1264" y="777"/>
                  <a:pt x="983" y="965"/>
                  <a:pt x="746" y="1202"/>
                </a:cubicBezTo>
                <a:lnTo>
                  <a:pt x="746" y="1202"/>
                </a:lnTo>
                <a:cubicBezTo>
                  <a:pt x="509" y="1438"/>
                  <a:pt x="322" y="1719"/>
                  <a:pt x="194" y="2029"/>
                </a:cubicBezTo>
                <a:lnTo>
                  <a:pt x="194" y="2029"/>
                </a:lnTo>
                <a:cubicBezTo>
                  <a:pt x="66" y="2336"/>
                  <a:pt x="0" y="2668"/>
                  <a:pt x="0" y="3002"/>
                </a:cubicBezTo>
                <a:lnTo>
                  <a:pt x="1134" y="3002"/>
                </a:lnTo>
                <a:lnTo>
                  <a:pt x="1134" y="3002"/>
                </a:lnTo>
                <a:cubicBezTo>
                  <a:pt x="1134" y="2817"/>
                  <a:pt x="1171" y="2633"/>
                  <a:pt x="1242" y="2461"/>
                </a:cubicBezTo>
                <a:lnTo>
                  <a:pt x="1242" y="2461"/>
                </a:lnTo>
                <a:cubicBezTo>
                  <a:pt x="1313" y="2290"/>
                  <a:pt x="1418" y="2135"/>
                  <a:pt x="1548" y="2004"/>
                </a:cubicBezTo>
                <a:lnTo>
                  <a:pt x="1548" y="2004"/>
                </a:lnTo>
                <a:cubicBezTo>
                  <a:pt x="1680" y="1873"/>
                  <a:pt x="1836" y="1769"/>
                  <a:pt x="2007" y="1697"/>
                </a:cubicBezTo>
                <a:lnTo>
                  <a:pt x="2007" y="1697"/>
                </a:lnTo>
                <a:cubicBezTo>
                  <a:pt x="2178" y="1627"/>
                  <a:pt x="2360" y="1590"/>
                  <a:pt x="2545" y="159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p>
        </p:txBody>
      </p:sp>
      <p:sp>
        <p:nvSpPr>
          <p:cNvPr id="12" name="Freeform 8">
            <a:extLst>
              <a:ext uri="{FF2B5EF4-FFF2-40B4-BE49-F238E27FC236}">
                <a16:creationId xmlns:a16="http://schemas.microsoft.com/office/drawing/2014/main" id="{D0923563-14BD-5F44-ADA9-8BC27C2ECBD6}"/>
              </a:ext>
            </a:extLst>
          </p:cNvPr>
          <p:cNvSpPr>
            <a:spLocks noChangeArrowheads="1"/>
          </p:cNvSpPr>
          <p:nvPr/>
        </p:nvSpPr>
        <p:spPr bwMode="auto">
          <a:xfrm>
            <a:off x="3723880" y="3086095"/>
            <a:ext cx="1479821" cy="1137123"/>
          </a:xfrm>
          <a:custGeom>
            <a:avLst/>
            <a:gdLst>
              <a:gd name="T0" fmla="*/ 1004 w 2095"/>
              <a:gd name="T1" fmla="*/ 31 h 1609"/>
              <a:gd name="T2" fmla="*/ 1004 w 2095"/>
              <a:gd name="T3" fmla="*/ 31 h 1609"/>
              <a:gd name="T4" fmla="*/ 1090 w 2095"/>
              <a:gd name="T5" fmla="*/ 31 h 1609"/>
              <a:gd name="T6" fmla="*/ 2072 w 2095"/>
              <a:gd name="T7" fmla="*/ 1529 h 1609"/>
              <a:gd name="T8" fmla="*/ 2072 w 2095"/>
              <a:gd name="T9" fmla="*/ 1529 h 1609"/>
              <a:gd name="T10" fmla="*/ 2030 w 2095"/>
              <a:gd name="T11" fmla="*/ 1608 h 1609"/>
              <a:gd name="T12" fmla="*/ 65 w 2095"/>
              <a:gd name="T13" fmla="*/ 1608 h 1609"/>
              <a:gd name="T14" fmla="*/ 65 w 2095"/>
              <a:gd name="T15" fmla="*/ 1608 h 1609"/>
              <a:gd name="T16" fmla="*/ 22 w 2095"/>
              <a:gd name="T17" fmla="*/ 1529 h 1609"/>
              <a:gd name="T18" fmla="*/ 1004 w 2095"/>
              <a:gd name="T19" fmla="*/ 31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5" h="1609">
                <a:moveTo>
                  <a:pt x="1004" y="31"/>
                </a:moveTo>
                <a:lnTo>
                  <a:pt x="1004" y="31"/>
                </a:lnTo>
                <a:cubicBezTo>
                  <a:pt x="1025" y="0"/>
                  <a:pt x="1070" y="0"/>
                  <a:pt x="1090" y="31"/>
                </a:cubicBezTo>
                <a:lnTo>
                  <a:pt x="2072" y="1529"/>
                </a:lnTo>
                <a:lnTo>
                  <a:pt x="2072" y="1529"/>
                </a:lnTo>
                <a:cubicBezTo>
                  <a:pt x="2094" y="1564"/>
                  <a:pt x="2071" y="1608"/>
                  <a:pt x="2030" y="1608"/>
                </a:cubicBezTo>
                <a:lnTo>
                  <a:pt x="65" y="1608"/>
                </a:lnTo>
                <a:lnTo>
                  <a:pt x="65" y="1608"/>
                </a:lnTo>
                <a:cubicBezTo>
                  <a:pt x="24" y="1608"/>
                  <a:pt x="0" y="1564"/>
                  <a:pt x="22" y="1529"/>
                </a:cubicBezTo>
                <a:lnTo>
                  <a:pt x="1004" y="31"/>
                </a:lnTo>
              </a:path>
            </a:pathLst>
          </a:custGeom>
          <a:solidFill>
            <a:schemeClr val="accent4"/>
          </a:solidFill>
          <a:ln>
            <a:noFill/>
          </a:ln>
          <a:effectLst/>
        </p:spPr>
        <p:txBody>
          <a:bodyPr wrap="none" anchor="ctr"/>
          <a:lstStyle/>
          <a:p>
            <a:endParaRPr lang="en-US" sz="3266" dirty="0"/>
          </a:p>
        </p:txBody>
      </p:sp>
      <p:sp>
        <p:nvSpPr>
          <p:cNvPr id="16" name="Subtitle 2">
            <a:extLst>
              <a:ext uri="{FF2B5EF4-FFF2-40B4-BE49-F238E27FC236}">
                <a16:creationId xmlns:a16="http://schemas.microsoft.com/office/drawing/2014/main" id="{99141E2C-25FA-1049-8CA1-F152694464CC}"/>
              </a:ext>
            </a:extLst>
          </p:cNvPr>
          <p:cNvSpPr txBox="1">
            <a:spLocks/>
          </p:cNvSpPr>
          <p:nvPr/>
        </p:nvSpPr>
        <p:spPr>
          <a:xfrm>
            <a:off x="824744" y="4808908"/>
            <a:ext cx="277556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17" name="TextBox 16">
            <a:extLst>
              <a:ext uri="{FF2B5EF4-FFF2-40B4-BE49-F238E27FC236}">
                <a16:creationId xmlns:a16="http://schemas.microsoft.com/office/drawing/2014/main" id="{D989FFF5-9C83-A64A-9CB3-7A01387A9993}"/>
              </a:ext>
            </a:extLst>
          </p:cNvPr>
          <p:cNvSpPr txBox="1"/>
          <p:nvPr/>
        </p:nvSpPr>
        <p:spPr>
          <a:xfrm>
            <a:off x="2125612" y="4471776"/>
            <a:ext cx="1474698"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19" name="Subtitle 2">
            <a:extLst>
              <a:ext uri="{FF2B5EF4-FFF2-40B4-BE49-F238E27FC236}">
                <a16:creationId xmlns:a16="http://schemas.microsoft.com/office/drawing/2014/main" id="{E30CB2BB-A07A-E94D-BB82-00ABEF4ACF27}"/>
              </a:ext>
            </a:extLst>
          </p:cNvPr>
          <p:cNvSpPr txBox="1">
            <a:spLocks/>
          </p:cNvSpPr>
          <p:nvPr/>
        </p:nvSpPr>
        <p:spPr>
          <a:xfrm>
            <a:off x="8591691" y="2589180"/>
            <a:ext cx="277556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20" name="TextBox 19">
            <a:extLst>
              <a:ext uri="{FF2B5EF4-FFF2-40B4-BE49-F238E27FC236}">
                <a16:creationId xmlns:a16="http://schemas.microsoft.com/office/drawing/2014/main" id="{36DB317D-5C9A-D040-BED0-9C3C8CE63766}"/>
              </a:ext>
            </a:extLst>
          </p:cNvPr>
          <p:cNvSpPr txBox="1"/>
          <p:nvPr/>
        </p:nvSpPr>
        <p:spPr>
          <a:xfrm>
            <a:off x="8591691" y="2252048"/>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22" name="Subtitle 2">
            <a:extLst>
              <a:ext uri="{FF2B5EF4-FFF2-40B4-BE49-F238E27FC236}">
                <a16:creationId xmlns:a16="http://schemas.microsoft.com/office/drawing/2014/main" id="{1CBDDEB5-78D2-0A41-8BBD-02488D41012F}"/>
              </a:ext>
            </a:extLst>
          </p:cNvPr>
          <p:cNvSpPr txBox="1">
            <a:spLocks/>
          </p:cNvSpPr>
          <p:nvPr/>
        </p:nvSpPr>
        <p:spPr>
          <a:xfrm>
            <a:off x="8591691" y="4808908"/>
            <a:ext cx="277556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23" name="TextBox 22">
            <a:extLst>
              <a:ext uri="{FF2B5EF4-FFF2-40B4-BE49-F238E27FC236}">
                <a16:creationId xmlns:a16="http://schemas.microsoft.com/office/drawing/2014/main" id="{CBC446EE-5B5E-AC4D-B503-04D093BDCA75}"/>
              </a:ext>
            </a:extLst>
          </p:cNvPr>
          <p:cNvSpPr txBox="1"/>
          <p:nvPr/>
        </p:nvSpPr>
        <p:spPr>
          <a:xfrm>
            <a:off x="8591691" y="4471776"/>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24" name="TextBox 23">
            <a:extLst>
              <a:ext uri="{FF2B5EF4-FFF2-40B4-BE49-F238E27FC236}">
                <a16:creationId xmlns:a16="http://schemas.microsoft.com/office/drawing/2014/main" id="{1C8F9C85-49D8-7E4E-9E52-8DC742C293AF}"/>
              </a:ext>
            </a:extLst>
          </p:cNvPr>
          <p:cNvSpPr txBox="1"/>
          <p:nvPr/>
        </p:nvSpPr>
        <p:spPr>
          <a:xfrm>
            <a:off x="5861360" y="2078825"/>
            <a:ext cx="521297"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01</a:t>
            </a:r>
          </a:p>
        </p:txBody>
      </p:sp>
      <p:sp>
        <p:nvSpPr>
          <p:cNvPr id="25" name="TextBox 24">
            <a:extLst>
              <a:ext uri="{FF2B5EF4-FFF2-40B4-BE49-F238E27FC236}">
                <a16:creationId xmlns:a16="http://schemas.microsoft.com/office/drawing/2014/main" id="{2A0F74FC-8398-FB4C-B28E-EC1C210D680E}"/>
              </a:ext>
            </a:extLst>
          </p:cNvPr>
          <p:cNvSpPr txBox="1"/>
          <p:nvPr/>
        </p:nvSpPr>
        <p:spPr>
          <a:xfrm>
            <a:off x="7469697" y="3705744"/>
            <a:ext cx="582211"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02</a:t>
            </a:r>
          </a:p>
        </p:txBody>
      </p:sp>
      <p:sp>
        <p:nvSpPr>
          <p:cNvPr id="26" name="TextBox 25">
            <a:extLst>
              <a:ext uri="{FF2B5EF4-FFF2-40B4-BE49-F238E27FC236}">
                <a16:creationId xmlns:a16="http://schemas.microsoft.com/office/drawing/2014/main" id="{73803843-432C-904A-B78D-212825195692}"/>
              </a:ext>
            </a:extLst>
          </p:cNvPr>
          <p:cNvSpPr txBox="1"/>
          <p:nvPr/>
        </p:nvSpPr>
        <p:spPr>
          <a:xfrm>
            <a:off x="5967469" y="5362352"/>
            <a:ext cx="582211"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03</a:t>
            </a:r>
          </a:p>
        </p:txBody>
      </p:sp>
      <p:sp>
        <p:nvSpPr>
          <p:cNvPr id="27" name="TextBox 26">
            <a:extLst>
              <a:ext uri="{FF2B5EF4-FFF2-40B4-BE49-F238E27FC236}">
                <a16:creationId xmlns:a16="http://schemas.microsoft.com/office/drawing/2014/main" id="{8A9C2A7E-95FF-AE48-B63A-D4A669D32764}"/>
              </a:ext>
            </a:extLst>
          </p:cNvPr>
          <p:cNvSpPr txBox="1"/>
          <p:nvPr/>
        </p:nvSpPr>
        <p:spPr>
          <a:xfrm>
            <a:off x="4147338" y="3747308"/>
            <a:ext cx="588623"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04</a:t>
            </a:r>
          </a:p>
        </p:txBody>
      </p:sp>
      <p:sp>
        <p:nvSpPr>
          <p:cNvPr id="21" name="Titel 1">
            <a:extLst>
              <a:ext uri="{FF2B5EF4-FFF2-40B4-BE49-F238E27FC236}">
                <a16:creationId xmlns:a16="http://schemas.microsoft.com/office/drawing/2014/main" id="{7A3A7A6A-B31F-44E3-8119-81A99EB5402E}"/>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Process slide</a:t>
            </a:r>
          </a:p>
        </p:txBody>
      </p:sp>
    </p:spTree>
    <p:custDataLst>
      <p:tags r:id="rId1"/>
    </p:custDataLst>
    <p:extLst>
      <p:ext uri="{BB962C8B-B14F-4D97-AF65-F5344CB8AC3E}">
        <p14:creationId xmlns:p14="http://schemas.microsoft.com/office/powerpoint/2010/main" val="129032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DE74BC18-4190-B648-8624-4960A911164F}"/>
              </a:ext>
            </a:extLst>
          </p:cNvPr>
          <p:cNvSpPr>
            <a:spLocks noChangeArrowheads="1"/>
          </p:cNvSpPr>
          <p:nvPr/>
        </p:nvSpPr>
        <p:spPr bwMode="auto">
          <a:xfrm>
            <a:off x="1588" y="1641051"/>
            <a:ext cx="3119988" cy="1587458"/>
          </a:xfrm>
          <a:custGeom>
            <a:avLst/>
            <a:gdLst>
              <a:gd name="T0" fmla="*/ 4545 w 5010"/>
              <a:gd name="T1" fmla="*/ 742 h 2548"/>
              <a:gd name="T2" fmla="*/ 2262 w 5010"/>
              <a:gd name="T3" fmla="*/ 0 h 2548"/>
              <a:gd name="T4" fmla="*/ 0 w 5010"/>
              <a:gd name="T5" fmla="*/ 0 h 2548"/>
              <a:gd name="T6" fmla="*/ 0 w 5010"/>
              <a:gd name="T7" fmla="*/ 1993 h 2548"/>
              <a:gd name="T8" fmla="*/ 2262 w 5010"/>
              <a:gd name="T9" fmla="*/ 1993 h 2548"/>
              <a:gd name="T10" fmla="*/ 3374 w 5010"/>
              <a:gd name="T11" fmla="*/ 2354 h 2548"/>
              <a:gd name="T12" fmla="*/ 3600 w 5010"/>
              <a:gd name="T13" fmla="*/ 2547 h 2548"/>
              <a:gd name="T14" fmla="*/ 5009 w 5010"/>
              <a:gd name="T15" fmla="*/ 1138 h 2548"/>
              <a:gd name="T16" fmla="*/ 4545 w 5010"/>
              <a:gd name="T17" fmla="*/ 742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4545" y="742"/>
                </a:moveTo>
                <a:cubicBezTo>
                  <a:pt x="3905" y="276"/>
                  <a:pt x="3116" y="0"/>
                  <a:pt x="2262" y="0"/>
                </a:cubicBezTo>
                <a:lnTo>
                  <a:pt x="0" y="0"/>
                </a:lnTo>
                <a:lnTo>
                  <a:pt x="0" y="1993"/>
                </a:lnTo>
                <a:lnTo>
                  <a:pt x="2262" y="1993"/>
                </a:lnTo>
                <a:cubicBezTo>
                  <a:pt x="2678" y="1993"/>
                  <a:pt x="3062" y="2127"/>
                  <a:pt x="3374" y="2354"/>
                </a:cubicBezTo>
                <a:cubicBezTo>
                  <a:pt x="3454" y="2412"/>
                  <a:pt x="3530" y="2477"/>
                  <a:pt x="3600" y="2547"/>
                </a:cubicBezTo>
                <a:lnTo>
                  <a:pt x="5009" y="1138"/>
                </a:lnTo>
                <a:cubicBezTo>
                  <a:pt x="4865" y="994"/>
                  <a:pt x="4710" y="861"/>
                  <a:pt x="4545" y="742"/>
                </a:cubicBezTo>
              </a:path>
            </a:pathLst>
          </a:custGeom>
          <a:solidFill>
            <a:schemeClr val="accent1"/>
          </a:solidFill>
          <a:ln>
            <a:noFill/>
          </a:ln>
          <a:effectLst/>
        </p:spPr>
        <p:txBody>
          <a:bodyPr wrap="none" anchor="ctr"/>
          <a:lstStyle/>
          <a:p>
            <a:endParaRPr lang="en-US" sz="900" dirty="0"/>
          </a:p>
        </p:txBody>
      </p:sp>
      <p:sp>
        <p:nvSpPr>
          <p:cNvPr id="5" name="Freeform 3">
            <a:extLst>
              <a:ext uri="{FF2B5EF4-FFF2-40B4-BE49-F238E27FC236}">
                <a16:creationId xmlns:a16="http://schemas.microsoft.com/office/drawing/2014/main" id="{901C5178-292C-AA47-A0AA-578C1F4E1AB0}"/>
              </a:ext>
            </a:extLst>
          </p:cNvPr>
          <p:cNvSpPr>
            <a:spLocks noChangeArrowheads="1"/>
          </p:cNvSpPr>
          <p:nvPr/>
        </p:nvSpPr>
        <p:spPr bwMode="auto">
          <a:xfrm>
            <a:off x="1588" y="4892868"/>
            <a:ext cx="3119988" cy="1587458"/>
          </a:xfrm>
          <a:custGeom>
            <a:avLst/>
            <a:gdLst>
              <a:gd name="T0" fmla="*/ 3600 w 5010"/>
              <a:gd name="T1" fmla="*/ 0 h 2548"/>
              <a:gd name="T2" fmla="*/ 3374 w 5010"/>
              <a:gd name="T3" fmla="*/ 193 h 2548"/>
              <a:gd name="T4" fmla="*/ 2262 w 5010"/>
              <a:gd name="T5" fmla="*/ 554 h 2548"/>
              <a:gd name="T6" fmla="*/ 0 w 5010"/>
              <a:gd name="T7" fmla="*/ 554 h 2548"/>
              <a:gd name="T8" fmla="*/ 0 w 5010"/>
              <a:gd name="T9" fmla="*/ 2547 h 2548"/>
              <a:gd name="T10" fmla="*/ 2262 w 5010"/>
              <a:gd name="T11" fmla="*/ 2547 h 2548"/>
              <a:gd name="T12" fmla="*/ 4545 w 5010"/>
              <a:gd name="T13" fmla="*/ 1806 h 2548"/>
              <a:gd name="T14" fmla="*/ 5009 w 5010"/>
              <a:gd name="T15" fmla="*/ 1409 h 2548"/>
              <a:gd name="T16" fmla="*/ 3600 w 5010"/>
              <a:gd name="T17" fmla="*/ 0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0" h="2548">
                <a:moveTo>
                  <a:pt x="3600" y="0"/>
                </a:moveTo>
                <a:cubicBezTo>
                  <a:pt x="3530" y="71"/>
                  <a:pt x="3454" y="135"/>
                  <a:pt x="3374" y="193"/>
                </a:cubicBezTo>
                <a:cubicBezTo>
                  <a:pt x="3062" y="420"/>
                  <a:pt x="2678" y="554"/>
                  <a:pt x="2262" y="554"/>
                </a:cubicBezTo>
                <a:lnTo>
                  <a:pt x="0" y="554"/>
                </a:lnTo>
                <a:lnTo>
                  <a:pt x="0" y="2547"/>
                </a:lnTo>
                <a:lnTo>
                  <a:pt x="2262" y="2547"/>
                </a:lnTo>
                <a:cubicBezTo>
                  <a:pt x="3116" y="2547"/>
                  <a:pt x="3905" y="2272"/>
                  <a:pt x="4545" y="1806"/>
                </a:cubicBezTo>
                <a:cubicBezTo>
                  <a:pt x="4710" y="1686"/>
                  <a:pt x="4865" y="1553"/>
                  <a:pt x="5009" y="1409"/>
                </a:cubicBezTo>
                <a:lnTo>
                  <a:pt x="3600" y="0"/>
                </a:lnTo>
              </a:path>
            </a:pathLst>
          </a:custGeom>
          <a:solidFill>
            <a:schemeClr val="accent4"/>
          </a:solidFill>
          <a:ln>
            <a:noFill/>
          </a:ln>
          <a:effectLst/>
        </p:spPr>
        <p:txBody>
          <a:bodyPr wrap="none" anchor="ctr"/>
          <a:lstStyle/>
          <a:p>
            <a:endParaRPr lang="en-US" sz="900" dirty="0"/>
          </a:p>
        </p:txBody>
      </p:sp>
      <p:sp>
        <p:nvSpPr>
          <p:cNvPr id="14" name="Freeform 78">
            <a:extLst>
              <a:ext uri="{FF2B5EF4-FFF2-40B4-BE49-F238E27FC236}">
                <a16:creationId xmlns:a16="http://schemas.microsoft.com/office/drawing/2014/main" id="{473E31D0-B9EC-4442-873B-4E1748EE9545}"/>
              </a:ext>
            </a:extLst>
          </p:cNvPr>
          <p:cNvSpPr>
            <a:spLocks noChangeArrowheads="1"/>
          </p:cNvSpPr>
          <p:nvPr/>
        </p:nvSpPr>
        <p:spPr bwMode="auto">
          <a:xfrm>
            <a:off x="2242706" y="4060688"/>
            <a:ext cx="1587459" cy="1711050"/>
          </a:xfrm>
          <a:custGeom>
            <a:avLst/>
            <a:gdLst>
              <a:gd name="T0" fmla="*/ 461 w 2547"/>
              <a:gd name="T1" fmla="*/ 585 h 2747"/>
              <a:gd name="T2" fmla="*/ 0 w 2547"/>
              <a:gd name="T3" fmla="*/ 1337 h 2747"/>
              <a:gd name="T4" fmla="*/ 1409 w 2547"/>
              <a:gd name="T5" fmla="*/ 2746 h 2747"/>
              <a:gd name="T6" fmla="*/ 2357 w 2547"/>
              <a:gd name="T7" fmla="*/ 1201 h 2747"/>
              <a:gd name="T8" fmla="*/ 2546 w 2547"/>
              <a:gd name="T9" fmla="*/ 0 h 2747"/>
              <a:gd name="T10" fmla="*/ 554 w 2547"/>
              <a:gd name="T11" fmla="*/ 0 h 2747"/>
              <a:gd name="T12" fmla="*/ 461 w 2547"/>
              <a:gd name="T13" fmla="*/ 585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461" y="585"/>
                </a:moveTo>
                <a:cubicBezTo>
                  <a:pt x="369" y="872"/>
                  <a:pt x="208" y="1129"/>
                  <a:pt x="0" y="1337"/>
                </a:cubicBezTo>
                <a:lnTo>
                  <a:pt x="1409" y="2746"/>
                </a:lnTo>
                <a:cubicBezTo>
                  <a:pt x="1837" y="2318"/>
                  <a:pt x="2166" y="1791"/>
                  <a:pt x="2357" y="1201"/>
                </a:cubicBezTo>
                <a:cubicBezTo>
                  <a:pt x="2480" y="822"/>
                  <a:pt x="2546" y="419"/>
                  <a:pt x="2546" y="0"/>
                </a:cubicBezTo>
                <a:lnTo>
                  <a:pt x="554" y="0"/>
                </a:lnTo>
                <a:cubicBezTo>
                  <a:pt x="554" y="204"/>
                  <a:pt x="521" y="400"/>
                  <a:pt x="461" y="585"/>
                </a:cubicBezTo>
              </a:path>
            </a:pathLst>
          </a:custGeom>
          <a:solidFill>
            <a:schemeClr val="accent3"/>
          </a:solidFill>
          <a:ln>
            <a:noFill/>
          </a:ln>
          <a:effectLst/>
        </p:spPr>
        <p:txBody>
          <a:bodyPr wrap="none" anchor="ctr"/>
          <a:lstStyle/>
          <a:p>
            <a:endParaRPr lang="en-US" sz="900" dirty="0"/>
          </a:p>
        </p:txBody>
      </p:sp>
      <p:sp>
        <p:nvSpPr>
          <p:cNvPr id="15" name="Freeform 79">
            <a:extLst>
              <a:ext uri="{FF2B5EF4-FFF2-40B4-BE49-F238E27FC236}">
                <a16:creationId xmlns:a16="http://schemas.microsoft.com/office/drawing/2014/main" id="{11564133-1A0A-A94A-A398-A831A4246147}"/>
              </a:ext>
            </a:extLst>
          </p:cNvPr>
          <p:cNvSpPr>
            <a:spLocks noChangeArrowheads="1"/>
          </p:cNvSpPr>
          <p:nvPr/>
        </p:nvSpPr>
        <p:spPr bwMode="auto">
          <a:xfrm>
            <a:off x="2242706" y="2349639"/>
            <a:ext cx="1587459" cy="1711049"/>
          </a:xfrm>
          <a:custGeom>
            <a:avLst/>
            <a:gdLst>
              <a:gd name="T0" fmla="*/ 1409 w 2547"/>
              <a:gd name="T1" fmla="*/ 0 h 2747"/>
              <a:gd name="T2" fmla="*/ 0 w 2547"/>
              <a:gd name="T3" fmla="*/ 1409 h 2747"/>
              <a:gd name="T4" fmla="*/ 461 w 2547"/>
              <a:gd name="T5" fmla="*/ 2162 h 2747"/>
              <a:gd name="T6" fmla="*/ 554 w 2547"/>
              <a:gd name="T7" fmla="*/ 2746 h 2747"/>
              <a:gd name="T8" fmla="*/ 2546 w 2547"/>
              <a:gd name="T9" fmla="*/ 2746 h 2747"/>
              <a:gd name="T10" fmla="*/ 2357 w 2547"/>
              <a:gd name="T11" fmla="*/ 1545 h 2747"/>
              <a:gd name="T12" fmla="*/ 1409 w 2547"/>
              <a:gd name="T13" fmla="*/ 0 h 2747"/>
            </a:gdLst>
            <a:ahLst/>
            <a:cxnLst>
              <a:cxn ang="0">
                <a:pos x="T0" y="T1"/>
              </a:cxn>
              <a:cxn ang="0">
                <a:pos x="T2" y="T3"/>
              </a:cxn>
              <a:cxn ang="0">
                <a:pos x="T4" y="T5"/>
              </a:cxn>
              <a:cxn ang="0">
                <a:pos x="T6" y="T7"/>
              </a:cxn>
              <a:cxn ang="0">
                <a:pos x="T8" y="T9"/>
              </a:cxn>
              <a:cxn ang="0">
                <a:pos x="T10" y="T11"/>
              </a:cxn>
              <a:cxn ang="0">
                <a:pos x="T12" y="T13"/>
              </a:cxn>
            </a:cxnLst>
            <a:rect l="0" t="0" r="r" b="b"/>
            <a:pathLst>
              <a:path w="2547" h="2747">
                <a:moveTo>
                  <a:pt x="1409" y="0"/>
                </a:moveTo>
                <a:lnTo>
                  <a:pt x="0" y="1409"/>
                </a:lnTo>
                <a:cubicBezTo>
                  <a:pt x="208" y="1618"/>
                  <a:pt x="369" y="1874"/>
                  <a:pt x="461" y="2162"/>
                </a:cubicBezTo>
                <a:cubicBezTo>
                  <a:pt x="521" y="2346"/>
                  <a:pt x="554" y="2542"/>
                  <a:pt x="554" y="2746"/>
                </a:cubicBezTo>
                <a:lnTo>
                  <a:pt x="2546" y="2746"/>
                </a:lnTo>
                <a:cubicBezTo>
                  <a:pt x="2546" y="2327"/>
                  <a:pt x="2480" y="1924"/>
                  <a:pt x="2357" y="1545"/>
                </a:cubicBezTo>
                <a:cubicBezTo>
                  <a:pt x="2166" y="956"/>
                  <a:pt x="1837" y="428"/>
                  <a:pt x="1409" y="0"/>
                </a:cubicBezTo>
              </a:path>
            </a:pathLst>
          </a:custGeom>
          <a:solidFill>
            <a:schemeClr val="accent2"/>
          </a:solidFill>
          <a:ln>
            <a:noFill/>
          </a:ln>
          <a:effectLst/>
        </p:spPr>
        <p:txBody>
          <a:bodyPr wrap="none" anchor="ctr"/>
          <a:lstStyle/>
          <a:p>
            <a:endParaRPr lang="en-US" sz="900" dirty="0"/>
          </a:p>
        </p:txBody>
      </p:sp>
      <p:sp>
        <p:nvSpPr>
          <p:cNvPr id="16" name="Freeform 80">
            <a:extLst>
              <a:ext uri="{FF2B5EF4-FFF2-40B4-BE49-F238E27FC236}">
                <a16:creationId xmlns:a16="http://schemas.microsoft.com/office/drawing/2014/main" id="{933D009D-14B1-284B-B324-2646502C78D2}"/>
              </a:ext>
            </a:extLst>
          </p:cNvPr>
          <p:cNvSpPr>
            <a:spLocks noChangeArrowheads="1"/>
          </p:cNvSpPr>
          <p:nvPr/>
        </p:nvSpPr>
        <p:spPr bwMode="auto">
          <a:xfrm>
            <a:off x="3810940" y="4313363"/>
            <a:ext cx="1985696" cy="19226"/>
          </a:xfrm>
          <a:custGeom>
            <a:avLst/>
            <a:gdLst>
              <a:gd name="T0" fmla="*/ 0 w 3190"/>
              <a:gd name="T1" fmla="*/ 31 h 32"/>
              <a:gd name="T2" fmla="*/ 9 w 3190"/>
              <a:gd name="T3" fmla="*/ 0 h 32"/>
              <a:gd name="T4" fmla="*/ 254 w 3190"/>
              <a:gd name="T5" fmla="*/ 31 h 32"/>
              <a:gd name="T6" fmla="*/ 131 w 3190"/>
              <a:gd name="T7" fmla="*/ 0 h 32"/>
              <a:gd name="T8" fmla="*/ 254 w 3190"/>
              <a:gd name="T9" fmla="*/ 31 h 32"/>
              <a:gd name="T10" fmla="*/ 376 w 3190"/>
              <a:gd name="T11" fmla="*/ 31 h 32"/>
              <a:gd name="T12" fmla="*/ 498 w 3190"/>
              <a:gd name="T13" fmla="*/ 0 h 32"/>
              <a:gd name="T14" fmla="*/ 743 w 3190"/>
              <a:gd name="T15" fmla="*/ 31 h 32"/>
              <a:gd name="T16" fmla="*/ 621 w 3190"/>
              <a:gd name="T17" fmla="*/ 0 h 32"/>
              <a:gd name="T18" fmla="*/ 743 w 3190"/>
              <a:gd name="T19" fmla="*/ 31 h 32"/>
              <a:gd name="T20" fmla="*/ 865 w 3190"/>
              <a:gd name="T21" fmla="*/ 31 h 32"/>
              <a:gd name="T22" fmla="*/ 988 w 3190"/>
              <a:gd name="T23" fmla="*/ 0 h 32"/>
              <a:gd name="T24" fmla="*/ 1232 w 3190"/>
              <a:gd name="T25" fmla="*/ 31 h 32"/>
              <a:gd name="T26" fmla="*/ 1110 w 3190"/>
              <a:gd name="T27" fmla="*/ 0 h 32"/>
              <a:gd name="T28" fmla="*/ 1232 w 3190"/>
              <a:gd name="T29" fmla="*/ 31 h 32"/>
              <a:gd name="T30" fmla="*/ 1355 w 3190"/>
              <a:gd name="T31" fmla="*/ 31 h 32"/>
              <a:gd name="T32" fmla="*/ 1477 w 3190"/>
              <a:gd name="T33" fmla="*/ 0 h 32"/>
              <a:gd name="T34" fmla="*/ 1722 w 3190"/>
              <a:gd name="T35" fmla="*/ 31 h 32"/>
              <a:gd name="T36" fmla="*/ 1599 w 3190"/>
              <a:gd name="T37" fmla="*/ 0 h 32"/>
              <a:gd name="T38" fmla="*/ 1722 w 3190"/>
              <a:gd name="T39" fmla="*/ 31 h 32"/>
              <a:gd name="T40" fmla="*/ 1844 w 3190"/>
              <a:gd name="T41" fmla="*/ 31 h 32"/>
              <a:gd name="T42" fmla="*/ 1966 w 3190"/>
              <a:gd name="T43" fmla="*/ 0 h 32"/>
              <a:gd name="T44" fmla="*/ 2211 w 3190"/>
              <a:gd name="T45" fmla="*/ 31 h 32"/>
              <a:gd name="T46" fmla="*/ 2089 w 3190"/>
              <a:gd name="T47" fmla="*/ 0 h 32"/>
              <a:gd name="T48" fmla="*/ 2211 w 3190"/>
              <a:gd name="T49" fmla="*/ 31 h 32"/>
              <a:gd name="T50" fmla="*/ 2333 w 3190"/>
              <a:gd name="T51" fmla="*/ 31 h 32"/>
              <a:gd name="T52" fmla="*/ 2456 w 3190"/>
              <a:gd name="T53" fmla="*/ 0 h 32"/>
              <a:gd name="T54" fmla="*/ 2700 w 3190"/>
              <a:gd name="T55" fmla="*/ 31 h 32"/>
              <a:gd name="T56" fmla="*/ 2578 w 3190"/>
              <a:gd name="T57" fmla="*/ 0 h 32"/>
              <a:gd name="T58" fmla="*/ 2700 w 3190"/>
              <a:gd name="T59" fmla="*/ 31 h 32"/>
              <a:gd name="T60" fmla="*/ 2822 w 3190"/>
              <a:gd name="T61" fmla="*/ 31 h 32"/>
              <a:gd name="T62" fmla="*/ 2945 w 3190"/>
              <a:gd name="T63" fmla="*/ 0 h 32"/>
              <a:gd name="T64" fmla="*/ 3189 w 3190"/>
              <a:gd name="T65" fmla="*/ 31 h 32"/>
              <a:gd name="T66" fmla="*/ 3067 w 3190"/>
              <a:gd name="T67" fmla="*/ 0 h 32"/>
              <a:gd name="T68" fmla="*/ 3189 w 3190"/>
              <a:gd name="T6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0" h="32">
                <a:moveTo>
                  <a:pt x="9" y="31"/>
                </a:moveTo>
                <a:lnTo>
                  <a:pt x="0" y="31"/>
                </a:lnTo>
                <a:lnTo>
                  <a:pt x="0" y="0"/>
                </a:lnTo>
                <a:lnTo>
                  <a:pt x="9" y="0"/>
                </a:lnTo>
                <a:lnTo>
                  <a:pt x="9" y="31"/>
                </a:lnTo>
                <a:close/>
                <a:moveTo>
                  <a:pt x="254" y="31"/>
                </a:moveTo>
                <a:lnTo>
                  <a:pt x="131" y="31"/>
                </a:lnTo>
                <a:lnTo>
                  <a:pt x="131" y="0"/>
                </a:lnTo>
                <a:lnTo>
                  <a:pt x="254" y="0"/>
                </a:lnTo>
                <a:lnTo>
                  <a:pt x="254" y="31"/>
                </a:lnTo>
                <a:close/>
                <a:moveTo>
                  <a:pt x="498" y="31"/>
                </a:moveTo>
                <a:lnTo>
                  <a:pt x="376" y="31"/>
                </a:lnTo>
                <a:lnTo>
                  <a:pt x="376" y="0"/>
                </a:lnTo>
                <a:lnTo>
                  <a:pt x="498" y="0"/>
                </a:lnTo>
                <a:lnTo>
                  <a:pt x="498" y="31"/>
                </a:lnTo>
                <a:close/>
                <a:moveTo>
                  <a:pt x="743" y="31"/>
                </a:moveTo>
                <a:lnTo>
                  <a:pt x="621" y="31"/>
                </a:lnTo>
                <a:lnTo>
                  <a:pt x="621" y="0"/>
                </a:lnTo>
                <a:lnTo>
                  <a:pt x="743" y="0"/>
                </a:lnTo>
                <a:lnTo>
                  <a:pt x="743" y="31"/>
                </a:lnTo>
                <a:close/>
                <a:moveTo>
                  <a:pt x="988" y="31"/>
                </a:moveTo>
                <a:lnTo>
                  <a:pt x="865" y="31"/>
                </a:lnTo>
                <a:lnTo>
                  <a:pt x="865" y="0"/>
                </a:lnTo>
                <a:lnTo>
                  <a:pt x="988" y="0"/>
                </a:lnTo>
                <a:lnTo>
                  <a:pt x="988" y="31"/>
                </a:lnTo>
                <a:close/>
                <a:moveTo>
                  <a:pt x="1232" y="31"/>
                </a:moveTo>
                <a:lnTo>
                  <a:pt x="1110" y="31"/>
                </a:lnTo>
                <a:lnTo>
                  <a:pt x="1110" y="0"/>
                </a:lnTo>
                <a:lnTo>
                  <a:pt x="1232" y="0"/>
                </a:lnTo>
                <a:lnTo>
                  <a:pt x="1232" y="31"/>
                </a:lnTo>
                <a:close/>
                <a:moveTo>
                  <a:pt x="1477" y="31"/>
                </a:moveTo>
                <a:lnTo>
                  <a:pt x="1355" y="31"/>
                </a:lnTo>
                <a:lnTo>
                  <a:pt x="1355" y="0"/>
                </a:lnTo>
                <a:lnTo>
                  <a:pt x="1477" y="0"/>
                </a:lnTo>
                <a:lnTo>
                  <a:pt x="1477" y="31"/>
                </a:lnTo>
                <a:close/>
                <a:moveTo>
                  <a:pt x="1722" y="31"/>
                </a:moveTo>
                <a:lnTo>
                  <a:pt x="1599" y="31"/>
                </a:lnTo>
                <a:lnTo>
                  <a:pt x="1599" y="0"/>
                </a:lnTo>
                <a:lnTo>
                  <a:pt x="1722" y="0"/>
                </a:lnTo>
                <a:lnTo>
                  <a:pt x="1722" y="31"/>
                </a:lnTo>
                <a:close/>
                <a:moveTo>
                  <a:pt x="1966" y="31"/>
                </a:moveTo>
                <a:lnTo>
                  <a:pt x="1844" y="31"/>
                </a:lnTo>
                <a:lnTo>
                  <a:pt x="1844" y="0"/>
                </a:lnTo>
                <a:lnTo>
                  <a:pt x="1966" y="0"/>
                </a:lnTo>
                <a:lnTo>
                  <a:pt x="1966" y="31"/>
                </a:lnTo>
                <a:close/>
                <a:moveTo>
                  <a:pt x="2211" y="31"/>
                </a:moveTo>
                <a:lnTo>
                  <a:pt x="2089" y="31"/>
                </a:lnTo>
                <a:lnTo>
                  <a:pt x="2089" y="0"/>
                </a:lnTo>
                <a:lnTo>
                  <a:pt x="2211" y="0"/>
                </a:lnTo>
                <a:lnTo>
                  <a:pt x="2211" y="31"/>
                </a:lnTo>
                <a:close/>
                <a:moveTo>
                  <a:pt x="2456" y="31"/>
                </a:moveTo>
                <a:lnTo>
                  <a:pt x="2333" y="31"/>
                </a:lnTo>
                <a:lnTo>
                  <a:pt x="2333" y="0"/>
                </a:lnTo>
                <a:lnTo>
                  <a:pt x="2456" y="0"/>
                </a:lnTo>
                <a:lnTo>
                  <a:pt x="2456" y="31"/>
                </a:lnTo>
                <a:close/>
                <a:moveTo>
                  <a:pt x="2700" y="31"/>
                </a:moveTo>
                <a:lnTo>
                  <a:pt x="2578" y="31"/>
                </a:lnTo>
                <a:lnTo>
                  <a:pt x="2578" y="0"/>
                </a:lnTo>
                <a:lnTo>
                  <a:pt x="2700" y="0"/>
                </a:lnTo>
                <a:lnTo>
                  <a:pt x="2700" y="31"/>
                </a:lnTo>
                <a:close/>
                <a:moveTo>
                  <a:pt x="2945" y="31"/>
                </a:moveTo>
                <a:lnTo>
                  <a:pt x="2822" y="31"/>
                </a:lnTo>
                <a:lnTo>
                  <a:pt x="2822" y="0"/>
                </a:lnTo>
                <a:lnTo>
                  <a:pt x="2945" y="0"/>
                </a:lnTo>
                <a:lnTo>
                  <a:pt x="2945" y="31"/>
                </a:lnTo>
                <a:close/>
                <a:moveTo>
                  <a:pt x="3189" y="31"/>
                </a:moveTo>
                <a:lnTo>
                  <a:pt x="3067" y="31"/>
                </a:lnTo>
                <a:lnTo>
                  <a:pt x="3067" y="0"/>
                </a:lnTo>
                <a:lnTo>
                  <a:pt x="3189" y="0"/>
                </a:lnTo>
                <a:lnTo>
                  <a:pt x="3189" y="31"/>
                </a:lnTo>
                <a:close/>
              </a:path>
            </a:pathLst>
          </a:custGeom>
          <a:solidFill>
            <a:schemeClr val="accent3"/>
          </a:solidFill>
          <a:ln>
            <a:noFill/>
          </a:ln>
          <a:effectLst/>
        </p:spPr>
        <p:txBody>
          <a:bodyPr wrap="none" anchor="ctr"/>
          <a:lstStyle/>
          <a:p>
            <a:endParaRPr lang="en-US" sz="900" dirty="0"/>
          </a:p>
        </p:txBody>
      </p:sp>
      <p:sp>
        <p:nvSpPr>
          <p:cNvPr id="17" name="Freeform 81">
            <a:extLst>
              <a:ext uri="{FF2B5EF4-FFF2-40B4-BE49-F238E27FC236}">
                <a16:creationId xmlns:a16="http://schemas.microsoft.com/office/drawing/2014/main" id="{B89892F5-77F2-D14A-BF1D-08A39BD1048D}"/>
              </a:ext>
            </a:extLst>
          </p:cNvPr>
          <p:cNvSpPr>
            <a:spLocks noChangeArrowheads="1"/>
          </p:cNvSpPr>
          <p:nvPr/>
        </p:nvSpPr>
        <p:spPr bwMode="auto">
          <a:xfrm>
            <a:off x="3739532" y="3187311"/>
            <a:ext cx="2057104" cy="19226"/>
          </a:xfrm>
          <a:custGeom>
            <a:avLst/>
            <a:gdLst>
              <a:gd name="T0" fmla="*/ 0 w 3303"/>
              <a:gd name="T1" fmla="*/ 30 h 31"/>
              <a:gd name="T2" fmla="*/ 122 w 3303"/>
              <a:gd name="T3" fmla="*/ 0 h 31"/>
              <a:gd name="T4" fmla="*/ 367 w 3303"/>
              <a:gd name="T5" fmla="*/ 30 h 31"/>
              <a:gd name="T6" fmla="*/ 244 w 3303"/>
              <a:gd name="T7" fmla="*/ 0 h 31"/>
              <a:gd name="T8" fmla="*/ 367 w 3303"/>
              <a:gd name="T9" fmla="*/ 30 h 31"/>
              <a:gd name="T10" fmla="*/ 489 w 3303"/>
              <a:gd name="T11" fmla="*/ 30 h 31"/>
              <a:gd name="T12" fmla="*/ 611 w 3303"/>
              <a:gd name="T13" fmla="*/ 0 h 31"/>
              <a:gd name="T14" fmla="*/ 856 w 3303"/>
              <a:gd name="T15" fmla="*/ 30 h 31"/>
              <a:gd name="T16" fmla="*/ 734 w 3303"/>
              <a:gd name="T17" fmla="*/ 0 h 31"/>
              <a:gd name="T18" fmla="*/ 856 w 3303"/>
              <a:gd name="T19" fmla="*/ 30 h 31"/>
              <a:gd name="T20" fmla="*/ 978 w 3303"/>
              <a:gd name="T21" fmla="*/ 30 h 31"/>
              <a:gd name="T22" fmla="*/ 1101 w 3303"/>
              <a:gd name="T23" fmla="*/ 0 h 31"/>
              <a:gd name="T24" fmla="*/ 1345 w 3303"/>
              <a:gd name="T25" fmla="*/ 30 h 31"/>
              <a:gd name="T26" fmla="*/ 1223 w 3303"/>
              <a:gd name="T27" fmla="*/ 0 h 31"/>
              <a:gd name="T28" fmla="*/ 1345 w 3303"/>
              <a:gd name="T29" fmla="*/ 30 h 31"/>
              <a:gd name="T30" fmla="*/ 1468 w 3303"/>
              <a:gd name="T31" fmla="*/ 30 h 31"/>
              <a:gd name="T32" fmla="*/ 1590 w 3303"/>
              <a:gd name="T33" fmla="*/ 0 h 31"/>
              <a:gd name="T34" fmla="*/ 1835 w 3303"/>
              <a:gd name="T35" fmla="*/ 30 h 31"/>
              <a:gd name="T36" fmla="*/ 1712 w 3303"/>
              <a:gd name="T37" fmla="*/ 0 h 31"/>
              <a:gd name="T38" fmla="*/ 1835 w 3303"/>
              <a:gd name="T39" fmla="*/ 30 h 31"/>
              <a:gd name="T40" fmla="*/ 1957 w 3303"/>
              <a:gd name="T41" fmla="*/ 30 h 31"/>
              <a:gd name="T42" fmla="*/ 2079 w 3303"/>
              <a:gd name="T43" fmla="*/ 0 h 31"/>
              <a:gd name="T44" fmla="*/ 2324 w 3303"/>
              <a:gd name="T45" fmla="*/ 30 h 31"/>
              <a:gd name="T46" fmla="*/ 2202 w 3303"/>
              <a:gd name="T47" fmla="*/ 0 h 31"/>
              <a:gd name="T48" fmla="*/ 2324 w 3303"/>
              <a:gd name="T49" fmla="*/ 30 h 31"/>
              <a:gd name="T50" fmla="*/ 2446 w 3303"/>
              <a:gd name="T51" fmla="*/ 30 h 31"/>
              <a:gd name="T52" fmla="*/ 2569 w 3303"/>
              <a:gd name="T53" fmla="*/ 0 h 31"/>
              <a:gd name="T54" fmla="*/ 2813 w 3303"/>
              <a:gd name="T55" fmla="*/ 30 h 31"/>
              <a:gd name="T56" fmla="*/ 2691 w 3303"/>
              <a:gd name="T57" fmla="*/ 0 h 31"/>
              <a:gd name="T58" fmla="*/ 2813 w 3303"/>
              <a:gd name="T59" fmla="*/ 30 h 31"/>
              <a:gd name="T60" fmla="*/ 2935 w 3303"/>
              <a:gd name="T61" fmla="*/ 30 h 31"/>
              <a:gd name="T62" fmla="*/ 3058 w 3303"/>
              <a:gd name="T63" fmla="*/ 0 h 31"/>
              <a:gd name="T64" fmla="*/ 3302 w 3303"/>
              <a:gd name="T65" fmla="*/ 30 h 31"/>
              <a:gd name="T66" fmla="*/ 3180 w 3303"/>
              <a:gd name="T67" fmla="*/ 0 h 31"/>
              <a:gd name="T68" fmla="*/ 3302 w 3303"/>
              <a:gd name="T6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3" h="31">
                <a:moveTo>
                  <a:pt x="122" y="30"/>
                </a:moveTo>
                <a:lnTo>
                  <a:pt x="0" y="30"/>
                </a:lnTo>
                <a:lnTo>
                  <a:pt x="0" y="0"/>
                </a:lnTo>
                <a:lnTo>
                  <a:pt x="122" y="0"/>
                </a:lnTo>
                <a:lnTo>
                  <a:pt x="122" y="30"/>
                </a:lnTo>
                <a:close/>
                <a:moveTo>
                  <a:pt x="367" y="30"/>
                </a:moveTo>
                <a:lnTo>
                  <a:pt x="244" y="30"/>
                </a:lnTo>
                <a:lnTo>
                  <a:pt x="244" y="0"/>
                </a:lnTo>
                <a:lnTo>
                  <a:pt x="367" y="0"/>
                </a:lnTo>
                <a:lnTo>
                  <a:pt x="367" y="30"/>
                </a:lnTo>
                <a:close/>
                <a:moveTo>
                  <a:pt x="611" y="30"/>
                </a:moveTo>
                <a:lnTo>
                  <a:pt x="489" y="30"/>
                </a:lnTo>
                <a:lnTo>
                  <a:pt x="489" y="0"/>
                </a:lnTo>
                <a:lnTo>
                  <a:pt x="611" y="0"/>
                </a:lnTo>
                <a:lnTo>
                  <a:pt x="611"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5" y="30"/>
                </a:lnTo>
                <a:lnTo>
                  <a:pt x="2935" y="0"/>
                </a:lnTo>
                <a:lnTo>
                  <a:pt x="3058" y="0"/>
                </a:lnTo>
                <a:lnTo>
                  <a:pt x="3058" y="30"/>
                </a:lnTo>
                <a:close/>
                <a:moveTo>
                  <a:pt x="3302" y="30"/>
                </a:moveTo>
                <a:lnTo>
                  <a:pt x="3180" y="30"/>
                </a:lnTo>
                <a:lnTo>
                  <a:pt x="3180" y="0"/>
                </a:lnTo>
                <a:lnTo>
                  <a:pt x="3302" y="0"/>
                </a:lnTo>
                <a:lnTo>
                  <a:pt x="3302" y="30"/>
                </a:lnTo>
                <a:close/>
              </a:path>
            </a:pathLst>
          </a:custGeom>
          <a:solidFill>
            <a:schemeClr val="accent2"/>
          </a:solidFill>
          <a:ln>
            <a:noFill/>
          </a:ln>
          <a:effectLst/>
        </p:spPr>
        <p:txBody>
          <a:bodyPr wrap="none" anchor="ctr"/>
          <a:lstStyle/>
          <a:p>
            <a:endParaRPr lang="en-US" sz="900" dirty="0"/>
          </a:p>
        </p:txBody>
      </p:sp>
      <p:sp>
        <p:nvSpPr>
          <p:cNvPr id="18" name="Freeform 82">
            <a:extLst>
              <a:ext uri="{FF2B5EF4-FFF2-40B4-BE49-F238E27FC236}">
                <a16:creationId xmlns:a16="http://schemas.microsoft.com/office/drawing/2014/main" id="{7623FA5A-9676-FE4F-82A0-9B0289F3C27A}"/>
              </a:ext>
            </a:extLst>
          </p:cNvPr>
          <p:cNvSpPr>
            <a:spLocks noChangeArrowheads="1"/>
          </p:cNvSpPr>
          <p:nvPr/>
        </p:nvSpPr>
        <p:spPr bwMode="auto">
          <a:xfrm>
            <a:off x="2824957" y="2055766"/>
            <a:ext cx="2971679" cy="19226"/>
          </a:xfrm>
          <a:custGeom>
            <a:avLst/>
            <a:gdLst>
              <a:gd name="T0" fmla="*/ 0 w 4771"/>
              <a:gd name="T1" fmla="*/ 30 h 31"/>
              <a:gd name="T2" fmla="*/ 122 w 4771"/>
              <a:gd name="T3" fmla="*/ 0 h 31"/>
              <a:gd name="T4" fmla="*/ 367 w 4771"/>
              <a:gd name="T5" fmla="*/ 30 h 31"/>
              <a:gd name="T6" fmla="*/ 245 w 4771"/>
              <a:gd name="T7" fmla="*/ 0 h 31"/>
              <a:gd name="T8" fmla="*/ 367 w 4771"/>
              <a:gd name="T9" fmla="*/ 30 h 31"/>
              <a:gd name="T10" fmla="*/ 489 w 4771"/>
              <a:gd name="T11" fmla="*/ 30 h 31"/>
              <a:gd name="T12" fmla="*/ 612 w 4771"/>
              <a:gd name="T13" fmla="*/ 0 h 31"/>
              <a:gd name="T14" fmla="*/ 856 w 4771"/>
              <a:gd name="T15" fmla="*/ 30 h 31"/>
              <a:gd name="T16" fmla="*/ 734 w 4771"/>
              <a:gd name="T17" fmla="*/ 0 h 31"/>
              <a:gd name="T18" fmla="*/ 856 w 4771"/>
              <a:gd name="T19" fmla="*/ 30 h 31"/>
              <a:gd name="T20" fmla="*/ 978 w 4771"/>
              <a:gd name="T21" fmla="*/ 30 h 31"/>
              <a:gd name="T22" fmla="*/ 1101 w 4771"/>
              <a:gd name="T23" fmla="*/ 0 h 31"/>
              <a:gd name="T24" fmla="*/ 1345 w 4771"/>
              <a:gd name="T25" fmla="*/ 30 h 31"/>
              <a:gd name="T26" fmla="*/ 1223 w 4771"/>
              <a:gd name="T27" fmla="*/ 0 h 31"/>
              <a:gd name="T28" fmla="*/ 1345 w 4771"/>
              <a:gd name="T29" fmla="*/ 30 h 31"/>
              <a:gd name="T30" fmla="*/ 1468 w 4771"/>
              <a:gd name="T31" fmla="*/ 30 h 31"/>
              <a:gd name="T32" fmla="*/ 1590 w 4771"/>
              <a:gd name="T33" fmla="*/ 0 h 31"/>
              <a:gd name="T34" fmla="*/ 1835 w 4771"/>
              <a:gd name="T35" fmla="*/ 30 h 31"/>
              <a:gd name="T36" fmla="*/ 1712 w 4771"/>
              <a:gd name="T37" fmla="*/ 0 h 31"/>
              <a:gd name="T38" fmla="*/ 1835 w 4771"/>
              <a:gd name="T39" fmla="*/ 30 h 31"/>
              <a:gd name="T40" fmla="*/ 1957 w 4771"/>
              <a:gd name="T41" fmla="*/ 30 h 31"/>
              <a:gd name="T42" fmla="*/ 2079 w 4771"/>
              <a:gd name="T43" fmla="*/ 0 h 31"/>
              <a:gd name="T44" fmla="*/ 2324 w 4771"/>
              <a:gd name="T45" fmla="*/ 30 h 31"/>
              <a:gd name="T46" fmla="*/ 2202 w 4771"/>
              <a:gd name="T47" fmla="*/ 0 h 31"/>
              <a:gd name="T48" fmla="*/ 2324 w 4771"/>
              <a:gd name="T49" fmla="*/ 30 h 31"/>
              <a:gd name="T50" fmla="*/ 2446 w 4771"/>
              <a:gd name="T51" fmla="*/ 30 h 31"/>
              <a:gd name="T52" fmla="*/ 2569 w 4771"/>
              <a:gd name="T53" fmla="*/ 0 h 31"/>
              <a:gd name="T54" fmla="*/ 2813 w 4771"/>
              <a:gd name="T55" fmla="*/ 30 h 31"/>
              <a:gd name="T56" fmla="*/ 2691 w 4771"/>
              <a:gd name="T57" fmla="*/ 0 h 31"/>
              <a:gd name="T58" fmla="*/ 2813 w 4771"/>
              <a:gd name="T59" fmla="*/ 30 h 31"/>
              <a:gd name="T60" fmla="*/ 2936 w 4771"/>
              <a:gd name="T61" fmla="*/ 30 h 31"/>
              <a:gd name="T62" fmla="*/ 3058 w 4771"/>
              <a:gd name="T63" fmla="*/ 0 h 31"/>
              <a:gd name="T64" fmla="*/ 3303 w 4771"/>
              <a:gd name="T65" fmla="*/ 30 h 31"/>
              <a:gd name="T66" fmla="*/ 3180 w 4771"/>
              <a:gd name="T67" fmla="*/ 0 h 31"/>
              <a:gd name="T68" fmla="*/ 3303 w 4771"/>
              <a:gd name="T69" fmla="*/ 30 h 31"/>
              <a:gd name="T70" fmla="*/ 3425 w 4771"/>
              <a:gd name="T71" fmla="*/ 30 h 31"/>
              <a:gd name="T72" fmla="*/ 3547 w 4771"/>
              <a:gd name="T73" fmla="*/ 0 h 31"/>
              <a:gd name="T74" fmla="*/ 3792 w 4771"/>
              <a:gd name="T75" fmla="*/ 30 h 31"/>
              <a:gd name="T76" fmla="*/ 3670 w 4771"/>
              <a:gd name="T77" fmla="*/ 0 h 31"/>
              <a:gd name="T78" fmla="*/ 3792 w 4771"/>
              <a:gd name="T79" fmla="*/ 30 h 31"/>
              <a:gd name="T80" fmla="*/ 3914 w 4771"/>
              <a:gd name="T81" fmla="*/ 30 h 31"/>
              <a:gd name="T82" fmla="*/ 4037 w 4771"/>
              <a:gd name="T83" fmla="*/ 0 h 31"/>
              <a:gd name="T84" fmla="*/ 4281 w 4771"/>
              <a:gd name="T85" fmla="*/ 30 h 31"/>
              <a:gd name="T86" fmla="*/ 4159 w 4771"/>
              <a:gd name="T87" fmla="*/ 0 h 31"/>
              <a:gd name="T88" fmla="*/ 4281 w 4771"/>
              <a:gd name="T89" fmla="*/ 30 h 31"/>
              <a:gd name="T90" fmla="*/ 4403 w 4771"/>
              <a:gd name="T91" fmla="*/ 30 h 31"/>
              <a:gd name="T92" fmla="*/ 4526 w 4771"/>
              <a:gd name="T93" fmla="*/ 0 h 31"/>
              <a:gd name="T94" fmla="*/ 4770 w 4771"/>
              <a:gd name="T95" fmla="*/ 30 h 31"/>
              <a:gd name="T96" fmla="*/ 4648 w 4771"/>
              <a:gd name="T97" fmla="*/ 0 h 31"/>
              <a:gd name="T98" fmla="*/ 4770 w 4771"/>
              <a:gd name="T9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1" h="31">
                <a:moveTo>
                  <a:pt x="122" y="30"/>
                </a:moveTo>
                <a:lnTo>
                  <a:pt x="0" y="30"/>
                </a:lnTo>
                <a:lnTo>
                  <a:pt x="0" y="0"/>
                </a:lnTo>
                <a:lnTo>
                  <a:pt x="122" y="0"/>
                </a:lnTo>
                <a:lnTo>
                  <a:pt x="122" y="30"/>
                </a:lnTo>
                <a:close/>
                <a:moveTo>
                  <a:pt x="367" y="30"/>
                </a:moveTo>
                <a:lnTo>
                  <a:pt x="245" y="30"/>
                </a:lnTo>
                <a:lnTo>
                  <a:pt x="245" y="0"/>
                </a:lnTo>
                <a:lnTo>
                  <a:pt x="367" y="0"/>
                </a:lnTo>
                <a:lnTo>
                  <a:pt x="367" y="30"/>
                </a:lnTo>
                <a:close/>
                <a:moveTo>
                  <a:pt x="612" y="30"/>
                </a:moveTo>
                <a:lnTo>
                  <a:pt x="489" y="30"/>
                </a:lnTo>
                <a:lnTo>
                  <a:pt x="489" y="0"/>
                </a:lnTo>
                <a:lnTo>
                  <a:pt x="612" y="0"/>
                </a:lnTo>
                <a:lnTo>
                  <a:pt x="612" y="30"/>
                </a:lnTo>
                <a:close/>
                <a:moveTo>
                  <a:pt x="856" y="30"/>
                </a:moveTo>
                <a:lnTo>
                  <a:pt x="734" y="30"/>
                </a:lnTo>
                <a:lnTo>
                  <a:pt x="734" y="0"/>
                </a:lnTo>
                <a:lnTo>
                  <a:pt x="856" y="0"/>
                </a:lnTo>
                <a:lnTo>
                  <a:pt x="856" y="30"/>
                </a:lnTo>
                <a:close/>
                <a:moveTo>
                  <a:pt x="1101" y="30"/>
                </a:moveTo>
                <a:lnTo>
                  <a:pt x="978" y="30"/>
                </a:lnTo>
                <a:lnTo>
                  <a:pt x="978" y="0"/>
                </a:lnTo>
                <a:lnTo>
                  <a:pt x="1101" y="0"/>
                </a:lnTo>
                <a:lnTo>
                  <a:pt x="1101" y="30"/>
                </a:lnTo>
                <a:close/>
                <a:moveTo>
                  <a:pt x="1345" y="30"/>
                </a:moveTo>
                <a:lnTo>
                  <a:pt x="1223" y="30"/>
                </a:lnTo>
                <a:lnTo>
                  <a:pt x="1223" y="0"/>
                </a:lnTo>
                <a:lnTo>
                  <a:pt x="1345" y="0"/>
                </a:lnTo>
                <a:lnTo>
                  <a:pt x="1345" y="30"/>
                </a:lnTo>
                <a:close/>
                <a:moveTo>
                  <a:pt x="1590" y="30"/>
                </a:moveTo>
                <a:lnTo>
                  <a:pt x="1468" y="30"/>
                </a:lnTo>
                <a:lnTo>
                  <a:pt x="1468" y="0"/>
                </a:lnTo>
                <a:lnTo>
                  <a:pt x="1590" y="0"/>
                </a:lnTo>
                <a:lnTo>
                  <a:pt x="1590" y="30"/>
                </a:lnTo>
                <a:close/>
                <a:moveTo>
                  <a:pt x="1835" y="30"/>
                </a:moveTo>
                <a:lnTo>
                  <a:pt x="1712" y="30"/>
                </a:lnTo>
                <a:lnTo>
                  <a:pt x="1712" y="0"/>
                </a:lnTo>
                <a:lnTo>
                  <a:pt x="1835" y="0"/>
                </a:lnTo>
                <a:lnTo>
                  <a:pt x="1835" y="30"/>
                </a:lnTo>
                <a:close/>
                <a:moveTo>
                  <a:pt x="2079" y="30"/>
                </a:moveTo>
                <a:lnTo>
                  <a:pt x="1957" y="30"/>
                </a:lnTo>
                <a:lnTo>
                  <a:pt x="1957" y="0"/>
                </a:lnTo>
                <a:lnTo>
                  <a:pt x="2079" y="0"/>
                </a:lnTo>
                <a:lnTo>
                  <a:pt x="2079" y="30"/>
                </a:lnTo>
                <a:close/>
                <a:moveTo>
                  <a:pt x="2324" y="30"/>
                </a:moveTo>
                <a:lnTo>
                  <a:pt x="2202" y="30"/>
                </a:lnTo>
                <a:lnTo>
                  <a:pt x="2202" y="0"/>
                </a:lnTo>
                <a:lnTo>
                  <a:pt x="2324" y="0"/>
                </a:lnTo>
                <a:lnTo>
                  <a:pt x="2324" y="30"/>
                </a:lnTo>
                <a:close/>
                <a:moveTo>
                  <a:pt x="2569" y="30"/>
                </a:moveTo>
                <a:lnTo>
                  <a:pt x="2446" y="30"/>
                </a:lnTo>
                <a:lnTo>
                  <a:pt x="2446" y="0"/>
                </a:lnTo>
                <a:lnTo>
                  <a:pt x="2569" y="0"/>
                </a:lnTo>
                <a:lnTo>
                  <a:pt x="2569" y="30"/>
                </a:lnTo>
                <a:close/>
                <a:moveTo>
                  <a:pt x="2813" y="30"/>
                </a:moveTo>
                <a:lnTo>
                  <a:pt x="2691" y="30"/>
                </a:lnTo>
                <a:lnTo>
                  <a:pt x="2691" y="0"/>
                </a:lnTo>
                <a:lnTo>
                  <a:pt x="2813" y="0"/>
                </a:lnTo>
                <a:lnTo>
                  <a:pt x="2813" y="30"/>
                </a:lnTo>
                <a:close/>
                <a:moveTo>
                  <a:pt x="3058" y="30"/>
                </a:moveTo>
                <a:lnTo>
                  <a:pt x="2936" y="30"/>
                </a:lnTo>
                <a:lnTo>
                  <a:pt x="2936" y="0"/>
                </a:lnTo>
                <a:lnTo>
                  <a:pt x="3058" y="0"/>
                </a:lnTo>
                <a:lnTo>
                  <a:pt x="3058" y="30"/>
                </a:lnTo>
                <a:close/>
                <a:moveTo>
                  <a:pt x="3303" y="30"/>
                </a:moveTo>
                <a:lnTo>
                  <a:pt x="3180" y="30"/>
                </a:lnTo>
                <a:lnTo>
                  <a:pt x="3180" y="0"/>
                </a:lnTo>
                <a:lnTo>
                  <a:pt x="3303" y="0"/>
                </a:lnTo>
                <a:lnTo>
                  <a:pt x="3303" y="30"/>
                </a:lnTo>
                <a:close/>
                <a:moveTo>
                  <a:pt x="3547" y="30"/>
                </a:moveTo>
                <a:lnTo>
                  <a:pt x="3425" y="30"/>
                </a:lnTo>
                <a:lnTo>
                  <a:pt x="3425" y="0"/>
                </a:lnTo>
                <a:lnTo>
                  <a:pt x="3547" y="0"/>
                </a:lnTo>
                <a:lnTo>
                  <a:pt x="3547" y="30"/>
                </a:lnTo>
                <a:close/>
                <a:moveTo>
                  <a:pt x="3792" y="30"/>
                </a:moveTo>
                <a:lnTo>
                  <a:pt x="3670" y="30"/>
                </a:lnTo>
                <a:lnTo>
                  <a:pt x="3670" y="0"/>
                </a:lnTo>
                <a:lnTo>
                  <a:pt x="3792" y="0"/>
                </a:lnTo>
                <a:lnTo>
                  <a:pt x="3792" y="30"/>
                </a:lnTo>
                <a:close/>
                <a:moveTo>
                  <a:pt x="4037" y="30"/>
                </a:moveTo>
                <a:lnTo>
                  <a:pt x="3914" y="30"/>
                </a:lnTo>
                <a:lnTo>
                  <a:pt x="3914" y="0"/>
                </a:lnTo>
                <a:lnTo>
                  <a:pt x="4037" y="0"/>
                </a:lnTo>
                <a:lnTo>
                  <a:pt x="4037" y="30"/>
                </a:lnTo>
                <a:close/>
                <a:moveTo>
                  <a:pt x="4281" y="30"/>
                </a:moveTo>
                <a:lnTo>
                  <a:pt x="4159" y="30"/>
                </a:lnTo>
                <a:lnTo>
                  <a:pt x="4159" y="0"/>
                </a:lnTo>
                <a:lnTo>
                  <a:pt x="4281" y="0"/>
                </a:lnTo>
                <a:lnTo>
                  <a:pt x="4281" y="30"/>
                </a:lnTo>
                <a:close/>
                <a:moveTo>
                  <a:pt x="4526" y="30"/>
                </a:moveTo>
                <a:lnTo>
                  <a:pt x="4403" y="30"/>
                </a:lnTo>
                <a:lnTo>
                  <a:pt x="4403" y="0"/>
                </a:lnTo>
                <a:lnTo>
                  <a:pt x="4526" y="0"/>
                </a:lnTo>
                <a:lnTo>
                  <a:pt x="4526" y="30"/>
                </a:lnTo>
                <a:close/>
                <a:moveTo>
                  <a:pt x="4770" y="30"/>
                </a:moveTo>
                <a:lnTo>
                  <a:pt x="4648" y="30"/>
                </a:lnTo>
                <a:lnTo>
                  <a:pt x="4648" y="0"/>
                </a:lnTo>
                <a:lnTo>
                  <a:pt x="4770" y="0"/>
                </a:lnTo>
                <a:lnTo>
                  <a:pt x="4770" y="30"/>
                </a:lnTo>
                <a:close/>
              </a:path>
            </a:pathLst>
          </a:custGeom>
          <a:solidFill>
            <a:schemeClr val="accent1"/>
          </a:solidFill>
          <a:ln>
            <a:noFill/>
          </a:ln>
          <a:effectLst/>
        </p:spPr>
        <p:txBody>
          <a:bodyPr wrap="none" anchor="ctr"/>
          <a:lstStyle/>
          <a:p>
            <a:endParaRPr lang="en-US" sz="900" dirty="0"/>
          </a:p>
        </p:txBody>
      </p:sp>
      <p:sp>
        <p:nvSpPr>
          <p:cNvPr id="19" name="Freeform 83">
            <a:extLst>
              <a:ext uri="{FF2B5EF4-FFF2-40B4-BE49-F238E27FC236}">
                <a16:creationId xmlns:a16="http://schemas.microsoft.com/office/drawing/2014/main" id="{C7F4E7A6-A308-6449-A4CF-7AA15D9A8BA2}"/>
              </a:ext>
            </a:extLst>
          </p:cNvPr>
          <p:cNvSpPr>
            <a:spLocks noChangeArrowheads="1"/>
          </p:cNvSpPr>
          <p:nvPr/>
        </p:nvSpPr>
        <p:spPr bwMode="auto">
          <a:xfrm>
            <a:off x="2857915" y="5444907"/>
            <a:ext cx="2894778" cy="552041"/>
          </a:xfrm>
          <a:custGeom>
            <a:avLst/>
            <a:gdLst>
              <a:gd name="T0" fmla="*/ 2568 w 4648"/>
              <a:gd name="T1" fmla="*/ 30 h 888"/>
              <a:gd name="T2" fmla="*/ 2690 w 4648"/>
              <a:gd name="T3" fmla="*/ 0 h 888"/>
              <a:gd name="T4" fmla="*/ 2935 w 4648"/>
              <a:gd name="T5" fmla="*/ 30 h 888"/>
              <a:gd name="T6" fmla="*/ 2812 w 4648"/>
              <a:gd name="T7" fmla="*/ 0 h 888"/>
              <a:gd name="T8" fmla="*/ 2935 w 4648"/>
              <a:gd name="T9" fmla="*/ 30 h 888"/>
              <a:gd name="T10" fmla="*/ 3057 w 4648"/>
              <a:gd name="T11" fmla="*/ 30 h 888"/>
              <a:gd name="T12" fmla="*/ 3179 w 4648"/>
              <a:gd name="T13" fmla="*/ 0 h 888"/>
              <a:gd name="T14" fmla="*/ 3424 w 4648"/>
              <a:gd name="T15" fmla="*/ 30 h 888"/>
              <a:gd name="T16" fmla="*/ 3302 w 4648"/>
              <a:gd name="T17" fmla="*/ 0 h 888"/>
              <a:gd name="T18" fmla="*/ 3424 w 4648"/>
              <a:gd name="T19" fmla="*/ 30 h 888"/>
              <a:gd name="T20" fmla="*/ 3546 w 4648"/>
              <a:gd name="T21" fmla="*/ 30 h 888"/>
              <a:gd name="T22" fmla="*/ 3669 w 4648"/>
              <a:gd name="T23" fmla="*/ 0 h 888"/>
              <a:gd name="T24" fmla="*/ 3913 w 4648"/>
              <a:gd name="T25" fmla="*/ 30 h 888"/>
              <a:gd name="T26" fmla="*/ 3791 w 4648"/>
              <a:gd name="T27" fmla="*/ 0 h 888"/>
              <a:gd name="T28" fmla="*/ 3913 w 4648"/>
              <a:gd name="T29" fmla="*/ 30 h 888"/>
              <a:gd name="T30" fmla="*/ 4036 w 4648"/>
              <a:gd name="T31" fmla="*/ 30 h 888"/>
              <a:gd name="T32" fmla="*/ 4158 w 4648"/>
              <a:gd name="T33" fmla="*/ 0 h 888"/>
              <a:gd name="T34" fmla="*/ 4403 w 4648"/>
              <a:gd name="T35" fmla="*/ 30 h 888"/>
              <a:gd name="T36" fmla="*/ 4280 w 4648"/>
              <a:gd name="T37" fmla="*/ 0 h 888"/>
              <a:gd name="T38" fmla="*/ 4403 w 4648"/>
              <a:gd name="T39" fmla="*/ 30 h 888"/>
              <a:gd name="T40" fmla="*/ 4525 w 4648"/>
              <a:gd name="T41" fmla="*/ 30 h 888"/>
              <a:gd name="T42" fmla="*/ 4647 w 4648"/>
              <a:gd name="T43" fmla="*/ 0 h 888"/>
              <a:gd name="T44" fmla="*/ 2475 w 4648"/>
              <a:gd name="T45" fmla="*/ 152 h 888"/>
              <a:gd name="T46" fmla="*/ 2444 w 4648"/>
              <a:gd name="T47" fmla="*/ 29 h 888"/>
              <a:gd name="T48" fmla="*/ 2475 w 4648"/>
              <a:gd name="T49" fmla="*/ 152 h 888"/>
              <a:gd name="T50" fmla="*/ 2444 w 4648"/>
              <a:gd name="T51" fmla="*/ 396 h 888"/>
              <a:gd name="T52" fmla="*/ 2475 w 4648"/>
              <a:gd name="T53" fmla="*/ 274 h 888"/>
              <a:gd name="T54" fmla="*/ 2475 w 4648"/>
              <a:gd name="T55" fmla="*/ 641 h 888"/>
              <a:gd name="T56" fmla="*/ 2444 w 4648"/>
              <a:gd name="T57" fmla="*/ 518 h 888"/>
              <a:gd name="T58" fmla="*/ 2475 w 4648"/>
              <a:gd name="T59" fmla="*/ 641 h 888"/>
              <a:gd name="T60" fmla="*/ 0 w 4648"/>
              <a:gd name="T61" fmla="*/ 887 h 888"/>
              <a:gd name="T62" fmla="*/ 123 w 4648"/>
              <a:gd name="T63" fmla="*/ 857 h 888"/>
              <a:gd name="T64" fmla="*/ 367 w 4648"/>
              <a:gd name="T65" fmla="*/ 887 h 888"/>
              <a:gd name="T66" fmla="*/ 245 w 4648"/>
              <a:gd name="T67" fmla="*/ 857 h 888"/>
              <a:gd name="T68" fmla="*/ 367 w 4648"/>
              <a:gd name="T69" fmla="*/ 887 h 888"/>
              <a:gd name="T70" fmla="*/ 490 w 4648"/>
              <a:gd name="T71" fmla="*/ 887 h 888"/>
              <a:gd name="T72" fmla="*/ 612 w 4648"/>
              <a:gd name="T73" fmla="*/ 857 h 888"/>
              <a:gd name="T74" fmla="*/ 857 w 4648"/>
              <a:gd name="T75" fmla="*/ 887 h 888"/>
              <a:gd name="T76" fmla="*/ 734 w 4648"/>
              <a:gd name="T77" fmla="*/ 857 h 888"/>
              <a:gd name="T78" fmla="*/ 857 w 4648"/>
              <a:gd name="T79" fmla="*/ 887 h 888"/>
              <a:gd name="T80" fmla="*/ 979 w 4648"/>
              <a:gd name="T81" fmla="*/ 887 h 888"/>
              <a:gd name="T82" fmla="*/ 1101 w 4648"/>
              <a:gd name="T83" fmla="*/ 857 h 888"/>
              <a:gd name="T84" fmla="*/ 1346 w 4648"/>
              <a:gd name="T85" fmla="*/ 887 h 888"/>
              <a:gd name="T86" fmla="*/ 1223 w 4648"/>
              <a:gd name="T87" fmla="*/ 857 h 888"/>
              <a:gd name="T88" fmla="*/ 1346 w 4648"/>
              <a:gd name="T89" fmla="*/ 887 h 888"/>
              <a:gd name="T90" fmla="*/ 1468 w 4648"/>
              <a:gd name="T91" fmla="*/ 887 h 888"/>
              <a:gd name="T92" fmla="*/ 1590 w 4648"/>
              <a:gd name="T93" fmla="*/ 857 h 888"/>
              <a:gd name="T94" fmla="*/ 1835 w 4648"/>
              <a:gd name="T95" fmla="*/ 887 h 888"/>
              <a:gd name="T96" fmla="*/ 1713 w 4648"/>
              <a:gd name="T97" fmla="*/ 857 h 888"/>
              <a:gd name="T98" fmla="*/ 1835 w 4648"/>
              <a:gd name="T99" fmla="*/ 887 h 888"/>
              <a:gd name="T100" fmla="*/ 1957 w 4648"/>
              <a:gd name="T101" fmla="*/ 887 h 888"/>
              <a:gd name="T102" fmla="*/ 2080 w 4648"/>
              <a:gd name="T103" fmla="*/ 857 h 888"/>
              <a:gd name="T104" fmla="*/ 2324 w 4648"/>
              <a:gd name="T105" fmla="*/ 887 h 888"/>
              <a:gd name="T106" fmla="*/ 2202 w 4648"/>
              <a:gd name="T107" fmla="*/ 857 h 888"/>
              <a:gd name="T108" fmla="*/ 2324 w 4648"/>
              <a:gd name="T109" fmla="*/ 887 h 888"/>
              <a:gd name="T110" fmla="*/ 2447 w 4648"/>
              <a:gd name="T111" fmla="*/ 887 h 888"/>
              <a:gd name="T112" fmla="*/ 2444 w 4648"/>
              <a:gd name="T113" fmla="*/ 872 h 888"/>
              <a:gd name="T114" fmla="*/ 2475 w 4648"/>
              <a:gd name="T115" fmla="*/ 763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8" h="888">
                <a:moveTo>
                  <a:pt x="2690" y="30"/>
                </a:moveTo>
                <a:lnTo>
                  <a:pt x="2568" y="30"/>
                </a:lnTo>
                <a:lnTo>
                  <a:pt x="2568" y="0"/>
                </a:lnTo>
                <a:lnTo>
                  <a:pt x="2690" y="0"/>
                </a:lnTo>
                <a:lnTo>
                  <a:pt x="2690" y="30"/>
                </a:lnTo>
                <a:close/>
                <a:moveTo>
                  <a:pt x="2935" y="30"/>
                </a:moveTo>
                <a:lnTo>
                  <a:pt x="2812" y="30"/>
                </a:lnTo>
                <a:lnTo>
                  <a:pt x="2812" y="0"/>
                </a:lnTo>
                <a:lnTo>
                  <a:pt x="2935" y="0"/>
                </a:lnTo>
                <a:lnTo>
                  <a:pt x="2935" y="30"/>
                </a:lnTo>
                <a:close/>
                <a:moveTo>
                  <a:pt x="3179" y="30"/>
                </a:moveTo>
                <a:lnTo>
                  <a:pt x="3057" y="30"/>
                </a:lnTo>
                <a:lnTo>
                  <a:pt x="3057" y="0"/>
                </a:lnTo>
                <a:lnTo>
                  <a:pt x="3179" y="0"/>
                </a:lnTo>
                <a:lnTo>
                  <a:pt x="3179" y="30"/>
                </a:lnTo>
                <a:close/>
                <a:moveTo>
                  <a:pt x="3424" y="30"/>
                </a:moveTo>
                <a:lnTo>
                  <a:pt x="3302" y="30"/>
                </a:lnTo>
                <a:lnTo>
                  <a:pt x="3302" y="0"/>
                </a:lnTo>
                <a:lnTo>
                  <a:pt x="3424" y="0"/>
                </a:lnTo>
                <a:lnTo>
                  <a:pt x="3424" y="30"/>
                </a:lnTo>
                <a:close/>
                <a:moveTo>
                  <a:pt x="3669" y="30"/>
                </a:moveTo>
                <a:lnTo>
                  <a:pt x="3546" y="30"/>
                </a:lnTo>
                <a:lnTo>
                  <a:pt x="3546" y="0"/>
                </a:lnTo>
                <a:lnTo>
                  <a:pt x="3669" y="0"/>
                </a:lnTo>
                <a:lnTo>
                  <a:pt x="3669" y="30"/>
                </a:lnTo>
                <a:close/>
                <a:moveTo>
                  <a:pt x="3913" y="30"/>
                </a:moveTo>
                <a:lnTo>
                  <a:pt x="3791" y="30"/>
                </a:lnTo>
                <a:lnTo>
                  <a:pt x="3791" y="0"/>
                </a:lnTo>
                <a:lnTo>
                  <a:pt x="3913" y="0"/>
                </a:lnTo>
                <a:lnTo>
                  <a:pt x="3913" y="30"/>
                </a:lnTo>
                <a:close/>
                <a:moveTo>
                  <a:pt x="4158" y="30"/>
                </a:moveTo>
                <a:lnTo>
                  <a:pt x="4036" y="30"/>
                </a:lnTo>
                <a:lnTo>
                  <a:pt x="4036" y="0"/>
                </a:lnTo>
                <a:lnTo>
                  <a:pt x="4158" y="0"/>
                </a:lnTo>
                <a:lnTo>
                  <a:pt x="4158" y="30"/>
                </a:lnTo>
                <a:close/>
                <a:moveTo>
                  <a:pt x="4403" y="30"/>
                </a:moveTo>
                <a:lnTo>
                  <a:pt x="4280" y="30"/>
                </a:lnTo>
                <a:lnTo>
                  <a:pt x="4280" y="0"/>
                </a:lnTo>
                <a:lnTo>
                  <a:pt x="4403" y="0"/>
                </a:lnTo>
                <a:lnTo>
                  <a:pt x="4403" y="30"/>
                </a:lnTo>
                <a:close/>
                <a:moveTo>
                  <a:pt x="4647" y="30"/>
                </a:moveTo>
                <a:lnTo>
                  <a:pt x="4525" y="30"/>
                </a:lnTo>
                <a:lnTo>
                  <a:pt x="4525" y="0"/>
                </a:lnTo>
                <a:lnTo>
                  <a:pt x="4647" y="0"/>
                </a:lnTo>
                <a:lnTo>
                  <a:pt x="4647" y="30"/>
                </a:lnTo>
                <a:close/>
                <a:moveTo>
                  <a:pt x="2475" y="152"/>
                </a:moveTo>
                <a:lnTo>
                  <a:pt x="2444" y="152"/>
                </a:lnTo>
                <a:lnTo>
                  <a:pt x="2444" y="29"/>
                </a:lnTo>
                <a:lnTo>
                  <a:pt x="2475" y="29"/>
                </a:lnTo>
                <a:lnTo>
                  <a:pt x="2475" y="152"/>
                </a:lnTo>
                <a:close/>
                <a:moveTo>
                  <a:pt x="2475" y="396"/>
                </a:moveTo>
                <a:lnTo>
                  <a:pt x="2444" y="396"/>
                </a:lnTo>
                <a:lnTo>
                  <a:pt x="2444" y="274"/>
                </a:lnTo>
                <a:lnTo>
                  <a:pt x="2475" y="274"/>
                </a:lnTo>
                <a:lnTo>
                  <a:pt x="2475" y="396"/>
                </a:lnTo>
                <a:close/>
                <a:moveTo>
                  <a:pt x="2475" y="641"/>
                </a:moveTo>
                <a:lnTo>
                  <a:pt x="2444" y="641"/>
                </a:lnTo>
                <a:lnTo>
                  <a:pt x="2444" y="518"/>
                </a:lnTo>
                <a:lnTo>
                  <a:pt x="2475" y="518"/>
                </a:lnTo>
                <a:lnTo>
                  <a:pt x="2475" y="641"/>
                </a:lnTo>
                <a:close/>
                <a:moveTo>
                  <a:pt x="123" y="887"/>
                </a:moveTo>
                <a:lnTo>
                  <a:pt x="0" y="887"/>
                </a:lnTo>
                <a:lnTo>
                  <a:pt x="0" y="857"/>
                </a:lnTo>
                <a:lnTo>
                  <a:pt x="123" y="857"/>
                </a:lnTo>
                <a:lnTo>
                  <a:pt x="123" y="887"/>
                </a:lnTo>
                <a:close/>
                <a:moveTo>
                  <a:pt x="367" y="887"/>
                </a:moveTo>
                <a:lnTo>
                  <a:pt x="245" y="887"/>
                </a:lnTo>
                <a:lnTo>
                  <a:pt x="245" y="857"/>
                </a:lnTo>
                <a:lnTo>
                  <a:pt x="367" y="857"/>
                </a:lnTo>
                <a:lnTo>
                  <a:pt x="367" y="887"/>
                </a:lnTo>
                <a:close/>
                <a:moveTo>
                  <a:pt x="612" y="887"/>
                </a:moveTo>
                <a:lnTo>
                  <a:pt x="490" y="887"/>
                </a:lnTo>
                <a:lnTo>
                  <a:pt x="490" y="857"/>
                </a:lnTo>
                <a:lnTo>
                  <a:pt x="612" y="857"/>
                </a:lnTo>
                <a:lnTo>
                  <a:pt x="612" y="887"/>
                </a:lnTo>
                <a:close/>
                <a:moveTo>
                  <a:pt x="857" y="887"/>
                </a:moveTo>
                <a:lnTo>
                  <a:pt x="734" y="887"/>
                </a:lnTo>
                <a:lnTo>
                  <a:pt x="734" y="857"/>
                </a:lnTo>
                <a:lnTo>
                  <a:pt x="857" y="857"/>
                </a:lnTo>
                <a:lnTo>
                  <a:pt x="857" y="887"/>
                </a:lnTo>
                <a:close/>
                <a:moveTo>
                  <a:pt x="1101" y="887"/>
                </a:moveTo>
                <a:lnTo>
                  <a:pt x="979" y="887"/>
                </a:lnTo>
                <a:lnTo>
                  <a:pt x="979" y="857"/>
                </a:lnTo>
                <a:lnTo>
                  <a:pt x="1101" y="857"/>
                </a:lnTo>
                <a:lnTo>
                  <a:pt x="1101" y="887"/>
                </a:lnTo>
                <a:close/>
                <a:moveTo>
                  <a:pt x="1346" y="887"/>
                </a:moveTo>
                <a:lnTo>
                  <a:pt x="1223" y="887"/>
                </a:lnTo>
                <a:lnTo>
                  <a:pt x="1223" y="857"/>
                </a:lnTo>
                <a:lnTo>
                  <a:pt x="1346" y="857"/>
                </a:lnTo>
                <a:lnTo>
                  <a:pt x="1346" y="887"/>
                </a:lnTo>
                <a:close/>
                <a:moveTo>
                  <a:pt x="1590" y="887"/>
                </a:moveTo>
                <a:lnTo>
                  <a:pt x="1468" y="887"/>
                </a:lnTo>
                <a:lnTo>
                  <a:pt x="1468" y="857"/>
                </a:lnTo>
                <a:lnTo>
                  <a:pt x="1590" y="857"/>
                </a:lnTo>
                <a:lnTo>
                  <a:pt x="1590" y="887"/>
                </a:lnTo>
                <a:close/>
                <a:moveTo>
                  <a:pt x="1835" y="887"/>
                </a:moveTo>
                <a:lnTo>
                  <a:pt x="1713" y="887"/>
                </a:lnTo>
                <a:lnTo>
                  <a:pt x="1713" y="857"/>
                </a:lnTo>
                <a:lnTo>
                  <a:pt x="1835" y="857"/>
                </a:lnTo>
                <a:lnTo>
                  <a:pt x="1835" y="887"/>
                </a:lnTo>
                <a:close/>
                <a:moveTo>
                  <a:pt x="2080" y="887"/>
                </a:moveTo>
                <a:lnTo>
                  <a:pt x="1957" y="887"/>
                </a:lnTo>
                <a:lnTo>
                  <a:pt x="1957" y="857"/>
                </a:lnTo>
                <a:lnTo>
                  <a:pt x="2080" y="857"/>
                </a:lnTo>
                <a:lnTo>
                  <a:pt x="2080" y="887"/>
                </a:lnTo>
                <a:close/>
                <a:moveTo>
                  <a:pt x="2324" y="887"/>
                </a:moveTo>
                <a:lnTo>
                  <a:pt x="2202" y="887"/>
                </a:lnTo>
                <a:lnTo>
                  <a:pt x="2202" y="857"/>
                </a:lnTo>
                <a:lnTo>
                  <a:pt x="2324" y="857"/>
                </a:lnTo>
                <a:lnTo>
                  <a:pt x="2324" y="887"/>
                </a:lnTo>
                <a:close/>
                <a:moveTo>
                  <a:pt x="2475" y="887"/>
                </a:moveTo>
                <a:lnTo>
                  <a:pt x="2447" y="887"/>
                </a:lnTo>
                <a:lnTo>
                  <a:pt x="2447" y="872"/>
                </a:lnTo>
                <a:lnTo>
                  <a:pt x="2444" y="872"/>
                </a:lnTo>
                <a:lnTo>
                  <a:pt x="2444" y="763"/>
                </a:lnTo>
                <a:lnTo>
                  <a:pt x="2475" y="763"/>
                </a:lnTo>
                <a:lnTo>
                  <a:pt x="2475" y="887"/>
                </a:lnTo>
                <a:close/>
              </a:path>
            </a:pathLst>
          </a:custGeom>
          <a:solidFill>
            <a:schemeClr val="accent4"/>
          </a:solidFill>
          <a:ln>
            <a:noFill/>
          </a:ln>
          <a:effectLst/>
        </p:spPr>
        <p:txBody>
          <a:bodyPr wrap="none" anchor="ctr"/>
          <a:lstStyle/>
          <a:p>
            <a:endParaRPr lang="en-US" sz="900" dirty="0"/>
          </a:p>
        </p:txBody>
      </p:sp>
      <p:sp>
        <p:nvSpPr>
          <p:cNvPr id="34" name="Subtitle 2">
            <a:extLst>
              <a:ext uri="{FF2B5EF4-FFF2-40B4-BE49-F238E27FC236}">
                <a16:creationId xmlns:a16="http://schemas.microsoft.com/office/drawing/2014/main" id="{450E330D-9C81-1046-B524-1DA406D10012}"/>
              </a:ext>
            </a:extLst>
          </p:cNvPr>
          <p:cNvSpPr txBox="1">
            <a:spLocks/>
          </p:cNvSpPr>
          <p:nvPr/>
        </p:nvSpPr>
        <p:spPr>
          <a:xfrm>
            <a:off x="6096000" y="1984641"/>
            <a:ext cx="4544755"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35" name="TextBox 34">
            <a:extLst>
              <a:ext uri="{FF2B5EF4-FFF2-40B4-BE49-F238E27FC236}">
                <a16:creationId xmlns:a16="http://schemas.microsoft.com/office/drawing/2014/main" id="{02E74B8C-82AE-0D44-B6DE-7E6136D67C8B}"/>
              </a:ext>
            </a:extLst>
          </p:cNvPr>
          <p:cNvSpPr txBox="1"/>
          <p:nvPr/>
        </p:nvSpPr>
        <p:spPr>
          <a:xfrm>
            <a:off x="6096000" y="1647509"/>
            <a:ext cx="143943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38" name="Subtitle 2">
            <a:extLst>
              <a:ext uri="{FF2B5EF4-FFF2-40B4-BE49-F238E27FC236}">
                <a16:creationId xmlns:a16="http://schemas.microsoft.com/office/drawing/2014/main" id="{BD8F5043-F4A6-B04E-95B2-1F08F7B9F6BF}"/>
              </a:ext>
            </a:extLst>
          </p:cNvPr>
          <p:cNvSpPr txBox="1">
            <a:spLocks/>
          </p:cNvSpPr>
          <p:nvPr/>
        </p:nvSpPr>
        <p:spPr>
          <a:xfrm>
            <a:off x="6096000" y="3096960"/>
            <a:ext cx="4544755"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39" name="TextBox 38">
            <a:extLst>
              <a:ext uri="{FF2B5EF4-FFF2-40B4-BE49-F238E27FC236}">
                <a16:creationId xmlns:a16="http://schemas.microsoft.com/office/drawing/2014/main" id="{56C310F4-B526-0742-8EF7-3F1AB43F3E35}"/>
              </a:ext>
            </a:extLst>
          </p:cNvPr>
          <p:cNvSpPr txBox="1"/>
          <p:nvPr/>
        </p:nvSpPr>
        <p:spPr>
          <a:xfrm>
            <a:off x="6096000" y="2759828"/>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41" name="Subtitle 2">
            <a:extLst>
              <a:ext uri="{FF2B5EF4-FFF2-40B4-BE49-F238E27FC236}">
                <a16:creationId xmlns:a16="http://schemas.microsoft.com/office/drawing/2014/main" id="{90077951-F384-5141-97B2-8C4938F6B584}"/>
              </a:ext>
            </a:extLst>
          </p:cNvPr>
          <p:cNvSpPr txBox="1">
            <a:spLocks/>
          </p:cNvSpPr>
          <p:nvPr/>
        </p:nvSpPr>
        <p:spPr>
          <a:xfrm>
            <a:off x="6096000" y="4223012"/>
            <a:ext cx="4544755"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2" name="TextBox 41">
            <a:extLst>
              <a:ext uri="{FF2B5EF4-FFF2-40B4-BE49-F238E27FC236}">
                <a16:creationId xmlns:a16="http://schemas.microsoft.com/office/drawing/2014/main" id="{B8EEB8B2-0D9A-6748-B68D-EE7D380A6912}"/>
              </a:ext>
            </a:extLst>
          </p:cNvPr>
          <p:cNvSpPr txBox="1"/>
          <p:nvPr/>
        </p:nvSpPr>
        <p:spPr>
          <a:xfrm>
            <a:off x="6096000" y="3885880"/>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44" name="Subtitle 2">
            <a:extLst>
              <a:ext uri="{FF2B5EF4-FFF2-40B4-BE49-F238E27FC236}">
                <a16:creationId xmlns:a16="http://schemas.microsoft.com/office/drawing/2014/main" id="{0F2770FA-D16C-334E-BAB8-31EDF538CACC}"/>
              </a:ext>
            </a:extLst>
          </p:cNvPr>
          <p:cNvSpPr txBox="1">
            <a:spLocks/>
          </p:cNvSpPr>
          <p:nvPr/>
        </p:nvSpPr>
        <p:spPr>
          <a:xfrm>
            <a:off x="6096000" y="5354556"/>
            <a:ext cx="4544755"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5" name="TextBox 44">
            <a:extLst>
              <a:ext uri="{FF2B5EF4-FFF2-40B4-BE49-F238E27FC236}">
                <a16:creationId xmlns:a16="http://schemas.microsoft.com/office/drawing/2014/main" id="{4023E61E-30F3-D746-99A3-76C9AD09D8A8}"/>
              </a:ext>
            </a:extLst>
          </p:cNvPr>
          <p:cNvSpPr txBox="1"/>
          <p:nvPr/>
        </p:nvSpPr>
        <p:spPr>
          <a:xfrm>
            <a:off x="6096000" y="5017424"/>
            <a:ext cx="1474699"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21" name="TextBox 20">
            <a:extLst>
              <a:ext uri="{FF2B5EF4-FFF2-40B4-BE49-F238E27FC236}">
                <a16:creationId xmlns:a16="http://schemas.microsoft.com/office/drawing/2014/main" id="{AF91B7AA-AE45-7343-9419-F8E634769DE8}"/>
              </a:ext>
            </a:extLst>
          </p:cNvPr>
          <p:cNvSpPr txBox="1"/>
          <p:nvPr/>
        </p:nvSpPr>
        <p:spPr>
          <a:xfrm>
            <a:off x="1309920" y="1961558"/>
            <a:ext cx="356188" cy="669414"/>
          </a:xfrm>
          <a:prstGeom prst="rect">
            <a:avLst/>
          </a:prstGeom>
          <a:noFill/>
        </p:spPr>
        <p:txBody>
          <a:bodyPr wrap="none" rtlCol="0" anchor="ctr">
            <a:spAutoFit/>
          </a:bodyPr>
          <a:lstStyle/>
          <a:p>
            <a:pPr algn="ctr"/>
            <a:r>
              <a:rPr lang="en-US" sz="3750" b="1" dirty="0">
                <a:solidFill>
                  <a:schemeClr val="bg1"/>
                </a:solidFill>
                <a:latin typeface="Segoe UI Light" panose="020B0502040204020203" pitchFamily="34" charset="0"/>
                <a:cs typeface="Poppins" pitchFamily="2" charset="77"/>
              </a:rPr>
              <a:t>1</a:t>
            </a:r>
          </a:p>
        </p:txBody>
      </p:sp>
      <p:sp>
        <p:nvSpPr>
          <p:cNvPr id="22" name="TextBox 21">
            <a:extLst>
              <a:ext uri="{FF2B5EF4-FFF2-40B4-BE49-F238E27FC236}">
                <a16:creationId xmlns:a16="http://schemas.microsoft.com/office/drawing/2014/main" id="{F6D2280D-1C58-2345-B7F1-28C79210FC75}"/>
              </a:ext>
            </a:extLst>
          </p:cNvPr>
          <p:cNvSpPr txBox="1"/>
          <p:nvPr/>
        </p:nvSpPr>
        <p:spPr>
          <a:xfrm>
            <a:off x="2919420" y="3045377"/>
            <a:ext cx="433131" cy="669414"/>
          </a:xfrm>
          <a:prstGeom prst="rect">
            <a:avLst/>
          </a:prstGeom>
          <a:noFill/>
        </p:spPr>
        <p:txBody>
          <a:bodyPr wrap="none" rtlCol="0" anchor="ctr">
            <a:spAutoFit/>
          </a:bodyPr>
          <a:lstStyle/>
          <a:p>
            <a:pPr algn="ctr"/>
            <a:r>
              <a:rPr lang="en-US" sz="3750" b="1" dirty="0">
                <a:solidFill>
                  <a:schemeClr val="bg1"/>
                </a:solidFill>
                <a:latin typeface="Segoe UI Light" panose="020B0502040204020203" pitchFamily="34" charset="0"/>
                <a:cs typeface="Poppins" pitchFamily="2" charset="77"/>
              </a:rPr>
              <a:t>2</a:t>
            </a:r>
          </a:p>
        </p:txBody>
      </p:sp>
      <p:sp>
        <p:nvSpPr>
          <p:cNvPr id="24" name="TextBox 23">
            <a:extLst>
              <a:ext uri="{FF2B5EF4-FFF2-40B4-BE49-F238E27FC236}">
                <a16:creationId xmlns:a16="http://schemas.microsoft.com/office/drawing/2014/main" id="{D5381FAD-264E-9345-8705-73EAB3010518}"/>
              </a:ext>
            </a:extLst>
          </p:cNvPr>
          <p:cNvSpPr txBox="1"/>
          <p:nvPr/>
        </p:nvSpPr>
        <p:spPr>
          <a:xfrm>
            <a:off x="2899817" y="4396976"/>
            <a:ext cx="433131" cy="669414"/>
          </a:xfrm>
          <a:prstGeom prst="rect">
            <a:avLst/>
          </a:prstGeom>
          <a:noFill/>
        </p:spPr>
        <p:txBody>
          <a:bodyPr wrap="none" rtlCol="0" anchor="ctr">
            <a:spAutoFit/>
          </a:bodyPr>
          <a:lstStyle/>
          <a:p>
            <a:pPr algn="ctr"/>
            <a:r>
              <a:rPr lang="en-US" sz="3750" b="1" dirty="0">
                <a:solidFill>
                  <a:schemeClr val="bg1"/>
                </a:solidFill>
                <a:latin typeface="Segoe UI Light" panose="020B0502040204020203" pitchFamily="34" charset="0"/>
                <a:cs typeface="Poppins" pitchFamily="2" charset="77"/>
              </a:rPr>
              <a:t>3</a:t>
            </a:r>
          </a:p>
        </p:txBody>
      </p:sp>
      <p:sp>
        <p:nvSpPr>
          <p:cNvPr id="25" name="TextBox 24">
            <a:extLst>
              <a:ext uri="{FF2B5EF4-FFF2-40B4-BE49-F238E27FC236}">
                <a16:creationId xmlns:a16="http://schemas.microsoft.com/office/drawing/2014/main" id="{8EC75A0B-BC50-1A45-9DC4-FD0E50DF4638}"/>
              </a:ext>
            </a:extLst>
          </p:cNvPr>
          <p:cNvSpPr txBox="1"/>
          <p:nvPr/>
        </p:nvSpPr>
        <p:spPr>
          <a:xfrm>
            <a:off x="1268241" y="5491517"/>
            <a:ext cx="439544" cy="669414"/>
          </a:xfrm>
          <a:prstGeom prst="rect">
            <a:avLst/>
          </a:prstGeom>
          <a:noFill/>
        </p:spPr>
        <p:txBody>
          <a:bodyPr wrap="none" rtlCol="0" anchor="ctr">
            <a:spAutoFit/>
          </a:bodyPr>
          <a:lstStyle/>
          <a:p>
            <a:pPr algn="ctr"/>
            <a:r>
              <a:rPr lang="en-US" sz="3750" b="1" dirty="0">
                <a:solidFill>
                  <a:schemeClr val="bg1"/>
                </a:solidFill>
                <a:latin typeface="Segoe UI Light" panose="020B0502040204020203" pitchFamily="34" charset="0"/>
                <a:cs typeface="Poppins" pitchFamily="2" charset="77"/>
              </a:rPr>
              <a:t>4</a:t>
            </a:r>
          </a:p>
        </p:txBody>
      </p:sp>
      <p:sp>
        <p:nvSpPr>
          <p:cNvPr id="26" name="Titel 1">
            <a:extLst>
              <a:ext uri="{FF2B5EF4-FFF2-40B4-BE49-F238E27FC236}">
                <a16:creationId xmlns:a16="http://schemas.microsoft.com/office/drawing/2014/main" id="{58C15771-01D7-489C-AC9C-A9C93897E062}"/>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Process slide</a:t>
            </a:r>
          </a:p>
        </p:txBody>
      </p:sp>
    </p:spTree>
    <p:custDataLst>
      <p:tags r:id="rId1"/>
    </p:custDataLst>
    <p:extLst>
      <p:ext uri="{BB962C8B-B14F-4D97-AF65-F5344CB8AC3E}">
        <p14:creationId xmlns:p14="http://schemas.microsoft.com/office/powerpoint/2010/main" val="57005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6EF0E27-3EA0-4C48-8070-FF6AA26C0106}"/>
              </a:ext>
            </a:extLst>
          </p:cNvPr>
          <p:cNvSpPr>
            <a:spLocks noChangeArrowheads="1"/>
          </p:cNvSpPr>
          <p:nvPr/>
        </p:nvSpPr>
        <p:spPr bwMode="auto">
          <a:xfrm>
            <a:off x="762000" y="5609092"/>
            <a:ext cx="10666476" cy="113772"/>
          </a:xfrm>
          <a:prstGeom prst="roundRect">
            <a:avLst>
              <a:gd name="adj" fmla="val 50000"/>
            </a:avLst>
          </a:pr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 name="Freeform 4">
            <a:extLst>
              <a:ext uri="{FF2B5EF4-FFF2-40B4-BE49-F238E27FC236}">
                <a16:creationId xmlns:a16="http://schemas.microsoft.com/office/drawing/2014/main" id="{BC25DE8C-FC04-7042-9053-645F24844A19}"/>
              </a:ext>
            </a:extLst>
          </p:cNvPr>
          <p:cNvSpPr>
            <a:spLocks noChangeArrowheads="1"/>
          </p:cNvSpPr>
          <p:nvPr/>
        </p:nvSpPr>
        <p:spPr bwMode="auto">
          <a:xfrm>
            <a:off x="3593294" y="5349231"/>
            <a:ext cx="615743" cy="615743"/>
          </a:xfrm>
          <a:custGeom>
            <a:avLst/>
            <a:gdLst>
              <a:gd name="T0" fmla="*/ 1441 w 1442"/>
              <a:gd name="T1" fmla="*/ 721 h 1444"/>
              <a:gd name="T2" fmla="*/ 1441 w 1442"/>
              <a:gd name="T3" fmla="*/ 721 h 1444"/>
              <a:gd name="T4" fmla="*/ 721 w 1442"/>
              <a:gd name="T5" fmla="*/ 0 h 1444"/>
              <a:gd name="T6" fmla="*/ 721 w 1442"/>
              <a:gd name="T7" fmla="*/ 0 h 1444"/>
              <a:gd name="T8" fmla="*/ 0 w 1442"/>
              <a:gd name="T9" fmla="*/ 721 h 1444"/>
              <a:gd name="T10" fmla="*/ 0 w 1442"/>
              <a:gd name="T11" fmla="*/ 721 h 1444"/>
              <a:gd name="T12" fmla="*/ 721 w 1442"/>
              <a:gd name="T13" fmla="*/ 1443 h 1444"/>
              <a:gd name="T14" fmla="*/ 721 w 1442"/>
              <a:gd name="T15" fmla="*/ 1443 h 1444"/>
              <a:gd name="T16" fmla="*/ 1441 w 1442"/>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2" h="1444">
                <a:moveTo>
                  <a:pt x="1441" y="721"/>
                </a:moveTo>
                <a:lnTo>
                  <a:pt x="1441" y="721"/>
                </a:lnTo>
                <a:cubicBezTo>
                  <a:pt x="1441"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1" y="1120"/>
                  <a:pt x="1441" y="721"/>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useBgFill="1">
        <p:nvSpPr>
          <p:cNvPr id="6" name="Freeform 5">
            <a:extLst>
              <a:ext uri="{FF2B5EF4-FFF2-40B4-BE49-F238E27FC236}">
                <a16:creationId xmlns:a16="http://schemas.microsoft.com/office/drawing/2014/main" id="{EAC8E7FB-16FA-0447-A2EB-BE35ABF29D62}"/>
              </a:ext>
            </a:extLst>
          </p:cNvPr>
          <p:cNvSpPr>
            <a:spLocks noChangeArrowheads="1"/>
          </p:cNvSpPr>
          <p:nvPr/>
        </p:nvSpPr>
        <p:spPr bwMode="auto">
          <a:xfrm>
            <a:off x="3760882" y="5518701"/>
            <a:ext cx="276803" cy="278686"/>
          </a:xfrm>
          <a:custGeom>
            <a:avLst/>
            <a:gdLst>
              <a:gd name="T0" fmla="*/ 649 w 650"/>
              <a:gd name="T1" fmla="*/ 325 h 652"/>
              <a:gd name="T2" fmla="*/ 649 w 650"/>
              <a:gd name="T3" fmla="*/ 325 h 652"/>
              <a:gd name="T4" fmla="*/ 325 w 650"/>
              <a:gd name="T5" fmla="*/ 0 h 652"/>
              <a:gd name="T6" fmla="*/ 325 w 650"/>
              <a:gd name="T7" fmla="*/ 0 h 652"/>
              <a:gd name="T8" fmla="*/ 0 w 650"/>
              <a:gd name="T9" fmla="*/ 325 h 652"/>
              <a:gd name="T10" fmla="*/ 0 w 650"/>
              <a:gd name="T11" fmla="*/ 325 h 652"/>
              <a:gd name="T12" fmla="*/ 325 w 650"/>
              <a:gd name="T13" fmla="*/ 651 h 652"/>
              <a:gd name="T14" fmla="*/ 325 w 650"/>
              <a:gd name="T15" fmla="*/ 651 h 652"/>
              <a:gd name="T16" fmla="*/ 649 w 650"/>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652">
                <a:moveTo>
                  <a:pt x="649" y="325"/>
                </a:moveTo>
                <a:lnTo>
                  <a:pt x="649" y="325"/>
                </a:lnTo>
                <a:cubicBezTo>
                  <a:pt x="649" y="146"/>
                  <a:pt x="505" y="0"/>
                  <a:pt x="325" y="0"/>
                </a:cubicBezTo>
                <a:lnTo>
                  <a:pt x="325" y="0"/>
                </a:lnTo>
                <a:cubicBezTo>
                  <a:pt x="146" y="0"/>
                  <a:pt x="0" y="146"/>
                  <a:pt x="0" y="325"/>
                </a:cubicBezTo>
                <a:lnTo>
                  <a:pt x="0" y="325"/>
                </a:lnTo>
                <a:cubicBezTo>
                  <a:pt x="0" y="505"/>
                  <a:pt x="146" y="651"/>
                  <a:pt x="325" y="651"/>
                </a:cubicBezTo>
                <a:lnTo>
                  <a:pt x="325" y="651"/>
                </a:lnTo>
                <a:cubicBezTo>
                  <a:pt x="505" y="651"/>
                  <a:pt x="649" y="505"/>
                  <a:pt x="649"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8">
            <a:extLst>
              <a:ext uri="{FF2B5EF4-FFF2-40B4-BE49-F238E27FC236}">
                <a16:creationId xmlns:a16="http://schemas.microsoft.com/office/drawing/2014/main" id="{A7029D66-5E45-D44C-803A-90AC76EAC23D}"/>
              </a:ext>
            </a:extLst>
          </p:cNvPr>
          <p:cNvSpPr>
            <a:spLocks noChangeArrowheads="1"/>
          </p:cNvSpPr>
          <p:nvPr/>
        </p:nvSpPr>
        <p:spPr bwMode="auto">
          <a:xfrm>
            <a:off x="2956837" y="1946634"/>
            <a:ext cx="1888657" cy="3110730"/>
          </a:xfrm>
          <a:custGeom>
            <a:avLst/>
            <a:gdLst>
              <a:gd name="T0" fmla="*/ 3862 w 4423"/>
              <a:gd name="T1" fmla="*/ 0 h 7286"/>
              <a:gd name="T2" fmla="*/ 559 w 4423"/>
              <a:gd name="T3" fmla="*/ 0 h 7286"/>
              <a:gd name="T4" fmla="*/ 559 w 4423"/>
              <a:gd name="T5" fmla="*/ 0 h 7286"/>
              <a:gd name="T6" fmla="*/ 0 w 4423"/>
              <a:gd name="T7" fmla="*/ 559 h 7286"/>
              <a:gd name="T8" fmla="*/ 0 w 4423"/>
              <a:gd name="T9" fmla="*/ 5348 h 7286"/>
              <a:gd name="T10" fmla="*/ 0 w 4423"/>
              <a:gd name="T11" fmla="*/ 5348 h 7286"/>
              <a:gd name="T12" fmla="*/ 559 w 4423"/>
              <a:gd name="T13" fmla="*/ 5908 h 7286"/>
              <a:gd name="T14" fmla="*/ 1323 w 4423"/>
              <a:gd name="T15" fmla="*/ 5908 h 7286"/>
              <a:gd name="T16" fmla="*/ 2044 w 4423"/>
              <a:gd name="T17" fmla="*/ 7157 h 7286"/>
              <a:gd name="T18" fmla="*/ 2044 w 4423"/>
              <a:gd name="T19" fmla="*/ 7157 h 7286"/>
              <a:gd name="T20" fmla="*/ 2378 w 4423"/>
              <a:gd name="T21" fmla="*/ 7157 h 7286"/>
              <a:gd name="T22" fmla="*/ 3098 w 4423"/>
              <a:gd name="T23" fmla="*/ 5908 h 7286"/>
              <a:gd name="T24" fmla="*/ 3862 w 4423"/>
              <a:gd name="T25" fmla="*/ 5908 h 7286"/>
              <a:gd name="T26" fmla="*/ 3862 w 4423"/>
              <a:gd name="T27" fmla="*/ 5908 h 7286"/>
              <a:gd name="T28" fmla="*/ 4422 w 4423"/>
              <a:gd name="T29" fmla="*/ 5348 h 7286"/>
              <a:gd name="T30" fmla="*/ 4422 w 4423"/>
              <a:gd name="T31" fmla="*/ 559 h 7286"/>
              <a:gd name="T32" fmla="*/ 4422 w 4423"/>
              <a:gd name="T33" fmla="*/ 559 h 7286"/>
              <a:gd name="T34" fmla="*/ 3862 w 4423"/>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3" h="7286">
                <a:moveTo>
                  <a:pt x="3862"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8" y="7285"/>
                  <a:pt x="2304" y="7285"/>
                  <a:pt x="2378" y="7157"/>
                </a:cubicBezTo>
                <a:lnTo>
                  <a:pt x="3098" y="5908"/>
                </a:lnTo>
                <a:lnTo>
                  <a:pt x="3862" y="5908"/>
                </a:lnTo>
                <a:lnTo>
                  <a:pt x="3862" y="5908"/>
                </a:lnTo>
                <a:cubicBezTo>
                  <a:pt x="4171" y="5908"/>
                  <a:pt x="4422" y="5657"/>
                  <a:pt x="4422" y="5348"/>
                </a:cubicBezTo>
                <a:lnTo>
                  <a:pt x="4422" y="559"/>
                </a:lnTo>
                <a:lnTo>
                  <a:pt x="4422" y="559"/>
                </a:lnTo>
                <a:cubicBezTo>
                  <a:pt x="4422" y="250"/>
                  <a:pt x="4171" y="0"/>
                  <a:pt x="3862" y="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3" name="Freeform 2">
            <a:extLst>
              <a:ext uri="{FF2B5EF4-FFF2-40B4-BE49-F238E27FC236}">
                <a16:creationId xmlns:a16="http://schemas.microsoft.com/office/drawing/2014/main" id="{9B1838FA-68B0-A044-ABF7-1805B28127A9}"/>
              </a:ext>
            </a:extLst>
          </p:cNvPr>
          <p:cNvSpPr>
            <a:spLocks noChangeArrowheads="1"/>
          </p:cNvSpPr>
          <p:nvPr/>
        </p:nvSpPr>
        <p:spPr bwMode="auto">
          <a:xfrm>
            <a:off x="1396574" y="5349231"/>
            <a:ext cx="615743" cy="615743"/>
          </a:xfrm>
          <a:custGeom>
            <a:avLst/>
            <a:gdLst>
              <a:gd name="T0" fmla="*/ 1443 w 1444"/>
              <a:gd name="T1" fmla="*/ 721 h 1444"/>
              <a:gd name="T2" fmla="*/ 1443 w 1444"/>
              <a:gd name="T3" fmla="*/ 721 h 1444"/>
              <a:gd name="T4" fmla="*/ 722 w 1444"/>
              <a:gd name="T5" fmla="*/ 0 h 1444"/>
              <a:gd name="T6" fmla="*/ 722 w 1444"/>
              <a:gd name="T7" fmla="*/ 0 h 1444"/>
              <a:gd name="T8" fmla="*/ 0 w 1444"/>
              <a:gd name="T9" fmla="*/ 721 h 1444"/>
              <a:gd name="T10" fmla="*/ 0 w 1444"/>
              <a:gd name="T11" fmla="*/ 721 h 1444"/>
              <a:gd name="T12" fmla="*/ 722 w 1444"/>
              <a:gd name="T13" fmla="*/ 1443 h 1444"/>
              <a:gd name="T14" fmla="*/ 722 w 1444"/>
              <a:gd name="T15" fmla="*/ 1443 h 1444"/>
              <a:gd name="T16" fmla="*/ 1443 w 1444"/>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4" h="1444">
                <a:moveTo>
                  <a:pt x="1443" y="721"/>
                </a:moveTo>
                <a:lnTo>
                  <a:pt x="1443" y="721"/>
                </a:lnTo>
                <a:cubicBezTo>
                  <a:pt x="1443" y="323"/>
                  <a:pt x="1120" y="0"/>
                  <a:pt x="722" y="0"/>
                </a:cubicBezTo>
                <a:lnTo>
                  <a:pt x="722" y="0"/>
                </a:lnTo>
                <a:cubicBezTo>
                  <a:pt x="323" y="0"/>
                  <a:pt x="0" y="323"/>
                  <a:pt x="0" y="721"/>
                </a:cubicBezTo>
                <a:lnTo>
                  <a:pt x="0" y="721"/>
                </a:lnTo>
                <a:cubicBezTo>
                  <a:pt x="0" y="1120"/>
                  <a:pt x="323" y="1443"/>
                  <a:pt x="722" y="1443"/>
                </a:cubicBezTo>
                <a:lnTo>
                  <a:pt x="722" y="1443"/>
                </a:lnTo>
                <a:cubicBezTo>
                  <a:pt x="1120" y="1443"/>
                  <a:pt x="1443" y="1120"/>
                  <a:pt x="1443" y="721"/>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useBgFill="1">
        <p:nvSpPr>
          <p:cNvPr id="4" name="Freeform 3">
            <a:extLst>
              <a:ext uri="{FF2B5EF4-FFF2-40B4-BE49-F238E27FC236}">
                <a16:creationId xmlns:a16="http://schemas.microsoft.com/office/drawing/2014/main" id="{78E9A22D-71B5-5246-8247-D4FAA71A30FD}"/>
              </a:ext>
            </a:extLst>
          </p:cNvPr>
          <p:cNvSpPr>
            <a:spLocks noChangeArrowheads="1"/>
          </p:cNvSpPr>
          <p:nvPr/>
        </p:nvSpPr>
        <p:spPr bwMode="auto">
          <a:xfrm>
            <a:off x="1566045" y="5518701"/>
            <a:ext cx="278686" cy="278686"/>
          </a:xfrm>
          <a:custGeom>
            <a:avLst/>
            <a:gdLst>
              <a:gd name="T0" fmla="*/ 650 w 651"/>
              <a:gd name="T1" fmla="*/ 325 h 652"/>
              <a:gd name="T2" fmla="*/ 650 w 651"/>
              <a:gd name="T3" fmla="*/ 325 h 652"/>
              <a:gd name="T4" fmla="*/ 326 w 651"/>
              <a:gd name="T5" fmla="*/ 0 h 652"/>
              <a:gd name="T6" fmla="*/ 326 w 651"/>
              <a:gd name="T7" fmla="*/ 0 h 652"/>
              <a:gd name="T8" fmla="*/ 0 w 651"/>
              <a:gd name="T9" fmla="*/ 325 h 652"/>
              <a:gd name="T10" fmla="*/ 0 w 651"/>
              <a:gd name="T11" fmla="*/ 325 h 652"/>
              <a:gd name="T12" fmla="*/ 326 w 651"/>
              <a:gd name="T13" fmla="*/ 651 h 652"/>
              <a:gd name="T14" fmla="*/ 326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6" y="0"/>
                </a:cubicBezTo>
                <a:lnTo>
                  <a:pt x="326" y="0"/>
                </a:lnTo>
                <a:cubicBezTo>
                  <a:pt x="146" y="0"/>
                  <a:pt x="0" y="146"/>
                  <a:pt x="0" y="325"/>
                </a:cubicBezTo>
                <a:lnTo>
                  <a:pt x="0" y="325"/>
                </a:lnTo>
                <a:cubicBezTo>
                  <a:pt x="0" y="505"/>
                  <a:pt x="146" y="651"/>
                  <a:pt x="326" y="651"/>
                </a:cubicBezTo>
                <a:lnTo>
                  <a:pt x="326"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 name="Freeform 9">
            <a:extLst>
              <a:ext uri="{FF2B5EF4-FFF2-40B4-BE49-F238E27FC236}">
                <a16:creationId xmlns:a16="http://schemas.microsoft.com/office/drawing/2014/main" id="{8B9C8BF9-D14F-F14F-B069-DF79C6A88569}"/>
              </a:ext>
            </a:extLst>
          </p:cNvPr>
          <p:cNvSpPr>
            <a:spLocks noChangeArrowheads="1"/>
          </p:cNvSpPr>
          <p:nvPr/>
        </p:nvSpPr>
        <p:spPr bwMode="auto">
          <a:xfrm>
            <a:off x="762000" y="1946633"/>
            <a:ext cx="1888658" cy="3110731"/>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7" name="Freeform 6">
            <a:extLst>
              <a:ext uri="{FF2B5EF4-FFF2-40B4-BE49-F238E27FC236}">
                <a16:creationId xmlns:a16="http://schemas.microsoft.com/office/drawing/2014/main" id="{621A3F23-823B-0847-AA9B-58759136B646}"/>
              </a:ext>
            </a:extLst>
          </p:cNvPr>
          <p:cNvSpPr>
            <a:spLocks noChangeArrowheads="1"/>
          </p:cNvSpPr>
          <p:nvPr/>
        </p:nvSpPr>
        <p:spPr bwMode="auto">
          <a:xfrm>
            <a:off x="5788129" y="5349231"/>
            <a:ext cx="615743" cy="615743"/>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useBgFill="1">
        <p:nvSpPr>
          <p:cNvPr id="8" name="Freeform 7">
            <a:extLst>
              <a:ext uri="{FF2B5EF4-FFF2-40B4-BE49-F238E27FC236}">
                <a16:creationId xmlns:a16="http://schemas.microsoft.com/office/drawing/2014/main" id="{6054974B-932D-5345-B3CF-830616536577}"/>
              </a:ext>
            </a:extLst>
          </p:cNvPr>
          <p:cNvSpPr>
            <a:spLocks noChangeArrowheads="1"/>
          </p:cNvSpPr>
          <p:nvPr/>
        </p:nvSpPr>
        <p:spPr bwMode="auto">
          <a:xfrm>
            <a:off x="5957600" y="5518701"/>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 name="Freeform 10">
            <a:extLst>
              <a:ext uri="{FF2B5EF4-FFF2-40B4-BE49-F238E27FC236}">
                <a16:creationId xmlns:a16="http://schemas.microsoft.com/office/drawing/2014/main" id="{F8329EB9-56E0-3D4F-B9F0-D7508B5CFC49}"/>
              </a:ext>
            </a:extLst>
          </p:cNvPr>
          <p:cNvSpPr>
            <a:spLocks noChangeArrowheads="1"/>
          </p:cNvSpPr>
          <p:nvPr/>
        </p:nvSpPr>
        <p:spPr bwMode="auto">
          <a:xfrm>
            <a:off x="5151673" y="1946634"/>
            <a:ext cx="1888657" cy="3110730"/>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74F0CDEA-AD62-5440-B261-7D38617FA5D4}"/>
              </a:ext>
            </a:extLst>
          </p:cNvPr>
          <p:cNvSpPr>
            <a:spLocks noChangeArrowheads="1"/>
          </p:cNvSpPr>
          <p:nvPr/>
        </p:nvSpPr>
        <p:spPr bwMode="auto">
          <a:xfrm>
            <a:off x="7982965" y="5349231"/>
            <a:ext cx="615743" cy="615743"/>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useBgFill="1">
        <p:nvSpPr>
          <p:cNvPr id="17" name="Freeform 16">
            <a:extLst>
              <a:ext uri="{FF2B5EF4-FFF2-40B4-BE49-F238E27FC236}">
                <a16:creationId xmlns:a16="http://schemas.microsoft.com/office/drawing/2014/main" id="{D26A0A9D-2EE1-D349-A534-BA9A86328A23}"/>
              </a:ext>
            </a:extLst>
          </p:cNvPr>
          <p:cNvSpPr>
            <a:spLocks noChangeArrowheads="1"/>
          </p:cNvSpPr>
          <p:nvPr/>
        </p:nvSpPr>
        <p:spPr bwMode="auto">
          <a:xfrm>
            <a:off x="8152436" y="5518701"/>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 name="Freeform 17">
            <a:extLst>
              <a:ext uri="{FF2B5EF4-FFF2-40B4-BE49-F238E27FC236}">
                <a16:creationId xmlns:a16="http://schemas.microsoft.com/office/drawing/2014/main" id="{7B21E0F6-8CFA-C748-8648-5335C623982B}"/>
              </a:ext>
            </a:extLst>
          </p:cNvPr>
          <p:cNvSpPr>
            <a:spLocks noChangeArrowheads="1"/>
          </p:cNvSpPr>
          <p:nvPr/>
        </p:nvSpPr>
        <p:spPr bwMode="auto">
          <a:xfrm>
            <a:off x="7346508" y="1946634"/>
            <a:ext cx="1888657" cy="3110730"/>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0" name="Freeform 19">
            <a:extLst>
              <a:ext uri="{FF2B5EF4-FFF2-40B4-BE49-F238E27FC236}">
                <a16:creationId xmlns:a16="http://schemas.microsoft.com/office/drawing/2014/main" id="{FB7C000B-8AB5-9D44-9FC2-91A67C77196F}"/>
              </a:ext>
            </a:extLst>
          </p:cNvPr>
          <p:cNvSpPr>
            <a:spLocks noChangeArrowheads="1"/>
          </p:cNvSpPr>
          <p:nvPr/>
        </p:nvSpPr>
        <p:spPr bwMode="auto">
          <a:xfrm>
            <a:off x="10177800" y="5349231"/>
            <a:ext cx="615743" cy="615743"/>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useBgFill="1">
        <p:nvSpPr>
          <p:cNvPr id="21" name="Freeform 20">
            <a:extLst>
              <a:ext uri="{FF2B5EF4-FFF2-40B4-BE49-F238E27FC236}">
                <a16:creationId xmlns:a16="http://schemas.microsoft.com/office/drawing/2014/main" id="{B2E271E2-4494-0C4B-9D1D-F69C1B83EE6C}"/>
              </a:ext>
            </a:extLst>
          </p:cNvPr>
          <p:cNvSpPr>
            <a:spLocks noChangeArrowheads="1"/>
          </p:cNvSpPr>
          <p:nvPr/>
        </p:nvSpPr>
        <p:spPr bwMode="auto">
          <a:xfrm>
            <a:off x="10347271" y="5518701"/>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2" name="Freeform 21">
            <a:extLst>
              <a:ext uri="{FF2B5EF4-FFF2-40B4-BE49-F238E27FC236}">
                <a16:creationId xmlns:a16="http://schemas.microsoft.com/office/drawing/2014/main" id="{20A58439-5B65-564E-8A6D-90BFEB58CDED}"/>
              </a:ext>
            </a:extLst>
          </p:cNvPr>
          <p:cNvSpPr>
            <a:spLocks noChangeArrowheads="1"/>
          </p:cNvSpPr>
          <p:nvPr/>
        </p:nvSpPr>
        <p:spPr bwMode="auto">
          <a:xfrm>
            <a:off x="9541344" y="1946634"/>
            <a:ext cx="1888657" cy="3110730"/>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5" name="TextBox 24">
            <a:extLst>
              <a:ext uri="{FF2B5EF4-FFF2-40B4-BE49-F238E27FC236}">
                <a16:creationId xmlns:a16="http://schemas.microsoft.com/office/drawing/2014/main" id="{C5C5FC15-29B2-4D4E-A74F-7A276D55EDFE}"/>
              </a:ext>
            </a:extLst>
          </p:cNvPr>
          <p:cNvSpPr txBox="1"/>
          <p:nvPr/>
        </p:nvSpPr>
        <p:spPr>
          <a:xfrm>
            <a:off x="1250956" y="2193323"/>
            <a:ext cx="1015021" cy="338554"/>
          </a:xfrm>
          <a:prstGeom prst="rect">
            <a:avLst/>
          </a:prstGeom>
          <a:noFill/>
        </p:spPr>
        <p:txBody>
          <a:bodyPr wrap="none" rtlCol="0" anchor="b"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a:t>
            </a:r>
          </a:p>
        </p:txBody>
      </p:sp>
      <p:sp>
        <p:nvSpPr>
          <p:cNvPr id="26" name="Subtitle 2">
            <a:extLst>
              <a:ext uri="{FF2B5EF4-FFF2-40B4-BE49-F238E27FC236}">
                <a16:creationId xmlns:a16="http://schemas.microsoft.com/office/drawing/2014/main" id="{4C8F4756-1534-464B-80AB-69BE60E35946}"/>
              </a:ext>
            </a:extLst>
          </p:cNvPr>
          <p:cNvSpPr txBox="1">
            <a:spLocks/>
          </p:cNvSpPr>
          <p:nvPr/>
        </p:nvSpPr>
        <p:spPr>
          <a:xfrm>
            <a:off x="898517" y="2534972"/>
            <a:ext cx="1611857" cy="16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a:t>
            </a:r>
          </a:p>
        </p:txBody>
      </p:sp>
      <p:sp>
        <p:nvSpPr>
          <p:cNvPr id="29" name="TextBox 28">
            <a:extLst>
              <a:ext uri="{FF2B5EF4-FFF2-40B4-BE49-F238E27FC236}">
                <a16:creationId xmlns:a16="http://schemas.microsoft.com/office/drawing/2014/main" id="{932A65F4-041F-394B-AEF5-CAB057703A0A}"/>
              </a:ext>
            </a:extLst>
          </p:cNvPr>
          <p:cNvSpPr txBox="1"/>
          <p:nvPr/>
        </p:nvSpPr>
        <p:spPr>
          <a:xfrm>
            <a:off x="3446733" y="2193323"/>
            <a:ext cx="1015021" cy="338554"/>
          </a:xfrm>
          <a:prstGeom prst="rect">
            <a:avLst/>
          </a:prstGeom>
          <a:noFill/>
        </p:spPr>
        <p:txBody>
          <a:bodyPr wrap="none" rtlCol="0" anchor="b"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a:t>
            </a:r>
          </a:p>
        </p:txBody>
      </p:sp>
      <p:sp>
        <p:nvSpPr>
          <p:cNvPr id="30" name="Subtitle 2">
            <a:extLst>
              <a:ext uri="{FF2B5EF4-FFF2-40B4-BE49-F238E27FC236}">
                <a16:creationId xmlns:a16="http://schemas.microsoft.com/office/drawing/2014/main" id="{DA72B6E5-5061-AF48-B362-DAD5DA0AA8D8}"/>
              </a:ext>
            </a:extLst>
          </p:cNvPr>
          <p:cNvSpPr txBox="1">
            <a:spLocks/>
          </p:cNvSpPr>
          <p:nvPr/>
        </p:nvSpPr>
        <p:spPr>
          <a:xfrm>
            <a:off x="3094294" y="2534972"/>
            <a:ext cx="1611857" cy="16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a:t>
            </a:r>
          </a:p>
        </p:txBody>
      </p:sp>
      <p:sp>
        <p:nvSpPr>
          <p:cNvPr id="36" name="TextBox 35">
            <a:extLst>
              <a:ext uri="{FF2B5EF4-FFF2-40B4-BE49-F238E27FC236}">
                <a16:creationId xmlns:a16="http://schemas.microsoft.com/office/drawing/2014/main" id="{3FC6BDC1-FA16-8140-A4D3-225A77EA3414}"/>
              </a:ext>
            </a:extLst>
          </p:cNvPr>
          <p:cNvSpPr txBox="1"/>
          <p:nvPr/>
        </p:nvSpPr>
        <p:spPr>
          <a:xfrm>
            <a:off x="5642511" y="2193323"/>
            <a:ext cx="1015021" cy="338554"/>
          </a:xfrm>
          <a:prstGeom prst="rect">
            <a:avLst/>
          </a:prstGeom>
          <a:noFill/>
        </p:spPr>
        <p:txBody>
          <a:bodyPr wrap="none" rtlCol="0" anchor="b"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a:t>
            </a:r>
          </a:p>
        </p:txBody>
      </p:sp>
      <p:sp>
        <p:nvSpPr>
          <p:cNvPr id="37" name="Subtitle 2">
            <a:extLst>
              <a:ext uri="{FF2B5EF4-FFF2-40B4-BE49-F238E27FC236}">
                <a16:creationId xmlns:a16="http://schemas.microsoft.com/office/drawing/2014/main" id="{A7999A7F-24B6-0345-B7BC-16BAE99D4827}"/>
              </a:ext>
            </a:extLst>
          </p:cNvPr>
          <p:cNvSpPr txBox="1">
            <a:spLocks/>
          </p:cNvSpPr>
          <p:nvPr/>
        </p:nvSpPr>
        <p:spPr>
          <a:xfrm>
            <a:off x="5290072" y="2534972"/>
            <a:ext cx="1611857" cy="16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a:t>
            </a:r>
          </a:p>
        </p:txBody>
      </p:sp>
      <p:sp>
        <p:nvSpPr>
          <p:cNvPr id="39" name="TextBox 38">
            <a:extLst>
              <a:ext uri="{FF2B5EF4-FFF2-40B4-BE49-F238E27FC236}">
                <a16:creationId xmlns:a16="http://schemas.microsoft.com/office/drawing/2014/main" id="{346529E6-40D4-4F48-B3C8-5A670C0721EA}"/>
              </a:ext>
            </a:extLst>
          </p:cNvPr>
          <p:cNvSpPr txBox="1"/>
          <p:nvPr/>
        </p:nvSpPr>
        <p:spPr>
          <a:xfrm>
            <a:off x="7838288" y="2193323"/>
            <a:ext cx="1015021" cy="338554"/>
          </a:xfrm>
          <a:prstGeom prst="rect">
            <a:avLst/>
          </a:prstGeom>
          <a:noFill/>
        </p:spPr>
        <p:txBody>
          <a:bodyPr wrap="none" rtlCol="0" anchor="b"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a:t>
            </a:r>
          </a:p>
        </p:txBody>
      </p:sp>
      <p:sp>
        <p:nvSpPr>
          <p:cNvPr id="40" name="Subtitle 2">
            <a:extLst>
              <a:ext uri="{FF2B5EF4-FFF2-40B4-BE49-F238E27FC236}">
                <a16:creationId xmlns:a16="http://schemas.microsoft.com/office/drawing/2014/main" id="{7CA5A667-135B-3042-BDA6-A82F9DD12E4E}"/>
              </a:ext>
            </a:extLst>
          </p:cNvPr>
          <p:cNvSpPr txBox="1">
            <a:spLocks/>
          </p:cNvSpPr>
          <p:nvPr/>
        </p:nvSpPr>
        <p:spPr>
          <a:xfrm>
            <a:off x="7485849" y="2534972"/>
            <a:ext cx="1611857" cy="16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a:t>
            </a:r>
          </a:p>
        </p:txBody>
      </p:sp>
      <p:sp>
        <p:nvSpPr>
          <p:cNvPr id="42" name="TextBox 41">
            <a:extLst>
              <a:ext uri="{FF2B5EF4-FFF2-40B4-BE49-F238E27FC236}">
                <a16:creationId xmlns:a16="http://schemas.microsoft.com/office/drawing/2014/main" id="{D3F0CB12-360A-B945-8411-57A341EEC39E}"/>
              </a:ext>
            </a:extLst>
          </p:cNvPr>
          <p:cNvSpPr txBox="1"/>
          <p:nvPr/>
        </p:nvSpPr>
        <p:spPr>
          <a:xfrm>
            <a:off x="10034065" y="2193323"/>
            <a:ext cx="1015021" cy="338554"/>
          </a:xfrm>
          <a:prstGeom prst="rect">
            <a:avLst/>
          </a:prstGeom>
          <a:noFill/>
        </p:spPr>
        <p:txBody>
          <a:bodyPr wrap="none" rtlCol="0" anchor="b"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a:t>
            </a:r>
          </a:p>
        </p:txBody>
      </p:sp>
      <p:sp>
        <p:nvSpPr>
          <p:cNvPr id="43" name="Subtitle 2">
            <a:extLst>
              <a:ext uri="{FF2B5EF4-FFF2-40B4-BE49-F238E27FC236}">
                <a16:creationId xmlns:a16="http://schemas.microsoft.com/office/drawing/2014/main" id="{D55558BE-0CA3-CD40-9239-09F21139FA2F}"/>
              </a:ext>
            </a:extLst>
          </p:cNvPr>
          <p:cNvSpPr txBox="1">
            <a:spLocks/>
          </p:cNvSpPr>
          <p:nvPr/>
        </p:nvSpPr>
        <p:spPr>
          <a:xfrm>
            <a:off x="9681626" y="2534972"/>
            <a:ext cx="1611857" cy="16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a:t>
            </a:r>
          </a:p>
        </p:txBody>
      </p:sp>
      <p:sp>
        <p:nvSpPr>
          <p:cNvPr id="44" name="TextBox 43">
            <a:extLst>
              <a:ext uri="{FF2B5EF4-FFF2-40B4-BE49-F238E27FC236}">
                <a16:creationId xmlns:a16="http://schemas.microsoft.com/office/drawing/2014/main" id="{EC1D77A3-89EC-C742-ACB8-6CB2F6C2D253}"/>
              </a:ext>
            </a:extLst>
          </p:cNvPr>
          <p:cNvSpPr txBox="1"/>
          <p:nvPr/>
        </p:nvSpPr>
        <p:spPr>
          <a:xfrm>
            <a:off x="1400517" y="6111361"/>
            <a:ext cx="607859" cy="338554"/>
          </a:xfrm>
          <a:prstGeom prst="rect">
            <a:avLst/>
          </a:prstGeom>
          <a:noFill/>
        </p:spPr>
        <p:txBody>
          <a:bodyPr wrap="none" rtlCol="0" anchor="ctr" anchorCtr="0">
            <a:spAutoFit/>
          </a:bodyPr>
          <a:lstStyle/>
          <a:p>
            <a:pPr algn="ctr"/>
            <a:r>
              <a:rPr lang="en-US" sz="1600" b="1" dirty="0">
                <a:solidFill>
                  <a:schemeClr val="accent1"/>
                </a:solidFill>
                <a:latin typeface="Segoe UI Light" panose="020B0502040204020203" pitchFamily="34" charset="0"/>
                <a:ea typeface="League Spartan" charset="0"/>
                <a:cs typeface="Poppins" pitchFamily="2" charset="77"/>
              </a:rPr>
              <a:t>2020</a:t>
            </a:r>
          </a:p>
        </p:txBody>
      </p:sp>
      <p:sp>
        <p:nvSpPr>
          <p:cNvPr id="45" name="TextBox 44">
            <a:extLst>
              <a:ext uri="{FF2B5EF4-FFF2-40B4-BE49-F238E27FC236}">
                <a16:creationId xmlns:a16="http://schemas.microsoft.com/office/drawing/2014/main" id="{65FEA4B1-FAB1-7B4E-BDD2-5FB1A070F658}"/>
              </a:ext>
            </a:extLst>
          </p:cNvPr>
          <p:cNvSpPr txBox="1"/>
          <p:nvPr/>
        </p:nvSpPr>
        <p:spPr>
          <a:xfrm>
            <a:off x="3611383" y="6111361"/>
            <a:ext cx="575799" cy="338554"/>
          </a:xfrm>
          <a:prstGeom prst="rect">
            <a:avLst/>
          </a:prstGeom>
          <a:noFill/>
        </p:spPr>
        <p:txBody>
          <a:bodyPr wrap="none" rtlCol="0" anchor="ctr" anchorCtr="0">
            <a:spAutoFit/>
          </a:bodyPr>
          <a:lstStyle/>
          <a:p>
            <a:pPr algn="ctr"/>
            <a:r>
              <a:rPr lang="en-US" sz="1600" b="1" dirty="0">
                <a:solidFill>
                  <a:schemeClr val="accent2"/>
                </a:solidFill>
                <a:latin typeface="Segoe UI Light" panose="020B0502040204020203" pitchFamily="34" charset="0"/>
                <a:ea typeface="League Spartan" charset="0"/>
                <a:cs typeface="Poppins" pitchFamily="2" charset="77"/>
              </a:rPr>
              <a:t>2021</a:t>
            </a:r>
          </a:p>
        </p:txBody>
      </p:sp>
      <p:sp>
        <p:nvSpPr>
          <p:cNvPr id="46" name="TextBox 45">
            <a:extLst>
              <a:ext uri="{FF2B5EF4-FFF2-40B4-BE49-F238E27FC236}">
                <a16:creationId xmlns:a16="http://schemas.microsoft.com/office/drawing/2014/main" id="{5D1BD5FE-FAB2-DA48-88AC-9820502F0891}"/>
              </a:ext>
            </a:extLst>
          </p:cNvPr>
          <p:cNvSpPr txBox="1"/>
          <p:nvPr/>
        </p:nvSpPr>
        <p:spPr>
          <a:xfrm>
            <a:off x="5792072" y="6111361"/>
            <a:ext cx="607859" cy="338554"/>
          </a:xfrm>
          <a:prstGeom prst="rect">
            <a:avLst/>
          </a:prstGeom>
          <a:noFill/>
        </p:spPr>
        <p:txBody>
          <a:bodyPr wrap="none" rtlCol="0" anchor="ctr" anchorCtr="0">
            <a:spAutoFit/>
          </a:bodyPr>
          <a:lstStyle/>
          <a:p>
            <a:pPr algn="ctr"/>
            <a:r>
              <a:rPr lang="en-US" sz="1600" b="1" dirty="0">
                <a:solidFill>
                  <a:schemeClr val="accent3"/>
                </a:solidFill>
                <a:latin typeface="Segoe UI Light" panose="020B0502040204020203" pitchFamily="34" charset="0"/>
                <a:ea typeface="League Spartan" charset="0"/>
                <a:cs typeface="Poppins" pitchFamily="2" charset="77"/>
              </a:rPr>
              <a:t>2022</a:t>
            </a:r>
          </a:p>
        </p:txBody>
      </p:sp>
      <p:sp>
        <p:nvSpPr>
          <p:cNvPr id="47" name="TextBox 46">
            <a:extLst>
              <a:ext uri="{FF2B5EF4-FFF2-40B4-BE49-F238E27FC236}">
                <a16:creationId xmlns:a16="http://schemas.microsoft.com/office/drawing/2014/main" id="{C214D705-53B3-B64F-952F-69233B4F1B6D}"/>
              </a:ext>
            </a:extLst>
          </p:cNvPr>
          <p:cNvSpPr txBox="1"/>
          <p:nvPr/>
        </p:nvSpPr>
        <p:spPr>
          <a:xfrm>
            <a:off x="7988790" y="6111361"/>
            <a:ext cx="607859" cy="338554"/>
          </a:xfrm>
          <a:prstGeom prst="rect">
            <a:avLst/>
          </a:prstGeom>
          <a:noFill/>
        </p:spPr>
        <p:txBody>
          <a:bodyPr wrap="none" rtlCol="0" anchor="ctr" anchorCtr="0">
            <a:spAutoFit/>
          </a:bodyPr>
          <a:lstStyle/>
          <a:p>
            <a:pPr algn="ctr"/>
            <a:r>
              <a:rPr lang="en-US" sz="1600" b="1" dirty="0">
                <a:solidFill>
                  <a:schemeClr val="accent4"/>
                </a:solidFill>
                <a:latin typeface="Segoe UI Light" panose="020B0502040204020203" pitchFamily="34" charset="0"/>
                <a:ea typeface="League Spartan" charset="0"/>
                <a:cs typeface="Poppins" pitchFamily="2" charset="77"/>
              </a:rPr>
              <a:t>2023</a:t>
            </a:r>
          </a:p>
        </p:txBody>
      </p:sp>
      <p:sp>
        <p:nvSpPr>
          <p:cNvPr id="48" name="TextBox 47">
            <a:extLst>
              <a:ext uri="{FF2B5EF4-FFF2-40B4-BE49-F238E27FC236}">
                <a16:creationId xmlns:a16="http://schemas.microsoft.com/office/drawing/2014/main" id="{408D4600-33AE-104B-AD32-B91140F96FF7}"/>
              </a:ext>
            </a:extLst>
          </p:cNvPr>
          <p:cNvSpPr txBox="1"/>
          <p:nvPr/>
        </p:nvSpPr>
        <p:spPr>
          <a:xfrm>
            <a:off x="10180139" y="6111361"/>
            <a:ext cx="611065" cy="338554"/>
          </a:xfrm>
          <a:prstGeom prst="rect">
            <a:avLst/>
          </a:prstGeom>
          <a:noFill/>
        </p:spPr>
        <p:txBody>
          <a:bodyPr wrap="none" rtlCol="0" anchor="ctr" anchorCtr="0">
            <a:spAutoFit/>
          </a:bodyPr>
          <a:lstStyle/>
          <a:p>
            <a:pPr algn="ctr"/>
            <a:r>
              <a:rPr lang="en-US" sz="1600" b="1" dirty="0">
                <a:solidFill>
                  <a:schemeClr val="accent5"/>
                </a:solidFill>
                <a:latin typeface="Segoe UI Light" panose="020B0502040204020203" pitchFamily="34" charset="0"/>
                <a:ea typeface="League Spartan" charset="0"/>
                <a:cs typeface="Poppins" pitchFamily="2" charset="77"/>
              </a:rPr>
              <a:t>2024</a:t>
            </a:r>
          </a:p>
        </p:txBody>
      </p:sp>
      <p:sp>
        <p:nvSpPr>
          <p:cNvPr id="35" name="Titel 1">
            <a:extLst>
              <a:ext uri="{FF2B5EF4-FFF2-40B4-BE49-F238E27FC236}">
                <a16:creationId xmlns:a16="http://schemas.microsoft.com/office/drawing/2014/main" id="{DDC6F846-C05B-4EB7-99B1-BE08DE3D9CD2}"/>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Product roadmap</a:t>
            </a:r>
          </a:p>
        </p:txBody>
      </p:sp>
    </p:spTree>
    <p:custDataLst>
      <p:tags r:id="rId1"/>
    </p:custDataLst>
    <p:extLst>
      <p:ext uri="{BB962C8B-B14F-4D97-AF65-F5344CB8AC3E}">
        <p14:creationId xmlns:p14="http://schemas.microsoft.com/office/powerpoint/2010/main" val="192062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a:extLst>
              <a:ext uri="{FF2B5EF4-FFF2-40B4-BE49-F238E27FC236}">
                <a16:creationId xmlns:a16="http://schemas.microsoft.com/office/drawing/2014/main" id="{97E080E8-FE16-AD4F-8474-F087344020C5}"/>
              </a:ext>
            </a:extLst>
          </p:cNvPr>
          <p:cNvSpPr/>
          <p:nvPr/>
        </p:nvSpPr>
        <p:spPr>
          <a:xfrm rot="5400000">
            <a:off x="5940126" y="1918595"/>
            <a:ext cx="3042464" cy="2426817"/>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8" name="Freeform 77">
            <a:extLst>
              <a:ext uri="{FF2B5EF4-FFF2-40B4-BE49-F238E27FC236}">
                <a16:creationId xmlns:a16="http://schemas.microsoft.com/office/drawing/2014/main" id="{C7F12D52-9E92-0440-8E4C-A3DF1695168F}"/>
              </a:ext>
            </a:extLst>
          </p:cNvPr>
          <p:cNvSpPr/>
          <p:nvPr/>
        </p:nvSpPr>
        <p:spPr>
          <a:xfrm rot="5400000">
            <a:off x="4116090" y="1009966"/>
            <a:ext cx="2427421" cy="304257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9" name="Freeform 78">
            <a:extLst>
              <a:ext uri="{FF2B5EF4-FFF2-40B4-BE49-F238E27FC236}">
                <a16:creationId xmlns:a16="http://schemas.microsoft.com/office/drawing/2014/main" id="{D4F77FFF-CB03-7340-A4D2-2EEFD0C7B4D9}"/>
              </a:ext>
            </a:extLst>
          </p:cNvPr>
          <p:cNvSpPr/>
          <p:nvPr/>
        </p:nvSpPr>
        <p:spPr>
          <a:xfrm rot="5400000">
            <a:off x="3209547" y="3450834"/>
            <a:ext cx="3042737" cy="2427361"/>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0" name="Freeform 79">
            <a:extLst>
              <a:ext uri="{FF2B5EF4-FFF2-40B4-BE49-F238E27FC236}">
                <a16:creationId xmlns:a16="http://schemas.microsoft.com/office/drawing/2014/main" id="{E067C105-1CEF-584F-A511-47FFD8134067}"/>
              </a:ext>
            </a:extLst>
          </p:cNvPr>
          <p:cNvSpPr/>
          <p:nvPr/>
        </p:nvSpPr>
        <p:spPr>
          <a:xfrm rot="5400000">
            <a:off x="5650526" y="3743939"/>
            <a:ext cx="2425519" cy="3040604"/>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TextBox 36">
            <a:extLst>
              <a:ext uri="{FF2B5EF4-FFF2-40B4-BE49-F238E27FC236}">
                <a16:creationId xmlns:a16="http://schemas.microsoft.com/office/drawing/2014/main" id="{9972781B-B6B7-2144-AF4A-4E37DC8B0E24}"/>
              </a:ext>
            </a:extLst>
          </p:cNvPr>
          <p:cNvSpPr txBox="1"/>
          <p:nvPr/>
        </p:nvSpPr>
        <p:spPr>
          <a:xfrm>
            <a:off x="5905943" y="2060501"/>
            <a:ext cx="582211" cy="553998"/>
          </a:xfrm>
          <a:prstGeom prst="rect">
            <a:avLst/>
          </a:prstGeom>
          <a:noFill/>
        </p:spPr>
        <p:txBody>
          <a:bodyPr wrap="none" rtlCol="0" anchor="ctr" anchorCtr="0">
            <a:spAutoFit/>
          </a:bodyPr>
          <a:lstStyle/>
          <a:p>
            <a:pPr algn="ctr"/>
            <a:r>
              <a:rPr lang="en-US" sz="3000" b="1" dirty="0">
                <a:solidFill>
                  <a:schemeClr val="bg1"/>
                </a:solidFill>
                <a:latin typeface="Segoe UI Light" panose="020B0502040204020203" pitchFamily="34" charset="0"/>
                <a:ea typeface="League Spartan" charset="0"/>
                <a:cs typeface="Poppins" pitchFamily="2" charset="77"/>
              </a:rPr>
              <a:t>02</a:t>
            </a:r>
          </a:p>
        </p:txBody>
      </p:sp>
      <p:sp>
        <p:nvSpPr>
          <p:cNvPr id="38" name="TextBox 37">
            <a:extLst>
              <a:ext uri="{FF2B5EF4-FFF2-40B4-BE49-F238E27FC236}">
                <a16:creationId xmlns:a16="http://schemas.microsoft.com/office/drawing/2014/main" id="{1BA5758D-B06A-164F-96B8-6B714E82279D}"/>
              </a:ext>
            </a:extLst>
          </p:cNvPr>
          <p:cNvSpPr txBox="1"/>
          <p:nvPr/>
        </p:nvSpPr>
        <p:spPr>
          <a:xfrm>
            <a:off x="5702712" y="5180047"/>
            <a:ext cx="588623" cy="553998"/>
          </a:xfrm>
          <a:prstGeom prst="rect">
            <a:avLst/>
          </a:prstGeom>
          <a:noFill/>
        </p:spPr>
        <p:txBody>
          <a:bodyPr wrap="none" rtlCol="0" anchor="ctr" anchorCtr="0">
            <a:spAutoFit/>
          </a:bodyPr>
          <a:lstStyle/>
          <a:p>
            <a:pPr algn="ctr"/>
            <a:r>
              <a:rPr lang="en-US" sz="3000" b="1" dirty="0">
                <a:solidFill>
                  <a:schemeClr val="bg1"/>
                </a:solidFill>
                <a:latin typeface="Segoe UI Light" panose="020B0502040204020203" pitchFamily="34" charset="0"/>
                <a:ea typeface="League Spartan" charset="0"/>
                <a:cs typeface="Poppins" pitchFamily="2" charset="77"/>
              </a:rPr>
              <a:t>04</a:t>
            </a:r>
          </a:p>
        </p:txBody>
      </p:sp>
      <p:sp>
        <p:nvSpPr>
          <p:cNvPr id="39" name="TextBox 38">
            <a:extLst>
              <a:ext uri="{FF2B5EF4-FFF2-40B4-BE49-F238E27FC236}">
                <a16:creationId xmlns:a16="http://schemas.microsoft.com/office/drawing/2014/main" id="{7F8A3664-E360-3648-90C6-85B65E6B8EE1}"/>
              </a:ext>
            </a:extLst>
          </p:cNvPr>
          <p:cNvSpPr txBox="1"/>
          <p:nvPr/>
        </p:nvSpPr>
        <p:spPr>
          <a:xfrm>
            <a:off x="7363705" y="3634500"/>
            <a:ext cx="582211" cy="553998"/>
          </a:xfrm>
          <a:prstGeom prst="rect">
            <a:avLst/>
          </a:prstGeom>
          <a:noFill/>
        </p:spPr>
        <p:txBody>
          <a:bodyPr wrap="none" rtlCol="0" anchor="ctr" anchorCtr="0">
            <a:spAutoFit/>
          </a:bodyPr>
          <a:lstStyle/>
          <a:p>
            <a:pPr algn="ctr"/>
            <a:r>
              <a:rPr lang="en-US" sz="3000" b="1" dirty="0">
                <a:solidFill>
                  <a:schemeClr val="bg1"/>
                </a:solidFill>
                <a:latin typeface="Segoe UI Light" panose="020B0502040204020203" pitchFamily="34" charset="0"/>
                <a:ea typeface="League Spartan" charset="0"/>
                <a:cs typeface="Poppins" pitchFamily="2" charset="77"/>
              </a:rPr>
              <a:t>03</a:t>
            </a:r>
          </a:p>
        </p:txBody>
      </p:sp>
      <p:sp>
        <p:nvSpPr>
          <p:cNvPr id="40" name="TextBox 39">
            <a:extLst>
              <a:ext uri="{FF2B5EF4-FFF2-40B4-BE49-F238E27FC236}">
                <a16:creationId xmlns:a16="http://schemas.microsoft.com/office/drawing/2014/main" id="{6D1BAE2C-333A-AA4C-91DE-D9FACA6B49EC}"/>
              </a:ext>
            </a:extLst>
          </p:cNvPr>
          <p:cNvSpPr txBox="1"/>
          <p:nvPr/>
        </p:nvSpPr>
        <p:spPr>
          <a:xfrm>
            <a:off x="4276541" y="3530366"/>
            <a:ext cx="521297" cy="553998"/>
          </a:xfrm>
          <a:prstGeom prst="rect">
            <a:avLst/>
          </a:prstGeom>
          <a:noFill/>
        </p:spPr>
        <p:txBody>
          <a:bodyPr wrap="none" rtlCol="0" anchor="ctr" anchorCtr="0">
            <a:spAutoFit/>
          </a:bodyPr>
          <a:lstStyle/>
          <a:p>
            <a:pPr algn="ctr"/>
            <a:r>
              <a:rPr lang="en-US" sz="3000" b="1" dirty="0">
                <a:solidFill>
                  <a:schemeClr val="bg1"/>
                </a:solidFill>
                <a:latin typeface="Segoe UI Light" panose="020B0502040204020203" pitchFamily="34" charset="0"/>
                <a:ea typeface="League Spartan" charset="0"/>
                <a:cs typeface="Poppins" pitchFamily="2" charset="77"/>
              </a:rPr>
              <a:t>01</a:t>
            </a:r>
          </a:p>
        </p:txBody>
      </p:sp>
      <p:sp>
        <p:nvSpPr>
          <p:cNvPr id="41" name="TextBox 40">
            <a:extLst>
              <a:ext uri="{FF2B5EF4-FFF2-40B4-BE49-F238E27FC236}">
                <a16:creationId xmlns:a16="http://schemas.microsoft.com/office/drawing/2014/main" id="{8ADFDCBB-0C84-684C-9987-EEA7C6E6AEA9}"/>
              </a:ext>
            </a:extLst>
          </p:cNvPr>
          <p:cNvSpPr txBox="1"/>
          <p:nvPr/>
        </p:nvSpPr>
        <p:spPr>
          <a:xfrm>
            <a:off x="8821823" y="1772333"/>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42" name="Subtitle 2">
            <a:extLst>
              <a:ext uri="{FF2B5EF4-FFF2-40B4-BE49-F238E27FC236}">
                <a16:creationId xmlns:a16="http://schemas.microsoft.com/office/drawing/2014/main" id="{6C0E2967-ED4D-E041-A7BA-92F5A5E37A00}"/>
              </a:ext>
            </a:extLst>
          </p:cNvPr>
          <p:cNvSpPr txBox="1">
            <a:spLocks/>
          </p:cNvSpPr>
          <p:nvPr/>
        </p:nvSpPr>
        <p:spPr>
          <a:xfrm>
            <a:off x="8821824" y="2160412"/>
            <a:ext cx="2608177"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5" name="TextBox 44">
            <a:extLst>
              <a:ext uri="{FF2B5EF4-FFF2-40B4-BE49-F238E27FC236}">
                <a16:creationId xmlns:a16="http://schemas.microsoft.com/office/drawing/2014/main" id="{B615510F-0DD7-EF43-B8C2-F27C9026760C}"/>
              </a:ext>
            </a:extLst>
          </p:cNvPr>
          <p:cNvSpPr txBox="1"/>
          <p:nvPr/>
        </p:nvSpPr>
        <p:spPr>
          <a:xfrm>
            <a:off x="8821823" y="4512124"/>
            <a:ext cx="1474699"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46" name="Subtitle 2">
            <a:extLst>
              <a:ext uri="{FF2B5EF4-FFF2-40B4-BE49-F238E27FC236}">
                <a16:creationId xmlns:a16="http://schemas.microsoft.com/office/drawing/2014/main" id="{02DB20CD-C485-754B-A6B1-4E1CA52727C6}"/>
              </a:ext>
            </a:extLst>
          </p:cNvPr>
          <p:cNvSpPr txBox="1">
            <a:spLocks/>
          </p:cNvSpPr>
          <p:nvPr/>
        </p:nvSpPr>
        <p:spPr>
          <a:xfrm>
            <a:off x="8821824" y="4900203"/>
            <a:ext cx="2608177"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8" name="TextBox 47">
            <a:extLst>
              <a:ext uri="{FF2B5EF4-FFF2-40B4-BE49-F238E27FC236}">
                <a16:creationId xmlns:a16="http://schemas.microsoft.com/office/drawing/2014/main" id="{495486BC-1AF2-ED46-B24E-161563522D08}"/>
              </a:ext>
            </a:extLst>
          </p:cNvPr>
          <p:cNvSpPr txBox="1"/>
          <p:nvPr/>
        </p:nvSpPr>
        <p:spPr>
          <a:xfrm>
            <a:off x="1895942" y="1772333"/>
            <a:ext cx="1471493"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49" name="Subtitle 2">
            <a:extLst>
              <a:ext uri="{FF2B5EF4-FFF2-40B4-BE49-F238E27FC236}">
                <a16:creationId xmlns:a16="http://schemas.microsoft.com/office/drawing/2014/main" id="{A3F49A70-0329-F34C-A3CB-FAEC305A76C9}"/>
              </a:ext>
            </a:extLst>
          </p:cNvPr>
          <p:cNvSpPr txBox="1">
            <a:spLocks/>
          </p:cNvSpPr>
          <p:nvPr/>
        </p:nvSpPr>
        <p:spPr>
          <a:xfrm>
            <a:off x="759259" y="2160412"/>
            <a:ext cx="2608177"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51" name="TextBox 50">
            <a:extLst>
              <a:ext uri="{FF2B5EF4-FFF2-40B4-BE49-F238E27FC236}">
                <a16:creationId xmlns:a16="http://schemas.microsoft.com/office/drawing/2014/main" id="{BE40FC42-B6C4-5A40-9AB6-75047875B6D3}"/>
              </a:ext>
            </a:extLst>
          </p:cNvPr>
          <p:cNvSpPr txBox="1"/>
          <p:nvPr/>
        </p:nvSpPr>
        <p:spPr>
          <a:xfrm>
            <a:off x="1928003" y="4512124"/>
            <a:ext cx="1439432"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52" name="Subtitle 2">
            <a:extLst>
              <a:ext uri="{FF2B5EF4-FFF2-40B4-BE49-F238E27FC236}">
                <a16:creationId xmlns:a16="http://schemas.microsoft.com/office/drawing/2014/main" id="{F2E8D031-3A30-5044-BC54-E2654874F146}"/>
              </a:ext>
            </a:extLst>
          </p:cNvPr>
          <p:cNvSpPr txBox="1">
            <a:spLocks/>
          </p:cNvSpPr>
          <p:nvPr/>
        </p:nvSpPr>
        <p:spPr>
          <a:xfrm>
            <a:off x="759259" y="4900203"/>
            <a:ext cx="2608177"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53" name="Freeform 1023">
            <a:extLst>
              <a:ext uri="{FF2B5EF4-FFF2-40B4-BE49-F238E27FC236}">
                <a16:creationId xmlns:a16="http://schemas.microsoft.com/office/drawing/2014/main" id="{129B0FC0-F993-0641-86DB-C0145FB28E27}"/>
              </a:ext>
            </a:extLst>
          </p:cNvPr>
          <p:cNvSpPr>
            <a:spLocks noChangeAspect="1" noChangeArrowheads="1"/>
          </p:cNvSpPr>
          <p:nvPr/>
        </p:nvSpPr>
        <p:spPr bwMode="auto">
          <a:xfrm>
            <a:off x="6714028" y="4900203"/>
            <a:ext cx="637039" cy="637039"/>
          </a:xfrm>
          <a:custGeom>
            <a:avLst/>
            <a:gdLst>
              <a:gd name="T0" fmla="*/ 3670157 w 290207"/>
              <a:gd name="T1" fmla="*/ 5477950 h 290151"/>
              <a:gd name="T2" fmla="*/ 3670157 w 290207"/>
              <a:gd name="T3" fmla="*/ 4845325 h 290151"/>
              <a:gd name="T4" fmla="*/ 1584205 w 290207"/>
              <a:gd name="T5" fmla="*/ 4859715 h 290151"/>
              <a:gd name="T6" fmla="*/ 1792085 w 290207"/>
              <a:gd name="T7" fmla="*/ 4126449 h 290151"/>
              <a:gd name="T8" fmla="*/ 2236500 w 290207"/>
              <a:gd name="T9" fmla="*/ 4327731 h 290151"/>
              <a:gd name="T10" fmla="*/ 5240015 w 290207"/>
              <a:gd name="T11" fmla="*/ 1804432 h 290151"/>
              <a:gd name="T12" fmla="*/ 2649283 w 290207"/>
              <a:gd name="T13" fmla="*/ 1423059 h 290151"/>
              <a:gd name="T14" fmla="*/ 3337750 w 290207"/>
              <a:gd name="T15" fmla="*/ 1514130 h 290151"/>
              <a:gd name="T16" fmla="*/ 2649283 w 290207"/>
              <a:gd name="T17" fmla="*/ 1605202 h 290151"/>
              <a:gd name="T18" fmla="*/ 2649283 w 290207"/>
              <a:gd name="T19" fmla="*/ 1423059 h 290151"/>
              <a:gd name="T20" fmla="*/ 1870901 w 290207"/>
              <a:gd name="T21" fmla="*/ 3961101 h 290151"/>
              <a:gd name="T22" fmla="*/ 4874450 w 290207"/>
              <a:gd name="T23" fmla="*/ 1437791 h 290151"/>
              <a:gd name="T24" fmla="*/ 5039301 w 290207"/>
              <a:gd name="T25" fmla="*/ 841146 h 290151"/>
              <a:gd name="T26" fmla="*/ 4752598 w 290207"/>
              <a:gd name="T27" fmla="*/ 1071158 h 290151"/>
              <a:gd name="T28" fmla="*/ 5555429 w 290207"/>
              <a:gd name="T29" fmla="*/ 1495302 h 290151"/>
              <a:gd name="T30" fmla="*/ 5139671 w 290207"/>
              <a:gd name="T31" fmla="*/ 877052 h 290151"/>
              <a:gd name="T32" fmla="*/ 93200 w 290207"/>
              <a:gd name="T33" fmla="*/ 0 h 290151"/>
              <a:gd name="T34" fmla="*/ 4609201 w 290207"/>
              <a:gd name="T35" fmla="*/ 86224 h 290151"/>
              <a:gd name="T36" fmla="*/ 4516025 w 290207"/>
              <a:gd name="T37" fmla="*/ 603897 h 290151"/>
              <a:gd name="T38" fmla="*/ 4429994 w 290207"/>
              <a:gd name="T39" fmla="*/ 172546 h 290151"/>
              <a:gd name="T40" fmla="*/ 179216 w 290207"/>
              <a:gd name="T41" fmla="*/ 5607360 h 290151"/>
              <a:gd name="T42" fmla="*/ 3498122 w 290207"/>
              <a:gd name="T43" fmla="*/ 4759072 h 290151"/>
              <a:gd name="T44" fmla="*/ 4429994 w 290207"/>
              <a:gd name="T45" fmla="*/ 4665598 h 290151"/>
              <a:gd name="T46" fmla="*/ 2544751 w 290207"/>
              <a:gd name="T47" fmla="*/ 4759072 h 290151"/>
              <a:gd name="T48" fmla="*/ 1483861 w 290207"/>
              <a:gd name="T49" fmla="*/ 5075377 h 290151"/>
              <a:gd name="T50" fmla="*/ 587786 w 290207"/>
              <a:gd name="T51" fmla="*/ 4198348 h 290151"/>
              <a:gd name="T52" fmla="*/ 1763397 w 290207"/>
              <a:gd name="T53" fmla="*/ 3012178 h 290151"/>
              <a:gd name="T54" fmla="*/ 1218620 w 290207"/>
              <a:gd name="T55" fmla="*/ 2710236 h 290151"/>
              <a:gd name="T56" fmla="*/ 1218620 w 290207"/>
              <a:gd name="T57" fmla="*/ 1437791 h 290151"/>
              <a:gd name="T58" fmla="*/ 2258041 w 290207"/>
              <a:gd name="T59" fmla="*/ 1524048 h 290151"/>
              <a:gd name="T60" fmla="*/ 1218620 w 290207"/>
              <a:gd name="T61" fmla="*/ 1610319 h 290151"/>
              <a:gd name="T62" fmla="*/ 1218620 w 290207"/>
              <a:gd name="T63" fmla="*/ 2530489 h 290151"/>
              <a:gd name="T64" fmla="*/ 1942626 w 290207"/>
              <a:gd name="T65" fmla="*/ 3012178 h 290151"/>
              <a:gd name="T66" fmla="*/ 759822 w 290207"/>
              <a:gd name="T67" fmla="*/ 4198348 h 290151"/>
              <a:gd name="T68" fmla="*/ 1663024 w 290207"/>
              <a:gd name="T69" fmla="*/ 3932364 h 290151"/>
              <a:gd name="T70" fmla="*/ 4501690 w 290207"/>
              <a:gd name="T71" fmla="*/ 1071158 h 290151"/>
              <a:gd name="T72" fmla="*/ 4487376 w 290207"/>
              <a:gd name="T73" fmla="*/ 927350 h 290151"/>
              <a:gd name="T74" fmla="*/ 4623530 w 290207"/>
              <a:gd name="T75" fmla="*/ 941739 h 290151"/>
              <a:gd name="T76" fmla="*/ 5039301 w 290207"/>
              <a:gd name="T77" fmla="*/ 661380 h 290151"/>
              <a:gd name="T78" fmla="*/ 5677274 w 290207"/>
              <a:gd name="T79" fmla="*/ 1164612 h 290151"/>
              <a:gd name="T80" fmla="*/ 5490922 w 290207"/>
              <a:gd name="T81" fmla="*/ 1804432 h 290151"/>
              <a:gd name="T82" fmla="*/ 5512410 w 290207"/>
              <a:gd name="T83" fmla="*/ 1955386 h 290151"/>
              <a:gd name="T84" fmla="*/ 5390551 w 290207"/>
              <a:gd name="T85" fmla="*/ 1955386 h 290151"/>
              <a:gd name="T86" fmla="*/ 4609201 w 290207"/>
              <a:gd name="T87" fmla="*/ 2695869 h 290151"/>
              <a:gd name="T88" fmla="*/ 4580526 w 290207"/>
              <a:gd name="T89" fmla="*/ 4816592 h 290151"/>
              <a:gd name="T90" fmla="*/ 3584151 w 290207"/>
              <a:gd name="T91" fmla="*/ 5779869 h 290151"/>
              <a:gd name="T92" fmla="*/ 0 w 290207"/>
              <a:gd name="T93" fmla="*/ 5686422 h 290151"/>
              <a:gd name="T94" fmla="*/ 93200 w 290207"/>
              <a:gd name="T95" fmla="*/ 0 h 290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207" h="290151">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bg1"/>
          </a:solidFill>
          <a:ln>
            <a:noFill/>
          </a:ln>
          <a:effectLst/>
        </p:spPr>
        <p:txBody>
          <a:bodyPr anchor="ctr"/>
          <a:lstStyle/>
          <a:p>
            <a:endParaRPr lang="en-US" sz="900" dirty="0"/>
          </a:p>
        </p:txBody>
      </p:sp>
      <p:sp>
        <p:nvSpPr>
          <p:cNvPr id="54" name="Freeform 1024">
            <a:extLst>
              <a:ext uri="{FF2B5EF4-FFF2-40B4-BE49-F238E27FC236}">
                <a16:creationId xmlns:a16="http://schemas.microsoft.com/office/drawing/2014/main" id="{2BC86284-5AD1-BC41-89FF-5D5D148E68FC}"/>
              </a:ext>
            </a:extLst>
          </p:cNvPr>
          <p:cNvSpPr>
            <a:spLocks noChangeAspect="1" noChangeArrowheads="1"/>
          </p:cNvSpPr>
          <p:nvPr/>
        </p:nvSpPr>
        <p:spPr bwMode="auto">
          <a:xfrm>
            <a:off x="4502930" y="4465054"/>
            <a:ext cx="637039" cy="637039"/>
          </a:xfrm>
          <a:custGeom>
            <a:avLst/>
            <a:gdLst>
              <a:gd name="T0" fmla="*/ 2048306 w 290151"/>
              <a:gd name="T1" fmla="*/ 5000275 h 290151"/>
              <a:gd name="T2" fmla="*/ 474371 w 290151"/>
              <a:gd name="T3" fmla="*/ 5000275 h 290151"/>
              <a:gd name="T4" fmla="*/ 1613868 w 290151"/>
              <a:gd name="T5" fmla="*/ 4205917 h 290151"/>
              <a:gd name="T6" fmla="*/ 560869 w 290151"/>
              <a:gd name="T7" fmla="*/ 4388056 h 290151"/>
              <a:gd name="T8" fmla="*/ 4488890 w 290151"/>
              <a:gd name="T9" fmla="*/ 3736553 h 290151"/>
              <a:gd name="T10" fmla="*/ 4424856 w 290151"/>
              <a:gd name="T11" fmla="*/ 4169303 h 290151"/>
              <a:gd name="T12" fmla="*/ 4545818 w 290151"/>
              <a:gd name="T13" fmla="*/ 3743779 h 290151"/>
              <a:gd name="T14" fmla="*/ 4830421 w 290151"/>
              <a:gd name="T15" fmla="*/ 3765391 h 290151"/>
              <a:gd name="T16" fmla="*/ 4375067 w 290151"/>
              <a:gd name="T17" fmla="*/ 4342407 h 290151"/>
              <a:gd name="T18" fmla="*/ 4588507 w 290151"/>
              <a:gd name="T19" fmla="*/ 3570675 h 290151"/>
              <a:gd name="T20" fmla="*/ 2016784 w 290151"/>
              <a:gd name="T21" fmla="*/ 3608837 h 290151"/>
              <a:gd name="T22" fmla="*/ 1264894 w 290151"/>
              <a:gd name="T23" fmla="*/ 3608837 h 290151"/>
              <a:gd name="T24" fmla="*/ 910225 w 290151"/>
              <a:gd name="T25" fmla="*/ 3510199 h 290151"/>
              <a:gd name="T26" fmla="*/ 561492 w 290151"/>
              <a:gd name="T27" fmla="*/ 3692338 h 290151"/>
              <a:gd name="T28" fmla="*/ 560869 w 290151"/>
              <a:gd name="T29" fmla="*/ 2814459 h 290151"/>
              <a:gd name="T30" fmla="*/ 1613868 w 290151"/>
              <a:gd name="T31" fmla="*/ 2996631 h 290151"/>
              <a:gd name="T32" fmla="*/ 560869 w 290151"/>
              <a:gd name="T33" fmla="*/ 2814459 h 290151"/>
              <a:gd name="T34" fmla="*/ 4549836 w 290151"/>
              <a:gd name="T35" fmla="*/ 3052396 h 290151"/>
              <a:gd name="T36" fmla="*/ 5039091 w 290151"/>
              <a:gd name="T37" fmla="*/ 2727537 h 290151"/>
              <a:gd name="T38" fmla="*/ 5312500 w 290151"/>
              <a:gd name="T39" fmla="*/ 2994664 h 290151"/>
              <a:gd name="T40" fmla="*/ 4549836 w 290151"/>
              <a:gd name="T41" fmla="*/ 3254557 h 290151"/>
              <a:gd name="T42" fmla="*/ 4017348 w 290151"/>
              <a:gd name="T43" fmla="*/ 2778077 h 290151"/>
              <a:gd name="T44" fmla="*/ 3837483 w 290151"/>
              <a:gd name="T45" fmla="*/ 3528881 h 290151"/>
              <a:gd name="T46" fmla="*/ 3117982 w 290151"/>
              <a:gd name="T47" fmla="*/ 3745501 h 290151"/>
              <a:gd name="T48" fmla="*/ 3679200 w 290151"/>
              <a:gd name="T49" fmla="*/ 4265296 h 290151"/>
              <a:gd name="T50" fmla="*/ 3341039 w 290151"/>
              <a:gd name="T51" fmla="*/ 4799553 h 290151"/>
              <a:gd name="T52" fmla="*/ 3499335 w 290151"/>
              <a:gd name="T53" fmla="*/ 4359149 h 290151"/>
              <a:gd name="T54" fmla="*/ 3010044 w 290151"/>
              <a:gd name="T55" fmla="*/ 4113702 h 290151"/>
              <a:gd name="T56" fmla="*/ 3657598 w 290151"/>
              <a:gd name="T57" fmla="*/ 3427822 h 290151"/>
              <a:gd name="T58" fmla="*/ 3636035 w 290151"/>
              <a:gd name="T59" fmla="*/ 2871938 h 290151"/>
              <a:gd name="T60" fmla="*/ 2508893 w 290151"/>
              <a:gd name="T61" fmla="*/ 4902840 h 290151"/>
              <a:gd name="T62" fmla="*/ 2508893 w 290151"/>
              <a:gd name="T63" fmla="*/ 2271678 h 290151"/>
              <a:gd name="T64" fmla="*/ 2048306 w 290151"/>
              <a:gd name="T65" fmla="*/ 2185843 h 290151"/>
              <a:gd name="T66" fmla="*/ 474371 w 290151"/>
              <a:gd name="T67" fmla="*/ 2185843 h 290151"/>
              <a:gd name="T68" fmla="*/ 4049803 w 290151"/>
              <a:gd name="T69" fmla="*/ 1391442 h 290151"/>
              <a:gd name="T70" fmla="*/ 3121489 w 290151"/>
              <a:gd name="T71" fmla="*/ 1573584 h 290151"/>
              <a:gd name="T72" fmla="*/ 1698436 w 290151"/>
              <a:gd name="T73" fmla="*/ 1391442 h 290151"/>
              <a:gd name="T74" fmla="*/ 2626747 w 290151"/>
              <a:gd name="T75" fmla="*/ 1573584 h 290151"/>
              <a:gd name="T76" fmla="*/ 1698436 w 290151"/>
              <a:gd name="T77" fmla="*/ 1391442 h 290151"/>
              <a:gd name="T78" fmla="*/ 1352520 w 290151"/>
              <a:gd name="T79" fmla="*/ 1482514 h 290151"/>
              <a:gd name="T80" fmla="*/ 474371 w 290151"/>
              <a:gd name="T81" fmla="*/ 1482514 h 290151"/>
              <a:gd name="T82" fmla="*/ 1337142 w 290151"/>
              <a:gd name="T83" fmla="*/ 438512 h 290151"/>
              <a:gd name="T84" fmla="*/ 3270919 w 290151"/>
              <a:gd name="T85" fmla="*/ 438512 h 290151"/>
              <a:gd name="T86" fmla="*/ 553576 w 290151"/>
              <a:gd name="T87" fmla="*/ 172546 h 290151"/>
              <a:gd name="T88" fmla="*/ 553576 w 290151"/>
              <a:gd name="T89" fmla="*/ 5607360 h 290151"/>
              <a:gd name="T90" fmla="*/ 4435510 w 290151"/>
              <a:gd name="T91" fmla="*/ 5075377 h 290151"/>
              <a:gd name="T92" fmla="*/ 2329161 w 290151"/>
              <a:gd name="T93" fmla="*/ 2192604 h 290151"/>
              <a:gd name="T94" fmla="*/ 4435510 w 290151"/>
              <a:gd name="T95" fmla="*/ 553576 h 290151"/>
              <a:gd name="T96" fmla="*/ 3443426 w 290151"/>
              <a:gd name="T97" fmla="*/ 438512 h 290151"/>
              <a:gd name="T98" fmla="*/ 1164592 w 290151"/>
              <a:gd name="T99" fmla="*/ 438512 h 290151"/>
              <a:gd name="T100" fmla="*/ 553576 w 290151"/>
              <a:gd name="T101" fmla="*/ 0 h 290151"/>
              <a:gd name="T102" fmla="*/ 4608061 w 290151"/>
              <a:gd name="T103" fmla="*/ 2099149 h 290151"/>
              <a:gd name="T104" fmla="*/ 5779816 w 290151"/>
              <a:gd name="T105" fmla="*/ 4989109 h 290151"/>
              <a:gd name="T106" fmla="*/ 4608061 w 290151"/>
              <a:gd name="T107" fmla="*/ 5226334 h 290151"/>
              <a:gd name="T108" fmla="*/ 0 w 290151"/>
              <a:gd name="T109" fmla="*/ 5226334 h 2901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1" h="290151">
                <a:moveTo>
                  <a:pt x="28141" y="246062"/>
                </a:moveTo>
                <a:lnTo>
                  <a:pt x="98496" y="246062"/>
                </a:lnTo>
                <a:cubicBezTo>
                  <a:pt x="101022" y="246062"/>
                  <a:pt x="102826" y="248348"/>
                  <a:pt x="102826" y="251015"/>
                </a:cubicBezTo>
                <a:cubicBezTo>
                  <a:pt x="102826" y="253301"/>
                  <a:pt x="101022" y="255206"/>
                  <a:pt x="98496" y="255206"/>
                </a:cubicBezTo>
                <a:lnTo>
                  <a:pt x="28141" y="255206"/>
                </a:lnTo>
                <a:cubicBezTo>
                  <a:pt x="25616" y="255206"/>
                  <a:pt x="23812" y="253301"/>
                  <a:pt x="23812" y="251015"/>
                </a:cubicBezTo>
                <a:cubicBezTo>
                  <a:pt x="23812" y="248348"/>
                  <a:pt x="25616" y="246062"/>
                  <a:pt x="28141" y="246062"/>
                </a:cubicBezTo>
                <a:close/>
                <a:moveTo>
                  <a:pt x="28157" y="211137"/>
                </a:moveTo>
                <a:lnTo>
                  <a:pt x="81018" y="211137"/>
                </a:lnTo>
                <a:cubicBezTo>
                  <a:pt x="83552" y="211137"/>
                  <a:pt x="85363" y="213042"/>
                  <a:pt x="85363" y="215709"/>
                </a:cubicBezTo>
                <a:cubicBezTo>
                  <a:pt x="85363" y="218376"/>
                  <a:pt x="83552" y="220281"/>
                  <a:pt x="81018" y="220281"/>
                </a:cubicBezTo>
                <a:lnTo>
                  <a:pt x="28157" y="220281"/>
                </a:lnTo>
                <a:cubicBezTo>
                  <a:pt x="25622" y="220281"/>
                  <a:pt x="23812" y="218376"/>
                  <a:pt x="23812" y="215709"/>
                </a:cubicBezTo>
                <a:cubicBezTo>
                  <a:pt x="23812" y="213042"/>
                  <a:pt x="25622" y="211137"/>
                  <a:pt x="28157" y="211137"/>
                </a:cubicBezTo>
                <a:close/>
                <a:moveTo>
                  <a:pt x="225346" y="187576"/>
                </a:moveTo>
                <a:cubicBezTo>
                  <a:pt x="223203" y="187576"/>
                  <a:pt x="221417" y="187938"/>
                  <a:pt x="219631" y="189024"/>
                </a:cubicBezTo>
                <a:cubicBezTo>
                  <a:pt x="217488" y="190110"/>
                  <a:pt x="215344" y="192645"/>
                  <a:pt x="214630" y="195541"/>
                </a:cubicBezTo>
                <a:cubicBezTo>
                  <a:pt x="212844" y="201334"/>
                  <a:pt x="216416" y="207851"/>
                  <a:pt x="222131" y="209300"/>
                </a:cubicBezTo>
                <a:cubicBezTo>
                  <a:pt x="228203" y="211110"/>
                  <a:pt x="233918" y="207851"/>
                  <a:pt x="235704" y="201696"/>
                </a:cubicBezTo>
                <a:cubicBezTo>
                  <a:pt x="236775" y="198800"/>
                  <a:pt x="236061" y="195903"/>
                  <a:pt x="234632" y="193369"/>
                </a:cubicBezTo>
                <a:cubicBezTo>
                  <a:pt x="233561" y="190834"/>
                  <a:pt x="231061" y="188662"/>
                  <a:pt x="228203" y="187938"/>
                </a:cubicBezTo>
                <a:cubicBezTo>
                  <a:pt x="227132" y="187576"/>
                  <a:pt x="226060" y="187576"/>
                  <a:pt x="225346" y="187576"/>
                </a:cubicBezTo>
                <a:close/>
                <a:moveTo>
                  <a:pt x="230346" y="179248"/>
                </a:moveTo>
                <a:cubicBezTo>
                  <a:pt x="235704" y="181059"/>
                  <a:pt x="239990" y="184317"/>
                  <a:pt x="242490" y="189024"/>
                </a:cubicBezTo>
                <a:cubicBezTo>
                  <a:pt x="244991" y="193731"/>
                  <a:pt x="245705" y="199162"/>
                  <a:pt x="244276" y="204231"/>
                </a:cubicBezTo>
                <a:cubicBezTo>
                  <a:pt x="241776" y="212920"/>
                  <a:pt x="233918" y="218713"/>
                  <a:pt x="225346" y="218713"/>
                </a:cubicBezTo>
                <a:cubicBezTo>
                  <a:pt x="223203" y="218713"/>
                  <a:pt x="221417" y="218351"/>
                  <a:pt x="219631" y="217989"/>
                </a:cubicBezTo>
                <a:cubicBezTo>
                  <a:pt x="209272" y="214731"/>
                  <a:pt x="203200" y="203507"/>
                  <a:pt x="206058" y="193369"/>
                </a:cubicBezTo>
                <a:cubicBezTo>
                  <a:pt x="207486" y="187938"/>
                  <a:pt x="211058" y="183955"/>
                  <a:pt x="215702" y="181059"/>
                </a:cubicBezTo>
                <a:cubicBezTo>
                  <a:pt x="220345" y="178524"/>
                  <a:pt x="225346" y="177800"/>
                  <a:pt x="230346" y="179248"/>
                </a:cubicBezTo>
                <a:close/>
                <a:moveTo>
                  <a:pt x="68129" y="176212"/>
                </a:moveTo>
                <a:lnTo>
                  <a:pt x="96971" y="176212"/>
                </a:lnTo>
                <a:cubicBezTo>
                  <a:pt x="99463" y="176212"/>
                  <a:pt x="101244" y="178498"/>
                  <a:pt x="101244" y="181165"/>
                </a:cubicBezTo>
                <a:cubicBezTo>
                  <a:pt x="101244" y="183451"/>
                  <a:pt x="99463" y="185356"/>
                  <a:pt x="96971" y="185356"/>
                </a:cubicBezTo>
                <a:lnTo>
                  <a:pt x="68129" y="185356"/>
                </a:lnTo>
                <a:cubicBezTo>
                  <a:pt x="65636" y="185356"/>
                  <a:pt x="63500" y="183451"/>
                  <a:pt x="63500" y="181165"/>
                </a:cubicBezTo>
                <a:cubicBezTo>
                  <a:pt x="63500" y="178498"/>
                  <a:pt x="65636" y="176212"/>
                  <a:pt x="68129" y="176212"/>
                </a:cubicBezTo>
                <a:close/>
                <a:moveTo>
                  <a:pt x="28188" y="176212"/>
                </a:moveTo>
                <a:lnTo>
                  <a:pt x="45694" y="176212"/>
                </a:lnTo>
                <a:cubicBezTo>
                  <a:pt x="48247" y="176212"/>
                  <a:pt x="50435" y="178498"/>
                  <a:pt x="50435" y="181165"/>
                </a:cubicBezTo>
                <a:cubicBezTo>
                  <a:pt x="50435" y="183451"/>
                  <a:pt x="48247" y="185356"/>
                  <a:pt x="45694" y="185356"/>
                </a:cubicBezTo>
                <a:lnTo>
                  <a:pt x="28188" y="185356"/>
                </a:lnTo>
                <a:cubicBezTo>
                  <a:pt x="25635" y="185356"/>
                  <a:pt x="23812" y="183451"/>
                  <a:pt x="23812" y="181165"/>
                </a:cubicBezTo>
                <a:cubicBezTo>
                  <a:pt x="23812" y="178498"/>
                  <a:pt x="25635" y="176212"/>
                  <a:pt x="28188" y="176212"/>
                </a:cubicBezTo>
                <a:close/>
                <a:moveTo>
                  <a:pt x="28157" y="141287"/>
                </a:moveTo>
                <a:lnTo>
                  <a:pt x="81018" y="141287"/>
                </a:lnTo>
                <a:cubicBezTo>
                  <a:pt x="83552" y="141287"/>
                  <a:pt x="85363" y="143192"/>
                  <a:pt x="85363" y="145859"/>
                </a:cubicBezTo>
                <a:cubicBezTo>
                  <a:pt x="85363" y="148526"/>
                  <a:pt x="83552" y="150431"/>
                  <a:pt x="81018" y="150431"/>
                </a:cubicBezTo>
                <a:lnTo>
                  <a:pt x="28157" y="150431"/>
                </a:lnTo>
                <a:cubicBezTo>
                  <a:pt x="25622" y="150431"/>
                  <a:pt x="23812" y="148526"/>
                  <a:pt x="23812" y="145859"/>
                </a:cubicBezTo>
                <a:cubicBezTo>
                  <a:pt x="23812" y="143192"/>
                  <a:pt x="25622" y="141287"/>
                  <a:pt x="28157" y="141287"/>
                </a:cubicBezTo>
                <a:close/>
                <a:moveTo>
                  <a:pt x="198785" y="130761"/>
                </a:moveTo>
                <a:cubicBezTo>
                  <a:pt x="205648" y="128587"/>
                  <a:pt x="211427" y="128949"/>
                  <a:pt x="216123" y="132211"/>
                </a:cubicBezTo>
                <a:cubicBezTo>
                  <a:pt x="222263" y="135473"/>
                  <a:pt x="226237" y="142721"/>
                  <a:pt x="228404" y="153231"/>
                </a:cubicBezTo>
                <a:cubicBezTo>
                  <a:pt x="228765" y="154319"/>
                  <a:pt x="229487" y="154681"/>
                  <a:pt x="229849" y="154681"/>
                </a:cubicBezTo>
                <a:cubicBezTo>
                  <a:pt x="230571" y="154681"/>
                  <a:pt x="230932" y="154681"/>
                  <a:pt x="231655" y="153956"/>
                </a:cubicBezTo>
                <a:cubicBezTo>
                  <a:pt x="238156" y="143808"/>
                  <a:pt x="245019" y="138010"/>
                  <a:pt x="252965" y="136922"/>
                </a:cubicBezTo>
                <a:cubicBezTo>
                  <a:pt x="259467" y="135835"/>
                  <a:pt x="265968" y="138010"/>
                  <a:pt x="272470" y="143446"/>
                </a:cubicBezTo>
                <a:cubicBezTo>
                  <a:pt x="274276" y="145258"/>
                  <a:pt x="274276" y="147795"/>
                  <a:pt x="272831" y="149607"/>
                </a:cubicBezTo>
                <a:cubicBezTo>
                  <a:pt x="271025" y="151782"/>
                  <a:pt x="268497" y="151782"/>
                  <a:pt x="266691" y="150332"/>
                </a:cubicBezTo>
                <a:cubicBezTo>
                  <a:pt x="261995" y="146708"/>
                  <a:pt x="258022" y="144896"/>
                  <a:pt x="254410" y="145621"/>
                </a:cubicBezTo>
                <a:cubicBezTo>
                  <a:pt x="247908" y="146708"/>
                  <a:pt x="242490" y="153231"/>
                  <a:pt x="239240" y="158668"/>
                </a:cubicBezTo>
                <a:cubicBezTo>
                  <a:pt x="236711" y="162292"/>
                  <a:pt x="232738" y="164104"/>
                  <a:pt x="228404" y="163379"/>
                </a:cubicBezTo>
                <a:cubicBezTo>
                  <a:pt x="223708" y="162654"/>
                  <a:pt x="220457" y="159030"/>
                  <a:pt x="219735" y="154681"/>
                </a:cubicBezTo>
                <a:cubicBezTo>
                  <a:pt x="218290" y="147070"/>
                  <a:pt x="215401" y="141996"/>
                  <a:pt x="211789" y="139459"/>
                </a:cubicBezTo>
                <a:cubicBezTo>
                  <a:pt x="208899" y="138010"/>
                  <a:pt x="206009" y="138010"/>
                  <a:pt x="201674" y="139459"/>
                </a:cubicBezTo>
                <a:cubicBezTo>
                  <a:pt x="195895" y="140909"/>
                  <a:pt x="192283" y="143808"/>
                  <a:pt x="190477" y="147433"/>
                </a:cubicBezTo>
                <a:cubicBezTo>
                  <a:pt x="188671" y="152869"/>
                  <a:pt x="190838" y="160117"/>
                  <a:pt x="193728" y="165191"/>
                </a:cubicBezTo>
                <a:cubicBezTo>
                  <a:pt x="195895" y="169178"/>
                  <a:pt x="195173" y="173889"/>
                  <a:pt x="192644" y="177151"/>
                </a:cubicBezTo>
                <a:cubicBezTo>
                  <a:pt x="189394" y="180413"/>
                  <a:pt x="185059" y="181863"/>
                  <a:pt x="180725" y="180051"/>
                </a:cubicBezTo>
                <a:cubicBezTo>
                  <a:pt x="172417" y="177151"/>
                  <a:pt x="165555" y="177151"/>
                  <a:pt x="161581" y="179326"/>
                </a:cubicBezTo>
                <a:cubicBezTo>
                  <a:pt x="159053" y="180776"/>
                  <a:pt x="157247" y="183675"/>
                  <a:pt x="156525" y="188024"/>
                </a:cubicBezTo>
                <a:cubicBezTo>
                  <a:pt x="155080" y="193461"/>
                  <a:pt x="155802" y="198172"/>
                  <a:pt x="157969" y="201071"/>
                </a:cubicBezTo>
                <a:cubicBezTo>
                  <a:pt x="161581" y="205421"/>
                  <a:pt x="169167" y="206508"/>
                  <a:pt x="174585" y="206870"/>
                </a:cubicBezTo>
                <a:cubicBezTo>
                  <a:pt x="179280" y="207233"/>
                  <a:pt x="183253" y="210132"/>
                  <a:pt x="184698" y="214119"/>
                </a:cubicBezTo>
                <a:cubicBezTo>
                  <a:pt x="186143" y="218468"/>
                  <a:pt x="185059" y="222817"/>
                  <a:pt x="181447" y="225716"/>
                </a:cubicBezTo>
                <a:cubicBezTo>
                  <a:pt x="176391" y="230065"/>
                  <a:pt x="173140" y="234052"/>
                  <a:pt x="172056" y="237676"/>
                </a:cubicBezTo>
                <a:cubicBezTo>
                  <a:pt x="171334" y="239488"/>
                  <a:pt x="169889" y="240938"/>
                  <a:pt x="167722" y="240938"/>
                </a:cubicBezTo>
                <a:cubicBezTo>
                  <a:pt x="167361" y="240938"/>
                  <a:pt x="166999" y="240938"/>
                  <a:pt x="166638" y="240575"/>
                </a:cubicBezTo>
                <a:cubicBezTo>
                  <a:pt x="164110" y="240213"/>
                  <a:pt x="163026" y="237314"/>
                  <a:pt x="163749" y="235139"/>
                </a:cubicBezTo>
                <a:cubicBezTo>
                  <a:pt x="165193" y="229703"/>
                  <a:pt x="169528" y="224629"/>
                  <a:pt x="175668" y="218830"/>
                </a:cubicBezTo>
                <a:cubicBezTo>
                  <a:pt x="176391" y="218468"/>
                  <a:pt x="176752" y="217743"/>
                  <a:pt x="176391" y="217018"/>
                </a:cubicBezTo>
                <a:cubicBezTo>
                  <a:pt x="176029" y="216656"/>
                  <a:pt x="175668" y="215931"/>
                  <a:pt x="174585" y="215931"/>
                </a:cubicBezTo>
                <a:cubicBezTo>
                  <a:pt x="163387" y="215206"/>
                  <a:pt x="155802" y="212307"/>
                  <a:pt x="151107" y="206508"/>
                </a:cubicBezTo>
                <a:cubicBezTo>
                  <a:pt x="147133" y="201434"/>
                  <a:pt x="146050" y="194548"/>
                  <a:pt x="147856" y="186212"/>
                </a:cubicBezTo>
                <a:cubicBezTo>
                  <a:pt x="148939" y="179326"/>
                  <a:pt x="152190" y="174614"/>
                  <a:pt x="157247" y="171715"/>
                </a:cubicBezTo>
                <a:cubicBezTo>
                  <a:pt x="163749" y="167728"/>
                  <a:pt x="172417" y="168091"/>
                  <a:pt x="183614" y="172077"/>
                </a:cubicBezTo>
                <a:cubicBezTo>
                  <a:pt x="185059" y="172440"/>
                  <a:pt x="185420" y="171715"/>
                  <a:pt x="185782" y="171352"/>
                </a:cubicBezTo>
                <a:cubicBezTo>
                  <a:pt x="186143" y="170990"/>
                  <a:pt x="186504" y="170265"/>
                  <a:pt x="185782" y="169178"/>
                </a:cubicBezTo>
                <a:cubicBezTo>
                  <a:pt x="180725" y="159393"/>
                  <a:pt x="179641" y="150694"/>
                  <a:pt x="182531" y="144171"/>
                </a:cubicBezTo>
                <a:cubicBezTo>
                  <a:pt x="185059" y="138010"/>
                  <a:pt x="190477" y="133298"/>
                  <a:pt x="198785" y="130761"/>
                </a:cubicBezTo>
                <a:close/>
                <a:moveTo>
                  <a:pt x="125948" y="114039"/>
                </a:moveTo>
                <a:lnTo>
                  <a:pt x="125948" y="246123"/>
                </a:lnTo>
                <a:lnTo>
                  <a:pt x="281490" y="246123"/>
                </a:lnTo>
                <a:lnTo>
                  <a:pt x="281490" y="114039"/>
                </a:lnTo>
                <a:lnTo>
                  <a:pt x="125948" y="114039"/>
                </a:lnTo>
                <a:close/>
                <a:moveTo>
                  <a:pt x="28141" y="104775"/>
                </a:moveTo>
                <a:lnTo>
                  <a:pt x="98496" y="104775"/>
                </a:lnTo>
                <a:cubicBezTo>
                  <a:pt x="101022" y="104775"/>
                  <a:pt x="102826" y="107061"/>
                  <a:pt x="102826" y="109728"/>
                </a:cubicBezTo>
                <a:cubicBezTo>
                  <a:pt x="102826" y="112014"/>
                  <a:pt x="101022" y="113919"/>
                  <a:pt x="98496" y="113919"/>
                </a:cubicBezTo>
                <a:lnTo>
                  <a:pt x="28141" y="113919"/>
                </a:lnTo>
                <a:cubicBezTo>
                  <a:pt x="25616" y="113919"/>
                  <a:pt x="23812" y="112014"/>
                  <a:pt x="23812" y="109728"/>
                </a:cubicBezTo>
                <a:cubicBezTo>
                  <a:pt x="23812" y="107061"/>
                  <a:pt x="25616" y="104775"/>
                  <a:pt x="28141" y="104775"/>
                </a:cubicBezTo>
                <a:close/>
                <a:moveTo>
                  <a:pt x="156701" y="69850"/>
                </a:moveTo>
                <a:lnTo>
                  <a:pt x="203302" y="69850"/>
                </a:lnTo>
                <a:cubicBezTo>
                  <a:pt x="205811" y="69850"/>
                  <a:pt x="207604" y="71755"/>
                  <a:pt x="207604" y="74422"/>
                </a:cubicBezTo>
                <a:cubicBezTo>
                  <a:pt x="207604" y="76708"/>
                  <a:pt x="205811" y="78994"/>
                  <a:pt x="203302" y="78994"/>
                </a:cubicBezTo>
                <a:lnTo>
                  <a:pt x="156701" y="78994"/>
                </a:lnTo>
                <a:cubicBezTo>
                  <a:pt x="154551" y="78994"/>
                  <a:pt x="152400" y="76708"/>
                  <a:pt x="152400" y="74422"/>
                </a:cubicBezTo>
                <a:cubicBezTo>
                  <a:pt x="152400" y="71755"/>
                  <a:pt x="154551" y="69850"/>
                  <a:pt x="156701" y="69850"/>
                </a:cubicBezTo>
                <a:close/>
                <a:moveTo>
                  <a:pt x="85263" y="69850"/>
                </a:moveTo>
                <a:lnTo>
                  <a:pt x="131865" y="69850"/>
                </a:lnTo>
                <a:cubicBezTo>
                  <a:pt x="134374" y="69850"/>
                  <a:pt x="136166" y="71755"/>
                  <a:pt x="136166" y="74422"/>
                </a:cubicBezTo>
                <a:cubicBezTo>
                  <a:pt x="136166" y="76708"/>
                  <a:pt x="134374" y="78994"/>
                  <a:pt x="131865" y="78994"/>
                </a:cubicBezTo>
                <a:lnTo>
                  <a:pt x="85263" y="78994"/>
                </a:lnTo>
                <a:cubicBezTo>
                  <a:pt x="83113" y="78994"/>
                  <a:pt x="80962" y="76708"/>
                  <a:pt x="80962" y="74422"/>
                </a:cubicBezTo>
                <a:cubicBezTo>
                  <a:pt x="80962" y="71755"/>
                  <a:pt x="83113" y="69850"/>
                  <a:pt x="85263" y="69850"/>
                </a:cubicBezTo>
                <a:close/>
                <a:moveTo>
                  <a:pt x="28184" y="69850"/>
                </a:moveTo>
                <a:lnTo>
                  <a:pt x="63525" y="69850"/>
                </a:lnTo>
                <a:cubicBezTo>
                  <a:pt x="66076" y="69850"/>
                  <a:pt x="67897" y="71755"/>
                  <a:pt x="67897" y="74422"/>
                </a:cubicBezTo>
                <a:cubicBezTo>
                  <a:pt x="67897" y="76708"/>
                  <a:pt x="66076" y="78994"/>
                  <a:pt x="63525" y="78994"/>
                </a:cubicBezTo>
                <a:lnTo>
                  <a:pt x="28184" y="78994"/>
                </a:lnTo>
                <a:cubicBezTo>
                  <a:pt x="25633" y="78994"/>
                  <a:pt x="23812" y="76708"/>
                  <a:pt x="23812" y="74422"/>
                </a:cubicBezTo>
                <a:cubicBezTo>
                  <a:pt x="23812" y="71755"/>
                  <a:pt x="25633" y="69850"/>
                  <a:pt x="28184" y="69850"/>
                </a:cubicBezTo>
                <a:close/>
                <a:moveTo>
                  <a:pt x="67124" y="8661"/>
                </a:moveTo>
                <a:lnTo>
                  <a:pt x="67124" y="22014"/>
                </a:lnTo>
                <a:cubicBezTo>
                  <a:pt x="67124" y="29231"/>
                  <a:pt x="73259" y="35006"/>
                  <a:pt x="80477" y="35006"/>
                </a:cubicBezTo>
                <a:lnTo>
                  <a:pt x="150849" y="35006"/>
                </a:lnTo>
                <a:cubicBezTo>
                  <a:pt x="158067" y="35006"/>
                  <a:pt x="164202" y="29231"/>
                  <a:pt x="164202" y="22014"/>
                </a:cubicBezTo>
                <a:lnTo>
                  <a:pt x="164202" y="8661"/>
                </a:lnTo>
                <a:lnTo>
                  <a:pt x="67124" y="8661"/>
                </a:lnTo>
                <a:close/>
                <a:moveTo>
                  <a:pt x="27788" y="8661"/>
                </a:moveTo>
                <a:cubicBezTo>
                  <a:pt x="17322" y="8661"/>
                  <a:pt x="8661" y="17322"/>
                  <a:pt x="8661" y="27788"/>
                </a:cubicBezTo>
                <a:lnTo>
                  <a:pt x="8661" y="262363"/>
                </a:lnTo>
                <a:cubicBezTo>
                  <a:pt x="8661" y="272829"/>
                  <a:pt x="17322" y="281490"/>
                  <a:pt x="27788" y="281490"/>
                </a:cubicBezTo>
                <a:lnTo>
                  <a:pt x="203539" y="281490"/>
                </a:lnTo>
                <a:cubicBezTo>
                  <a:pt x="214005" y="281490"/>
                  <a:pt x="222666" y="272829"/>
                  <a:pt x="222666" y="262363"/>
                </a:cubicBezTo>
                <a:lnTo>
                  <a:pt x="222666" y="254785"/>
                </a:lnTo>
                <a:lnTo>
                  <a:pt x="121618" y="254785"/>
                </a:lnTo>
                <a:cubicBezTo>
                  <a:pt x="119092" y="254785"/>
                  <a:pt x="116926" y="252980"/>
                  <a:pt x="116926" y="250454"/>
                </a:cubicBezTo>
                <a:lnTo>
                  <a:pt x="116926" y="110070"/>
                </a:lnTo>
                <a:cubicBezTo>
                  <a:pt x="116926" y="107543"/>
                  <a:pt x="119092" y="105378"/>
                  <a:pt x="121618" y="105378"/>
                </a:cubicBezTo>
                <a:lnTo>
                  <a:pt x="222666" y="105378"/>
                </a:lnTo>
                <a:lnTo>
                  <a:pt x="222666" y="27788"/>
                </a:lnTo>
                <a:cubicBezTo>
                  <a:pt x="222666" y="17322"/>
                  <a:pt x="214005" y="8661"/>
                  <a:pt x="203539" y="8661"/>
                </a:cubicBezTo>
                <a:lnTo>
                  <a:pt x="172863" y="8661"/>
                </a:lnTo>
                <a:lnTo>
                  <a:pt x="172863" y="22014"/>
                </a:lnTo>
                <a:cubicBezTo>
                  <a:pt x="172863" y="33923"/>
                  <a:pt x="163120" y="43667"/>
                  <a:pt x="150849" y="43667"/>
                </a:cubicBezTo>
                <a:lnTo>
                  <a:pt x="80477" y="43667"/>
                </a:lnTo>
                <a:cubicBezTo>
                  <a:pt x="68207" y="43667"/>
                  <a:pt x="58463" y="33923"/>
                  <a:pt x="58463" y="22014"/>
                </a:cubicBezTo>
                <a:lnTo>
                  <a:pt x="58463" y="8661"/>
                </a:lnTo>
                <a:lnTo>
                  <a:pt x="27788" y="8661"/>
                </a:lnTo>
                <a:close/>
                <a:moveTo>
                  <a:pt x="27788" y="0"/>
                </a:moveTo>
                <a:lnTo>
                  <a:pt x="203539" y="0"/>
                </a:lnTo>
                <a:cubicBezTo>
                  <a:pt x="219057" y="0"/>
                  <a:pt x="231327" y="12270"/>
                  <a:pt x="231327" y="27788"/>
                </a:cubicBezTo>
                <a:lnTo>
                  <a:pt x="231327" y="105378"/>
                </a:lnTo>
                <a:lnTo>
                  <a:pt x="285821" y="105378"/>
                </a:lnTo>
                <a:cubicBezTo>
                  <a:pt x="287986" y="105378"/>
                  <a:pt x="290151" y="107543"/>
                  <a:pt x="290151" y="110070"/>
                </a:cubicBezTo>
                <a:lnTo>
                  <a:pt x="290151" y="250454"/>
                </a:lnTo>
                <a:cubicBezTo>
                  <a:pt x="290151" y="252980"/>
                  <a:pt x="287986" y="254785"/>
                  <a:pt x="285821" y="254785"/>
                </a:cubicBezTo>
                <a:lnTo>
                  <a:pt x="231327" y="254785"/>
                </a:lnTo>
                <a:lnTo>
                  <a:pt x="231327" y="262363"/>
                </a:lnTo>
                <a:cubicBezTo>
                  <a:pt x="231327" y="277520"/>
                  <a:pt x="219057" y="290151"/>
                  <a:pt x="203539" y="290151"/>
                </a:cubicBezTo>
                <a:lnTo>
                  <a:pt x="27788" y="290151"/>
                </a:lnTo>
                <a:cubicBezTo>
                  <a:pt x="12270" y="290151"/>
                  <a:pt x="0" y="277520"/>
                  <a:pt x="0" y="262363"/>
                </a:cubicBezTo>
                <a:lnTo>
                  <a:pt x="0" y="27788"/>
                </a:lnTo>
                <a:cubicBezTo>
                  <a:pt x="0" y="12270"/>
                  <a:pt x="12270" y="0"/>
                  <a:pt x="27788" y="0"/>
                </a:cubicBezTo>
                <a:close/>
              </a:path>
            </a:pathLst>
          </a:custGeom>
          <a:solidFill>
            <a:schemeClr val="bg1"/>
          </a:solidFill>
          <a:ln>
            <a:noFill/>
          </a:ln>
          <a:effectLst/>
        </p:spPr>
        <p:txBody>
          <a:bodyPr anchor="ctr"/>
          <a:lstStyle/>
          <a:p>
            <a:endParaRPr lang="en-US" sz="900" dirty="0"/>
          </a:p>
        </p:txBody>
      </p:sp>
      <p:sp>
        <p:nvSpPr>
          <p:cNvPr id="55" name="Freeform 1025">
            <a:extLst>
              <a:ext uri="{FF2B5EF4-FFF2-40B4-BE49-F238E27FC236}">
                <a16:creationId xmlns:a16="http://schemas.microsoft.com/office/drawing/2014/main" id="{88CDD3F7-3A2E-3142-BDDE-518626FF13D4}"/>
              </a:ext>
            </a:extLst>
          </p:cNvPr>
          <p:cNvSpPr>
            <a:spLocks noChangeAspect="1" noChangeArrowheads="1"/>
          </p:cNvSpPr>
          <p:nvPr/>
        </p:nvSpPr>
        <p:spPr bwMode="auto">
          <a:xfrm>
            <a:off x="4905558" y="2291246"/>
            <a:ext cx="633202" cy="633202"/>
          </a:xfrm>
          <a:custGeom>
            <a:avLst/>
            <a:gdLst>
              <a:gd name="T0" fmla="*/ 2479687 w 288771"/>
              <a:gd name="T1" fmla="*/ 4236112 h 290202"/>
              <a:gd name="T2" fmla="*/ 3229034 w 288771"/>
              <a:gd name="T3" fmla="*/ 4236112 h 290202"/>
              <a:gd name="T4" fmla="*/ 2854346 w 288771"/>
              <a:gd name="T5" fmla="*/ 3720588 h 290202"/>
              <a:gd name="T6" fmla="*/ 2854346 w 288771"/>
              <a:gd name="T7" fmla="*/ 4751613 h 290202"/>
              <a:gd name="T8" fmla="*/ 2854346 w 288771"/>
              <a:gd name="T9" fmla="*/ 3720588 h 290202"/>
              <a:gd name="T10" fmla="*/ 4162414 w 288771"/>
              <a:gd name="T11" fmla="*/ 3138851 h 290202"/>
              <a:gd name="T12" fmla="*/ 4068831 w 288771"/>
              <a:gd name="T13" fmla="*/ 3794167 h 290202"/>
              <a:gd name="T14" fmla="*/ 4450161 w 288771"/>
              <a:gd name="T15" fmla="*/ 3179379 h 290202"/>
              <a:gd name="T16" fmla="*/ 4119228 w 288771"/>
              <a:gd name="T17" fmla="*/ 2983458 h 290202"/>
              <a:gd name="T18" fmla="*/ 4795527 w 288771"/>
              <a:gd name="T19" fmla="*/ 3348273 h 290202"/>
              <a:gd name="T20" fmla="*/ 4406951 w 288771"/>
              <a:gd name="T21" fmla="*/ 3990023 h 290202"/>
              <a:gd name="T22" fmla="*/ 3982530 w 288771"/>
              <a:gd name="T23" fmla="*/ 3936047 h 290202"/>
              <a:gd name="T24" fmla="*/ 3781039 w 288771"/>
              <a:gd name="T25" fmla="*/ 3226665 h 290202"/>
              <a:gd name="T26" fmla="*/ 4263091 w 288771"/>
              <a:gd name="T27" fmla="*/ 1590318 h 290202"/>
              <a:gd name="T28" fmla="*/ 3932162 w 288771"/>
              <a:gd name="T29" fmla="*/ 2130786 h 290202"/>
              <a:gd name="T30" fmla="*/ 4450161 w 288771"/>
              <a:gd name="T31" fmla="*/ 2259137 h 290202"/>
              <a:gd name="T32" fmla="*/ 4263091 w 288771"/>
              <a:gd name="T33" fmla="*/ 1590318 h 290202"/>
              <a:gd name="T34" fmla="*/ 1135847 w 288771"/>
              <a:gd name="T35" fmla="*/ 1769443 h 290202"/>
              <a:gd name="T36" fmla="*/ 1270191 w 288771"/>
              <a:gd name="T37" fmla="*/ 2258124 h 290202"/>
              <a:gd name="T38" fmla="*/ 1779589 w 288771"/>
              <a:gd name="T39" fmla="*/ 2129167 h 290202"/>
              <a:gd name="T40" fmla="*/ 1461295 w 288771"/>
              <a:gd name="T41" fmla="*/ 1586177 h 290202"/>
              <a:gd name="T42" fmla="*/ 4745157 w 288771"/>
              <a:gd name="T43" fmla="*/ 1691653 h 290202"/>
              <a:gd name="T44" fmla="*/ 4543688 w 288771"/>
              <a:gd name="T45" fmla="*/ 2400988 h 290202"/>
              <a:gd name="T46" fmla="*/ 4119228 w 288771"/>
              <a:gd name="T47" fmla="*/ 2455054 h 290202"/>
              <a:gd name="T48" fmla="*/ 3723523 w 288771"/>
              <a:gd name="T49" fmla="*/ 1813281 h 290202"/>
              <a:gd name="T50" fmla="*/ 4406951 w 288771"/>
              <a:gd name="T51" fmla="*/ 1441710 h 290202"/>
              <a:gd name="T52" fmla="*/ 1730113 w 288771"/>
              <a:gd name="T53" fmla="*/ 1491178 h 290202"/>
              <a:gd name="T54" fmla="*/ 1602711 w 288771"/>
              <a:gd name="T55" fmla="*/ 2454964 h 290202"/>
              <a:gd name="T56" fmla="*/ 1192382 w 288771"/>
              <a:gd name="T57" fmla="*/ 2400652 h 290202"/>
              <a:gd name="T58" fmla="*/ 1318901 w 288771"/>
              <a:gd name="T59" fmla="*/ 1439415 h 290202"/>
              <a:gd name="T60" fmla="*/ 2479687 w 288771"/>
              <a:gd name="T61" fmla="*/ 1178907 h 290202"/>
              <a:gd name="T62" fmla="*/ 3229034 w 288771"/>
              <a:gd name="T63" fmla="*/ 1178907 h 290202"/>
              <a:gd name="T64" fmla="*/ 2854346 w 288771"/>
              <a:gd name="T65" fmla="*/ 666714 h 290202"/>
              <a:gd name="T66" fmla="*/ 2854346 w 288771"/>
              <a:gd name="T67" fmla="*/ 1697789 h 290202"/>
              <a:gd name="T68" fmla="*/ 2854346 w 288771"/>
              <a:gd name="T69" fmla="*/ 666714 h 290202"/>
              <a:gd name="T70" fmla="*/ 326357 w 288771"/>
              <a:gd name="T71" fmla="*/ 1862106 h 290202"/>
              <a:gd name="T72" fmla="*/ 305041 w 288771"/>
              <a:gd name="T73" fmla="*/ 2920052 h 290202"/>
              <a:gd name="T74" fmla="*/ 1318108 w 288771"/>
              <a:gd name="T75" fmla="*/ 2879605 h 290202"/>
              <a:gd name="T76" fmla="*/ 2005184 w 288771"/>
              <a:gd name="T77" fmla="*/ 3182851 h 290202"/>
              <a:gd name="T78" fmla="*/ 1495155 w 288771"/>
              <a:gd name="T79" fmla="*/ 4422756 h 290202"/>
              <a:gd name="T80" fmla="*/ 1608548 w 288771"/>
              <a:gd name="T81" fmla="*/ 4961800 h 290202"/>
              <a:gd name="T82" fmla="*/ 5377170 w 288771"/>
              <a:gd name="T83" fmla="*/ 3540009 h 290202"/>
              <a:gd name="T84" fmla="*/ 3322828 w 288771"/>
              <a:gd name="T85" fmla="*/ 204427 h 290202"/>
              <a:gd name="T86" fmla="*/ 5306340 w 288771"/>
              <a:gd name="T87" fmla="*/ 1336489 h 290202"/>
              <a:gd name="T88" fmla="*/ 2841121 w 288771"/>
              <a:gd name="T89" fmla="*/ 5420042 h 290202"/>
              <a:gd name="T90" fmla="*/ 1523479 w 288771"/>
              <a:gd name="T91" fmla="*/ 5110055 h 290202"/>
              <a:gd name="T92" fmla="*/ 1360590 w 288771"/>
              <a:gd name="T93" fmla="*/ 4321665 h 290202"/>
              <a:gd name="T94" fmla="*/ 1856409 w 288771"/>
              <a:gd name="T95" fmla="*/ 3263697 h 290202"/>
              <a:gd name="T96" fmla="*/ 637991 w 288771"/>
              <a:gd name="T97" fmla="*/ 3155899 h 290202"/>
              <a:gd name="T98" fmla="*/ 477 w 288771"/>
              <a:gd name="T99" fmla="*/ 2637034 h 290202"/>
              <a:gd name="T100" fmla="*/ 3351188 w 288771"/>
              <a:gd name="T101" fmla="*/ 42717 h 290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8771" h="290202">
                <a:moveTo>
                  <a:pt x="144742" y="208171"/>
                </a:moveTo>
                <a:cubicBezTo>
                  <a:pt x="134346" y="208171"/>
                  <a:pt x="125743" y="216416"/>
                  <a:pt x="125743" y="226812"/>
                </a:cubicBezTo>
                <a:cubicBezTo>
                  <a:pt x="125743" y="237207"/>
                  <a:pt x="134346" y="245810"/>
                  <a:pt x="144742" y="245810"/>
                </a:cubicBezTo>
                <a:cubicBezTo>
                  <a:pt x="155138" y="245810"/>
                  <a:pt x="163741" y="237207"/>
                  <a:pt x="163741" y="226812"/>
                </a:cubicBezTo>
                <a:cubicBezTo>
                  <a:pt x="163741" y="216416"/>
                  <a:pt x="155138" y="208171"/>
                  <a:pt x="144742" y="208171"/>
                </a:cubicBezTo>
                <a:close/>
                <a:moveTo>
                  <a:pt x="144742" y="199209"/>
                </a:moveTo>
                <a:cubicBezTo>
                  <a:pt x="159798" y="199209"/>
                  <a:pt x="172344" y="211756"/>
                  <a:pt x="172344" y="226812"/>
                </a:cubicBezTo>
                <a:cubicBezTo>
                  <a:pt x="172344" y="242226"/>
                  <a:pt x="159798" y="254414"/>
                  <a:pt x="144742" y="254414"/>
                </a:cubicBezTo>
                <a:cubicBezTo>
                  <a:pt x="129328" y="254414"/>
                  <a:pt x="117140" y="242226"/>
                  <a:pt x="117140" y="226812"/>
                </a:cubicBezTo>
                <a:cubicBezTo>
                  <a:pt x="117140" y="211756"/>
                  <a:pt x="129328" y="199209"/>
                  <a:pt x="144742" y="199209"/>
                </a:cubicBezTo>
                <a:close/>
                <a:moveTo>
                  <a:pt x="216177" y="167700"/>
                </a:moveTo>
                <a:cubicBezTo>
                  <a:pt x="214353" y="167700"/>
                  <a:pt x="212893" y="167700"/>
                  <a:pt x="211069" y="168062"/>
                </a:cubicBezTo>
                <a:cubicBezTo>
                  <a:pt x="206326" y="169509"/>
                  <a:pt x="201948" y="172764"/>
                  <a:pt x="199395" y="177105"/>
                </a:cubicBezTo>
                <a:cubicBezTo>
                  <a:pt x="193922" y="186148"/>
                  <a:pt x="197206" y="198084"/>
                  <a:pt x="206326" y="203148"/>
                </a:cubicBezTo>
                <a:cubicBezTo>
                  <a:pt x="215812" y="208573"/>
                  <a:pt x="227487" y="205318"/>
                  <a:pt x="232959" y="196275"/>
                </a:cubicBezTo>
                <a:cubicBezTo>
                  <a:pt x="238067" y="187233"/>
                  <a:pt x="235148" y="175296"/>
                  <a:pt x="225662" y="170232"/>
                </a:cubicBezTo>
                <a:cubicBezTo>
                  <a:pt x="222744" y="168424"/>
                  <a:pt x="219460" y="167700"/>
                  <a:pt x="216177" y="167700"/>
                </a:cubicBezTo>
                <a:close/>
                <a:moveTo>
                  <a:pt x="208880" y="159743"/>
                </a:moveTo>
                <a:cubicBezTo>
                  <a:pt x="216177" y="157934"/>
                  <a:pt x="223473" y="158658"/>
                  <a:pt x="230405" y="162275"/>
                </a:cubicBezTo>
                <a:cubicBezTo>
                  <a:pt x="236607" y="166254"/>
                  <a:pt x="241350" y="172403"/>
                  <a:pt x="243174" y="179275"/>
                </a:cubicBezTo>
                <a:cubicBezTo>
                  <a:pt x="245363" y="186509"/>
                  <a:pt x="244269" y="194105"/>
                  <a:pt x="240621" y="200616"/>
                </a:cubicBezTo>
                <a:cubicBezTo>
                  <a:pt x="236607" y="207127"/>
                  <a:pt x="230770" y="211829"/>
                  <a:pt x="223473" y="213637"/>
                </a:cubicBezTo>
                <a:cubicBezTo>
                  <a:pt x="220920" y="214361"/>
                  <a:pt x="218366" y="214723"/>
                  <a:pt x="216177" y="214723"/>
                </a:cubicBezTo>
                <a:cubicBezTo>
                  <a:pt x="211069" y="214723"/>
                  <a:pt x="206326" y="213276"/>
                  <a:pt x="201948" y="210744"/>
                </a:cubicBezTo>
                <a:cubicBezTo>
                  <a:pt x="195381" y="207127"/>
                  <a:pt x="191003" y="200978"/>
                  <a:pt x="188814" y="193743"/>
                </a:cubicBezTo>
                <a:cubicBezTo>
                  <a:pt x="186990" y="186509"/>
                  <a:pt x="188085" y="179275"/>
                  <a:pt x="191733" y="172764"/>
                </a:cubicBezTo>
                <a:cubicBezTo>
                  <a:pt x="195381" y="166254"/>
                  <a:pt x="201584" y="161551"/>
                  <a:pt x="208880" y="159743"/>
                </a:cubicBezTo>
                <a:close/>
                <a:moveTo>
                  <a:pt x="216177" y="85150"/>
                </a:moveTo>
                <a:cubicBezTo>
                  <a:pt x="212893" y="85150"/>
                  <a:pt x="209610" y="86236"/>
                  <a:pt x="206326" y="87682"/>
                </a:cubicBezTo>
                <a:cubicBezTo>
                  <a:pt x="197206" y="93108"/>
                  <a:pt x="193922" y="104683"/>
                  <a:pt x="199395" y="114087"/>
                </a:cubicBezTo>
                <a:cubicBezTo>
                  <a:pt x="201948" y="118428"/>
                  <a:pt x="206326" y="121683"/>
                  <a:pt x="211069" y="122768"/>
                </a:cubicBezTo>
                <a:cubicBezTo>
                  <a:pt x="216177" y="124215"/>
                  <a:pt x="221284" y="123492"/>
                  <a:pt x="225662" y="120960"/>
                </a:cubicBezTo>
                <a:cubicBezTo>
                  <a:pt x="235148" y="115534"/>
                  <a:pt x="238067" y="103959"/>
                  <a:pt x="232959" y="94917"/>
                </a:cubicBezTo>
                <a:cubicBezTo>
                  <a:pt x="229311" y="88767"/>
                  <a:pt x="222744" y="85150"/>
                  <a:pt x="216177" y="85150"/>
                </a:cubicBezTo>
                <a:close/>
                <a:moveTo>
                  <a:pt x="74098" y="84928"/>
                </a:moveTo>
                <a:cubicBezTo>
                  <a:pt x="67641" y="84928"/>
                  <a:pt x="61183" y="88562"/>
                  <a:pt x="57596" y="94740"/>
                </a:cubicBezTo>
                <a:cubicBezTo>
                  <a:pt x="55084" y="99101"/>
                  <a:pt x="54367" y="104189"/>
                  <a:pt x="55802" y="109276"/>
                </a:cubicBezTo>
                <a:cubicBezTo>
                  <a:pt x="57237" y="114001"/>
                  <a:pt x="60466" y="118362"/>
                  <a:pt x="64412" y="120905"/>
                </a:cubicBezTo>
                <a:cubicBezTo>
                  <a:pt x="69076" y="123449"/>
                  <a:pt x="74098" y="124176"/>
                  <a:pt x="79121" y="122722"/>
                </a:cubicBezTo>
                <a:cubicBezTo>
                  <a:pt x="83785" y="121632"/>
                  <a:pt x="87731" y="118362"/>
                  <a:pt x="90242" y="114001"/>
                </a:cubicBezTo>
                <a:cubicBezTo>
                  <a:pt x="95624" y="104552"/>
                  <a:pt x="92754" y="92923"/>
                  <a:pt x="83426" y="87472"/>
                </a:cubicBezTo>
                <a:cubicBezTo>
                  <a:pt x="80556" y="86019"/>
                  <a:pt x="77327" y="84928"/>
                  <a:pt x="74098" y="84928"/>
                </a:cubicBezTo>
                <a:close/>
                <a:moveTo>
                  <a:pt x="223473" y="77193"/>
                </a:moveTo>
                <a:cubicBezTo>
                  <a:pt x="230770" y="79363"/>
                  <a:pt x="236607" y="84065"/>
                  <a:pt x="240621" y="90576"/>
                </a:cubicBezTo>
                <a:cubicBezTo>
                  <a:pt x="244269" y="97087"/>
                  <a:pt x="245363" y="104321"/>
                  <a:pt x="243174" y="111555"/>
                </a:cubicBezTo>
                <a:cubicBezTo>
                  <a:pt x="241350" y="118789"/>
                  <a:pt x="236607" y="124577"/>
                  <a:pt x="230405" y="128555"/>
                </a:cubicBezTo>
                <a:cubicBezTo>
                  <a:pt x="226027" y="131087"/>
                  <a:pt x="220920" y="132173"/>
                  <a:pt x="216177" y="132173"/>
                </a:cubicBezTo>
                <a:cubicBezTo>
                  <a:pt x="213623" y="132173"/>
                  <a:pt x="211069" y="131811"/>
                  <a:pt x="208880" y="131449"/>
                </a:cubicBezTo>
                <a:cubicBezTo>
                  <a:pt x="201584" y="129279"/>
                  <a:pt x="195381" y="124577"/>
                  <a:pt x="191733" y="118428"/>
                </a:cubicBezTo>
                <a:cubicBezTo>
                  <a:pt x="188085" y="111917"/>
                  <a:pt x="186990" y="104321"/>
                  <a:pt x="188814" y="97087"/>
                </a:cubicBezTo>
                <a:cubicBezTo>
                  <a:pt x="191003" y="89853"/>
                  <a:pt x="195381" y="84065"/>
                  <a:pt x="201948" y="80086"/>
                </a:cubicBezTo>
                <a:cubicBezTo>
                  <a:pt x="208515" y="76469"/>
                  <a:pt x="216177" y="75384"/>
                  <a:pt x="223473" y="77193"/>
                </a:cubicBezTo>
                <a:close/>
                <a:moveTo>
                  <a:pt x="66878" y="77070"/>
                </a:moveTo>
                <a:cubicBezTo>
                  <a:pt x="73740" y="75207"/>
                  <a:pt x="81274" y="76025"/>
                  <a:pt x="87731" y="79841"/>
                </a:cubicBezTo>
                <a:cubicBezTo>
                  <a:pt x="101005" y="87472"/>
                  <a:pt x="105669" y="104916"/>
                  <a:pt x="98135" y="118362"/>
                </a:cubicBezTo>
                <a:cubicBezTo>
                  <a:pt x="94548" y="124539"/>
                  <a:pt x="88449" y="129264"/>
                  <a:pt x="81274" y="131444"/>
                </a:cubicBezTo>
                <a:cubicBezTo>
                  <a:pt x="78762" y="131807"/>
                  <a:pt x="76610" y="132171"/>
                  <a:pt x="74098" y="132171"/>
                </a:cubicBezTo>
                <a:cubicBezTo>
                  <a:pt x="69076" y="132171"/>
                  <a:pt x="64412" y="131081"/>
                  <a:pt x="60466" y="128537"/>
                </a:cubicBezTo>
                <a:cubicBezTo>
                  <a:pt x="46833" y="120542"/>
                  <a:pt x="42528" y="103462"/>
                  <a:pt x="50062" y="90379"/>
                </a:cubicBezTo>
                <a:cubicBezTo>
                  <a:pt x="53829" y="83475"/>
                  <a:pt x="60017" y="78932"/>
                  <a:pt x="66878" y="77070"/>
                </a:cubicBezTo>
                <a:close/>
                <a:moveTo>
                  <a:pt x="144742" y="44245"/>
                </a:moveTo>
                <a:cubicBezTo>
                  <a:pt x="134346" y="44245"/>
                  <a:pt x="125743" y="52793"/>
                  <a:pt x="125743" y="63122"/>
                </a:cubicBezTo>
                <a:cubicBezTo>
                  <a:pt x="125743" y="73450"/>
                  <a:pt x="134346" y="81999"/>
                  <a:pt x="144742" y="81999"/>
                </a:cubicBezTo>
                <a:cubicBezTo>
                  <a:pt x="155138" y="81999"/>
                  <a:pt x="163741" y="73450"/>
                  <a:pt x="163741" y="63122"/>
                </a:cubicBezTo>
                <a:cubicBezTo>
                  <a:pt x="163741" y="52793"/>
                  <a:pt x="155138" y="44245"/>
                  <a:pt x="144742" y="44245"/>
                </a:cubicBezTo>
                <a:close/>
                <a:moveTo>
                  <a:pt x="144742" y="35697"/>
                </a:moveTo>
                <a:cubicBezTo>
                  <a:pt x="159798" y="35697"/>
                  <a:pt x="172344" y="48163"/>
                  <a:pt x="172344" y="63122"/>
                </a:cubicBezTo>
                <a:cubicBezTo>
                  <a:pt x="172344" y="78437"/>
                  <a:pt x="159798" y="90903"/>
                  <a:pt x="144742" y="90903"/>
                </a:cubicBezTo>
                <a:cubicBezTo>
                  <a:pt x="129328" y="90903"/>
                  <a:pt x="117140" y="78437"/>
                  <a:pt x="117140" y="63122"/>
                </a:cubicBezTo>
                <a:cubicBezTo>
                  <a:pt x="117140" y="48163"/>
                  <a:pt x="129328" y="35697"/>
                  <a:pt x="144742" y="35697"/>
                </a:cubicBezTo>
                <a:close/>
                <a:moveTo>
                  <a:pt x="168496" y="10946"/>
                </a:moveTo>
                <a:cubicBezTo>
                  <a:pt x="103478" y="-600"/>
                  <a:pt x="38101" y="37284"/>
                  <a:pt x="16548" y="99702"/>
                </a:cubicBezTo>
                <a:cubicBezTo>
                  <a:pt x="11878" y="113412"/>
                  <a:pt x="9364" y="127483"/>
                  <a:pt x="9004" y="141554"/>
                </a:cubicBezTo>
                <a:cubicBezTo>
                  <a:pt x="8645" y="146966"/>
                  <a:pt x="10800" y="152378"/>
                  <a:pt x="15470" y="156347"/>
                </a:cubicBezTo>
                <a:cubicBezTo>
                  <a:pt x="19422" y="159955"/>
                  <a:pt x="25528" y="161398"/>
                  <a:pt x="30916" y="160315"/>
                </a:cubicBezTo>
                <a:lnTo>
                  <a:pt x="66838" y="154182"/>
                </a:lnTo>
                <a:cubicBezTo>
                  <a:pt x="68634" y="153821"/>
                  <a:pt x="70789" y="153821"/>
                  <a:pt x="72585" y="153821"/>
                </a:cubicBezTo>
                <a:cubicBezTo>
                  <a:pt x="84440" y="153821"/>
                  <a:pt x="95216" y="159955"/>
                  <a:pt x="101682" y="170418"/>
                </a:cubicBezTo>
                <a:cubicBezTo>
                  <a:pt x="108507" y="182685"/>
                  <a:pt x="107429" y="197838"/>
                  <a:pt x="98808" y="208662"/>
                </a:cubicBezTo>
                <a:lnTo>
                  <a:pt x="75818" y="236804"/>
                </a:lnTo>
                <a:cubicBezTo>
                  <a:pt x="72226" y="241494"/>
                  <a:pt x="70789" y="247267"/>
                  <a:pt x="71867" y="253040"/>
                </a:cubicBezTo>
                <a:cubicBezTo>
                  <a:pt x="72945" y="258452"/>
                  <a:pt x="76537" y="263142"/>
                  <a:pt x="81566" y="265668"/>
                </a:cubicBezTo>
                <a:cubicBezTo>
                  <a:pt x="93779" y="272523"/>
                  <a:pt x="107429" y="277213"/>
                  <a:pt x="121439" y="279378"/>
                </a:cubicBezTo>
                <a:cubicBezTo>
                  <a:pt x="186098" y="290923"/>
                  <a:pt x="251116" y="252318"/>
                  <a:pt x="272669" y="189540"/>
                </a:cubicBezTo>
                <a:cubicBezTo>
                  <a:pt x="285601" y="151656"/>
                  <a:pt x="281290" y="110526"/>
                  <a:pt x="261174" y="76250"/>
                </a:cubicBezTo>
                <a:cubicBezTo>
                  <a:pt x="241417" y="41974"/>
                  <a:pt x="207292" y="18162"/>
                  <a:pt x="168496" y="10946"/>
                </a:cubicBezTo>
                <a:close/>
                <a:moveTo>
                  <a:pt x="169933" y="2287"/>
                </a:moveTo>
                <a:cubicBezTo>
                  <a:pt x="211602" y="9863"/>
                  <a:pt x="247524" y="35119"/>
                  <a:pt x="269077" y="71559"/>
                </a:cubicBezTo>
                <a:cubicBezTo>
                  <a:pt x="290270" y="108000"/>
                  <a:pt x="294581" y="152378"/>
                  <a:pt x="280931" y="192426"/>
                </a:cubicBezTo>
                <a:cubicBezTo>
                  <a:pt x="260815" y="251236"/>
                  <a:pt x="204777" y="290202"/>
                  <a:pt x="144069" y="290202"/>
                </a:cubicBezTo>
                <a:cubicBezTo>
                  <a:pt x="136167" y="290202"/>
                  <a:pt x="127905" y="289480"/>
                  <a:pt x="119643" y="288037"/>
                </a:cubicBezTo>
                <a:cubicBezTo>
                  <a:pt x="104915" y="285512"/>
                  <a:pt x="90546" y="280460"/>
                  <a:pt x="77255" y="273605"/>
                </a:cubicBezTo>
                <a:cubicBezTo>
                  <a:pt x="70071" y="269997"/>
                  <a:pt x="65042" y="263142"/>
                  <a:pt x="63246" y="254844"/>
                </a:cubicBezTo>
                <a:cubicBezTo>
                  <a:pt x="61450" y="246546"/>
                  <a:pt x="63605" y="237887"/>
                  <a:pt x="68993" y="231392"/>
                </a:cubicBezTo>
                <a:lnTo>
                  <a:pt x="91983" y="203250"/>
                </a:lnTo>
                <a:cubicBezTo>
                  <a:pt x="99886" y="193148"/>
                  <a:pt x="98090" y="181963"/>
                  <a:pt x="94138" y="174747"/>
                </a:cubicBezTo>
                <a:cubicBezTo>
                  <a:pt x="89828" y="167531"/>
                  <a:pt x="80847" y="160676"/>
                  <a:pt x="68275" y="163202"/>
                </a:cubicBezTo>
                <a:lnTo>
                  <a:pt x="32353" y="168975"/>
                </a:lnTo>
                <a:cubicBezTo>
                  <a:pt x="24091" y="170779"/>
                  <a:pt x="16189" y="168253"/>
                  <a:pt x="9364" y="162841"/>
                </a:cubicBezTo>
                <a:cubicBezTo>
                  <a:pt x="3257" y="157429"/>
                  <a:pt x="-335" y="149492"/>
                  <a:pt x="24" y="141193"/>
                </a:cubicBezTo>
                <a:cubicBezTo>
                  <a:pt x="383" y="126040"/>
                  <a:pt x="2898" y="111247"/>
                  <a:pt x="8286" y="96815"/>
                </a:cubicBezTo>
                <a:cubicBezTo>
                  <a:pt x="31276" y="30429"/>
                  <a:pt x="100604" y="-10341"/>
                  <a:pt x="169933" y="2287"/>
                </a:cubicBezTo>
                <a:close/>
              </a:path>
            </a:pathLst>
          </a:custGeom>
          <a:solidFill>
            <a:schemeClr val="bg1"/>
          </a:solidFill>
          <a:ln>
            <a:noFill/>
          </a:ln>
          <a:effectLst/>
        </p:spPr>
        <p:txBody>
          <a:bodyPr anchor="ctr"/>
          <a:lstStyle/>
          <a:p>
            <a:endParaRPr lang="en-US" sz="900" dirty="0"/>
          </a:p>
        </p:txBody>
      </p:sp>
      <p:sp>
        <p:nvSpPr>
          <p:cNvPr id="56" name="Freeform 906">
            <a:extLst>
              <a:ext uri="{FF2B5EF4-FFF2-40B4-BE49-F238E27FC236}">
                <a16:creationId xmlns:a16="http://schemas.microsoft.com/office/drawing/2014/main" id="{7A42B8A6-1199-C045-9D79-FE69E40B8BC8}"/>
              </a:ext>
            </a:extLst>
          </p:cNvPr>
          <p:cNvSpPr>
            <a:spLocks noChangeAspect="1" noChangeArrowheads="1"/>
          </p:cNvSpPr>
          <p:nvPr/>
        </p:nvSpPr>
        <p:spPr bwMode="auto">
          <a:xfrm>
            <a:off x="7055459" y="2563884"/>
            <a:ext cx="637039" cy="585232"/>
          </a:xfrm>
          <a:custGeom>
            <a:avLst/>
            <a:gdLst>
              <a:gd name="T0" fmla="*/ 2147483646 w 805"/>
              <a:gd name="T1" fmla="*/ 2147483646 h 740"/>
              <a:gd name="T2" fmla="*/ 2147483646 w 805"/>
              <a:gd name="T3" fmla="*/ 2147483646 h 740"/>
              <a:gd name="T4" fmla="*/ 2147483646 w 805"/>
              <a:gd name="T5" fmla="*/ 2147483646 h 740"/>
              <a:gd name="T6" fmla="*/ 2147483646 w 805"/>
              <a:gd name="T7" fmla="*/ 2147483646 h 740"/>
              <a:gd name="T8" fmla="*/ 2147483646 w 805"/>
              <a:gd name="T9" fmla="*/ 2147483646 h 740"/>
              <a:gd name="T10" fmla="*/ 2147483646 w 805"/>
              <a:gd name="T11" fmla="*/ 2147483646 h 740"/>
              <a:gd name="T12" fmla="*/ 2147483646 w 805"/>
              <a:gd name="T13" fmla="*/ 2147483646 h 740"/>
              <a:gd name="T14" fmla="*/ 2147483646 w 805"/>
              <a:gd name="T15" fmla="*/ 2147483646 h 740"/>
              <a:gd name="T16" fmla="*/ 2147483646 w 805"/>
              <a:gd name="T17" fmla="*/ 2147483646 h 740"/>
              <a:gd name="T18" fmla="*/ 2147483646 w 805"/>
              <a:gd name="T19" fmla="*/ 2147483646 h 740"/>
              <a:gd name="T20" fmla="*/ 2147483646 w 805"/>
              <a:gd name="T21" fmla="*/ 2147483646 h 740"/>
              <a:gd name="T22" fmla="*/ 2147483646 w 805"/>
              <a:gd name="T23" fmla="*/ 2147483646 h 740"/>
              <a:gd name="T24" fmla="*/ 2147483646 w 805"/>
              <a:gd name="T25" fmla="*/ 2147483646 h 740"/>
              <a:gd name="T26" fmla="*/ 2147483646 w 805"/>
              <a:gd name="T27" fmla="*/ 2147483646 h 740"/>
              <a:gd name="T28" fmla="*/ 2147483646 w 805"/>
              <a:gd name="T29" fmla="*/ 2147483646 h 740"/>
              <a:gd name="T30" fmla="*/ 2147483646 w 805"/>
              <a:gd name="T31" fmla="*/ 2147483646 h 740"/>
              <a:gd name="T32" fmla="*/ 2147483646 w 805"/>
              <a:gd name="T33" fmla="*/ 2147483646 h 740"/>
              <a:gd name="T34" fmla="*/ 2147483646 w 805"/>
              <a:gd name="T35" fmla="*/ 2147483646 h 740"/>
              <a:gd name="T36" fmla="*/ 2147483646 w 805"/>
              <a:gd name="T37" fmla="*/ 2147483646 h 740"/>
              <a:gd name="T38" fmla="*/ 2147483646 w 805"/>
              <a:gd name="T39" fmla="*/ 2147483646 h 740"/>
              <a:gd name="T40" fmla="*/ 2147483646 w 805"/>
              <a:gd name="T41" fmla="*/ 2147483646 h 740"/>
              <a:gd name="T42" fmla="*/ 2147483646 w 805"/>
              <a:gd name="T43" fmla="*/ 2147483646 h 740"/>
              <a:gd name="T44" fmla="*/ 2147483646 w 805"/>
              <a:gd name="T45" fmla="*/ 2147483646 h 740"/>
              <a:gd name="T46" fmla="*/ 2147483646 w 805"/>
              <a:gd name="T47" fmla="*/ 2147483646 h 740"/>
              <a:gd name="T48" fmla="*/ 2147483646 w 805"/>
              <a:gd name="T49" fmla="*/ 2147483646 h 740"/>
              <a:gd name="T50" fmla="*/ 2147483646 w 805"/>
              <a:gd name="T51" fmla="*/ 2147483646 h 740"/>
              <a:gd name="T52" fmla="*/ 2147483646 w 805"/>
              <a:gd name="T53" fmla="*/ 2147483646 h 740"/>
              <a:gd name="T54" fmla="*/ 2147483646 w 805"/>
              <a:gd name="T55" fmla="*/ 2147483646 h 740"/>
              <a:gd name="T56" fmla="*/ 2147483646 w 805"/>
              <a:gd name="T57" fmla="*/ 2147483646 h 740"/>
              <a:gd name="T58" fmla="*/ 2147483646 w 805"/>
              <a:gd name="T59" fmla="*/ 2147483646 h 740"/>
              <a:gd name="T60" fmla="*/ 2147483646 w 805"/>
              <a:gd name="T61" fmla="*/ 2147483646 h 740"/>
              <a:gd name="T62" fmla="*/ 2147483646 w 805"/>
              <a:gd name="T63" fmla="*/ 2147483646 h 740"/>
              <a:gd name="T64" fmla="*/ 2147483646 w 805"/>
              <a:gd name="T65" fmla="*/ 2147483646 h 740"/>
              <a:gd name="T66" fmla="*/ 2147483646 w 805"/>
              <a:gd name="T67" fmla="*/ 0 h 740"/>
              <a:gd name="T68" fmla="*/ 2147483646 w 805"/>
              <a:gd name="T69" fmla="*/ 0 h 740"/>
              <a:gd name="T70" fmla="*/ 2147483646 w 805"/>
              <a:gd name="T71" fmla="*/ 0 h 740"/>
              <a:gd name="T72" fmla="*/ 2147483646 w 805"/>
              <a:gd name="T73" fmla="*/ 2147483646 h 740"/>
              <a:gd name="T74" fmla="*/ 2147483646 w 805"/>
              <a:gd name="T75" fmla="*/ 2147483646 h 740"/>
              <a:gd name="T76" fmla="*/ 2147483646 w 805"/>
              <a:gd name="T77" fmla="*/ 2147483646 h 740"/>
              <a:gd name="T78" fmla="*/ 2147483646 w 805"/>
              <a:gd name="T79" fmla="*/ 2147483646 h 740"/>
              <a:gd name="T80" fmla="*/ 0 w 805"/>
              <a:gd name="T81" fmla="*/ 2147483646 h 740"/>
              <a:gd name="T82" fmla="*/ 0 w 805"/>
              <a:gd name="T83" fmla="*/ 2147483646 h 740"/>
              <a:gd name="T84" fmla="*/ 2147483646 w 805"/>
              <a:gd name="T85" fmla="*/ 2147483646 h 740"/>
              <a:gd name="T86" fmla="*/ 2147483646 w 805"/>
              <a:gd name="T87" fmla="*/ 2147483646 h 740"/>
              <a:gd name="T88" fmla="*/ 2147483646 w 805"/>
              <a:gd name="T89" fmla="*/ 2147483646 h 740"/>
              <a:gd name="T90" fmla="*/ 2147483646 w 805"/>
              <a:gd name="T91" fmla="*/ 2147483646 h 740"/>
              <a:gd name="T92" fmla="*/ 2147483646 w 805"/>
              <a:gd name="T93" fmla="*/ 2147483646 h 740"/>
              <a:gd name="T94" fmla="*/ 2147483646 w 805"/>
              <a:gd name="T95" fmla="*/ 2147483646 h 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5" h="74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bg1"/>
          </a:solidFill>
          <a:ln>
            <a:noFill/>
          </a:ln>
          <a:effectLst/>
        </p:spPr>
        <p:txBody>
          <a:bodyPr wrap="none" anchor="ctr"/>
          <a:lstStyle/>
          <a:p>
            <a:endParaRPr lang="en-US" sz="900" dirty="0"/>
          </a:p>
        </p:txBody>
      </p:sp>
      <p:sp>
        <p:nvSpPr>
          <p:cNvPr id="24" name="Titel 1">
            <a:extLst>
              <a:ext uri="{FF2B5EF4-FFF2-40B4-BE49-F238E27FC236}">
                <a16:creationId xmlns:a16="http://schemas.microsoft.com/office/drawing/2014/main" id="{EC575808-F407-4876-84C1-6B772E912841}"/>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Circle infographic</a:t>
            </a:r>
          </a:p>
        </p:txBody>
      </p:sp>
    </p:spTree>
    <p:custDataLst>
      <p:tags r:id="rId1"/>
    </p:custDataLst>
    <p:extLst>
      <p:ext uri="{BB962C8B-B14F-4D97-AF65-F5344CB8AC3E}">
        <p14:creationId xmlns:p14="http://schemas.microsoft.com/office/powerpoint/2010/main" val="2781477738"/>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Graph">
            <a:extLst>
              <a:ext uri="{FF2B5EF4-FFF2-40B4-BE49-F238E27FC236}">
                <a16:creationId xmlns:a16="http://schemas.microsoft.com/office/drawing/2014/main" id="{D51FCC6A-69E4-4D84-8D16-7E31BD8438CB}"/>
              </a:ext>
            </a:extLst>
          </p:cNvPr>
          <p:cNvPicPr>
            <a:picLocks noChangeAspect="1"/>
          </p:cNvPicPr>
          <p:nvPr/>
        </p:nvPicPr>
        <p:blipFill rotWithShape="1">
          <a:blip r:embed="rId3"/>
          <a:srcRect t="4619" b="6656"/>
          <a:stretch/>
        </p:blipFill>
        <p:spPr>
          <a:xfrm>
            <a:off x="20" y="97201"/>
            <a:ext cx="12191980" cy="6760799"/>
          </a:xfrm>
          <a:prstGeom prst="rect">
            <a:avLst/>
          </a:prstGeom>
          <a:noFill/>
        </p:spPr>
      </p:pic>
      <p:pic>
        <p:nvPicPr>
          <p:cNvPr id="14" name="Signpost">
            <a:extLst>
              <a:ext uri="{FF2B5EF4-FFF2-40B4-BE49-F238E27FC236}">
                <a16:creationId xmlns:a16="http://schemas.microsoft.com/office/drawing/2014/main" id="{8B073CCF-A8D1-44A7-949A-7ADE5CDA44C7}"/>
              </a:ext>
            </a:extLst>
          </p:cNvPr>
          <p:cNvPicPr>
            <a:picLocks noGrp="1" noChangeAspect="1"/>
          </p:cNvPicPr>
          <p:nvPr>
            <p:ph type="pic" sz="quarter" idx="13"/>
            <p:custDataLst>
              <p:tags r:id="rId1"/>
            </p:custDataLst>
          </p:nvPr>
        </p:nvPicPr>
        <p:blipFill>
          <a:blip r:embed="rId4" cstate="screen">
            <a:extLst>
              <a:ext uri="{28A0092B-C50C-407E-A947-70E740481C1C}">
                <a14:useLocalDpi xmlns:a14="http://schemas.microsoft.com/office/drawing/2010/main"/>
              </a:ext>
            </a:extLst>
          </a:blip>
          <a:srcRect t="8425" b="8425"/>
          <a:stretch>
            <a:fillRect/>
          </a:stretch>
        </p:blipFill>
        <p:spPr>
          <a:xfrm>
            <a:off x="1" y="96839"/>
            <a:ext cx="12191345" cy="6760799"/>
          </a:xfrm>
          <a:prstGeom prst="rect">
            <a:avLst/>
          </a:prstGeom>
        </p:spPr>
      </p:pic>
      <p:sp>
        <p:nvSpPr>
          <p:cNvPr id="7" name="Text Placeholder 6">
            <a:extLst>
              <a:ext uri="{FF2B5EF4-FFF2-40B4-BE49-F238E27FC236}">
                <a16:creationId xmlns:a16="http://schemas.microsoft.com/office/drawing/2014/main" id="{BCF95545-1719-4621-A135-0489F304F27C}"/>
              </a:ext>
            </a:extLst>
          </p:cNvPr>
          <p:cNvSpPr>
            <a:spLocks noGrp="1"/>
          </p:cNvSpPr>
          <p:nvPr>
            <p:ph type="body" sz="quarter" idx="14"/>
          </p:nvPr>
        </p:nvSpPr>
        <p:spPr>
          <a:xfrm>
            <a:off x="0" y="3914775"/>
            <a:ext cx="6002412" cy="738664"/>
          </a:xfrm>
        </p:spPr>
        <p:txBody>
          <a:bodyPr/>
          <a:lstStyle/>
          <a:p>
            <a:r>
              <a:rPr lang="de-DE" dirty="0"/>
              <a:t>Comparison slides</a:t>
            </a:r>
            <a:endParaRPr lang="en-US" dirty="0"/>
          </a:p>
        </p:txBody>
      </p:sp>
    </p:spTree>
    <p:extLst>
      <p:ext uri="{BB962C8B-B14F-4D97-AF65-F5344CB8AC3E}">
        <p14:creationId xmlns:p14="http://schemas.microsoft.com/office/powerpoint/2010/main" val="256767635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C7A5BB8C-8510-1344-81BB-835C0BCD9B7F}"/>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Oval 1">
            <a:extLst>
              <a:ext uri="{FF2B5EF4-FFF2-40B4-BE49-F238E27FC236}">
                <a16:creationId xmlns:a16="http://schemas.microsoft.com/office/drawing/2014/main" id="{7CBC00E3-1825-374A-86B8-61E465BBAFF4}"/>
              </a:ext>
            </a:extLst>
          </p:cNvPr>
          <p:cNvSpPr/>
          <p:nvPr/>
        </p:nvSpPr>
        <p:spPr>
          <a:xfrm>
            <a:off x="1193075" y="232682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ounded Rectangle 3">
            <a:extLst>
              <a:ext uri="{FF2B5EF4-FFF2-40B4-BE49-F238E27FC236}">
                <a16:creationId xmlns:a16="http://schemas.microsoft.com/office/drawing/2014/main" id="{D781FDEA-C204-E548-A775-062F2E0EEF99}"/>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1193075" y="313245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ED7B0A12-3F84-494A-A143-055695EC5BAC}"/>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1193075" y="3935549"/>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a16="http://schemas.microsoft.com/office/drawing/2014/main" id="{90A8F19F-ECD9-BE43-9954-3874A983D8D7}"/>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0FD47B87-BB88-C845-83C5-89A793317227}"/>
              </a:ext>
            </a:extLst>
          </p:cNvPr>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ed Rectangle 9">
            <a:extLst>
              <a:ext uri="{FF2B5EF4-FFF2-40B4-BE49-F238E27FC236}">
                <a16:creationId xmlns:a16="http://schemas.microsoft.com/office/drawing/2014/main" id="{FF078FF9-71F3-DF44-9FA7-51BD059300A1}"/>
              </a:ext>
            </a:extLst>
          </p:cNvPr>
          <p:cNvSpPr/>
          <p:nvPr/>
        </p:nvSpPr>
        <p:spPr>
          <a:xfrm>
            <a:off x="1193075"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a16="http://schemas.microsoft.com/office/drawing/2014/main" id="{5F322B17-13B8-6E44-AAF6-05BB211E9725}"/>
              </a:ext>
            </a:extLst>
          </p:cNvPr>
          <p:cNvSpPr/>
          <p:nvPr/>
        </p:nvSpPr>
        <p:spPr>
          <a:xfrm>
            <a:off x="1193075" y="5534116"/>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DD2D2912-0BB1-A741-8337-164A3C237213}"/>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684917" y="232682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B1D41D74-E6FD-994A-B77F-041D2805CB13}"/>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4DADD9DD-8D40-894B-AB28-B7184E3F202D}"/>
              </a:ext>
            </a:extLst>
          </p:cNvPr>
          <p:cNvSpPr/>
          <p:nvPr/>
        </p:nvSpPr>
        <p:spPr>
          <a:xfrm>
            <a:off x="6684917" y="313245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6677F9D6-1B9F-D64E-A32C-6A1E07D74FE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6684917" y="3935549"/>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59A0BEAF-8F08-E84D-8CD1-CD9A8B3111E6}"/>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644B8134-C858-4C4F-AF30-5EEEEF41E482}"/>
              </a:ext>
            </a:extLst>
          </p:cNvPr>
          <p:cNvSpPr/>
          <p:nvPr/>
        </p:nvSpPr>
        <p:spPr>
          <a:xfrm>
            <a:off x="6684917" y="473610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65B08553-FE7C-C342-A881-7D6D53AF7965}"/>
              </a:ext>
            </a:extLst>
          </p:cNvPr>
          <p:cNvSpPr/>
          <p:nvPr/>
        </p:nvSpPr>
        <p:spPr>
          <a:xfrm>
            <a:off x="6684917"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172E6395-56CA-454A-9BEE-C1F3E59CFBCE}"/>
              </a:ext>
            </a:extLst>
          </p:cNvPr>
          <p:cNvSpPr/>
          <p:nvPr/>
        </p:nvSpPr>
        <p:spPr>
          <a:xfrm>
            <a:off x="6684917" y="5534116"/>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2048740" y="1494408"/>
            <a:ext cx="260267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541792" y="1494408"/>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Freeform 735">
            <a:extLst>
              <a:ext uri="{FF2B5EF4-FFF2-40B4-BE49-F238E27FC236}">
                <a16:creationId xmlns:a16="http://schemas.microsoft.com/office/drawing/2014/main" id="{73980EFB-0983-3D4D-A286-B12B8D866C93}"/>
              </a:ext>
            </a:extLst>
          </p:cNvPr>
          <p:cNvSpPr>
            <a:spLocks noChangeArrowheads="1"/>
          </p:cNvSpPr>
          <p:nvPr/>
        </p:nvSpPr>
        <p:spPr bwMode="auto">
          <a:xfrm>
            <a:off x="1348027"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734">
            <a:extLst>
              <a:ext uri="{FF2B5EF4-FFF2-40B4-BE49-F238E27FC236}">
                <a16:creationId xmlns:a16="http://schemas.microsoft.com/office/drawing/2014/main" id="{0C510773-0392-404E-B11C-C6A6CE9A761B}"/>
              </a:ext>
            </a:extLst>
          </p:cNvPr>
          <p:cNvSpPr>
            <a:spLocks noChangeArrowheads="1"/>
          </p:cNvSpPr>
          <p:nvPr/>
        </p:nvSpPr>
        <p:spPr bwMode="auto">
          <a:xfrm>
            <a:off x="1327492"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8" name="Freeform 733">
            <a:extLst>
              <a:ext uri="{FF2B5EF4-FFF2-40B4-BE49-F238E27FC236}">
                <a16:creationId xmlns:a16="http://schemas.microsoft.com/office/drawing/2014/main" id="{20829E07-F790-DE4B-BFD5-0CD982893E37}"/>
              </a:ext>
            </a:extLst>
          </p:cNvPr>
          <p:cNvSpPr>
            <a:spLocks noChangeArrowheads="1"/>
          </p:cNvSpPr>
          <p:nvPr/>
        </p:nvSpPr>
        <p:spPr bwMode="auto">
          <a:xfrm>
            <a:off x="1327492"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9" name="Freeform 732">
            <a:extLst>
              <a:ext uri="{FF2B5EF4-FFF2-40B4-BE49-F238E27FC236}">
                <a16:creationId xmlns:a16="http://schemas.microsoft.com/office/drawing/2014/main" id="{C7F5FD4C-AC92-E34D-B34D-5914E44DCB26}"/>
              </a:ext>
            </a:extLst>
          </p:cNvPr>
          <p:cNvSpPr>
            <a:spLocks noChangeArrowheads="1"/>
          </p:cNvSpPr>
          <p:nvPr/>
        </p:nvSpPr>
        <p:spPr bwMode="auto">
          <a:xfrm>
            <a:off x="1325781"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0" name="Freeform 731">
            <a:extLst>
              <a:ext uri="{FF2B5EF4-FFF2-40B4-BE49-F238E27FC236}">
                <a16:creationId xmlns:a16="http://schemas.microsoft.com/office/drawing/2014/main" id="{50CDC9FD-F22E-9B47-AEA2-73F8571482B0}"/>
              </a:ext>
            </a:extLst>
          </p:cNvPr>
          <p:cNvSpPr>
            <a:spLocks noChangeArrowheads="1"/>
          </p:cNvSpPr>
          <p:nvPr/>
        </p:nvSpPr>
        <p:spPr bwMode="auto">
          <a:xfrm>
            <a:off x="1332626"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844331"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2" name="Freeform 734">
            <a:extLst>
              <a:ext uri="{FF2B5EF4-FFF2-40B4-BE49-F238E27FC236}">
                <a16:creationId xmlns:a16="http://schemas.microsoft.com/office/drawing/2014/main" id="{F428EF3F-8888-AE4C-95EA-B4997B779683}"/>
              </a:ext>
            </a:extLst>
          </p:cNvPr>
          <p:cNvSpPr>
            <a:spLocks noChangeArrowheads="1"/>
          </p:cNvSpPr>
          <p:nvPr/>
        </p:nvSpPr>
        <p:spPr bwMode="auto">
          <a:xfrm>
            <a:off x="6823796" y="3276699"/>
            <a:ext cx="321716" cy="304603"/>
          </a:xfrm>
          <a:custGeom>
            <a:avLst/>
            <a:gdLst/>
            <a:ahLst/>
            <a:cxnLst/>
            <a:rect l="0" t="0" r="r" b="b"/>
            <a:pathLst>
              <a:path w="298090" h="282212">
                <a:moveTo>
                  <a:pt x="23926" y="233476"/>
                </a:moveTo>
                <a:cubicBezTo>
                  <a:pt x="25627" y="231775"/>
                  <a:pt x="28348" y="231775"/>
                  <a:pt x="29709" y="233476"/>
                </a:cubicBezTo>
                <a:cubicBezTo>
                  <a:pt x="31410" y="234837"/>
                  <a:pt x="31410" y="237558"/>
                  <a:pt x="29709" y="239259"/>
                </a:cubicBezTo>
                <a:cubicBezTo>
                  <a:pt x="28348" y="240960"/>
                  <a:pt x="25627" y="240960"/>
                  <a:pt x="23926" y="239259"/>
                </a:cubicBezTo>
                <a:cubicBezTo>
                  <a:pt x="22225" y="237558"/>
                  <a:pt x="22225" y="234837"/>
                  <a:pt x="23926" y="233476"/>
                </a:cubicBezTo>
                <a:close/>
                <a:moveTo>
                  <a:pt x="50366" y="231775"/>
                </a:moveTo>
                <a:lnTo>
                  <a:pt x="226726" y="231775"/>
                </a:lnTo>
                <a:cubicBezTo>
                  <a:pt x="229251" y="231775"/>
                  <a:pt x="231414" y="233607"/>
                  <a:pt x="231414" y="236538"/>
                </a:cubicBezTo>
                <a:cubicBezTo>
                  <a:pt x="231414" y="239102"/>
                  <a:pt x="229251" y="240934"/>
                  <a:pt x="226726" y="240934"/>
                </a:cubicBezTo>
                <a:lnTo>
                  <a:pt x="50366" y="240934"/>
                </a:lnTo>
                <a:cubicBezTo>
                  <a:pt x="48202" y="240934"/>
                  <a:pt x="46038" y="239102"/>
                  <a:pt x="46038" y="236538"/>
                </a:cubicBezTo>
                <a:cubicBezTo>
                  <a:pt x="46038" y="233607"/>
                  <a:pt x="48202" y="231775"/>
                  <a:pt x="50366" y="231775"/>
                </a:cubicBezTo>
                <a:close/>
                <a:moveTo>
                  <a:pt x="271056" y="218996"/>
                </a:moveTo>
                <a:cubicBezTo>
                  <a:pt x="260964" y="218996"/>
                  <a:pt x="252673" y="226989"/>
                  <a:pt x="252673" y="237162"/>
                </a:cubicBezTo>
                <a:cubicBezTo>
                  <a:pt x="252673" y="246971"/>
                  <a:pt x="260964" y="255327"/>
                  <a:pt x="271056" y="255327"/>
                </a:cubicBezTo>
                <a:cubicBezTo>
                  <a:pt x="281149" y="255327"/>
                  <a:pt x="289079" y="246971"/>
                  <a:pt x="289079" y="237162"/>
                </a:cubicBezTo>
                <a:cubicBezTo>
                  <a:pt x="289079" y="226989"/>
                  <a:pt x="281149" y="218996"/>
                  <a:pt x="271056" y="218996"/>
                </a:cubicBezTo>
                <a:close/>
                <a:moveTo>
                  <a:pt x="27033" y="218996"/>
                </a:moveTo>
                <a:cubicBezTo>
                  <a:pt x="16941" y="218996"/>
                  <a:pt x="9011" y="226989"/>
                  <a:pt x="9011" y="237162"/>
                </a:cubicBezTo>
                <a:cubicBezTo>
                  <a:pt x="9011" y="246971"/>
                  <a:pt x="16941" y="255327"/>
                  <a:pt x="27033" y="255327"/>
                </a:cubicBezTo>
                <a:lnTo>
                  <a:pt x="250511" y="255327"/>
                </a:lnTo>
                <a:cubicBezTo>
                  <a:pt x="246546" y="250604"/>
                  <a:pt x="244023" y="244065"/>
                  <a:pt x="244023" y="237162"/>
                </a:cubicBezTo>
                <a:cubicBezTo>
                  <a:pt x="244023" y="229895"/>
                  <a:pt x="246546" y="223355"/>
                  <a:pt x="250511" y="218996"/>
                </a:cubicBezTo>
                <a:lnTo>
                  <a:pt x="27033" y="218996"/>
                </a:lnTo>
                <a:close/>
                <a:moveTo>
                  <a:pt x="27033" y="209550"/>
                </a:moveTo>
                <a:lnTo>
                  <a:pt x="271056" y="209550"/>
                </a:lnTo>
                <a:cubicBezTo>
                  <a:pt x="285835" y="209550"/>
                  <a:pt x="298090" y="221902"/>
                  <a:pt x="298090" y="237162"/>
                </a:cubicBezTo>
                <a:cubicBezTo>
                  <a:pt x="298090" y="252057"/>
                  <a:pt x="285835" y="264410"/>
                  <a:pt x="271056" y="264410"/>
                </a:cubicBezTo>
                <a:lnTo>
                  <a:pt x="244023" y="264410"/>
                </a:lnTo>
                <a:lnTo>
                  <a:pt x="244023" y="277852"/>
                </a:lnTo>
                <a:cubicBezTo>
                  <a:pt x="244023" y="280395"/>
                  <a:pt x="241860" y="282212"/>
                  <a:pt x="239337" y="282212"/>
                </a:cubicBezTo>
                <a:cubicBezTo>
                  <a:pt x="236814" y="282212"/>
                  <a:pt x="234651" y="280395"/>
                  <a:pt x="234651" y="277852"/>
                </a:cubicBezTo>
                <a:lnTo>
                  <a:pt x="234651" y="264410"/>
                </a:lnTo>
                <a:lnTo>
                  <a:pt x="63078" y="264410"/>
                </a:lnTo>
                <a:lnTo>
                  <a:pt x="63078" y="277852"/>
                </a:lnTo>
                <a:cubicBezTo>
                  <a:pt x="63078" y="280395"/>
                  <a:pt x="60916" y="282212"/>
                  <a:pt x="58393" y="282212"/>
                </a:cubicBezTo>
                <a:cubicBezTo>
                  <a:pt x="56230" y="282212"/>
                  <a:pt x="54067" y="280395"/>
                  <a:pt x="54067" y="277852"/>
                </a:cubicBezTo>
                <a:lnTo>
                  <a:pt x="54067" y="264410"/>
                </a:lnTo>
                <a:lnTo>
                  <a:pt x="27033" y="264410"/>
                </a:lnTo>
                <a:cubicBezTo>
                  <a:pt x="11895" y="264410"/>
                  <a:pt x="0" y="252057"/>
                  <a:pt x="0" y="237162"/>
                </a:cubicBezTo>
                <a:cubicBezTo>
                  <a:pt x="0" y="221902"/>
                  <a:pt x="11895" y="209550"/>
                  <a:pt x="27033" y="209550"/>
                </a:cubicBezTo>
                <a:close/>
                <a:moveTo>
                  <a:pt x="227436" y="0"/>
                </a:moveTo>
                <a:lnTo>
                  <a:pt x="256846" y="0"/>
                </a:lnTo>
                <a:cubicBezTo>
                  <a:pt x="258639" y="0"/>
                  <a:pt x="260432" y="1079"/>
                  <a:pt x="260791" y="2879"/>
                </a:cubicBezTo>
                <a:cubicBezTo>
                  <a:pt x="261867" y="4319"/>
                  <a:pt x="261508" y="6478"/>
                  <a:pt x="260074" y="7918"/>
                </a:cubicBezTo>
                <a:lnTo>
                  <a:pt x="226360" y="41749"/>
                </a:lnTo>
                <a:lnTo>
                  <a:pt x="297016" y="197949"/>
                </a:lnTo>
                <a:cubicBezTo>
                  <a:pt x="298091" y="200109"/>
                  <a:pt x="297016" y="202988"/>
                  <a:pt x="294864" y="204068"/>
                </a:cubicBezTo>
                <a:cubicBezTo>
                  <a:pt x="294146" y="204068"/>
                  <a:pt x="293429" y="204428"/>
                  <a:pt x="292712" y="204428"/>
                </a:cubicBezTo>
                <a:cubicBezTo>
                  <a:pt x="291277" y="204428"/>
                  <a:pt x="289484" y="203348"/>
                  <a:pt x="288766" y="201549"/>
                </a:cubicBezTo>
                <a:lnTo>
                  <a:pt x="219545" y="48228"/>
                </a:lnTo>
                <a:lnTo>
                  <a:pt x="203765" y="64423"/>
                </a:lnTo>
                <a:lnTo>
                  <a:pt x="247879" y="193990"/>
                </a:lnTo>
                <a:cubicBezTo>
                  <a:pt x="248597" y="196150"/>
                  <a:pt x="247162" y="198669"/>
                  <a:pt x="244652" y="199749"/>
                </a:cubicBezTo>
                <a:cubicBezTo>
                  <a:pt x="244293" y="199749"/>
                  <a:pt x="243934" y="199749"/>
                  <a:pt x="243576" y="199749"/>
                </a:cubicBezTo>
                <a:cubicBezTo>
                  <a:pt x="241424" y="199749"/>
                  <a:pt x="239630" y="198669"/>
                  <a:pt x="238913" y="196870"/>
                </a:cubicBezTo>
                <a:lnTo>
                  <a:pt x="195157" y="68022"/>
                </a:lnTo>
                <a:lnTo>
                  <a:pt x="127729" y="68022"/>
                </a:lnTo>
                <a:cubicBezTo>
                  <a:pt x="120197" y="68022"/>
                  <a:pt x="113742" y="74141"/>
                  <a:pt x="113742" y="81699"/>
                </a:cubicBezTo>
                <a:cubicBezTo>
                  <a:pt x="113742" y="89617"/>
                  <a:pt x="120197" y="95376"/>
                  <a:pt x="127729" y="95376"/>
                </a:cubicBezTo>
                <a:lnTo>
                  <a:pt x="183321" y="95376"/>
                </a:lnTo>
                <a:cubicBezTo>
                  <a:pt x="185832" y="95376"/>
                  <a:pt x="187625" y="97535"/>
                  <a:pt x="187625" y="100414"/>
                </a:cubicBezTo>
                <a:cubicBezTo>
                  <a:pt x="187625" y="102574"/>
                  <a:pt x="185832" y="104733"/>
                  <a:pt x="183321" y="104733"/>
                </a:cubicBezTo>
                <a:lnTo>
                  <a:pt x="127729" y="104733"/>
                </a:lnTo>
                <a:cubicBezTo>
                  <a:pt x="114818" y="104733"/>
                  <a:pt x="104775" y="94296"/>
                  <a:pt x="104775" y="81699"/>
                </a:cubicBezTo>
                <a:cubicBezTo>
                  <a:pt x="104775" y="69102"/>
                  <a:pt x="114818" y="58665"/>
                  <a:pt x="127729" y="58665"/>
                </a:cubicBezTo>
                <a:lnTo>
                  <a:pt x="196591" y="58665"/>
                </a:lnTo>
                <a:lnTo>
                  <a:pt x="246086" y="8997"/>
                </a:lnTo>
                <a:lnTo>
                  <a:pt x="229229" y="8997"/>
                </a:lnTo>
                <a:lnTo>
                  <a:pt x="177224" y="47508"/>
                </a:lnTo>
                <a:cubicBezTo>
                  <a:pt x="175072" y="48947"/>
                  <a:pt x="172203" y="48228"/>
                  <a:pt x="170768" y="46428"/>
                </a:cubicBezTo>
                <a:cubicBezTo>
                  <a:pt x="169333" y="44269"/>
                  <a:pt x="169692" y="41389"/>
                  <a:pt x="171844" y="39950"/>
                </a:cubicBezTo>
                <a:lnTo>
                  <a:pt x="224925" y="720"/>
                </a:lnTo>
                <a:cubicBezTo>
                  <a:pt x="225643" y="360"/>
                  <a:pt x="226719" y="0"/>
                  <a:pt x="22743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733">
            <a:extLst>
              <a:ext uri="{FF2B5EF4-FFF2-40B4-BE49-F238E27FC236}">
                <a16:creationId xmlns:a16="http://schemas.microsoft.com/office/drawing/2014/main" id="{D65BF5FD-2434-514A-A90E-D08BDCA9444C}"/>
              </a:ext>
            </a:extLst>
          </p:cNvPr>
          <p:cNvSpPr>
            <a:spLocks noChangeArrowheads="1"/>
          </p:cNvSpPr>
          <p:nvPr/>
        </p:nvSpPr>
        <p:spPr bwMode="auto">
          <a:xfrm>
            <a:off x="6823796"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4" name="Freeform 732">
            <a:extLst>
              <a:ext uri="{FF2B5EF4-FFF2-40B4-BE49-F238E27FC236}">
                <a16:creationId xmlns:a16="http://schemas.microsoft.com/office/drawing/2014/main" id="{763DC41A-1F47-C84B-87D4-5358E324C7D6}"/>
              </a:ext>
            </a:extLst>
          </p:cNvPr>
          <p:cNvSpPr>
            <a:spLocks noChangeArrowheads="1"/>
          </p:cNvSpPr>
          <p:nvPr/>
        </p:nvSpPr>
        <p:spPr bwMode="auto">
          <a:xfrm>
            <a:off x="6822085" y="4871375"/>
            <a:ext cx="321716" cy="320004"/>
          </a:xfrm>
          <a:custGeom>
            <a:avLst/>
            <a:gdLst/>
            <a:ahLst/>
            <a:cxnLst/>
            <a:rect l="0" t="0" r="r" b="b"/>
            <a:pathLst>
              <a:path w="298090" h="296522">
                <a:moveTo>
                  <a:pt x="229743" y="289038"/>
                </a:moveTo>
                <a:cubicBezTo>
                  <a:pt x="231648" y="287337"/>
                  <a:pt x="234696" y="287337"/>
                  <a:pt x="236601" y="289038"/>
                </a:cubicBezTo>
                <a:cubicBezTo>
                  <a:pt x="237363" y="289718"/>
                  <a:pt x="237744" y="291079"/>
                  <a:pt x="237744" y="292100"/>
                </a:cubicBezTo>
                <a:cubicBezTo>
                  <a:pt x="237744" y="293120"/>
                  <a:pt x="237363" y="294481"/>
                  <a:pt x="236601" y="295161"/>
                </a:cubicBezTo>
                <a:cubicBezTo>
                  <a:pt x="235839" y="295842"/>
                  <a:pt x="234315" y="296522"/>
                  <a:pt x="233172" y="296522"/>
                </a:cubicBezTo>
                <a:cubicBezTo>
                  <a:pt x="232029" y="296522"/>
                  <a:pt x="230886" y="295842"/>
                  <a:pt x="229743" y="295161"/>
                </a:cubicBezTo>
                <a:cubicBezTo>
                  <a:pt x="228981" y="294481"/>
                  <a:pt x="228600" y="293120"/>
                  <a:pt x="228600" y="292100"/>
                </a:cubicBezTo>
                <a:cubicBezTo>
                  <a:pt x="228600" y="291079"/>
                  <a:pt x="228981" y="289718"/>
                  <a:pt x="229743" y="289038"/>
                </a:cubicBezTo>
                <a:close/>
                <a:moveTo>
                  <a:pt x="271018" y="279223"/>
                </a:moveTo>
                <a:cubicBezTo>
                  <a:pt x="272923" y="277812"/>
                  <a:pt x="275971" y="277812"/>
                  <a:pt x="277876" y="279223"/>
                </a:cubicBezTo>
                <a:cubicBezTo>
                  <a:pt x="278638" y="279929"/>
                  <a:pt x="279019" y="281340"/>
                  <a:pt x="279019" y="282398"/>
                </a:cubicBezTo>
                <a:cubicBezTo>
                  <a:pt x="279019" y="283457"/>
                  <a:pt x="278638" y="284868"/>
                  <a:pt x="277876" y="285573"/>
                </a:cubicBezTo>
                <a:cubicBezTo>
                  <a:pt x="277114" y="286279"/>
                  <a:pt x="275971" y="286984"/>
                  <a:pt x="274447" y="286984"/>
                </a:cubicBezTo>
                <a:cubicBezTo>
                  <a:pt x="273304" y="286984"/>
                  <a:pt x="272161" y="286279"/>
                  <a:pt x="271018" y="285573"/>
                </a:cubicBezTo>
                <a:cubicBezTo>
                  <a:pt x="270256" y="284868"/>
                  <a:pt x="269875" y="283457"/>
                  <a:pt x="269875" y="282398"/>
                </a:cubicBezTo>
                <a:cubicBezTo>
                  <a:pt x="269875" y="281340"/>
                  <a:pt x="270256" y="279929"/>
                  <a:pt x="271018" y="279223"/>
                </a:cubicBezTo>
                <a:close/>
                <a:moveTo>
                  <a:pt x="190378" y="279223"/>
                </a:moveTo>
                <a:cubicBezTo>
                  <a:pt x="191844" y="277812"/>
                  <a:pt x="195141" y="277812"/>
                  <a:pt x="196606" y="279223"/>
                </a:cubicBezTo>
                <a:cubicBezTo>
                  <a:pt x="197705" y="280282"/>
                  <a:pt x="198072" y="281340"/>
                  <a:pt x="198072" y="282398"/>
                </a:cubicBezTo>
                <a:cubicBezTo>
                  <a:pt x="198072" y="283457"/>
                  <a:pt x="197705" y="284868"/>
                  <a:pt x="196606" y="285573"/>
                </a:cubicBezTo>
                <a:cubicBezTo>
                  <a:pt x="195873" y="286279"/>
                  <a:pt x="194408" y="286984"/>
                  <a:pt x="193675" y="286984"/>
                </a:cubicBezTo>
                <a:cubicBezTo>
                  <a:pt x="192210" y="286984"/>
                  <a:pt x="191111" y="286279"/>
                  <a:pt x="190378" y="285573"/>
                </a:cubicBezTo>
                <a:cubicBezTo>
                  <a:pt x="189279" y="284868"/>
                  <a:pt x="188913" y="283457"/>
                  <a:pt x="188913" y="282398"/>
                </a:cubicBezTo>
                <a:cubicBezTo>
                  <a:pt x="188913" y="281340"/>
                  <a:pt x="189279" y="280282"/>
                  <a:pt x="190378" y="279223"/>
                </a:cubicBezTo>
                <a:close/>
                <a:moveTo>
                  <a:pt x="233172" y="265112"/>
                </a:moveTo>
                <a:cubicBezTo>
                  <a:pt x="235839" y="265112"/>
                  <a:pt x="237744" y="266943"/>
                  <a:pt x="237744" y="269508"/>
                </a:cubicBezTo>
                <a:cubicBezTo>
                  <a:pt x="237744" y="272072"/>
                  <a:pt x="235839" y="274270"/>
                  <a:pt x="233172" y="274270"/>
                </a:cubicBezTo>
                <a:cubicBezTo>
                  <a:pt x="230505" y="274270"/>
                  <a:pt x="228600" y="272072"/>
                  <a:pt x="228600" y="269508"/>
                </a:cubicBezTo>
                <a:cubicBezTo>
                  <a:pt x="228600" y="266943"/>
                  <a:pt x="230505" y="265112"/>
                  <a:pt x="233172" y="265112"/>
                </a:cubicBezTo>
                <a:close/>
                <a:moveTo>
                  <a:pt x="272522" y="257528"/>
                </a:moveTo>
                <a:cubicBezTo>
                  <a:pt x="274991" y="257175"/>
                  <a:pt x="277108" y="259291"/>
                  <a:pt x="277460" y="261408"/>
                </a:cubicBezTo>
                <a:cubicBezTo>
                  <a:pt x="277460" y="263878"/>
                  <a:pt x="275697" y="265994"/>
                  <a:pt x="273227" y="266347"/>
                </a:cubicBezTo>
                <a:lnTo>
                  <a:pt x="272874" y="266347"/>
                </a:lnTo>
                <a:cubicBezTo>
                  <a:pt x="270758" y="266347"/>
                  <a:pt x="268641" y="264583"/>
                  <a:pt x="268288" y="262466"/>
                </a:cubicBezTo>
                <a:cubicBezTo>
                  <a:pt x="268288" y="259644"/>
                  <a:pt x="270052" y="257880"/>
                  <a:pt x="272522" y="257528"/>
                </a:cubicBezTo>
                <a:close/>
                <a:moveTo>
                  <a:pt x="195439" y="257528"/>
                </a:moveTo>
                <a:cubicBezTo>
                  <a:pt x="197908" y="257880"/>
                  <a:pt x="199672" y="259644"/>
                  <a:pt x="199672" y="262466"/>
                </a:cubicBezTo>
                <a:cubicBezTo>
                  <a:pt x="199672" y="264583"/>
                  <a:pt x="197555" y="266347"/>
                  <a:pt x="195086" y="266347"/>
                </a:cubicBezTo>
                <a:lnTo>
                  <a:pt x="194733" y="266347"/>
                </a:lnTo>
                <a:cubicBezTo>
                  <a:pt x="192617" y="265994"/>
                  <a:pt x="190500" y="263878"/>
                  <a:pt x="190853" y="261408"/>
                </a:cubicBezTo>
                <a:cubicBezTo>
                  <a:pt x="190853" y="259291"/>
                  <a:pt x="192969" y="257175"/>
                  <a:pt x="195439" y="257528"/>
                </a:cubicBezTo>
                <a:close/>
                <a:moveTo>
                  <a:pt x="233172" y="242887"/>
                </a:moveTo>
                <a:cubicBezTo>
                  <a:pt x="235839" y="242887"/>
                  <a:pt x="237744" y="245003"/>
                  <a:pt x="237744" y="247473"/>
                </a:cubicBezTo>
                <a:cubicBezTo>
                  <a:pt x="237744" y="249942"/>
                  <a:pt x="235839" y="252059"/>
                  <a:pt x="233172" y="252059"/>
                </a:cubicBezTo>
                <a:cubicBezTo>
                  <a:pt x="230505" y="252059"/>
                  <a:pt x="228600" y="249942"/>
                  <a:pt x="228600" y="247473"/>
                </a:cubicBezTo>
                <a:cubicBezTo>
                  <a:pt x="228600" y="245003"/>
                  <a:pt x="230505" y="242887"/>
                  <a:pt x="233172" y="242887"/>
                </a:cubicBezTo>
                <a:close/>
                <a:moveTo>
                  <a:pt x="270934" y="238125"/>
                </a:moveTo>
                <a:cubicBezTo>
                  <a:pt x="273403" y="238125"/>
                  <a:pt x="275520" y="239956"/>
                  <a:pt x="275520" y="242521"/>
                </a:cubicBezTo>
                <a:cubicBezTo>
                  <a:pt x="275872" y="244719"/>
                  <a:pt x="274109" y="247283"/>
                  <a:pt x="271639" y="247283"/>
                </a:cubicBezTo>
                <a:lnTo>
                  <a:pt x="271286" y="247283"/>
                </a:lnTo>
                <a:cubicBezTo>
                  <a:pt x="269169" y="247283"/>
                  <a:pt x="267053" y="245818"/>
                  <a:pt x="267053" y="242887"/>
                </a:cubicBezTo>
                <a:cubicBezTo>
                  <a:pt x="266700" y="240689"/>
                  <a:pt x="268464" y="238491"/>
                  <a:pt x="270934" y="238125"/>
                </a:cubicBezTo>
                <a:close/>
                <a:moveTo>
                  <a:pt x="197380" y="238125"/>
                </a:moveTo>
                <a:cubicBezTo>
                  <a:pt x="199496" y="238491"/>
                  <a:pt x="201260" y="240689"/>
                  <a:pt x="201260" y="242887"/>
                </a:cubicBezTo>
                <a:cubicBezTo>
                  <a:pt x="200907" y="245818"/>
                  <a:pt x="199143" y="247283"/>
                  <a:pt x="197027" y="247283"/>
                </a:cubicBezTo>
                <a:lnTo>
                  <a:pt x="196321" y="247283"/>
                </a:lnTo>
                <a:cubicBezTo>
                  <a:pt x="193852" y="247283"/>
                  <a:pt x="192088" y="244719"/>
                  <a:pt x="192441" y="242521"/>
                </a:cubicBezTo>
                <a:cubicBezTo>
                  <a:pt x="192793" y="239956"/>
                  <a:pt x="194910" y="238125"/>
                  <a:pt x="197380" y="238125"/>
                </a:cubicBezTo>
                <a:close/>
                <a:moveTo>
                  <a:pt x="233172" y="220662"/>
                </a:moveTo>
                <a:cubicBezTo>
                  <a:pt x="235839" y="220662"/>
                  <a:pt x="237744" y="222778"/>
                  <a:pt x="237744" y="225248"/>
                </a:cubicBezTo>
                <a:cubicBezTo>
                  <a:pt x="237744" y="227717"/>
                  <a:pt x="235839" y="229834"/>
                  <a:pt x="233172" y="229834"/>
                </a:cubicBezTo>
                <a:cubicBezTo>
                  <a:pt x="230505" y="229834"/>
                  <a:pt x="228600" y="227717"/>
                  <a:pt x="228600" y="225248"/>
                </a:cubicBezTo>
                <a:cubicBezTo>
                  <a:pt x="228600" y="222778"/>
                  <a:pt x="230505" y="220662"/>
                  <a:pt x="233172" y="220662"/>
                </a:cubicBezTo>
                <a:close/>
                <a:moveTo>
                  <a:pt x="267758" y="217487"/>
                </a:moveTo>
                <a:cubicBezTo>
                  <a:pt x="270228" y="217487"/>
                  <a:pt x="272345" y="219318"/>
                  <a:pt x="272697" y="221883"/>
                </a:cubicBezTo>
                <a:cubicBezTo>
                  <a:pt x="272697" y="224447"/>
                  <a:pt x="270934" y="226645"/>
                  <a:pt x="268464" y="226645"/>
                </a:cubicBezTo>
                <a:lnTo>
                  <a:pt x="268111" y="226645"/>
                </a:lnTo>
                <a:cubicBezTo>
                  <a:pt x="265994" y="226645"/>
                  <a:pt x="263878" y="224814"/>
                  <a:pt x="263525" y="222616"/>
                </a:cubicBezTo>
                <a:cubicBezTo>
                  <a:pt x="263525" y="220051"/>
                  <a:pt x="265289" y="217853"/>
                  <a:pt x="267758" y="217487"/>
                </a:cubicBezTo>
                <a:close/>
                <a:moveTo>
                  <a:pt x="198437" y="217487"/>
                </a:moveTo>
                <a:cubicBezTo>
                  <a:pt x="200819" y="217853"/>
                  <a:pt x="202860" y="220051"/>
                  <a:pt x="202520" y="222616"/>
                </a:cubicBezTo>
                <a:cubicBezTo>
                  <a:pt x="202520" y="224814"/>
                  <a:pt x="200478" y="226645"/>
                  <a:pt x="198097" y="226645"/>
                </a:cubicBezTo>
                <a:lnTo>
                  <a:pt x="197757" y="226645"/>
                </a:lnTo>
                <a:cubicBezTo>
                  <a:pt x="195716" y="226645"/>
                  <a:pt x="193675" y="224447"/>
                  <a:pt x="194015" y="221883"/>
                </a:cubicBezTo>
                <a:cubicBezTo>
                  <a:pt x="194015" y="219318"/>
                  <a:pt x="196396" y="217487"/>
                  <a:pt x="198437" y="217487"/>
                </a:cubicBezTo>
                <a:close/>
                <a:moveTo>
                  <a:pt x="233172" y="198437"/>
                </a:moveTo>
                <a:cubicBezTo>
                  <a:pt x="235839" y="198437"/>
                  <a:pt x="237744" y="200268"/>
                  <a:pt x="237744" y="202833"/>
                </a:cubicBezTo>
                <a:cubicBezTo>
                  <a:pt x="237744" y="205397"/>
                  <a:pt x="235839" y="207595"/>
                  <a:pt x="233172" y="207595"/>
                </a:cubicBezTo>
                <a:cubicBezTo>
                  <a:pt x="230505" y="207595"/>
                  <a:pt x="228600" y="205397"/>
                  <a:pt x="228600" y="202833"/>
                </a:cubicBezTo>
                <a:cubicBezTo>
                  <a:pt x="228600" y="200268"/>
                  <a:pt x="230505" y="198437"/>
                  <a:pt x="233172" y="198437"/>
                </a:cubicBezTo>
                <a:close/>
                <a:moveTo>
                  <a:pt x="266171" y="197203"/>
                </a:moveTo>
                <a:cubicBezTo>
                  <a:pt x="268641" y="196850"/>
                  <a:pt x="270758" y="198614"/>
                  <a:pt x="270758" y="201083"/>
                </a:cubicBezTo>
                <a:cubicBezTo>
                  <a:pt x="271110" y="203553"/>
                  <a:pt x="269346" y="205669"/>
                  <a:pt x="266877" y="206022"/>
                </a:cubicBezTo>
                <a:cubicBezTo>
                  <a:pt x="266877" y="206022"/>
                  <a:pt x="266877" y="206022"/>
                  <a:pt x="266524" y="206022"/>
                </a:cubicBezTo>
                <a:cubicBezTo>
                  <a:pt x="264407" y="206022"/>
                  <a:pt x="262291" y="204258"/>
                  <a:pt x="262291" y="201789"/>
                </a:cubicBezTo>
                <a:cubicBezTo>
                  <a:pt x="261938" y="199672"/>
                  <a:pt x="263702" y="197203"/>
                  <a:pt x="266171" y="197203"/>
                </a:cubicBezTo>
                <a:close/>
                <a:moveTo>
                  <a:pt x="200392" y="197203"/>
                </a:moveTo>
                <a:cubicBezTo>
                  <a:pt x="202956" y="197203"/>
                  <a:pt x="204422" y="199672"/>
                  <a:pt x="204422" y="201789"/>
                </a:cubicBezTo>
                <a:cubicBezTo>
                  <a:pt x="204055" y="204258"/>
                  <a:pt x="202223" y="206022"/>
                  <a:pt x="200025" y="206022"/>
                </a:cubicBezTo>
                <a:cubicBezTo>
                  <a:pt x="199659" y="206022"/>
                  <a:pt x="199659" y="206022"/>
                  <a:pt x="199293" y="206022"/>
                </a:cubicBezTo>
                <a:cubicBezTo>
                  <a:pt x="196728" y="205669"/>
                  <a:pt x="195263" y="203553"/>
                  <a:pt x="195263" y="201083"/>
                </a:cubicBezTo>
                <a:cubicBezTo>
                  <a:pt x="195629" y="198614"/>
                  <a:pt x="197461" y="196850"/>
                  <a:pt x="200392" y="197203"/>
                </a:cubicBezTo>
                <a:close/>
                <a:moveTo>
                  <a:pt x="71729" y="132310"/>
                </a:moveTo>
                <a:cubicBezTo>
                  <a:pt x="67403" y="132310"/>
                  <a:pt x="63799" y="135896"/>
                  <a:pt x="63799" y="140199"/>
                </a:cubicBezTo>
                <a:cubicBezTo>
                  <a:pt x="63799" y="144143"/>
                  <a:pt x="67043" y="147370"/>
                  <a:pt x="71008" y="147729"/>
                </a:cubicBezTo>
                <a:lnTo>
                  <a:pt x="180584" y="159561"/>
                </a:lnTo>
                <a:cubicBezTo>
                  <a:pt x="183107" y="153107"/>
                  <a:pt x="187072" y="147012"/>
                  <a:pt x="192118" y="141633"/>
                </a:cubicBezTo>
                <a:cubicBezTo>
                  <a:pt x="193920" y="139840"/>
                  <a:pt x="196804" y="139482"/>
                  <a:pt x="198606" y="141275"/>
                </a:cubicBezTo>
                <a:cubicBezTo>
                  <a:pt x="200408" y="143067"/>
                  <a:pt x="200408" y="145936"/>
                  <a:pt x="198606" y="147729"/>
                </a:cubicBezTo>
                <a:cubicBezTo>
                  <a:pt x="191037" y="155617"/>
                  <a:pt x="186711" y="165657"/>
                  <a:pt x="185630" y="176414"/>
                </a:cubicBezTo>
                <a:lnTo>
                  <a:pt x="282951" y="176414"/>
                </a:lnTo>
                <a:cubicBezTo>
                  <a:pt x="280788" y="151673"/>
                  <a:pt x="259882" y="132310"/>
                  <a:pt x="234290" y="132310"/>
                </a:cubicBezTo>
                <a:lnTo>
                  <a:pt x="71729" y="132310"/>
                </a:lnTo>
                <a:close/>
                <a:moveTo>
                  <a:pt x="121470" y="0"/>
                </a:moveTo>
                <a:lnTo>
                  <a:pt x="257719" y="0"/>
                </a:lnTo>
                <a:cubicBezTo>
                  <a:pt x="276823" y="0"/>
                  <a:pt x="292323" y="15060"/>
                  <a:pt x="292323" y="34063"/>
                </a:cubicBezTo>
                <a:cubicBezTo>
                  <a:pt x="292323" y="52709"/>
                  <a:pt x="276823" y="68127"/>
                  <a:pt x="257719" y="68127"/>
                </a:cubicBezTo>
                <a:lnTo>
                  <a:pt x="42893" y="68127"/>
                </a:lnTo>
                <a:cubicBezTo>
                  <a:pt x="24150" y="68127"/>
                  <a:pt x="9011" y="83187"/>
                  <a:pt x="9011" y="101832"/>
                </a:cubicBezTo>
                <a:cubicBezTo>
                  <a:pt x="9011" y="120119"/>
                  <a:pt x="24150" y="135538"/>
                  <a:pt x="42893" y="135538"/>
                </a:cubicBezTo>
                <a:lnTo>
                  <a:pt x="55869" y="135538"/>
                </a:lnTo>
                <a:cubicBezTo>
                  <a:pt x="58032" y="128366"/>
                  <a:pt x="64159" y="123346"/>
                  <a:pt x="71729" y="123346"/>
                </a:cubicBezTo>
                <a:lnTo>
                  <a:pt x="234290" y="123346"/>
                </a:lnTo>
                <a:cubicBezTo>
                  <a:pt x="264568" y="123346"/>
                  <a:pt x="289439" y="146653"/>
                  <a:pt x="291962" y="176414"/>
                </a:cubicBezTo>
                <a:lnTo>
                  <a:pt x="293764" y="176414"/>
                </a:lnTo>
                <a:cubicBezTo>
                  <a:pt x="296288" y="176414"/>
                  <a:pt x="298090" y="178565"/>
                  <a:pt x="298090" y="180717"/>
                </a:cubicBezTo>
                <a:cubicBezTo>
                  <a:pt x="298090" y="183585"/>
                  <a:pt x="296288" y="185378"/>
                  <a:pt x="293764" y="185378"/>
                </a:cubicBezTo>
                <a:lnTo>
                  <a:pt x="287637" y="185378"/>
                </a:lnTo>
                <a:lnTo>
                  <a:pt x="180944" y="185378"/>
                </a:lnTo>
                <a:lnTo>
                  <a:pt x="175177" y="185378"/>
                </a:lnTo>
                <a:cubicBezTo>
                  <a:pt x="172654" y="185378"/>
                  <a:pt x="170491" y="183585"/>
                  <a:pt x="170491" y="180717"/>
                </a:cubicBezTo>
                <a:cubicBezTo>
                  <a:pt x="170491" y="178565"/>
                  <a:pt x="172654" y="176414"/>
                  <a:pt x="175177" y="176414"/>
                </a:cubicBezTo>
                <a:lnTo>
                  <a:pt x="176619" y="176414"/>
                </a:lnTo>
                <a:cubicBezTo>
                  <a:pt x="176979" y="173546"/>
                  <a:pt x="177340" y="171036"/>
                  <a:pt x="178061" y="168526"/>
                </a:cubicBezTo>
                <a:lnTo>
                  <a:pt x="70287" y="157052"/>
                </a:lnTo>
                <a:cubicBezTo>
                  <a:pt x="63078" y="155976"/>
                  <a:pt x="57311" y="150956"/>
                  <a:pt x="55869" y="144502"/>
                </a:cubicBezTo>
                <a:lnTo>
                  <a:pt x="42893" y="144502"/>
                </a:lnTo>
                <a:cubicBezTo>
                  <a:pt x="19104" y="144502"/>
                  <a:pt x="0" y="125498"/>
                  <a:pt x="0" y="101832"/>
                </a:cubicBezTo>
                <a:cubicBezTo>
                  <a:pt x="0" y="78167"/>
                  <a:pt x="19104" y="59163"/>
                  <a:pt x="42893" y="59163"/>
                </a:cubicBezTo>
                <a:lnTo>
                  <a:pt x="257719" y="59163"/>
                </a:lnTo>
                <a:cubicBezTo>
                  <a:pt x="271777" y="59163"/>
                  <a:pt x="282951" y="47689"/>
                  <a:pt x="282951" y="34063"/>
                </a:cubicBezTo>
                <a:cubicBezTo>
                  <a:pt x="282951" y="20079"/>
                  <a:pt x="271777" y="8964"/>
                  <a:pt x="257719" y="8964"/>
                </a:cubicBezTo>
                <a:lnTo>
                  <a:pt x="121470" y="8964"/>
                </a:lnTo>
                <a:cubicBezTo>
                  <a:pt x="118947" y="8964"/>
                  <a:pt x="116785" y="6812"/>
                  <a:pt x="116785" y="4661"/>
                </a:cubicBezTo>
                <a:cubicBezTo>
                  <a:pt x="116785" y="1793"/>
                  <a:pt x="118947" y="0"/>
                  <a:pt x="12147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5" name="Freeform 731">
            <a:extLst>
              <a:ext uri="{FF2B5EF4-FFF2-40B4-BE49-F238E27FC236}">
                <a16:creationId xmlns:a16="http://schemas.microsoft.com/office/drawing/2014/main" id="{E9B6C172-69A2-D449-A233-CEE02D505C22}"/>
              </a:ext>
            </a:extLst>
          </p:cNvPr>
          <p:cNvSpPr>
            <a:spLocks noChangeArrowheads="1"/>
          </p:cNvSpPr>
          <p:nvPr/>
        </p:nvSpPr>
        <p:spPr bwMode="auto">
          <a:xfrm>
            <a:off x="6828930"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897816" y="2383386"/>
            <a:ext cx="3495076" cy="484941"/>
          </a:xfrm>
          <a:prstGeom prst="rect">
            <a:avLst/>
          </a:prstGeom>
        </p:spPr>
        <p:txBody>
          <a:bodyPr vert="horz" wrap="square" lIns="45720" tIns="22860" rIns="45720" bIns="22860" rtlCol="0" anchor="ctr">
            <a:spAutoFit/>
          </a:bodyPr>
          <a:lstStyle>
            <a:defPPr>
              <a:defRPr lang="de-DE"/>
            </a:defPPr>
            <a:lvl1pPr indent="0" defTabSz="1087636">
              <a:lnSpc>
                <a:spcPts val="1750"/>
              </a:lnSpc>
              <a:spcBef>
                <a:spcPct val="20000"/>
              </a:spcBef>
              <a:buFont typeface="Arial"/>
              <a:buNone/>
              <a:defRPr sz="120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Lorem ipsum dolor sit amet, consectetuer adipiscing elit. Aenean commodo ligula eget dolor.</a:t>
            </a: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897816" y="3186530"/>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897816" y="3983274"/>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1" name="Subtitle 2">
            <a:extLst>
              <a:ext uri="{FF2B5EF4-FFF2-40B4-BE49-F238E27FC236}">
                <a16:creationId xmlns:a16="http://schemas.microsoft.com/office/drawing/2014/main" id="{439F6C61-917B-4E4F-875C-0B767294B845}"/>
              </a:ext>
            </a:extLst>
          </p:cNvPr>
          <p:cNvSpPr txBox="1">
            <a:spLocks/>
          </p:cNvSpPr>
          <p:nvPr/>
        </p:nvSpPr>
        <p:spPr>
          <a:xfrm>
            <a:off x="1897816" y="4788907"/>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2" name="Subtitle 2">
            <a:extLst>
              <a:ext uri="{FF2B5EF4-FFF2-40B4-BE49-F238E27FC236}">
                <a16:creationId xmlns:a16="http://schemas.microsoft.com/office/drawing/2014/main" id="{18BC4B07-6B96-3342-BA89-8FE00ACA0FC0}"/>
              </a:ext>
            </a:extLst>
          </p:cNvPr>
          <p:cNvSpPr txBox="1">
            <a:spLocks/>
          </p:cNvSpPr>
          <p:nvPr/>
        </p:nvSpPr>
        <p:spPr>
          <a:xfrm>
            <a:off x="1897816" y="5586921"/>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7389658" y="2383386"/>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4" name="Subtitle 2">
            <a:extLst>
              <a:ext uri="{FF2B5EF4-FFF2-40B4-BE49-F238E27FC236}">
                <a16:creationId xmlns:a16="http://schemas.microsoft.com/office/drawing/2014/main" id="{196753E0-4E34-974E-B702-83850DC33ACC}"/>
              </a:ext>
            </a:extLst>
          </p:cNvPr>
          <p:cNvSpPr txBox="1">
            <a:spLocks/>
          </p:cNvSpPr>
          <p:nvPr/>
        </p:nvSpPr>
        <p:spPr>
          <a:xfrm>
            <a:off x="7389658" y="3186530"/>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7389658" y="3983274"/>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6" name="Subtitle 2">
            <a:extLst>
              <a:ext uri="{FF2B5EF4-FFF2-40B4-BE49-F238E27FC236}">
                <a16:creationId xmlns:a16="http://schemas.microsoft.com/office/drawing/2014/main" id="{6F6A9778-CDB7-8542-BEA7-F4E4E85FA722}"/>
              </a:ext>
            </a:extLst>
          </p:cNvPr>
          <p:cNvSpPr txBox="1">
            <a:spLocks/>
          </p:cNvSpPr>
          <p:nvPr/>
        </p:nvSpPr>
        <p:spPr>
          <a:xfrm>
            <a:off x="7389658" y="4788907"/>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7" name="Subtitle 2">
            <a:extLst>
              <a:ext uri="{FF2B5EF4-FFF2-40B4-BE49-F238E27FC236}">
                <a16:creationId xmlns:a16="http://schemas.microsoft.com/office/drawing/2014/main" id="{B4730610-8C43-AC4D-A041-EAF334A8BFED}"/>
              </a:ext>
            </a:extLst>
          </p:cNvPr>
          <p:cNvSpPr txBox="1">
            <a:spLocks/>
          </p:cNvSpPr>
          <p:nvPr/>
        </p:nvSpPr>
        <p:spPr>
          <a:xfrm>
            <a:off x="7389658" y="5586921"/>
            <a:ext cx="3495076"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 Aenean commodo ligula eget dolor.</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777646" y="1568522"/>
            <a:ext cx="1144865"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OPTION 01</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253458" y="1568522"/>
            <a:ext cx="1176925"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OPTION 02</a:t>
            </a:r>
          </a:p>
        </p:txBody>
      </p:sp>
      <p:sp>
        <p:nvSpPr>
          <p:cNvPr id="62" name="Titel 1">
            <a:extLst>
              <a:ext uri="{FF2B5EF4-FFF2-40B4-BE49-F238E27FC236}">
                <a16:creationId xmlns:a16="http://schemas.microsoft.com/office/drawing/2014/main" id="{48619942-DE46-49BB-8A10-34E4C521038F}"/>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2-option comparison</a:t>
            </a:r>
          </a:p>
        </p:txBody>
      </p:sp>
    </p:spTree>
    <p:custDataLst>
      <p:tags r:id="rId1"/>
    </p:custDataLst>
    <p:extLst>
      <p:ext uri="{BB962C8B-B14F-4D97-AF65-F5344CB8AC3E}">
        <p14:creationId xmlns:p14="http://schemas.microsoft.com/office/powerpoint/2010/main" val="3177127210"/>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2F1C3EEF-05C1-EC44-8167-46BC540656D3}"/>
              </a:ext>
            </a:extLst>
          </p:cNvPr>
          <p:cNvSpPr/>
          <p:nvPr/>
        </p:nvSpPr>
        <p:spPr>
          <a:xfrm>
            <a:off x="8535110" y="1493520"/>
            <a:ext cx="2399869" cy="1676400"/>
          </a:xfrm>
          <a:prstGeom prst="rightArrow">
            <a:avLst>
              <a:gd name="adj1" fmla="val 50000"/>
              <a:gd name="adj2" fmla="val 727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Left Arrow 4">
            <a:extLst>
              <a:ext uri="{FF2B5EF4-FFF2-40B4-BE49-F238E27FC236}">
                <a16:creationId xmlns:a16="http://schemas.microsoft.com/office/drawing/2014/main" id="{7A2D170D-92D8-CA45-965B-BCBB9746CCDC}"/>
              </a:ext>
            </a:extLst>
          </p:cNvPr>
          <p:cNvSpPr/>
          <p:nvPr/>
        </p:nvSpPr>
        <p:spPr>
          <a:xfrm>
            <a:off x="1257022" y="1493520"/>
            <a:ext cx="2482411" cy="1676400"/>
          </a:xfrm>
          <a:prstGeom prst="leftArrow">
            <a:avLst>
              <a:gd name="adj1" fmla="val 50000"/>
              <a:gd name="adj2" fmla="val 7454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TextBox 5">
            <a:extLst>
              <a:ext uri="{FF2B5EF4-FFF2-40B4-BE49-F238E27FC236}">
                <a16:creationId xmlns:a16="http://schemas.microsoft.com/office/drawing/2014/main" id="{814B8D85-F0F3-2D4E-82C6-F19672C9D86A}"/>
              </a:ext>
            </a:extLst>
          </p:cNvPr>
          <p:cNvSpPr txBox="1"/>
          <p:nvPr/>
        </p:nvSpPr>
        <p:spPr>
          <a:xfrm>
            <a:off x="8926703" y="2054721"/>
            <a:ext cx="1213730"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CONS</a:t>
            </a:r>
          </a:p>
        </p:txBody>
      </p:sp>
      <p:sp>
        <p:nvSpPr>
          <p:cNvPr id="7" name="TextBox 6">
            <a:extLst>
              <a:ext uri="{FF2B5EF4-FFF2-40B4-BE49-F238E27FC236}">
                <a16:creationId xmlns:a16="http://schemas.microsoft.com/office/drawing/2014/main" id="{D25B4111-3D3E-E645-9028-F7689F861EA2}"/>
              </a:ext>
            </a:extLst>
          </p:cNvPr>
          <p:cNvSpPr txBox="1"/>
          <p:nvPr/>
        </p:nvSpPr>
        <p:spPr>
          <a:xfrm>
            <a:off x="2194993" y="2054721"/>
            <a:ext cx="1091966" cy="553998"/>
          </a:xfrm>
          <a:prstGeom prst="rect">
            <a:avLst/>
          </a:prstGeom>
          <a:noFill/>
        </p:spPr>
        <p:txBody>
          <a:bodyPr wrap="none" rtlCol="0" anchor="ctr">
            <a:spAutoFit/>
          </a:bodyPr>
          <a:lstStyle/>
          <a:p>
            <a:pPr algn="ctr"/>
            <a:r>
              <a:rPr lang="en-US" sz="3000" b="1" dirty="0">
                <a:solidFill>
                  <a:schemeClr val="bg1"/>
                </a:solidFill>
                <a:latin typeface="Segoe UI Light" panose="020B0502040204020203" pitchFamily="34" charset="0"/>
                <a:cs typeface="Poppins" pitchFamily="2" charset="77"/>
              </a:rPr>
              <a:t>PROS</a:t>
            </a:r>
          </a:p>
        </p:txBody>
      </p:sp>
      <p:sp>
        <p:nvSpPr>
          <p:cNvPr id="8" name="Oval 7">
            <a:extLst>
              <a:ext uri="{FF2B5EF4-FFF2-40B4-BE49-F238E27FC236}">
                <a16:creationId xmlns:a16="http://schemas.microsoft.com/office/drawing/2014/main" id="{AA036737-C2DE-F046-ACAA-149BEC2B6835}"/>
              </a:ext>
            </a:extLst>
          </p:cNvPr>
          <p:cNvSpPr/>
          <p:nvPr/>
        </p:nvSpPr>
        <p:spPr>
          <a:xfrm>
            <a:off x="3656890" y="3445563"/>
            <a:ext cx="807720" cy="8077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8879EF00-48FD-9944-B1BC-02C219A52D9B}"/>
              </a:ext>
            </a:extLst>
          </p:cNvPr>
          <p:cNvSpPr/>
          <p:nvPr/>
        </p:nvSpPr>
        <p:spPr>
          <a:xfrm>
            <a:off x="3656890" y="4541521"/>
            <a:ext cx="807720" cy="8077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900" dirty="0">
              <a:latin typeface="Lato Light" panose="020F0502020204030203" pitchFamily="34" charset="0"/>
            </a:endParaRPr>
          </a:p>
        </p:txBody>
      </p:sp>
      <p:sp>
        <p:nvSpPr>
          <p:cNvPr id="10" name="Oval 9">
            <a:extLst>
              <a:ext uri="{FF2B5EF4-FFF2-40B4-BE49-F238E27FC236}">
                <a16:creationId xmlns:a16="http://schemas.microsoft.com/office/drawing/2014/main" id="{3ED35123-3E75-9D4C-A493-649AA8E16906}"/>
              </a:ext>
            </a:extLst>
          </p:cNvPr>
          <p:cNvSpPr/>
          <p:nvPr/>
        </p:nvSpPr>
        <p:spPr>
          <a:xfrm>
            <a:off x="3656890" y="5637479"/>
            <a:ext cx="807720" cy="8077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900" dirty="0">
              <a:latin typeface="Lato Light" panose="020F0502020204030203" pitchFamily="34" charset="0"/>
            </a:endParaRPr>
          </a:p>
        </p:txBody>
      </p:sp>
      <p:sp>
        <p:nvSpPr>
          <p:cNvPr id="11" name="Freeform 739">
            <a:extLst>
              <a:ext uri="{FF2B5EF4-FFF2-40B4-BE49-F238E27FC236}">
                <a16:creationId xmlns:a16="http://schemas.microsoft.com/office/drawing/2014/main" id="{F4CFEADC-1CEB-EF41-8A91-738A2D20E795}"/>
              </a:ext>
            </a:extLst>
          </p:cNvPr>
          <p:cNvSpPr>
            <a:spLocks noChangeArrowheads="1"/>
          </p:cNvSpPr>
          <p:nvPr/>
        </p:nvSpPr>
        <p:spPr bwMode="auto">
          <a:xfrm>
            <a:off x="3865030" y="3653703"/>
            <a:ext cx="387276" cy="391440"/>
          </a:xfrm>
          <a:custGeom>
            <a:avLst/>
            <a:gdLst/>
            <a:ahLst/>
            <a:cxnLst/>
            <a:rect l="0" t="0" r="r" b="b"/>
            <a:pathLst>
              <a:path w="294916" h="298090">
                <a:moveTo>
                  <a:pt x="209423" y="175177"/>
                </a:moveTo>
                <a:lnTo>
                  <a:pt x="209423" y="223477"/>
                </a:lnTo>
                <a:cubicBezTo>
                  <a:pt x="209423" y="244744"/>
                  <a:pt x="226306" y="262045"/>
                  <a:pt x="247499" y="262045"/>
                </a:cubicBezTo>
                <a:cubicBezTo>
                  <a:pt x="268693" y="262045"/>
                  <a:pt x="285936" y="244744"/>
                  <a:pt x="285936" y="223477"/>
                </a:cubicBezTo>
                <a:lnTo>
                  <a:pt x="285936" y="175177"/>
                </a:lnTo>
                <a:cubicBezTo>
                  <a:pt x="274800" y="182747"/>
                  <a:pt x="261150" y="186351"/>
                  <a:pt x="247859" y="186351"/>
                </a:cubicBezTo>
                <a:cubicBezTo>
                  <a:pt x="234209" y="186351"/>
                  <a:pt x="220558" y="182747"/>
                  <a:pt x="209423" y="175177"/>
                </a:cubicBezTo>
                <a:close/>
                <a:moveTo>
                  <a:pt x="58555" y="164647"/>
                </a:moveTo>
                <a:cubicBezTo>
                  <a:pt x="49784" y="164647"/>
                  <a:pt x="42475" y="171541"/>
                  <a:pt x="42475" y="180612"/>
                </a:cubicBezTo>
                <a:cubicBezTo>
                  <a:pt x="42475" y="189321"/>
                  <a:pt x="49784" y="196578"/>
                  <a:pt x="58555" y="196578"/>
                </a:cubicBezTo>
                <a:cubicBezTo>
                  <a:pt x="67692" y="196578"/>
                  <a:pt x="75001" y="189321"/>
                  <a:pt x="75001" y="180612"/>
                </a:cubicBezTo>
                <a:cubicBezTo>
                  <a:pt x="75001" y="171541"/>
                  <a:pt x="67692" y="164647"/>
                  <a:pt x="58555" y="164647"/>
                </a:cubicBezTo>
                <a:close/>
                <a:moveTo>
                  <a:pt x="58555" y="155575"/>
                </a:moveTo>
                <a:cubicBezTo>
                  <a:pt x="72443" y="155575"/>
                  <a:pt x="83773" y="166824"/>
                  <a:pt x="83773" y="180612"/>
                </a:cubicBezTo>
                <a:cubicBezTo>
                  <a:pt x="83773" y="194401"/>
                  <a:pt x="72443" y="206012"/>
                  <a:pt x="58555" y="206012"/>
                </a:cubicBezTo>
                <a:cubicBezTo>
                  <a:pt x="44668" y="206012"/>
                  <a:pt x="33338" y="194401"/>
                  <a:pt x="33338" y="180612"/>
                </a:cubicBezTo>
                <a:cubicBezTo>
                  <a:pt x="33338" y="166824"/>
                  <a:pt x="44668" y="155575"/>
                  <a:pt x="58555" y="155575"/>
                </a:cubicBezTo>
                <a:close/>
                <a:moveTo>
                  <a:pt x="249238" y="130175"/>
                </a:moveTo>
                <a:cubicBezTo>
                  <a:pt x="251436" y="130175"/>
                  <a:pt x="253634" y="132366"/>
                  <a:pt x="253634" y="134921"/>
                </a:cubicBezTo>
                <a:lnTo>
                  <a:pt x="253634" y="161942"/>
                </a:lnTo>
                <a:cubicBezTo>
                  <a:pt x="253634" y="164132"/>
                  <a:pt x="251436" y="166323"/>
                  <a:pt x="249238" y="166323"/>
                </a:cubicBezTo>
                <a:cubicBezTo>
                  <a:pt x="246307" y="166323"/>
                  <a:pt x="244475" y="164132"/>
                  <a:pt x="244475" y="161942"/>
                </a:cubicBezTo>
                <a:lnTo>
                  <a:pt x="244475" y="134921"/>
                </a:lnTo>
                <a:cubicBezTo>
                  <a:pt x="244475" y="132366"/>
                  <a:pt x="246307" y="130175"/>
                  <a:pt x="249238" y="130175"/>
                </a:cubicBezTo>
                <a:close/>
                <a:moveTo>
                  <a:pt x="247499" y="118226"/>
                </a:moveTo>
                <a:cubicBezTo>
                  <a:pt x="226306" y="118226"/>
                  <a:pt x="209423" y="135528"/>
                  <a:pt x="209423" y="156434"/>
                </a:cubicBezTo>
                <a:lnTo>
                  <a:pt x="209423" y="164004"/>
                </a:lnTo>
                <a:cubicBezTo>
                  <a:pt x="230616" y="181665"/>
                  <a:pt x="264383" y="181665"/>
                  <a:pt x="285936" y="164004"/>
                </a:cubicBezTo>
                <a:lnTo>
                  <a:pt x="285936" y="156434"/>
                </a:lnTo>
                <a:cubicBezTo>
                  <a:pt x="285936" y="135528"/>
                  <a:pt x="268693" y="118226"/>
                  <a:pt x="247859" y="118226"/>
                </a:cubicBezTo>
                <a:lnTo>
                  <a:pt x="247499" y="118226"/>
                </a:lnTo>
                <a:close/>
                <a:moveTo>
                  <a:pt x="58911" y="0"/>
                </a:moveTo>
                <a:cubicBezTo>
                  <a:pt x="59989" y="0"/>
                  <a:pt x="61067" y="360"/>
                  <a:pt x="62144" y="1081"/>
                </a:cubicBezTo>
                <a:lnTo>
                  <a:pt x="85493" y="24871"/>
                </a:lnTo>
                <a:cubicBezTo>
                  <a:pt x="86212" y="25591"/>
                  <a:pt x="86930" y="26673"/>
                  <a:pt x="86930" y="27754"/>
                </a:cubicBezTo>
                <a:lnTo>
                  <a:pt x="86930" y="130121"/>
                </a:lnTo>
                <a:cubicBezTo>
                  <a:pt x="104532" y="140214"/>
                  <a:pt x="116027" y="159318"/>
                  <a:pt x="116027" y="180224"/>
                </a:cubicBezTo>
                <a:cubicBezTo>
                  <a:pt x="116027" y="210501"/>
                  <a:pt x="92318" y="236093"/>
                  <a:pt x="62144" y="238256"/>
                </a:cubicBezTo>
                <a:lnTo>
                  <a:pt x="62504" y="249429"/>
                </a:lnTo>
                <a:cubicBezTo>
                  <a:pt x="62504" y="271056"/>
                  <a:pt x="80105" y="289079"/>
                  <a:pt x="102017" y="289079"/>
                </a:cubicBezTo>
                <a:cubicBezTo>
                  <a:pt x="123929" y="289079"/>
                  <a:pt x="141890" y="271056"/>
                  <a:pt x="141890" y="249429"/>
                </a:cubicBezTo>
                <a:lnTo>
                  <a:pt x="141890" y="89751"/>
                </a:lnTo>
                <a:cubicBezTo>
                  <a:pt x="141890" y="59113"/>
                  <a:pt x="166676" y="34603"/>
                  <a:pt x="197209" y="34603"/>
                </a:cubicBezTo>
                <a:cubicBezTo>
                  <a:pt x="227383" y="34603"/>
                  <a:pt x="252169" y="59113"/>
                  <a:pt x="252169" y="89751"/>
                </a:cubicBezTo>
                <a:lnTo>
                  <a:pt x="252169" y="109215"/>
                </a:lnTo>
                <a:cubicBezTo>
                  <a:pt x="276237" y="111378"/>
                  <a:pt x="294916" y="131923"/>
                  <a:pt x="294916" y="156434"/>
                </a:cubicBezTo>
                <a:lnTo>
                  <a:pt x="294916" y="223477"/>
                </a:lnTo>
                <a:cubicBezTo>
                  <a:pt x="294916" y="249790"/>
                  <a:pt x="273722" y="271056"/>
                  <a:pt x="247859" y="271056"/>
                </a:cubicBezTo>
                <a:cubicBezTo>
                  <a:pt x="221277" y="271056"/>
                  <a:pt x="200442" y="249790"/>
                  <a:pt x="200442" y="223477"/>
                </a:cubicBezTo>
                <a:lnTo>
                  <a:pt x="200442" y="156434"/>
                </a:lnTo>
                <a:cubicBezTo>
                  <a:pt x="200442" y="131923"/>
                  <a:pt x="219121" y="111378"/>
                  <a:pt x="243189" y="109215"/>
                </a:cubicBezTo>
                <a:lnTo>
                  <a:pt x="243189" y="89751"/>
                </a:lnTo>
                <a:cubicBezTo>
                  <a:pt x="243189" y="64159"/>
                  <a:pt x="222354" y="43253"/>
                  <a:pt x="197209" y="43253"/>
                </a:cubicBezTo>
                <a:cubicBezTo>
                  <a:pt x="171705" y="43253"/>
                  <a:pt x="150871" y="64159"/>
                  <a:pt x="150871" y="89751"/>
                </a:cubicBezTo>
                <a:lnTo>
                  <a:pt x="150871" y="249429"/>
                </a:lnTo>
                <a:cubicBezTo>
                  <a:pt x="150871" y="276103"/>
                  <a:pt x="128958" y="298090"/>
                  <a:pt x="102017" y="298090"/>
                </a:cubicBezTo>
                <a:cubicBezTo>
                  <a:pt x="75435" y="298090"/>
                  <a:pt x="53523" y="276103"/>
                  <a:pt x="53523" y="249429"/>
                </a:cubicBezTo>
                <a:lnTo>
                  <a:pt x="53523" y="238256"/>
                </a:lnTo>
                <a:cubicBezTo>
                  <a:pt x="53523" y="233570"/>
                  <a:pt x="57115" y="229605"/>
                  <a:pt x="61785" y="229244"/>
                </a:cubicBezTo>
                <a:cubicBezTo>
                  <a:pt x="86930" y="227442"/>
                  <a:pt x="106687" y="205815"/>
                  <a:pt x="106687" y="180224"/>
                </a:cubicBezTo>
                <a:cubicBezTo>
                  <a:pt x="106687" y="161841"/>
                  <a:pt x="96629" y="145260"/>
                  <a:pt x="80105" y="136609"/>
                </a:cubicBezTo>
                <a:cubicBezTo>
                  <a:pt x="78668" y="135888"/>
                  <a:pt x="77950" y="134446"/>
                  <a:pt x="77950" y="132644"/>
                </a:cubicBezTo>
                <a:lnTo>
                  <a:pt x="77950" y="29917"/>
                </a:lnTo>
                <a:lnTo>
                  <a:pt x="58911" y="10813"/>
                </a:lnTo>
                <a:lnTo>
                  <a:pt x="43465" y="26673"/>
                </a:lnTo>
                <a:lnTo>
                  <a:pt x="50649" y="33882"/>
                </a:lnTo>
                <a:cubicBezTo>
                  <a:pt x="52446" y="35684"/>
                  <a:pt x="53523" y="38207"/>
                  <a:pt x="53523" y="41091"/>
                </a:cubicBezTo>
                <a:cubicBezTo>
                  <a:pt x="53523" y="43614"/>
                  <a:pt x="52446" y="46137"/>
                  <a:pt x="50649" y="48300"/>
                </a:cubicBezTo>
                <a:lnTo>
                  <a:pt x="42747" y="56229"/>
                </a:lnTo>
                <a:lnTo>
                  <a:pt x="49931" y="63438"/>
                </a:lnTo>
                <a:cubicBezTo>
                  <a:pt x="52086" y="65241"/>
                  <a:pt x="52805" y="67764"/>
                  <a:pt x="52805" y="70647"/>
                </a:cubicBezTo>
                <a:cubicBezTo>
                  <a:pt x="52805" y="73531"/>
                  <a:pt x="52086" y="76054"/>
                  <a:pt x="49931" y="77856"/>
                </a:cubicBezTo>
                <a:lnTo>
                  <a:pt x="42747" y="85426"/>
                </a:lnTo>
                <a:lnTo>
                  <a:pt x="49931" y="92635"/>
                </a:lnTo>
                <a:cubicBezTo>
                  <a:pt x="54242" y="96600"/>
                  <a:pt x="54242" y="102727"/>
                  <a:pt x="49931" y="107052"/>
                </a:cubicBezTo>
                <a:lnTo>
                  <a:pt x="38077" y="118947"/>
                </a:lnTo>
                <a:lnTo>
                  <a:pt x="38077" y="132644"/>
                </a:lnTo>
                <a:cubicBezTo>
                  <a:pt x="38077" y="134446"/>
                  <a:pt x="36999" y="135888"/>
                  <a:pt x="35562" y="136609"/>
                </a:cubicBezTo>
                <a:cubicBezTo>
                  <a:pt x="19038" y="145260"/>
                  <a:pt x="8980" y="161841"/>
                  <a:pt x="8980" y="180224"/>
                </a:cubicBezTo>
                <a:cubicBezTo>
                  <a:pt x="8980" y="200048"/>
                  <a:pt x="20834" y="217710"/>
                  <a:pt x="38795" y="225640"/>
                </a:cubicBezTo>
                <a:cubicBezTo>
                  <a:pt x="41310" y="226361"/>
                  <a:pt x="42028" y="229244"/>
                  <a:pt x="41310" y="231768"/>
                </a:cubicBezTo>
                <a:cubicBezTo>
                  <a:pt x="40232" y="233570"/>
                  <a:pt x="37718" y="234651"/>
                  <a:pt x="35562" y="233930"/>
                </a:cubicBezTo>
                <a:cubicBezTo>
                  <a:pt x="14009" y="224919"/>
                  <a:pt x="0" y="203653"/>
                  <a:pt x="0" y="180224"/>
                </a:cubicBezTo>
                <a:cubicBezTo>
                  <a:pt x="0" y="159318"/>
                  <a:pt x="11136" y="140214"/>
                  <a:pt x="29096" y="130121"/>
                </a:cubicBezTo>
                <a:lnTo>
                  <a:pt x="29096" y="117145"/>
                </a:lnTo>
                <a:cubicBezTo>
                  <a:pt x="29096" y="116064"/>
                  <a:pt x="29456" y="114622"/>
                  <a:pt x="30533" y="113901"/>
                </a:cubicBezTo>
                <a:lnTo>
                  <a:pt x="43824" y="100564"/>
                </a:lnTo>
                <a:cubicBezTo>
                  <a:pt x="44184" y="100204"/>
                  <a:pt x="44184" y="99483"/>
                  <a:pt x="43824" y="99123"/>
                </a:cubicBezTo>
                <a:lnTo>
                  <a:pt x="33048" y="88309"/>
                </a:lnTo>
                <a:cubicBezTo>
                  <a:pt x="32688" y="87588"/>
                  <a:pt x="31970" y="86867"/>
                  <a:pt x="31970" y="85786"/>
                </a:cubicBezTo>
                <a:cubicBezTo>
                  <a:pt x="31611" y="84344"/>
                  <a:pt x="31970" y="82903"/>
                  <a:pt x="33048" y="81821"/>
                </a:cubicBezTo>
                <a:lnTo>
                  <a:pt x="43824" y="71368"/>
                </a:lnTo>
                <a:cubicBezTo>
                  <a:pt x="43824" y="71008"/>
                  <a:pt x="43824" y="71008"/>
                  <a:pt x="43824" y="70647"/>
                </a:cubicBezTo>
                <a:lnTo>
                  <a:pt x="43824" y="69926"/>
                </a:lnTo>
                <a:lnTo>
                  <a:pt x="33048" y="59113"/>
                </a:lnTo>
                <a:cubicBezTo>
                  <a:pt x="31611" y="57671"/>
                  <a:pt x="31611" y="54427"/>
                  <a:pt x="33048" y="52985"/>
                </a:cubicBezTo>
                <a:lnTo>
                  <a:pt x="44184" y="41812"/>
                </a:lnTo>
                <a:cubicBezTo>
                  <a:pt x="44543" y="41451"/>
                  <a:pt x="44543" y="40730"/>
                  <a:pt x="44184" y="40370"/>
                </a:cubicBezTo>
                <a:lnTo>
                  <a:pt x="33407" y="29917"/>
                </a:lnTo>
                <a:cubicBezTo>
                  <a:pt x="32688" y="28835"/>
                  <a:pt x="32329" y="27754"/>
                  <a:pt x="32329" y="26673"/>
                </a:cubicBezTo>
                <a:cubicBezTo>
                  <a:pt x="32329" y="25231"/>
                  <a:pt x="32688" y="24150"/>
                  <a:pt x="33407" y="23429"/>
                </a:cubicBezTo>
                <a:lnTo>
                  <a:pt x="55679" y="1081"/>
                </a:lnTo>
                <a:cubicBezTo>
                  <a:pt x="56397" y="360"/>
                  <a:pt x="57834" y="0"/>
                  <a:pt x="58911" y="0"/>
                </a:cubicBezTo>
                <a:close/>
              </a:path>
            </a:pathLst>
          </a:custGeom>
          <a:solidFill>
            <a:schemeClr val="bg1"/>
          </a:solidFill>
          <a:ln>
            <a:noFill/>
          </a:ln>
          <a:effectLst/>
        </p:spPr>
        <p:txBody>
          <a:bodyPr anchor="ctr"/>
          <a:lstStyle/>
          <a:p>
            <a:pPr algn="r"/>
            <a:endParaRPr lang="en-US" sz="900" dirty="0">
              <a:latin typeface="Lato Light" panose="020F0502020204030203" pitchFamily="34" charset="0"/>
            </a:endParaRPr>
          </a:p>
        </p:txBody>
      </p:sp>
      <p:sp>
        <p:nvSpPr>
          <p:cNvPr id="12" name="Freeform 740">
            <a:extLst>
              <a:ext uri="{FF2B5EF4-FFF2-40B4-BE49-F238E27FC236}">
                <a16:creationId xmlns:a16="http://schemas.microsoft.com/office/drawing/2014/main" id="{3458813F-6A8B-6643-8B1F-C2DAE077F047}"/>
              </a:ext>
            </a:extLst>
          </p:cNvPr>
          <p:cNvSpPr>
            <a:spLocks noChangeArrowheads="1"/>
          </p:cNvSpPr>
          <p:nvPr/>
        </p:nvSpPr>
        <p:spPr bwMode="auto">
          <a:xfrm>
            <a:off x="3865030" y="4754866"/>
            <a:ext cx="391440" cy="381030"/>
          </a:xfrm>
          <a:custGeom>
            <a:avLst/>
            <a:gdLst/>
            <a:ahLst/>
            <a:cxnLst/>
            <a:rect l="0" t="0" r="r" b="b"/>
            <a:pathLst>
              <a:path w="298090" h="290302">
                <a:moveTo>
                  <a:pt x="23019" y="206348"/>
                </a:moveTo>
                <a:cubicBezTo>
                  <a:pt x="25982" y="206348"/>
                  <a:pt x="28205" y="208647"/>
                  <a:pt x="28205" y="211713"/>
                </a:cubicBezTo>
                <a:cubicBezTo>
                  <a:pt x="28205" y="214779"/>
                  <a:pt x="25982" y="217078"/>
                  <a:pt x="23019" y="217078"/>
                </a:cubicBezTo>
                <a:cubicBezTo>
                  <a:pt x="20055" y="217078"/>
                  <a:pt x="17462" y="214779"/>
                  <a:pt x="17462" y="211713"/>
                </a:cubicBezTo>
                <a:cubicBezTo>
                  <a:pt x="17462" y="208647"/>
                  <a:pt x="20055" y="206348"/>
                  <a:pt x="23019" y="206348"/>
                </a:cubicBezTo>
                <a:close/>
                <a:moveTo>
                  <a:pt x="47162" y="195228"/>
                </a:moveTo>
                <a:lnTo>
                  <a:pt x="47162" y="268694"/>
                </a:lnTo>
                <a:cubicBezTo>
                  <a:pt x="67683" y="275177"/>
                  <a:pt x="189367" y="307588"/>
                  <a:pt x="281890" y="234482"/>
                </a:cubicBezTo>
                <a:cubicBezTo>
                  <a:pt x="283690" y="233042"/>
                  <a:pt x="289090" y="228720"/>
                  <a:pt x="289090" y="224759"/>
                </a:cubicBezTo>
                <a:cubicBezTo>
                  <a:pt x="289090" y="223678"/>
                  <a:pt x="289090" y="222238"/>
                  <a:pt x="286570" y="220437"/>
                </a:cubicBezTo>
                <a:cubicBezTo>
                  <a:pt x="284770" y="218997"/>
                  <a:pt x="275769" y="222598"/>
                  <a:pt x="266769" y="226559"/>
                </a:cubicBezTo>
                <a:cubicBezTo>
                  <a:pt x="252009" y="232682"/>
                  <a:pt x="229328" y="242405"/>
                  <a:pt x="195847" y="249247"/>
                </a:cubicBezTo>
                <a:cubicBezTo>
                  <a:pt x="188287" y="251768"/>
                  <a:pt x="177846" y="253209"/>
                  <a:pt x="164166" y="253209"/>
                </a:cubicBezTo>
                <a:cubicBezTo>
                  <a:pt x="153005" y="253209"/>
                  <a:pt x="139685" y="252489"/>
                  <a:pt x="123844" y="250328"/>
                </a:cubicBezTo>
                <a:cubicBezTo>
                  <a:pt x="121684" y="249968"/>
                  <a:pt x="119524" y="247807"/>
                  <a:pt x="120244" y="245286"/>
                </a:cubicBezTo>
                <a:cubicBezTo>
                  <a:pt x="120244" y="242765"/>
                  <a:pt x="122764" y="241325"/>
                  <a:pt x="125284" y="241325"/>
                </a:cubicBezTo>
                <a:cubicBezTo>
                  <a:pt x="165966" y="246727"/>
                  <a:pt x="184326" y="243846"/>
                  <a:pt x="192967" y="240604"/>
                </a:cubicBezTo>
                <a:cubicBezTo>
                  <a:pt x="201247" y="237363"/>
                  <a:pt x="201247" y="233402"/>
                  <a:pt x="201607" y="231601"/>
                </a:cubicBezTo>
                <a:cubicBezTo>
                  <a:pt x="201607" y="226199"/>
                  <a:pt x="200527" y="222238"/>
                  <a:pt x="198367" y="219717"/>
                </a:cubicBezTo>
                <a:cubicBezTo>
                  <a:pt x="195127" y="216476"/>
                  <a:pt x="189727" y="216476"/>
                  <a:pt x="189727" y="216476"/>
                </a:cubicBezTo>
                <a:cubicBezTo>
                  <a:pt x="145445" y="217196"/>
                  <a:pt x="137525" y="212515"/>
                  <a:pt x="128165" y="207113"/>
                </a:cubicBezTo>
                <a:cubicBezTo>
                  <a:pt x="119164" y="201710"/>
                  <a:pt x="108724" y="195948"/>
                  <a:pt x="47162" y="195228"/>
                </a:cubicBezTo>
                <a:close/>
                <a:moveTo>
                  <a:pt x="9000" y="195228"/>
                </a:moveTo>
                <a:lnTo>
                  <a:pt x="9000" y="267614"/>
                </a:lnTo>
                <a:lnTo>
                  <a:pt x="38162" y="267614"/>
                </a:lnTo>
                <a:lnTo>
                  <a:pt x="38162" y="195228"/>
                </a:lnTo>
                <a:lnTo>
                  <a:pt x="9000" y="195228"/>
                </a:lnTo>
                <a:close/>
                <a:moveTo>
                  <a:pt x="196360" y="174422"/>
                </a:moveTo>
                <a:lnTo>
                  <a:pt x="219413" y="189944"/>
                </a:lnTo>
                <a:cubicBezTo>
                  <a:pt x="221541" y="191708"/>
                  <a:pt x="221896" y="194177"/>
                  <a:pt x="220477" y="196294"/>
                </a:cubicBezTo>
                <a:cubicBezTo>
                  <a:pt x="219768" y="197705"/>
                  <a:pt x="218349" y="198058"/>
                  <a:pt x="216930" y="198058"/>
                </a:cubicBezTo>
                <a:cubicBezTo>
                  <a:pt x="215866" y="198058"/>
                  <a:pt x="215157" y="198058"/>
                  <a:pt x="214448" y="197705"/>
                </a:cubicBezTo>
                <a:lnTo>
                  <a:pt x="191395" y="181830"/>
                </a:lnTo>
                <a:cubicBezTo>
                  <a:pt x="189622" y="180772"/>
                  <a:pt x="188912" y="177597"/>
                  <a:pt x="190331" y="175833"/>
                </a:cubicBezTo>
                <a:cubicBezTo>
                  <a:pt x="191750" y="173716"/>
                  <a:pt x="194587" y="173011"/>
                  <a:pt x="196360" y="174422"/>
                </a:cubicBezTo>
                <a:close/>
                <a:moveTo>
                  <a:pt x="110688" y="149051"/>
                </a:moveTo>
                <a:lnTo>
                  <a:pt x="157480" y="181828"/>
                </a:lnTo>
                <a:cubicBezTo>
                  <a:pt x="159623" y="182909"/>
                  <a:pt x="159980" y="186151"/>
                  <a:pt x="158908" y="187951"/>
                </a:cubicBezTo>
                <a:cubicBezTo>
                  <a:pt x="157837" y="189392"/>
                  <a:pt x="156408" y="190113"/>
                  <a:pt x="154979" y="190113"/>
                </a:cubicBezTo>
                <a:cubicBezTo>
                  <a:pt x="154265" y="190113"/>
                  <a:pt x="153551" y="189752"/>
                  <a:pt x="152479" y="189032"/>
                </a:cubicBezTo>
                <a:lnTo>
                  <a:pt x="105688" y="156615"/>
                </a:lnTo>
                <a:cubicBezTo>
                  <a:pt x="103544" y="155175"/>
                  <a:pt x="103187" y="152293"/>
                  <a:pt x="104259" y="150492"/>
                </a:cubicBezTo>
                <a:cubicBezTo>
                  <a:pt x="105688" y="148331"/>
                  <a:pt x="108545" y="147611"/>
                  <a:pt x="110688" y="149051"/>
                </a:cubicBezTo>
                <a:close/>
                <a:moveTo>
                  <a:pt x="155085" y="144259"/>
                </a:moveTo>
                <a:lnTo>
                  <a:pt x="178138" y="159781"/>
                </a:lnTo>
                <a:cubicBezTo>
                  <a:pt x="180266" y="161545"/>
                  <a:pt x="180621" y="164014"/>
                  <a:pt x="179202" y="166131"/>
                </a:cubicBezTo>
                <a:cubicBezTo>
                  <a:pt x="178138" y="167542"/>
                  <a:pt x="177074" y="167895"/>
                  <a:pt x="175655" y="167895"/>
                </a:cubicBezTo>
                <a:cubicBezTo>
                  <a:pt x="174591" y="167895"/>
                  <a:pt x="173882" y="167895"/>
                  <a:pt x="173173" y="167542"/>
                </a:cubicBezTo>
                <a:lnTo>
                  <a:pt x="150120" y="151667"/>
                </a:lnTo>
                <a:cubicBezTo>
                  <a:pt x="147992" y="150256"/>
                  <a:pt x="147637" y="147434"/>
                  <a:pt x="148701" y="145670"/>
                </a:cubicBezTo>
                <a:cubicBezTo>
                  <a:pt x="150475" y="143553"/>
                  <a:pt x="152957" y="142848"/>
                  <a:pt x="155085" y="144259"/>
                </a:cubicBezTo>
                <a:close/>
                <a:moveTo>
                  <a:pt x="229742" y="137017"/>
                </a:moveTo>
                <a:cubicBezTo>
                  <a:pt x="229385" y="139922"/>
                  <a:pt x="228315" y="142464"/>
                  <a:pt x="226888" y="144643"/>
                </a:cubicBezTo>
                <a:cubicBezTo>
                  <a:pt x="225104" y="146822"/>
                  <a:pt x="223320" y="148638"/>
                  <a:pt x="220823" y="150453"/>
                </a:cubicBezTo>
                <a:cubicBezTo>
                  <a:pt x="221537" y="152995"/>
                  <a:pt x="222964" y="155174"/>
                  <a:pt x="225461" y="156627"/>
                </a:cubicBezTo>
                <a:cubicBezTo>
                  <a:pt x="230099" y="160258"/>
                  <a:pt x="236877" y="158806"/>
                  <a:pt x="240087" y="154085"/>
                </a:cubicBezTo>
                <a:cubicBezTo>
                  <a:pt x="243655" y="149001"/>
                  <a:pt x="242228" y="142464"/>
                  <a:pt x="237590" y="139196"/>
                </a:cubicBezTo>
                <a:cubicBezTo>
                  <a:pt x="235093" y="137380"/>
                  <a:pt x="232596" y="136654"/>
                  <a:pt x="229742" y="137017"/>
                </a:cubicBezTo>
                <a:close/>
                <a:moveTo>
                  <a:pt x="210478" y="122491"/>
                </a:moveTo>
                <a:cubicBezTo>
                  <a:pt x="210121" y="122491"/>
                  <a:pt x="209408" y="122491"/>
                  <a:pt x="208694" y="122854"/>
                </a:cubicBezTo>
                <a:cubicBezTo>
                  <a:pt x="205840" y="123217"/>
                  <a:pt x="203343" y="125033"/>
                  <a:pt x="201916" y="127212"/>
                </a:cubicBezTo>
                <a:cubicBezTo>
                  <a:pt x="200132" y="129754"/>
                  <a:pt x="199419" y="132296"/>
                  <a:pt x="200132" y="135564"/>
                </a:cubicBezTo>
                <a:cubicBezTo>
                  <a:pt x="200489" y="138106"/>
                  <a:pt x="202273" y="140648"/>
                  <a:pt x="204413" y="142101"/>
                </a:cubicBezTo>
                <a:cubicBezTo>
                  <a:pt x="206910" y="143917"/>
                  <a:pt x="209764" y="144643"/>
                  <a:pt x="212618" y="143917"/>
                </a:cubicBezTo>
                <a:cubicBezTo>
                  <a:pt x="215115" y="143554"/>
                  <a:pt x="217613" y="141738"/>
                  <a:pt x="219396" y="139559"/>
                </a:cubicBezTo>
                <a:cubicBezTo>
                  <a:pt x="220823" y="137017"/>
                  <a:pt x="221537" y="134112"/>
                  <a:pt x="221180" y="131206"/>
                </a:cubicBezTo>
                <a:cubicBezTo>
                  <a:pt x="220467" y="128664"/>
                  <a:pt x="219040" y="126122"/>
                  <a:pt x="216542" y="124670"/>
                </a:cubicBezTo>
                <a:cubicBezTo>
                  <a:pt x="214759" y="123217"/>
                  <a:pt x="212618" y="122491"/>
                  <a:pt x="210478" y="122491"/>
                </a:cubicBezTo>
                <a:close/>
                <a:moveTo>
                  <a:pt x="112223" y="115684"/>
                </a:moveTo>
                <a:lnTo>
                  <a:pt x="135275" y="131206"/>
                </a:lnTo>
                <a:cubicBezTo>
                  <a:pt x="137048" y="132970"/>
                  <a:pt x="137758" y="135439"/>
                  <a:pt x="136339" y="137556"/>
                </a:cubicBezTo>
                <a:cubicBezTo>
                  <a:pt x="135275" y="138967"/>
                  <a:pt x="133856" y="139320"/>
                  <a:pt x="132793" y="139320"/>
                </a:cubicBezTo>
                <a:cubicBezTo>
                  <a:pt x="131729" y="139320"/>
                  <a:pt x="130665" y="139320"/>
                  <a:pt x="130310" y="138614"/>
                </a:cubicBezTo>
                <a:lnTo>
                  <a:pt x="107258" y="123092"/>
                </a:lnTo>
                <a:cubicBezTo>
                  <a:pt x="105130" y="121681"/>
                  <a:pt x="104775" y="118859"/>
                  <a:pt x="106194" y="116742"/>
                </a:cubicBezTo>
                <a:cubicBezTo>
                  <a:pt x="107612" y="114978"/>
                  <a:pt x="110095" y="114273"/>
                  <a:pt x="112223" y="115684"/>
                </a:cubicBezTo>
                <a:close/>
                <a:moveTo>
                  <a:pt x="206910" y="113775"/>
                </a:moveTo>
                <a:cubicBezTo>
                  <a:pt x="212261" y="112686"/>
                  <a:pt x="217256" y="113775"/>
                  <a:pt x="221894" y="116680"/>
                </a:cubicBezTo>
                <a:cubicBezTo>
                  <a:pt x="225461" y="119586"/>
                  <a:pt x="228315" y="123580"/>
                  <a:pt x="229385" y="128301"/>
                </a:cubicBezTo>
                <a:cubicBezTo>
                  <a:pt x="234023" y="127575"/>
                  <a:pt x="238304" y="128664"/>
                  <a:pt x="242585" y="131206"/>
                </a:cubicBezTo>
                <a:cubicBezTo>
                  <a:pt x="251146" y="137743"/>
                  <a:pt x="253644" y="150090"/>
                  <a:pt x="247579" y="159169"/>
                </a:cubicBezTo>
                <a:cubicBezTo>
                  <a:pt x="243655" y="164979"/>
                  <a:pt x="237590" y="167885"/>
                  <a:pt x="231169" y="167885"/>
                </a:cubicBezTo>
                <a:cubicBezTo>
                  <a:pt x="227245" y="167885"/>
                  <a:pt x="223677" y="166795"/>
                  <a:pt x="220110" y="164253"/>
                </a:cubicBezTo>
                <a:cubicBezTo>
                  <a:pt x="216542" y="161711"/>
                  <a:pt x="213688" y="157716"/>
                  <a:pt x="212618" y="152995"/>
                </a:cubicBezTo>
                <a:cubicBezTo>
                  <a:pt x="211905" y="152995"/>
                  <a:pt x="211191" y="153359"/>
                  <a:pt x="210478" y="153359"/>
                </a:cubicBezTo>
                <a:cubicBezTo>
                  <a:pt x="206554" y="153359"/>
                  <a:pt x="202986" y="151906"/>
                  <a:pt x="199419" y="150090"/>
                </a:cubicBezTo>
                <a:cubicBezTo>
                  <a:pt x="195138" y="146822"/>
                  <a:pt x="192284" y="142101"/>
                  <a:pt x="191214" y="137017"/>
                </a:cubicBezTo>
                <a:cubicBezTo>
                  <a:pt x="190500" y="131933"/>
                  <a:pt x="191570" y="126485"/>
                  <a:pt x="194424" y="122128"/>
                </a:cubicBezTo>
                <a:cubicBezTo>
                  <a:pt x="197635" y="117770"/>
                  <a:pt x="201916" y="114865"/>
                  <a:pt x="206910" y="113775"/>
                </a:cubicBezTo>
                <a:close/>
                <a:moveTo>
                  <a:pt x="53474" y="110936"/>
                </a:moveTo>
                <a:lnTo>
                  <a:pt x="89242" y="135883"/>
                </a:lnTo>
                <a:cubicBezTo>
                  <a:pt x="91367" y="137308"/>
                  <a:pt x="91721" y="139803"/>
                  <a:pt x="90305" y="141941"/>
                </a:cubicBezTo>
                <a:cubicBezTo>
                  <a:pt x="89596" y="143367"/>
                  <a:pt x="88180" y="144079"/>
                  <a:pt x="86763" y="144079"/>
                </a:cubicBezTo>
                <a:cubicBezTo>
                  <a:pt x="86055" y="144079"/>
                  <a:pt x="84992" y="143723"/>
                  <a:pt x="84284" y="143010"/>
                </a:cubicBezTo>
                <a:lnTo>
                  <a:pt x="48516" y="118420"/>
                </a:lnTo>
                <a:cubicBezTo>
                  <a:pt x="46391" y="116995"/>
                  <a:pt x="46037" y="114144"/>
                  <a:pt x="47100" y="112005"/>
                </a:cubicBezTo>
                <a:cubicBezTo>
                  <a:pt x="48516" y="109867"/>
                  <a:pt x="51349" y="109511"/>
                  <a:pt x="53474" y="110936"/>
                </a:cubicBezTo>
                <a:close/>
                <a:moveTo>
                  <a:pt x="70000" y="87109"/>
                </a:moveTo>
                <a:lnTo>
                  <a:pt x="93529" y="102631"/>
                </a:lnTo>
                <a:cubicBezTo>
                  <a:pt x="95734" y="104042"/>
                  <a:pt x="96470" y="106864"/>
                  <a:pt x="94999" y="108981"/>
                </a:cubicBezTo>
                <a:cubicBezTo>
                  <a:pt x="93896" y="110392"/>
                  <a:pt x="92426" y="110745"/>
                  <a:pt x="90955" y="110745"/>
                </a:cubicBezTo>
                <a:cubicBezTo>
                  <a:pt x="90220" y="110745"/>
                  <a:pt x="89117" y="110745"/>
                  <a:pt x="88382" y="110039"/>
                </a:cubicBezTo>
                <a:lnTo>
                  <a:pt x="64486" y="94517"/>
                </a:lnTo>
                <a:cubicBezTo>
                  <a:pt x="62648" y="93106"/>
                  <a:pt x="61912" y="90284"/>
                  <a:pt x="63383" y="88167"/>
                </a:cubicBezTo>
                <a:cubicBezTo>
                  <a:pt x="65221" y="86403"/>
                  <a:pt x="67794" y="85698"/>
                  <a:pt x="70000" y="87109"/>
                </a:cubicBezTo>
                <a:close/>
                <a:moveTo>
                  <a:pt x="103501" y="46963"/>
                </a:moveTo>
                <a:cubicBezTo>
                  <a:pt x="102791" y="46963"/>
                  <a:pt x="102081" y="47324"/>
                  <a:pt x="101726" y="47686"/>
                </a:cubicBezTo>
                <a:lnTo>
                  <a:pt x="92138" y="61776"/>
                </a:lnTo>
                <a:cubicBezTo>
                  <a:pt x="91783" y="62860"/>
                  <a:pt x="91783" y="63221"/>
                  <a:pt x="91783" y="63582"/>
                </a:cubicBezTo>
                <a:cubicBezTo>
                  <a:pt x="92138" y="63944"/>
                  <a:pt x="92138" y="64666"/>
                  <a:pt x="92848" y="65028"/>
                </a:cubicBezTo>
                <a:lnTo>
                  <a:pt x="112734" y="79118"/>
                </a:lnTo>
                <a:cubicBezTo>
                  <a:pt x="113444" y="79479"/>
                  <a:pt x="114154" y="79479"/>
                  <a:pt x="114509" y="79479"/>
                </a:cubicBezTo>
                <a:cubicBezTo>
                  <a:pt x="114864" y="79118"/>
                  <a:pt x="115219" y="79118"/>
                  <a:pt x="115930" y="78395"/>
                </a:cubicBezTo>
                <a:lnTo>
                  <a:pt x="125517" y="64305"/>
                </a:lnTo>
                <a:cubicBezTo>
                  <a:pt x="125872" y="63221"/>
                  <a:pt x="125872" y="62137"/>
                  <a:pt x="124807" y="61053"/>
                </a:cubicBezTo>
                <a:lnTo>
                  <a:pt x="104566" y="47324"/>
                </a:lnTo>
                <a:cubicBezTo>
                  <a:pt x="104211" y="46963"/>
                  <a:pt x="103856" y="46963"/>
                  <a:pt x="103501" y="46963"/>
                </a:cubicBezTo>
                <a:close/>
                <a:moveTo>
                  <a:pt x="109893" y="39737"/>
                </a:moveTo>
                <a:lnTo>
                  <a:pt x="129778" y="53828"/>
                </a:lnTo>
                <a:cubicBezTo>
                  <a:pt x="135105" y="57441"/>
                  <a:pt x="136170" y="64305"/>
                  <a:pt x="132619" y="69363"/>
                </a:cubicBezTo>
                <a:lnTo>
                  <a:pt x="123387" y="83453"/>
                </a:lnTo>
                <a:cubicBezTo>
                  <a:pt x="121611" y="85982"/>
                  <a:pt x="119125" y="87789"/>
                  <a:pt x="116285" y="88511"/>
                </a:cubicBezTo>
                <a:cubicBezTo>
                  <a:pt x="115219" y="88511"/>
                  <a:pt x="114864" y="88511"/>
                  <a:pt x="114154" y="88511"/>
                </a:cubicBezTo>
                <a:cubicBezTo>
                  <a:pt x="111668" y="88511"/>
                  <a:pt x="109893" y="87789"/>
                  <a:pt x="107762" y="86344"/>
                </a:cubicBezTo>
                <a:lnTo>
                  <a:pt x="87877" y="72253"/>
                </a:lnTo>
                <a:cubicBezTo>
                  <a:pt x="85391" y="70808"/>
                  <a:pt x="83616" y="68279"/>
                  <a:pt x="82905" y="65028"/>
                </a:cubicBezTo>
                <a:cubicBezTo>
                  <a:pt x="82550" y="62137"/>
                  <a:pt x="83260" y="59247"/>
                  <a:pt x="85036" y="56718"/>
                </a:cubicBezTo>
                <a:lnTo>
                  <a:pt x="94269" y="42628"/>
                </a:lnTo>
                <a:cubicBezTo>
                  <a:pt x="97819" y="37570"/>
                  <a:pt x="104566" y="36486"/>
                  <a:pt x="109893" y="39737"/>
                </a:cubicBezTo>
                <a:close/>
                <a:moveTo>
                  <a:pt x="97429" y="399"/>
                </a:moveTo>
                <a:cubicBezTo>
                  <a:pt x="103144" y="-681"/>
                  <a:pt x="109264" y="399"/>
                  <a:pt x="114484" y="4000"/>
                </a:cubicBezTo>
                <a:lnTo>
                  <a:pt x="281530" y="118521"/>
                </a:lnTo>
                <a:cubicBezTo>
                  <a:pt x="291970" y="125723"/>
                  <a:pt x="294490" y="139768"/>
                  <a:pt x="287290" y="150212"/>
                </a:cubicBezTo>
                <a:lnTo>
                  <a:pt x="253809" y="199189"/>
                </a:lnTo>
                <a:cubicBezTo>
                  <a:pt x="263169" y="195228"/>
                  <a:pt x="269649" y="194148"/>
                  <a:pt x="274329" y="197389"/>
                </a:cubicBezTo>
                <a:cubicBezTo>
                  <a:pt x="279010" y="200990"/>
                  <a:pt x="280090" y="205311"/>
                  <a:pt x="280090" y="208193"/>
                </a:cubicBezTo>
                <a:cubicBezTo>
                  <a:pt x="280450" y="209273"/>
                  <a:pt x="280090" y="210714"/>
                  <a:pt x="279730" y="211794"/>
                </a:cubicBezTo>
                <a:cubicBezTo>
                  <a:pt x="285130" y="210714"/>
                  <a:pt x="289090" y="210714"/>
                  <a:pt x="292330" y="213595"/>
                </a:cubicBezTo>
                <a:cubicBezTo>
                  <a:pt x="297370" y="217556"/>
                  <a:pt x="298090" y="222238"/>
                  <a:pt x="298090" y="225119"/>
                </a:cubicBezTo>
                <a:cubicBezTo>
                  <a:pt x="297370" y="234122"/>
                  <a:pt x="288010" y="240965"/>
                  <a:pt x="286930" y="241685"/>
                </a:cubicBezTo>
                <a:cubicBezTo>
                  <a:pt x="238688" y="279858"/>
                  <a:pt x="182166" y="290302"/>
                  <a:pt x="135725" y="290302"/>
                </a:cubicBezTo>
                <a:cubicBezTo>
                  <a:pt x="86043" y="290302"/>
                  <a:pt x="47522" y="278418"/>
                  <a:pt x="41762" y="276617"/>
                </a:cubicBezTo>
                <a:lnTo>
                  <a:pt x="4680" y="276617"/>
                </a:lnTo>
                <a:cubicBezTo>
                  <a:pt x="2160" y="276617"/>
                  <a:pt x="0" y="274817"/>
                  <a:pt x="0" y="272296"/>
                </a:cubicBezTo>
                <a:lnTo>
                  <a:pt x="0" y="190906"/>
                </a:lnTo>
                <a:cubicBezTo>
                  <a:pt x="0" y="188385"/>
                  <a:pt x="2160" y="186585"/>
                  <a:pt x="4680" y="186585"/>
                </a:cubicBezTo>
                <a:lnTo>
                  <a:pt x="42482" y="186585"/>
                </a:lnTo>
                <a:cubicBezTo>
                  <a:pt x="110524" y="186585"/>
                  <a:pt x="122404" y="193427"/>
                  <a:pt x="132485" y="199549"/>
                </a:cubicBezTo>
                <a:cubicBezTo>
                  <a:pt x="140765" y="204231"/>
                  <a:pt x="147965" y="208193"/>
                  <a:pt x="189367" y="207473"/>
                </a:cubicBezTo>
                <a:cubicBezTo>
                  <a:pt x="189367" y="207473"/>
                  <a:pt x="198367" y="207113"/>
                  <a:pt x="204847" y="213235"/>
                </a:cubicBezTo>
                <a:cubicBezTo>
                  <a:pt x="208807" y="217916"/>
                  <a:pt x="210967" y="224039"/>
                  <a:pt x="210247" y="232322"/>
                </a:cubicBezTo>
                <a:cubicBezTo>
                  <a:pt x="210247" y="233762"/>
                  <a:pt x="210247" y="235203"/>
                  <a:pt x="209527" y="236643"/>
                </a:cubicBezTo>
                <a:cubicBezTo>
                  <a:pt x="234008" y="230881"/>
                  <a:pt x="250929" y="223318"/>
                  <a:pt x="263169" y="218277"/>
                </a:cubicBezTo>
                <a:cubicBezTo>
                  <a:pt x="264249" y="217916"/>
                  <a:pt x="264969" y="217196"/>
                  <a:pt x="266409" y="216836"/>
                </a:cubicBezTo>
                <a:cubicBezTo>
                  <a:pt x="269289" y="213595"/>
                  <a:pt x="271449" y="210714"/>
                  <a:pt x="271449" y="208553"/>
                </a:cubicBezTo>
                <a:cubicBezTo>
                  <a:pt x="271449" y="208193"/>
                  <a:pt x="271089" y="206752"/>
                  <a:pt x="268569" y="204591"/>
                </a:cubicBezTo>
                <a:cubicBezTo>
                  <a:pt x="266409" y="203511"/>
                  <a:pt x="255249" y="208193"/>
                  <a:pt x="246969" y="211794"/>
                </a:cubicBezTo>
                <a:lnTo>
                  <a:pt x="244088" y="212875"/>
                </a:lnTo>
                <a:lnTo>
                  <a:pt x="240488" y="217916"/>
                </a:lnTo>
                <a:cubicBezTo>
                  <a:pt x="239768" y="219717"/>
                  <a:pt x="238328" y="220077"/>
                  <a:pt x="236888" y="220077"/>
                </a:cubicBezTo>
                <a:cubicBezTo>
                  <a:pt x="235808" y="220077"/>
                  <a:pt x="235088" y="220077"/>
                  <a:pt x="234728" y="219357"/>
                </a:cubicBezTo>
                <a:cubicBezTo>
                  <a:pt x="232208" y="217916"/>
                  <a:pt x="231848" y="215035"/>
                  <a:pt x="233288" y="212875"/>
                </a:cubicBezTo>
                <a:lnTo>
                  <a:pt x="279730" y="145170"/>
                </a:lnTo>
                <a:cubicBezTo>
                  <a:pt x="284050" y="139048"/>
                  <a:pt x="282610" y="130405"/>
                  <a:pt x="276489" y="126083"/>
                </a:cubicBezTo>
                <a:lnTo>
                  <a:pt x="109444" y="11563"/>
                </a:lnTo>
                <a:cubicBezTo>
                  <a:pt x="103324" y="7241"/>
                  <a:pt x="94683" y="8682"/>
                  <a:pt x="90363" y="15164"/>
                </a:cubicBezTo>
                <a:lnTo>
                  <a:pt x="23401" y="112759"/>
                </a:lnTo>
                <a:cubicBezTo>
                  <a:pt x="19081" y="118881"/>
                  <a:pt x="20521" y="127524"/>
                  <a:pt x="27001" y="131846"/>
                </a:cubicBezTo>
                <a:lnTo>
                  <a:pt x="84963" y="171460"/>
                </a:lnTo>
                <a:cubicBezTo>
                  <a:pt x="86763" y="172900"/>
                  <a:pt x="87483" y="175781"/>
                  <a:pt x="86043" y="177942"/>
                </a:cubicBezTo>
                <a:cubicBezTo>
                  <a:pt x="84603" y="180103"/>
                  <a:pt x="81723" y="180463"/>
                  <a:pt x="79563" y="179022"/>
                </a:cubicBezTo>
                <a:lnTo>
                  <a:pt x="21601" y="139048"/>
                </a:lnTo>
                <a:cubicBezTo>
                  <a:pt x="11520" y="132206"/>
                  <a:pt x="8640" y="118161"/>
                  <a:pt x="15840" y="107717"/>
                </a:cubicBezTo>
                <a:lnTo>
                  <a:pt x="82803" y="9762"/>
                </a:lnTo>
                <a:cubicBezTo>
                  <a:pt x="86403" y="4721"/>
                  <a:pt x="91713" y="1479"/>
                  <a:pt x="97429" y="399"/>
                </a:cubicBezTo>
                <a:close/>
              </a:path>
            </a:pathLst>
          </a:custGeom>
          <a:solidFill>
            <a:schemeClr val="bg1"/>
          </a:solidFill>
          <a:ln>
            <a:noFill/>
          </a:ln>
          <a:effectLst/>
        </p:spPr>
        <p:txBody>
          <a:bodyPr anchor="ctr"/>
          <a:lstStyle/>
          <a:p>
            <a:pPr algn="r"/>
            <a:endParaRPr lang="en-US" sz="900" dirty="0">
              <a:latin typeface="Lato Light" panose="020F0502020204030203" pitchFamily="34" charset="0"/>
            </a:endParaRPr>
          </a:p>
        </p:txBody>
      </p:sp>
      <p:sp>
        <p:nvSpPr>
          <p:cNvPr id="13" name="Freeform 749">
            <a:extLst>
              <a:ext uri="{FF2B5EF4-FFF2-40B4-BE49-F238E27FC236}">
                <a16:creationId xmlns:a16="http://schemas.microsoft.com/office/drawing/2014/main" id="{A8CB2027-9859-4B43-AD17-F8B73ABE1525}"/>
              </a:ext>
            </a:extLst>
          </p:cNvPr>
          <p:cNvSpPr>
            <a:spLocks noChangeArrowheads="1"/>
          </p:cNvSpPr>
          <p:nvPr/>
        </p:nvSpPr>
        <p:spPr bwMode="auto">
          <a:xfrm>
            <a:off x="3865030" y="5845619"/>
            <a:ext cx="391440" cy="391440"/>
          </a:xfrm>
          <a:custGeom>
            <a:avLst/>
            <a:gdLst/>
            <a:ahLst/>
            <a:cxnLst/>
            <a:rect l="0" t="0" r="r" b="b"/>
            <a:pathLst>
              <a:path w="298090" h="298090">
                <a:moveTo>
                  <a:pt x="154805" y="248709"/>
                </a:moveTo>
                <a:lnTo>
                  <a:pt x="117724" y="285474"/>
                </a:lnTo>
                <a:cubicBezTo>
                  <a:pt x="127804" y="287997"/>
                  <a:pt x="138245" y="289079"/>
                  <a:pt x="149045" y="289079"/>
                </a:cubicBezTo>
                <a:cubicBezTo>
                  <a:pt x="162726" y="289079"/>
                  <a:pt x="176406" y="286916"/>
                  <a:pt x="189006" y="283311"/>
                </a:cubicBezTo>
                <a:lnTo>
                  <a:pt x="154805" y="248709"/>
                </a:lnTo>
                <a:close/>
                <a:moveTo>
                  <a:pt x="208807" y="194642"/>
                </a:moveTo>
                <a:lnTo>
                  <a:pt x="160926" y="242221"/>
                </a:lnTo>
                <a:lnTo>
                  <a:pt x="198727" y="280067"/>
                </a:lnTo>
                <a:cubicBezTo>
                  <a:pt x="220328" y="271417"/>
                  <a:pt x="239408" y="258080"/>
                  <a:pt x="254889" y="240418"/>
                </a:cubicBezTo>
                <a:lnTo>
                  <a:pt x="208807" y="194642"/>
                </a:lnTo>
                <a:close/>
                <a:moveTo>
                  <a:pt x="47522" y="141656"/>
                </a:moveTo>
                <a:lnTo>
                  <a:pt x="11881" y="177701"/>
                </a:lnTo>
                <a:cubicBezTo>
                  <a:pt x="22321" y="227442"/>
                  <a:pt x="59402" y="267812"/>
                  <a:pt x="107644" y="282591"/>
                </a:cubicBezTo>
                <a:lnTo>
                  <a:pt x="148325" y="242221"/>
                </a:lnTo>
                <a:lnTo>
                  <a:pt x="97203" y="191398"/>
                </a:lnTo>
                <a:lnTo>
                  <a:pt x="47522" y="141656"/>
                </a:lnTo>
                <a:close/>
                <a:moveTo>
                  <a:pt x="154805" y="140214"/>
                </a:moveTo>
                <a:lnTo>
                  <a:pt x="106924" y="188154"/>
                </a:lnTo>
                <a:lnTo>
                  <a:pt x="154805" y="236093"/>
                </a:lnTo>
                <a:lnTo>
                  <a:pt x="202327" y="188154"/>
                </a:lnTo>
                <a:lnTo>
                  <a:pt x="154805" y="140214"/>
                </a:lnTo>
                <a:close/>
                <a:moveTo>
                  <a:pt x="101884" y="87589"/>
                </a:moveTo>
                <a:lnTo>
                  <a:pt x="54002" y="135528"/>
                </a:lnTo>
                <a:lnTo>
                  <a:pt x="100443" y="181665"/>
                </a:lnTo>
                <a:lnTo>
                  <a:pt x="148325" y="133726"/>
                </a:lnTo>
                <a:lnTo>
                  <a:pt x="101884" y="87589"/>
                </a:lnTo>
                <a:close/>
                <a:moveTo>
                  <a:pt x="57602" y="43254"/>
                </a:moveTo>
                <a:cubicBezTo>
                  <a:pt x="27721" y="68846"/>
                  <a:pt x="9000" y="106693"/>
                  <a:pt x="9000" y="148865"/>
                </a:cubicBezTo>
                <a:cubicBezTo>
                  <a:pt x="9000" y="154992"/>
                  <a:pt x="9360" y="160760"/>
                  <a:pt x="10080" y="166527"/>
                </a:cubicBezTo>
                <a:lnTo>
                  <a:pt x="10703" y="165906"/>
                </a:lnTo>
                <a:lnTo>
                  <a:pt x="95763" y="81101"/>
                </a:lnTo>
                <a:lnTo>
                  <a:pt x="57602" y="43254"/>
                </a:lnTo>
                <a:close/>
                <a:moveTo>
                  <a:pt x="235744" y="40399"/>
                </a:moveTo>
                <a:cubicBezTo>
                  <a:pt x="224641" y="40399"/>
                  <a:pt x="215329" y="49408"/>
                  <a:pt x="215329" y="60939"/>
                </a:cubicBezTo>
                <a:cubicBezTo>
                  <a:pt x="215329" y="72110"/>
                  <a:pt x="224641" y="81119"/>
                  <a:pt x="235744" y="81119"/>
                </a:cubicBezTo>
                <a:cubicBezTo>
                  <a:pt x="246847" y="81119"/>
                  <a:pt x="255801" y="72110"/>
                  <a:pt x="255801" y="60939"/>
                </a:cubicBezTo>
                <a:cubicBezTo>
                  <a:pt x="255801" y="49408"/>
                  <a:pt x="246847" y="40399"/>
                  <a:pt x="235744" y="40399"/>
                </a:cubicBezTo>
                <a:close/>
                <a:moveTo>
                  <a:pt x="235744" y="31750"/>
                </a:moveTo>
                <a:cubicBezTo>
                  <a:pt x="251861" y="31750"/>
                  <a:pt x="264755" y="44723"/>
                  <a:pt x="264755" y="60939"/>
                </a:cubicBezTo>
                <a:cubicBezTo>
                  <a:pt x="264755" y="77155"/>
                  <a:pt x="251861" y="90128"/>
                  <a:pt x="235744" y="90128"/>
                </a:cubicBezTo>
                <a:cubicBezTo>
                  <a:pt x="219627" y="90128"/>
                  <a:pt x="206375" y="77155"/>
                  <a:pt x="206375" y="60939"/>
                </a:cubicBezTo>
                <a:cubicBezTo>
                  <a:pt x="206375" y="44723"/>
                  <a:pt x="219627" y="31750"/>
                  <a:pt x="235744" y="31750"/>
                </a:cubicBezTo>
                <a:close/>
                <a:moveTo>
                  <a:pt x="235565" y="8633"/>
                </a:moveTo>
                <a:cubicBezTo>
                  <a:pt x="206887" y="8633"/>
                  <a:pt x="183587" y="32373"/>
                  <a:pt x="183587" y="61148"/>
                </a:cubicBezTo>
                <a:cubicBezTo>
                  <a:pt x="183587" y="97478"/>
                  <a:pt x="223735" y="141720"/>
                  <a:pt x="235565" y="153590"/>
                </a:cubicBezTo>
                <a:cubicBezTo>
                  <a:pt x="247036" y="141720"/>
                  <a:pt x="287543" y="97478"/>
                  <a:pt x="287543" y="61148"/>
                </a:cubicBezTo>
                <a:cubicBezTo>
                  <a:pt x="287543" y="32373"/>
                  <a:pt x="263884" y="8633"/>
                  <a:pt x="235565" y="8633"/>
                </a:cubicBezTo>
                <a:close/>
                <a:moveTo>
                  <a:pt x="235565" y="0"/>
                </a:moveTo>
                <a:cubicBezTo>
                  <a:pt x="268903" y="0"/>
                  <a:pt x="296505" y="27337"/>
                  <a:pt x="296505" y="61148"/>
                </a:cubicBezTo>
                <a:cubicBezTo>
                  <a:pt x="296505" y="107549"/>
                  <a:pt x="240942" y="161144"/>
                  <a:pt x="238433" y="163661"/>
                </a:cubicBezTo>
                <a:cubicBezTo>
                  <a:pt x="237716" y="164381"/>
                  <a:pt x="236640" y="164741"/>
                  <a:pt x="235565" y="164741"/>
                </a:cubicBezTo>
                <a:cubicBezTo>
                  <a:pt x="234131" y="164741"/>
                  <a:pt x="233414" y="164381"/>
                  <a:pt x="232339" y="163661"/>
                </a:cubicBezTo>
                <a:cubicBezTo>
                  <a:pt x="230188" y="161144"/>
                  <a:pt x="174625" y="107549"/>
                  <a:pt x="174625" y="61148"/>
                </a:cubicBezTo>
                <a:cubicBezTo>
                  <a:pt x="174625" y="27337"/>
                  <a:pt x="201869" y="0"/>
                  <a:pt x="235565" y="0"/>
                </a:cubicBezTo>
                <a:close/>
                <a:moveTo>
                  <a:pt x="149045" y="0"/>
                </a:moveTo>
                <a:cubicBezTo>
                  <a:pt x="159485" y="0"/>
                  <a:pt x="170646" y="1082"/>
                  <a:pt x="181086" y="3244"/>
                </a:cubicBezTo>
                <a:cubicBezTo>
                  <a:pt x="183606" y="3965"/>
                  <a:pt x="185046" y="6488"/>
                  <a:pt x="184686" y="8651"/>
                </a:cubicBezTo>
                <a:cubicBezTo>
                  <a:pt x="183966" y="11174"/>
                  <a:pt x="181806" y="12616"/>
                  <a:pt x="179286" y="12255"/>
                </a:cubicBezTo>
                <a:cubicBezTo>
                  <a:pt x="169206" y="10093"/>
                  <a:pt x="159125" y="8651"/>
                  <a:pt x="149045" y="8651"/>
                </a:cubicBezTo>
                <a:cubicBezTo>
                  <a:pt x="117364" y="8651"/>
                  <a:pt x="88203" y="19464"/>
                  <a:pt x="64442" y="37487"/>
                </a:cubicBezTo>
                <a:lnTo>
                  <a:pt x="154805" y="127598"/>
                </a:lnTo>
                <a:lnTo>
                  <a:pt x="171726" y="110297"/>
                </a:lnTo>
                <a:cubicBezTo>
                  <a:pt x="173166" y="108855"/>
                  <a:pt x="176046" y="108855"/>
                  <a:pt x="177846" y="110297"/>
                </a:cubicBezTo>
                <a:cubicBezTo>
                  <a:pt x="179646" y="112099"/>
                  <a:pt x="179646" y="114983"/>
                  <a:pt x="177846" y="116785"/>
                </a:cubicBezTo>
                <a:lnTo>
                  <a:pt x="160926" y="133726"/>
                </a:lnTo>
                <a:lnTo>
                  <a:pt x="260649" y="233570"/>
                </a:lnTo>
                <a:cubicBezTo>
                  <a:pt x="278290" y="209780"/>
                  <a:pt x="289090" y="180584"/>
                  <a:pt x="289090" y="148865"/>
                </a:cubicBezTo>
                <a:cubicBezTo>
                  <a:pt x="289090" y="140935"/>
                  <a:pt x="288370" y="132645"/>
                  <a:pt x="286570" y="124715"/>
                </a:cubicBezTo>
                <a:cubicBezTo>
                  <a:pt x="286210" y="122192"/>
                  <a:pt x="288010" y="120029"/>
                  <a:pt x="290530" y="119669"/>
                </a:cubicBezTo>
                <a:cubicBezTo>
                  <a:pt x="293050" y="119308"/>
                  <a:pt x="295210" y="120750"/>
                  <a:pt x="295570" y="123273"/>
                </a:cubicBezTo>
                <a:cubicBezTo>
                  <a:pt x="297010" y="131563"/>
                  <a:pt x="298090" y="140214"/>
                  <a:pt x="298090" y="148865"/>
                </a:cubicBezTo>
                <a:cubicBezTo>
                  <a:pt x="298090" y="231047"/>
                  <a:pt x="231128" y="298090"/>
                  <a:pt x="149045" y="298090"/>
                </a:cubicBezTo>
                <a:cubicBezTo>
                  <a:pt x="66962" y="298090"/>
                  <a:pt x="0" y="231047"/>
                  <a:pt x="0" y="148865"/>
                </a:cubicBezTo>
                <a:cubicBezTo>
                  <a:pt x="0" y="66683"/>
                  <a:pt x="66962" y="0"/>
                  <a:pt x="149045" y="0"/>
                </a:cubicBezTo>
                <a:close/>
              </a:path>
            </a:pathLst>
          </a:custGeom>
          <a:solidFill>
            <a:schemeClr val="bg1"/>
          </a:solidFill>
          <a:ln>
            <a:noFill/>
          </a:ln>
          <a:effectLst/>
        </p:spPr>
        <p:txBody>
          <a:bodyPr anchor="ctr"/>
          <a:lstStyle/>
          <a:p>
            <a:pPr algn="r"/>
            <a:endParaRPr lang="en-US" sz="900" dirty="0">
              <a:latin typeface="Lato Light" panose="020F0502020204030203" pitchFamily="34" charset="0"/>
            </a:endParaRPr>
          </a:p>
        </p:txBody>
      </p:sp>
      <p:sp>
        <p:nvSpPr>
          <p:cNvPr id="14" name="Oval 13">
            <a:extLst>
              <a:ext uri="{FF2B5EF4-FFF2-40B4-BE49-F238E27FC236}">
                <a16:creationId xmlns:a16="http://schemas.microsoft.com/office/drawing/2014/main" id="{25214822-83A3-1B45-A57F-1EFD3A231708}"/>
              </a:ext>
            </a:extLst>
          </p:cNvPr>
          <p:cNvSpPr/>
          <p:nvPr/>
        </p:nvSpPr>
        <p:spPr>
          <a:xfrm>
            <a:off x="7727390" y="3445563"/>
            <a:ext cx="807720" cy="807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8A298900-EE15-EA47-A492-12704DBBACB6}"/>
              </a:ext>
            </a:extLst>
          </p:cNvPr>
          <p:cNvSpPr/>
          <p:nvPr/>
        </p:nvSpPr>
        <p:spPr>
          <a:xfrm>
            <a:off x="7727390" y="4541521"/>
            <a:ext cx="807720" cy="807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Oval 15">
            <a:extLst>
              <a:ext uri="{FF2B5EF4-FFF2-40B4-BE49-F238E27FC236}">
                <a16:creationId xmlns:a16="http://schemas.microsoft.com/office/drawing/2014/main" id="{71E8ECDB-665A-9546-8601-3B3342A8D10E}"/>
              </a:ext>
            </a:extLst>
          </p:cNvPr>
          <p:cNvSpPr/>
          <p:nvPr/>
        </p:nvSpPr>
        <p:spPr>
          <a:xfrm>
            <a:off x="7727390" y="5637479"/>
            <a:ext cx="807720" cy="807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Freeform 739">
            <a:extLst>
              <a:ext uri="{FF2B5EF4-FFF2-40B4-BE49-F238E27FC236}">
                <a16:creationId xmlns:a16="http://schemas.microsoft.com/office/drawing/2014/main" id="{D63BE957-1AC6-BD43-A385-CB86A765728A}"/>
              </a:ext>
            </a:extLst>
          </p:cNvPr>
          <p:cNvSpPr>
            <a:spLocks noChangeArrowheads="1"/>
          </p:cNvSpPr>
          <p:nvPr/>
        </p:nvSpPr>
        <p:spPr bwMode="auto">
          <a:xfrm>
            <a:off x="7935530" y="3653703"/>
            <a:ext cx="387276" cy="391440"/>
          </a:xfrm>
          <a:custGeom>
            <a:avLst/>
            <a:gdLst/>
            <a:ahLst/>
            <a:cxnLst/>
            <a:rect l="0" t="0" r="r" b="b"/>
            <a:pathLst>
              <a:path w="294916" h="298090">
                <a:moveTo>
                  <a:pt x="209423" y="175177"/>
                </a:moveTo>
                <a:lnTo>
                  <a:pt x="209423" y="223477"/>
                </a:lnTo>
                <a:cubicBezTo>
                  <a:pt x="209423" y="244744"/>
                  <a:pt x="226306" y="262045"/>
                  <a:pt x="247499" y="262045"/>
                </a:cubicBezTo>
                <a:cubicBezTo>
                  <a:pt x="268693" y="262045"/>
                  <a:pt x="285936" y="244744"/>
                  <a:pt x="285936" y="223477"/>
                </a:cubicBezTo>
                <a:lnTo>
                  <a:pt x="285936" y="175177"/>
                </a:lnTo>
                <a:cubicBezTo>
                  <a:pt x="274800" y="182747"/>
                  <a:pt x="261150" y="186351"/>
                  <a:pt x="247859" y="186351"/>
                </a:cubicBezTo>
                <a:cubicBezTo>
                  <a:pt x="234209" y="186351"/>
                  <a:pt x="220558" y="182747"/>
                  <a:pt x="209423" y="175177"/>
                </a:cubicBezTo>
                <a:close/>
                <a:moveTo>
                  <a:pt x="58555" y="164647"/>
                </a:moveTo>
                <a:cubicBezTo>
                  <a:pt x="49784" y="164647"/>
                  <a:pt x="42475" y="171541"/>
                  <a:pt x="42475" y="180612"/>
                </a:cubicBezTo>
                <a:cubicBezTo>
                  <a:pt x="42475" y="189321"/>
                  <a:pt x="49784" y="196578"/>
                  <a:pt x="58555" y="196578"/>
                </a:cubicBezTo>
                <a:cubicBezTo>
                  <a:pt x="67692" y="196578"/>
                  <a:pt x="75001" y="189321"/>
                  <a:pt x="75001" y="180612"/>
                </a:cubicBezTo>
                <a:cubicBezTo>
                  <a:pt x="75001" y="171541"/>
                  <a:pt x="67692" y="164647"/>
                  <a:pt x="58555" y="164647"/>
                </a:cubicBezTo>
                <a:close/>
                <a:moveTo>
                  <a:pt x="58555" y="155575"/>
                </a:moveTo>
                <a:cubicBezTo>
                  <a:pt x="72443" y="155575"/>
                  <a:pt x="83773" y="166824"/>
                  <a:pt x="83773" y="180612"/>
                </a:cubicBezTo>
                <a:cubicBezTo>
                  <a:pt x="83773" y="194401"/>
                  <a:pt x="72443" y="206012"/>
                  <a:pt x="58555" y="206012"/>
                </a:cubicBezTo>
                <a:cubicBezTo>
                  <a:pt x="44668" y="206012"/>
                  <a:pt x="33338" y="194401"/>
                  <a:pt x="33338" y="180612"/>
                </a:cubicBezTo>
                <a:cubicBezTo>
                  <a:pt x="33338" y="166824"/>
                  <a:pt x="44668" y="155575"/>
                  <a:pt x="58555" y="155575"/>
                </a:cubicBezTo>
                <a:close/>
                <a:moveTo>
                  <a:pt x="249238" y="130175"/>
                </a:moveTo>
                <a:cubicBezTo>
                  <a:pt x="251436" y="130175"/>
                  <a:pt x="253634" y="132366"/>
                  <a:pt x="253634" y="134921"/>
                </a:cubicBezTo>
                <a:lnTo>
                  <a:pt x="253634" y="161942"/>
                </a:lnTo>
                <a:cubicBezTo>
                  <a:pt x="253634" y="164132"/>
                  <a:pt x="251436" y="166323"/>
                  <a:pt x="249238" y="166323"/>
                </a:cubicBezTo>
                <a:cubicBezTo>
                  <a:pt x="246307" y="166323"/>
                  <a:pt x="244475" y="164132"/>
                  <a:pt x="244475" y="161942"/>
                </a:cubicBezTo>
                <a:lnTo>
                  <a:pt x="244475" y="134921"/>
                </a:lnTo>
                <a:cubicBezTo>
                  <a:pt x="244475" y="132366"/>
                  <a:pt x="246307" y="130175"/>
                  <a:pt x="249238" y="130175"/>
                </a:cubicBezTo>
                <a:close/>
                <a:moveTo>
                  <a:pt x="247499" y="118226"/>
                </a:moveTo>
                <a:cubicBezTo>
                  <a:pt x="226306" y="118226"/>
                  <a:pt x="209423" y="135528"/>
                  <a:pt x="209423" y="156434"/>
                </a:cubicBezTo>
                <a:lnTo>
                  <a:pt x="209423" y="164004"/>
                </a:lnTo>
                <a:cubicBezTo>
                  <a:pt x="230616" y="181665"/>
                  <a:pt x="264383" y="181665"/>
                  <a:pt x="285936" y="164004"/>
                </a:cubicBezTo>
                <a:lnTo>
                  <a:pt x="285936" y="156434"/>
                </a:lnTo>
                <a:cubicBezTo>
                  <a:pt x="285936" y="135528"/>
                  <a:pt x="268693" y="118226"/>
                  <a:pt x="247859" y="118226"/>
                </a:cubicBezTo>
                <a:lnTo>
                  <a:pt x="247499" y="118226"/>
                </a:lnTo>
                <a:close/>
                <a:moveTo>
                  <a:pt x="58911" y="0"/>
                </a:moveTo>
                <a:cubicBezTo>
                  <a:pt x="59989" y="0"/>
                  <a:pt x="61067" y="360"/>
                  <a:pt x="62144" y="1081"/>
                </a:cubicBezTo>
                <a:lnTo>
                  <a:pt x="85493" y="24871"/>
                </a:lnTo>
                <a:cubicBezTo>
                  <a:pt x="86212" y="25591"/>
                  <a:pt x="86930" y="26673"/>
                  <a:pt x="86930" y="27754"/>
                </a:cubicBezTo>
                <a:lnTo>
                  <a:pt x="86930" y="130121"/>
                </a:lnTo>
                <a:cubicBezTo>
                  <a:pt x="104532" y="140214"/>
                  <a:pt x="116027" y="159318"/>
                  <a:pt x="116027" y="180224"/>
                </a:cubicBezTo>
                <a:cubicBezTo>
                  <a:pt x="116027" y="210501"/>
                  <a:pt x="92318" y="236093"/>
                  <a:pt x="62144" y="238256"/>
                </a:cubicBezTo>
                <a:lnTo>
                  <a:pt x="62504" y="249429"/>
                </a:lnTo>
                <a:cubicBezTo>
                  <a:pt x="62504" y="271056"/>
                  <a:pt x="80105" y="289079"/>
                  <a:pt x="102017" y="289079"/>
                </a:cubicBezTo>
                <a:cubicBezTo>
                  <a:pt x="123929" y="289079"/>
                  <a:pt x="141890" y="271056"/>
                  <a:pt x="141890" y="249429"/>
                </a:cubicBezTo>
                <a:lnTo>
                  <a:pt x="141890" y="89751"/>
                </a:lnTo>
                <a:cubicBezTo>
                  <a:pt x="141890" y="59113"/>
                  <a:pt x="166676" y="34603"/>
                  <a:pt x="197209" y="34603"/>
                </a:cubicBezTo>
                <a:cubicBezTo>
                  <a:pt x="227383" y="34603"/>
                  <a:pt x="252169" y="59113"/>
                  <a:pt x="252169" y="89751"/>
                </a:cubicBezTo>
                <a:lnTo>
                  <a:pt x="252169" y="109215"/>
                </a:lnTo>
                <a:cubicBezTo>
                  <a:pt x="276237" y="111378"/>
                  <a:pt x="294916" y="131923"/>
                  <a:pt x="294916" y="156434"/>
                </a:cubicBezTo>
                <a:lnTo>
                  <a:pt x="294916" y="223477"/>
                </a:lnTo>
                <a:cubicBezTo>
                  <a:pt x="294916" y="249790"/>
                  <a:pt x="273722" y="271056"/>
                  <a:pt x="247859" y="271056"/>
                </a:cubicBezTo>
                <a:cubicBezTo>
                  <a:pt x="221277" y="271056"/>
                  <a:pt x="200442" y="249790"/>
                  <a:pt x="200442" y="223477"/>
                </a:cubicBezTo>
                <a:lnTo>
                  <a:pt x="200442" y="156434"/>
                </a:lnTo>
                <a:cubicBezTo>
                  <a:pt x="200442" y="131923"/>
                  <a:pt x="219121" y="111378"/>
                  <a:pt x="243189" y="109215"/>
                </a:cubicBezTo>
                <a:lnTo>
                  <a:pt x="243189" y="89751"/>
                </a:lnTo>
                <a:cubicBezTo>
                  <a:pt x="243189" y="64159"/>
                  <a:pt x="222354" y="43253"/>
                  <a:pt x="197209" y="43253"/>
                </a:cubicBezTo>
                <a:cubicBezTo>
                  <a:pt x="171705" y="43253"/>
                  <a:pt x="150871" y="64159"/>
                  <a:pt x="150871" y="89751"/>
                </a:cubicBezTo>
                <a:lnTo>
                  <a:pt x="150871" y="249429"/>
                </a:lnTo>
                <a:cubicBezTo>
                  <a:pt x="150871" y="276103"/>
                  <a:pt x="128958" y="298090"/>
                  <a:pt x="102017" y="298090"/>
                </a:cubicBezTo>
                <a:cubicBezTo>
                  <a:pt x="75435" y="298090"/>
                  <a:pt x="53523" y="276103"/>
                  <a:pt x="53523" y="249429"/>
                </a:cubicBezTo>
                <a:lnTo>
                  <a:pt x="53523" y="238256"/>
                </a:lnTo>
                <a:cubicBezTo>
                  <a:pt x="53523" y="233570"/>
                  <a:pt x="57115" y="229605"/>
                  <a:pt x="61785" y="229244"/>
                </a:cubicBezTo>
                <a:cubicBezTo>
                  <a:pt x="86930" y="227442"/>
                  <a:pt x="106687" y="205815"/>
                  <a:pt x="106687" y="180224"/>
                </a:cubicBezTo>
                <a:cubicBezTo>
                  <a:pt x="106687" y="161841"/>
                  <a:pt x="96629" y="145260"/>
                  <a:pt x="80105" y="136609"/>
                </a:cubicBezTo>
                <a:cubicBezTo>
                  <a:pt x="78668" y="135888"/>
                  <a:pt x="77950" y="134446"/>
                  <a:pt x="77950" y="132644"/>
                </a:cubicBezTo>
                <a:lnTo>
                  <a:pt x="77950" y="29917"/>
                </a:lnTo>
                <a:lnTo>
                  <a:pt x="58911" y="10813"/>
                </a:lnTo>
                <a:lnTo>
                  <a:pt x="43465" y="26673"/>
                </a:lnTo>
                <a:lnTo>
                  <a:pt x="50649" y="33882"/>
                </a:lnTo>
                <a:cubicBezTo>
                  <a:pt x="52446" y="35684"/>
                  <a:pt x="53523" y="38207"/>
                  <a:pt x="53523" y="41091"/>
                </a:cubicBezTo>
                <a:cubicBezTo>
                  <a:pt x="53523" y="43614"/>
                  <a:pt x="52446" y="46137"/>
                  <a:pt x="50649" y="48300"/>
                </a:cubicBezTo>
                <a:lnTo>
                  <a:pt x="42747" y="56229"/>
                </a:lnTo>
                <a:lnTo>
                  <a:pt x="49931" y="63438"/>
                </a:lnTo>
                <a:cubicBezTo>
                  <a:pt x="52086" y="65241"/>
                  <a:pt x="52805" y="67764"/>
                  <a:pt x="52805" y="70647"/>
                </a:cubicBezTo>
                <a:cubicBezTo>
                  <a:pt x="52805" y="73531"/>
                  <a:pt x="52086" y="76054"/>
                  <a:pt x="49931" y="77856"/>
                </a:cubicBezTo>
                <a:lnTo>
                  <a:pt x="42747" y="85426"/>
                </a:lnTo>
                <a:lnTo>
                  <a:pt x="49931" y="92635"/>
                </a:lnTo>
                <a:cubicBezTo>
                  <a:pt x="54242" y="96600"/>
                  <a:pt x="54242" y="102727"/>
                  <a:pt x="49931" y="107052"/>
                </a:cubicBezTo>
                <a:lnTo>
                  <a:pt x="38077" y="118947"/>
                </a:lnTo>
                <a:lnTo>
                  <a:pt x="38077" y="132644"/>
                </a:lnTo>
                <a:cubicBezTo>
                  <a:pt x="38077" y="134446"/>
                  <a:pt x="36999" y="135888"/>
                  <a:pt x="35562" y="136609"/>
                </a:cubicBezTo>
                <a:cubicBezTo>
                  <a:pt x="19038" y="145260"/>
                  <a:pt x="8980" y="161841"/>
                  <a:pt x="8980" y="180224"/>
                </a:cubicBezTo>
                <a:cubicBezTo>
                  <a:pt x="8980" y="200048"/>
                  <a:pt x="20834" y="217710"/>
                  <a:pt x="38795" y="225640"/>
                </a:cubicBezTo>
                <a:cubicBezTo>
                  <a:pt x="41310" y="226361"/>
                  <a:pt x="42028" y="229244"/>
                  <a:pt x="41310" y="231768"/>
                </a:cubicBezTo>
                <a:cubicBezTo>
                  <a:pt x="40232" y="233570"/>
                  <a:pt x="37718" y="234651"/>
                  <a:pt x="35562" y="233930"/>
                </a:cubicBezTo>
                <a:cubicBezTo>
                  <a:pt x="14009" y="224919"/>
                  <a:pt x="0" y="203653"/>
                  <a:pt x="0" y="180224"/>
                </a:cubicBezTo>
                <a:cubicBezTo>
                  <a:pt x="0" y="159318"/>
                  <a:pt x="11136" y="140214"/>
                  <a:pt x="29096" y="130121"/>
                </a:cubicBezTo>
                <a:lnTo>
                  <a:pt x="29096" y="117145"/>
                </a:lnTo>
                <a:cubicBezTo>
                  <a:pt x="29096" y="116064"/>
                  <a:pt x="29456" y="114622"/>
                  <a:pt x="30533" y="113901"/>
                </a:cubicBezTo>
                <a:lnTo>
                  <a:pt x="43824" y="100564"/>
                </a:lnTo>
                <a:cubicBezTo>
                  <a:pt x="44184" y="100204"/>
                  <a:pt x="44184" y="99483"/>
                  <a:pt x="43824" y="99123"/>
                </a:cubicBezTo>
                <a:lnTo>
                  <a:pt x="33048" y="88309"/>
                </a:lnTo>
                <a:cubicBezTo>
                  <a:pt x="32688" y="87588"/>
                  <a:pt x="31970" y="86867"/>
                  <a:pt x="31970" y="85786"/>
                </a:cubicBezTo>
                <a:cubicBezTo>
                  <a:pt x="31611" y="84344"/>
                  <a:pt x="31970" y="82903"/>
                  <a:pt x="33048" y="81821"/>
                </a:cubicBezTo>
                <a:lnTo>
                  <a:pt x="43824" y="71368"/>
                </a:lnTo>
                <a:cubicBezTo>
                  <a:pt x="43824" y="71008"/>
                  <a:pt x="43824" y="71008"/>
                  <a:pt x="43824" y="70647"/>
                </a:cubicBezTo>
                <a:lnTo>
                  <a:pt x="43824" y="69926"/>
                </a:lnTo>
                <a:lnTo>
                  <a:pt x="33048" y="59113"/>
                </a:lnTo>
                <a:cubicBezTo>
                  <a:pt x="31611" y="57671"/>
                  <a:pt x="31611" y="54427"/>
                  <a:pt x="33048" y="52985"/>
                </a:cubicBezTo>
                <a:lnTo>
                  <a:pt x="44184" y="41812"/>
                </a:lnTo>
                <a:cubicBezTo>
                  <a:pt x="44543" y="41451"/>
                  <a:pt x="44543" y="40730"/>
                  <a:pt x="44184" y="40370"/>
                </a:cubicBezTo>
                <a:lnTo>
                  <a:pt x="33407" y="29917"/>
                </a:lnTo>
                <a:cubicBezTo>
                  <a:pt x="32688" y="28835"/>
                  <a:pt x="32329" y="27754"/>
                  <a:pt x="32329" y="26673"/>
                </a:cubicBezTo>
                <a:cubicBezTo>
                  <a:pt x="32329" y="25231"/>
                  <a:pt x="32688" y="24150"/>
                  <a:pt x="33407" y="23429"/>
                </a:cubicBezTo>
                <a:lnTo>
                  <a:pt x="55679" y="1081"/>
                </a:lnTo>
                <a:cubicBezTo>
                  <a:pt x="56397" y="360"/>
                  <a:pt x="57834" y="0"/>
                  <a:pt x="5891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18" name="Freeform 740">
            <a:extLst>
              <a:ext uri="{FF2B5EF4-FFF2-40B4-BE49-F238E27FC236}">
                <a16:creationId xmlns:a16="http://schemas.microsoft.com/office/drawing/2014/main" id="{96387864-9B40-AE49-AC90-6179C2F2DE26}"/>
              </a:ext>
            </a:extLst>
          </p:cNvPr>
          <p:cNvSpPr>
            <a:spLocks noChangeArrowheads="1"/>
          </p:cNvSpPr>
          <p:nvPr/>
        </p:nvSpPr>
        <p:spPr bwMode="auto">
          <a:xfrm>
            <a:off x="7935530" y="4754866"/>
            <a:ext cx="391440" cy="381030"/>
          </a:xfrm>
          <a:custGeom>
            <a:avLst/>
            <a:gdLst/>
            <a:ahLst/>
            <a:cxnLst/>
            <a:rect l="0" t="0" r="r" b="b"/>
            <a:pathLst>
              <a:path w="298090" h="290302">
                <a:moveTo>
                  <a:pt x="23019" y="206348"/>
                </a:moveTo>
                <a:cubicBezTo>
                  <a:pt x="25982" y="206348"/>
                  <a:pt x="28205" y="208647"/>
                  <a:pt x="28205" y="211713"/>
                </a:cubicBezTo>
                <a:cubicBezTo>
                  <a:pt x="28205" y="214779"/>
                  <a:pt x="25982" y="217078"/>
                  <a:pt x="23019" y="217078"/>
                </a:cubicBezTo>
                <a:cubicBezTo>
                  <a:pt x="20055" y="217078"/>
                  <a:pt x="17462" y="214779"/>
                  <a:pt x="17462" y="211713"/>
                </a:cubicBezTo>
                <a:cubicBezTo>
                  <a:pt x="17462" y="208647"/>
                  <a:pt x="20055" y="206348"/>
                  <a:pt x="23019" y="206348"/>
                </a:cubicBezTo>
                <a:close/>
                <a:moveTo>
                  <a:pt x="47162" y="195228"/>
                </a:moveTo>
                <a:lnTo>
                  <a:pt x="47162" y="268694"/>
                </a:lnTo>
                <a:cubicBezTo>
                  <a:pt x="67683" y="275177"/>
                  <a:pt x="189367" y="307588"/>
                  <a:pt x="281890" y="234482"/>
                </a:cubicBezTo>
                <a:cubicBezTo>
                  <a:pt x="283690" y="233042"/>
                  <a:pt x="289090" y="228720"/>
                  <a:pt x="289090" y="224759"/>
                </a:cubicBezTo>
                <a:cubicBezTo>
                  <a:pt x="289090" y="223678"/>
                  <a:pt x="289090" y="222238"/>
                  <a:pt x="286570" y="220437"/>
                </a:cubicBezTo>
                <a:cubicBezTo>
                  <a:pt x="284770" y="218997"/>
                  <a:pt x="275769" y="222598"/>
                  <a:pt x="266769" y="226559"/>
                </a:cubicBezTo>
                <a:cubicBezTo>
                  <a:pt x="252009" y="232682"/>
                  <a:pt x="229328" y="242405"/>
                  <a:pt x="195847" y="249247"/>
                </a:cubicBezTo>
                <a:cubicBezTo>
                  <a:pt x="188287" y="251768"/>
                  <a:pt x="177846" y="253209"/>
                  <a:pt x="164166" y="253209"/>
                </a:cubicBezTo>
                <a:cubicBezTo>
                  <a:pt x="153005" y="253209"/>
                  <a:pt x="139685" y="252489"/>
                  <a:pt x="123844" y="250328"/>
                </a:cubicBezTo>
                <a:cubicBezTo>
                  <a:pt x="121684" y="249968"/>
                  <a:pt x="119524" y="247807"/>
                  <a:pt x="120244" y="245286"/>
                </a:cubicBezTo>
                <a:cubicBezTo>
                  <a:pt x="120244" y="242765"/>
                  <a:pt x="122764" y="241325"/>
                  <a:pt x="125284" y="241325"/>
                </a:cubicBezTo>
                <a:cubicBezTo>
                  <a:pt x="165966" y="246727"/>
                  <a:pt x="184326" y="243846"/>
                  <a:pt x="192967" y="240604"/>
                </a:cubicBezTo>
                <a:cubicBezTo>
                  <a:pt x="201247" y="237363"/>
                  <a:pt x="201247" y="233402"/>
                  <a:pt x="201607" y="231601"/>
                </a:cubicBezTo>
                <a:cubicBezTo>
                  <a:pt x="201607" y="226199"/>
                  <a:pt x="200527" y="222238"/>
                  <a:pt x="198367" y="219717"/>
                </a:cubicBezTo>
                <a:cubicBezTo>
                  <a:pt x="195127" y="216476"/>
                  <a:pt x="189727" y="216476"/>
                  <a:pt x="189727" y="216476"/>
                </a:cubicBezTo>
                <a:cubicBezTo>
                  <a:pt x="145445" y="217196"/>
                  <a:pt x="137525" y="212515"/>
                  <a:pt x="128165" y="207113"/>
                </a:cubicBezTo>
                <a:cubicBezTo>
                  <a:pt x="119164" y="201710"/>
                  <a:pt x="108724" y="195948"/>
                  <a:pt x="47162" y="195228"/>
                </a:cubicBezTo>
                <a:close/>
                <a:moveTo>
                  <a:pt x="9000" y="195228"/>
                </a:moveTo>
                <a:lnTo>
                  <a:pt x="9000" y="267614"/>
                </a:lnTo>
                <a:lnTo>
                  <a:pt x="38162" y="267614"/>
                </a:lnTo>
                <a:lnTo>
                  <a:pt x="38162" y="195228"/>
                </a:lnTo>
                <a:lnTo>
                  <a:pt x="9000" y="195228"/>
                </a:lnTo>
                <a:close/>
                <a:moveTo>
                  <a:pt x="196360" y="174422"/>
                </a:moveTo>
                <a:lnTo>
                  <a:pt x="219413" y="189944"/>
                </a:lnTo>
                <a:cubicBezTo>
                  <a:pt x="221541" y="191708"/>
                  <a:pt x="221896" y="194177"/>
                  <a:pt x="220477" y="196294"/>
                </a:cubicBezTo>
                <a:cubicBezTo>
                  <a:pt x="219768" y="197705"/>
                  <a:pt x="218349" y="198058"/>
                  <a:pt x="216930" y="198058"/>
                </a:cubicBezTo>
                <a:cubicBezTo>
                  <a:pt x="215866" y="198058"/>
                  <a:pt x="215157" y="198058"/>
                  <a:pt x="214448" y="197705"/>
                </a:cubicBezTo>
                <a:lnTo>
                  <a:pt x="191395" y="181830"/>
                </a:lnTo>
                <a:cubicBezTo>
                  <a:pt x="189622" y="180772"/>
                  <a:pt x="188912" y="177597"/>
                  <a:pt x="190331" y="175833"/>
                </a:cubicBezTo>
                <a:cubicBezTo>
                  <a:pt x="191750" y="173716"/>
                  <a:pt x="194587" y="173011"/>
                  <a:pt x="196360" y="174422"/>
                </a:cubicBezTo>
                <a:close/>
                <a:moveTo>
                  <a:pt x="110688" y="149051"/>
                </a:moveTo>
                <a:lnTo>
                  <a:pt x="157480" y="181828"/>
                </a:lnTo>
                <a:cubicBezTo>
                  <a:pt x="159623" y="182909"/>
                  <a:pt x="159980" y="186151"/>
                  <a:pt x="158908" y="187951"/>
                </a:cubicBezTo>
                <a:cubicBezTo>
                  <a:pt x="157837" y="189392"/>
                  <a:pt x="156408" y="190113"/>
                  <a:pt x="154979" y="190113"/>
                </a:cubicBezTo>
                <a:cubicBezTo>
                  <a:pt x="154265" y="190113"/>
                  <a:pt x="153551" y="189752"/>
                  <a:pt x="152479" y="189032"/>
                </a:cubicBezTo>
                <a:lnTo>
                  <a:pt x="105688" y="156615"/>
                </a:lnTo>
                <a:cubicBezTo>
                  <a:pt x="103544" y="155175"/>
                  <a:pt x="103187" y="152293"/>
                  <a:pt x="104259" y="150492"/>
                </a:cubicBezTo>
                <a:cubicBezTo>
                  <a:pt x="105688" y="148331"/>
                  <a:pt x="108545" y="147611"/>
                  <a:pt x="110688" y="149051"/>
                </a:cubicBezTo>
                <a:close/>
                <a:moveTo>
                  <a:pt x="155085" y="144259"/>
                </a:moveTo>
                <a:lnTo>
                  <a:pt x="178138" y="159781"/>
                </a:lnTo>
                <a:cubicBezTo>
                  <a:pt x="180266" y="161545"/>
                  <a:pt x="180621" y="164014"/>
                  <a:pt x="179202" y="166131"/>
                </a:cubicBezTo>
                <a:cubicBezTo>
                  <a:pt x="178138" y="167542"/>
                  <a:pt x="177074" y="167895"/>
                  <a:pt x="175655" y="167895"/>
                </a:cubicBezTo>
                <a:cubicBezTo>
                  <a:pt x="174591" y="167895"/>
                  <a:pt x="173882" y="167895"/>
                  <a:pt x="173173" y="167542"/>
                </a:cubicBezTo>
                <a:lnTo>
                  <a:pt x="150120" y="151667"/>
                </a:lnTo>
                <a:cubicBezTo>
                  <a:pt x="147992" y="150256"/>
                  <a:pt x="147637" y="147434"/>
                  <a:pt x="148701" y="145670"/>
                </a:cubicBezTo>
                <a:cubicBezTo>
                  <a:pt x="150475" y="143553"/>
                  <a:pt x="152957" y="142848"/>
                  <a:pt x="155085" y="144259"/>
                </a:cubicBezTo>
                <a:close/>
                <a:moveTo>
                  <a:pt x="229742" y="137017"/>
                </a:moveTo>
                <a:cubicBezTo>
                  <a:pt x="229385" y="139922"/>
                  <a:pt x="228315" y="142464"/>
                  <a:pt x="226888" y="144643"/>
                </a:cubicBezTo>
                <a:cubicBezTo>
                  <a:pt x="225104" y="146822"/>
                  <a:pt x="223320" y="148638"/>
                  <a:pt x="220823" y="150453"/>
                </a:cubicBezTo>
                <a:cubicBezTo>
                  <a:pt x="221537" y="152995"/>
                  <a:pt x="222964" y="155174"/>
                  <a:pt x="225461" y="156627"/>
                </a:cubicBezTo>
                <a:cubicBezTo>
                  <a:pt x="230099" y="160258"/>
                  <a:pt x="236877" y="158806"/>
                  <a:pt x="240087" y="154085"/>
                </a:cubicBezTo>
                <a:cubicBezTo>
                  <a:pt x="243655" y="149001"/>
                  <a:pt x="242228" y="142464"/>
                  <a:pt x="237590" y="139196"/>
                </a:cubicBezTo>
                <a:cubicBezTo>
                  <a:pt x="235093" y="137380"/>
                  <a:pt x="232596" y="136654"/>
                  <a:pt x="229742" y="137017"/>
                </a:cubicBezTo>
                <a:close/>
                <a:moveTo>
                  <a:pt x="210478" y="122491"/>
                </a:moveTo>
                <a:cubicBezTo>
                  <a:pt x="210121" y="122491"/>
                  <a:pt x="209408" y="122491"/>
                  <a:pt x="208694" y="122854"/>
                </a:cubicBezTo>
                <a:cubicBezTo>
                  <a:pt x="205840" y="123217"/>
                  <a:pt x="203343" y="125033"/>
                  <a:pt x="201916" y="127212"/>
                </a:cubicBezTo>
                <a:cubicBezTo>
                  <a:pt x="200132" y="129754"/>
                  <a:pt x="199419" y="132296"/>
                  <a:pt x="200132" y="135564"/>
                </a:cubicBezTo>
                <a:cubicBezTo>
                  <a:pt x="200489" y="138106"/>
                  <a:pt x="202273" y="140648"/>
                  <a:pt x="204413" y="142101"/>
                </a:cubicBezTo>
                <a:cubicBezTo>
                  <a:pt x="206910" y="143917"/>
                  <a:pt x="209764" y="144643"/>
                  <a:pt x="212618" y="143917"/>
                </a:cubicBezTo>
                <a:cubicBezTo>
                  <a:pt x="215115" y="143554"/>
                  <a:pt x="217613" y="141738"/>
                  <a:pt x="219396" y="139559"/>
                </a:cubicBezTo>
                <a:cubicBezTo>
                  <a:pt x="220823" y="137017"/>
                  <a:pt x="221537" y="134112"/>
                  <a:pt x="221180" y="131206"/>
                </a:cubicBezTo>
                <a:cubicBezTo>
                  <a:pt x="220467" y="128664"/>
                  <a:pt x="219040" y="126122"/>
                  <a:pt x="216542" y="124670"/>
                </a:cubicBezTo>
                <a:cubicBezTo>
                  <a:pt x="214759" y="123217"/>
                  <a:pt x="212618" y="122491"/>
                  <a:pt x="210478" y="122491"/>
                </a:cubicBezTo>
                <a:close/>
                <a:moveTo>
                  <a:pt x="112223" y="115684"/>
                </a:moveTo>
                <a:lnTo>
                  <a:pt x="135275" y="131206"/>
                </a:lnTo>
                <a:cubicBezTo>
                  <a:pt x="137048" y="132970"/>
                  <a:pt x="137758" y="135439"/>
                  <a:pt x="136339" y="137556"/>
                </a:cubicBezTo>
                <a:cubicBezTo>
                  <a:pt x="135275" y="138967"/>
                  <a:pt x="133856" y="139320"/>
                  <a:pt x="132793" y="139320"/>
                </a:cubicBezTo>
                <a:cubicBezTo>
                  <a:pt x="131729" y="139320"/>
                  <a:pt x="130665" y="139320"/>
                  <a:pt x="130310" y="138614"/>
                </a:cubicBezTo>
                <a:lnTo>
                  <a:pt x="107258" y="123092"/>
                </a:lnTo>
                <a:cubicBezTo>
                  <a:pt x="105130" y="121681"/>
                  <a:pt x="104775" y="118859"/>
                  <a:pt x="106194" y="116742"/>
                </a:cubicBezTo>
                <a:cubicBezTo>
                  <a:pt x="107612" y="114978"/>
                  <a:pt x="110095" y="114273"/>
                  <a:pt x="112223" y="115684"/>
                </a:cubicBezTo>
                <a:close/>
                <a:moveTo>
                  <a:pt x="206910" y="113775"/>
                </a:moveTo>
                <a:cubicBezTo>
                  <a:pt x="212261" y="112686"/>
                  <a:pt x="217256" y="113775"/>
                  <a:pt x="221894" y="116680"/>
                </a:cubicBezTo>
                <a:cubicBezTo>
                  <a:pt x="225461" y="119586"/>
                  <a:pt x="228315" y="123580"/>
                  <a:pt x="229385" y="128301"/>
                </a:cubicBezTo>
                <a:cubicBezTo>
                  <a:pt x="234023" y="127575"/>
                  <a:pt x="238304" y="128664"/>
                  <a:pt x="242585" y="131206"/>
                </a:cubicBezTo>
                <a:cubicBezTo>
                  <a:pt x="251146" y="137743"/>
                  <a:pt x="253644" y="150090"/>
                  <a:pt x="247579" y="159169"/>
                </a:cubicBezTo>
                <a:cubicBezTo>
                  <a:pt x="243655" y="164979"/>
                  <a:pt x="237590" y="167885"/>
                  <a:pt x="231169" y="167885"/>
                </a:cubicBezTo>
                <a:cubicBezTo>
                  <a:pt x="227245" y="167885"/>
                  <a:pt x="223677" y="166795"/>
                  <a:pt x="220110" y="164253"/>
                </a:cubicBezTo>
                <a:cubicBezTo>
                  <a:pt x="216542" y="161711"/>
                  <a:pt x="213688" y="157716"/>
                  <a:pt x="212618" y="152995"/>
                </a:cubicBezTo>
                <a:cubicBezTo>
                  <a:pt x="211905" y="152995"/>
                  <a:pt x="211191" y="153359"/>
                  <a:pt x="210478" y="153359"/>
                </a:cubicBezTo>
                <a:cubicBezTo>
                  <a:pt x="206554" y="153359"/>
                  <a:pt x="202986" y="151906"/>
                  <a:pt x="199419" y="150090"/>
                </a:cubicBezTo>
                <a:cubicBezTo>
                  <a:pt x="195138" y="146822"/>
                  <a:pt x="192284" y="142101"/>
                  <a:pt x="191214" y="137017"/>
                </a:cubicBezTo>
                <a:cubicBezTo>
                  <a:pt x="190500" y="131933"/>
                  <a:pt x="191570" y="126485"/>
                  <a:pt x="194424" y="122128"/>
                </a:cubicBezTo>
                <a:cubicBezTo>
                  <a:pt x="197635" y="117770"/>
                  <a:pt x="201916" y="114865"/>
                  <a:pt x="206910" y="113775"/>
                </a:cubicBezTo>
                <a:close/>
                <a:moveTo>
                  <a:pt x="53474" y="110936"/>
                </a:moveTo>
                <a:lnTo>
                  <a:pt x="89242" y="135883"/>
                </a:lnTo>
                <a:cubicBezTo>
                  <a:pt x="91367" y="137308"/>
                  <a:pt x="91721" y="139803"/>
                  <a:pt x="90305" y="141941"/>
                </a:cubicBezTo>
                <a:cubicBezTo>
                  <a:pt x="89596" y="143367"/>
                  <a:pt x="88180" y="144079"/>
                  <a:pt x="86763" y="144079"/>
                </a:cubicBezTo>
                <a:cubicBezTo>
                  <a:pt x="86055" y="144079"/>
                  <a:pt x="84992" y="143723"/>
                  <a:pt x="84284" y="143010"/>
                </a:cubicBezTo>
                <a:lnTo>
                  <a:pt x="48516" y="118420"/>
                </a:lnTo>
                <a:cubicBezTo>
                  <a:pt x="46391" y="116995"/>
                  <a:pt x="46037" y="114144"/>
                  <a:pt x="47100" y="112005"/>
                </a:cubicBezTo>
                <a:cubicBezTo>
                  <a:pt x="48516" y="109867"/>
                  <a:pt x="51349" y="109511"/>
                  <a:pt x="53474" y="110936"/>
                </a:cubicBezTo>
                <a:close/>
                <a:moveTo>
                  <a:pt x="70000" y="87109"/>
                </a:moveTo>
                <a:lnTo>
                  <a:pt x="93529" y="102631"/>
                </a:lnTo>
                <a:cubicBezTo>
                  <a:pt x="95734" y="104042"/>
                  <a:pt x="96470" y="106864"/>
                  <a:pt x="94999" y="108981"/>
                </a:cubicBezTo>
                <a:cubicBezTo>
                  <a:pt x="93896" y="110392"/>
                  <a:pt x="92426" y="110745"/>
                  <a:pt x="90955" y="110745"/>
                </a:cubicBezTo>
                <a:cubicBezTo>
                  <a:pt x="90220" y="110745"/>
                  <a:pt x="89117" y="110745"/>
                  <a:pt x="88382" y="110039"/>
                </a:cubicBezTo>
                <a:lnTo>
                  <a:pt x="64486" y="94517"/>
                </a:lnTo>
                <a:cubicBezTo>
                  <a:pt x="62648" y="93106"/>
                  <a:pt x="61912" y="90284"/>
                  <a:pt x="63383" y="88167"/>
                </a:cubicBezTo>
                <a:cubicBezTo>
                  <a:pt x="65221" y="86403"/>
                  <a:pt x="67794" y="85698"/>
                  <a:pt x="70000" y="87109"/>
                </a:cubicBezTo>
                <a:close/>
                <a:moveTo>
                  <a:pt x="103501" y="46963"/>
                </a:moveTo>
                <a:cubicBezTo>
                  <a:pt x="102791" y="46963"/>
                  <a:pt x="102081" y="47324"/>
                  <a:pt x="101726" y="47686"/>
                </a:cubicBezTo>
                <a:lnTo>
                  <a:pt x="92138" y="61776"/>
                </a:lnTo>
                <a:cubicBezTo>
                  <a:pt x="91783" y="62860"/>
                  <a:pt x="91783" y="63221"/>
                  <a:pt x="91783" y="63582"/>
                </a:cubicBezTo>
                <a:cubicBezTo>
                  <a:pt x="92138" y="63944"/>
                  <a:pt x="92138" y="64666"/>
                  <a:pt x="92848" y="65028"/>
                </a:cubicBezTo>
                <a:lnTo>
                  <a:pt x="112734" y="79118"/>
                </a:lnTo>
                <a:cubicBezTo>
                  <a:pt x="113444" y="79479"/>
                  <a:pt x="114154" y="79479"/>
                  <a:pt x="114509" y="79479"/>
                </a:cubicBezTo>
                <a:cubicBezTo>
                  <a:pt x="114864" y="79118"/>
                  <a:pt x="115219" y="79118"/>
                  <a:pt x="115930" y="78395"/>
                </a:cubicBezTo>
                <a:lnTo>
                  <a:pt x="125517" y="64305"/>
                </a:lnTo>
                <a:cubicBezTo>
                  <a:pt x="125872" y="63221"/>
                  <a:pt x="125872" y="62137"/>
                  <a:pt x="124807" y="61053"/>
                </a:cubicBezTo>
                <a:lnTo>
                  <a:pt x="104566" y="47324"/>
                </a:lnTo>
                <a:cubicBezTo>
                  <a:pt x="104211" y="46963"/>
                  <a:pt x="103856" y="46963"/>
                  <a:pt x="103501" y="46963"/>
                </a:cubicBezTo>
                <a:close/>
                <a:moveTo>
                  <a:pt x="109893" y="39737"/>
                </a:moveTo>
                <a:lnTo>
                  <a:pt x="129778" y="53828"/>
                </a:lnTo>
                <a:cubicBezTo>
                  <a:pt x="135105" y="57441"/>
                  <a:pt x="136170" y="64305"/>
                  <a:pt x="132619" y="69363"/>
                </a:cubicBezTo>
                <a:lnTo>
                  <a:pt x="123387" y="83453"/>
                </a:lnTo>
                <a:cubicBezTo>
                  <a:pt x="121611" y="85982"/>
                  <a:pt x="119125" y="87789"/>
                  <a:pt x="116285" y="88511"/>
                </a:cubicBezTo>
                <a:cubicBezTo>
                  <a:pt x="115219" y="88511"/>
                  <a:pt x="114864" y="88511"/>
                  <a:pt x="114154" y="88511"/>
                </a:cubicBezTo>
                <a:cubicBezTo>
                  <a:pt x="111668" y="88511"/>
                  <a:pt x="109893" y="87789"/>
                  <a:pt x="107762" y="86344"/>
                </a:cubicBezTo>
                <a:lnTo>
                  <a:pt x="87877" y="72253"/>
                </a:lnTo>
                <a:cubicBezTo>
                  <a:pt x="85391" y="70808"/>
                  <a:pt x="83616" y="68279"/>
                  <a:pt x="82905" y="65028"/>
                </a:cubicBezTo>
                <a:cubicBezTo>
                  <a:pt x="82550" y="62137"/>
                  <a:pt x="83260" y="59247"/>
                  <a:pt x="85036" y="56718"/>
                </a:cubicBezTo>
                <a:lnTo>
                  <a:pt x="94269" y="42628"/>
                </a:lnTo>
                <a:cubicBezTo>
                  <a:pt x="97819" y="37570"/>
                  <a:pt x="104566" y="36486"/>
                  <a:pt x="109893" y="39737"/>
                </a:cubicBezTo>
                <a:close/>
                <a:moveTo>
                  <a:pt x="97429" y="399"/>
                </a:moveTo>
                <a:cubicBezTo>
                  <a:pt x="103144" y="-681"/>
                  <a:pt x="109264" y="399"/>
                  <a:pt x="114484" y="4000"/>
                </a:cubicBezTo>
                <a:lnTo>
                  <a:pt x="281530" y="118521"/>
                </a:lnTo>
                <a:cubicBezTo>
                  <a:pt x="291970" y="125723"/>
                  <a:pt x="294490" y="139768"/>
                  <a:pt x="287290" y="150212"/>
                </a:cubicBezTo>
                <a:lnTo>
                  <a:pt x="253809" y="199189"/>
                </a:lnTo>
                <a:cubicBezTo>
                  <a:pt x="263169" y="195228"/>
                  <a:pt x="269649" y="194148"/>
                  <a:pt x="274329" y="197389"/>
                </a:cubicBezTo>
                <a:cubicBezTo>
                  <a:pt x="279010" y="200990"/>
                  <a:pt x="280090" y="205311"/>
                  <a:pt x="280090" y="208193"/>
                </a:cubicBezTo>
                <a:cubicBezTo>
                  <a:pt x="280450" y="209273"/>
                  <a:pt x="280090" y="210714"/>
                  <a:pt x="279730" y="211794"/>
                </a:cubicBezTo>
                <a:cubicBezTo>
                  <a:pt x="285130" y="210714"/>
                  <a:pt x="289090" y="210714"/>
                  <a:pt x="292330" y="213595"/>
                </a:cubicBezTo>
                <a:cubicBezTo>
                  <a:pt x="297370" y="217556"/>
                  <a:pt x="298090" y="222238"/>
                  <a:pt x="298090" y="225119"/>
                </a:cubicBezTo>
                <a:cubicBezTo>
                  <a:pt x="297370" y="234122"/>
                  <a:pt x="288010" y="240965"/>
                  <a:pt x="286930" y="241685"/>
                </a:cubicBezTo>
                <a:cubicBezTo>
                  <a:pt x="238688" y="279858"/>
                  <a:pt x="182166" y="290302"/>
                  <a:pt x="135725" y="290302"/>
                </a:cubicBezTo>
                <a:cubicBezTo>
                  <a:pt x="86043" y="290302"/>
                  <a:pt x="47522" y="278418"/>
                  <a:pt x="41762" y="276617"/>
                </a:cubicBezTo>
                <a:lnTo>
                  <a:pt x="4680" y="276617"/>
                </a:lnTo>
                <a:cubicBezTo>
                  <a:pt x="2160" y="276617"/>
                  <a:pt x="0" y="274817"/>
                  <a:pt x="0" y="272296"/>
                </a:cubicBezTo>
                <a:lnTo>
                  <a:pt x="0" y="190906"/>
                </a:lnTo>
                <a:cubicBezTo>
                  <a:pt x="0" y="188385"/>
                  <a:pt x="2160" y="186585"/>
                  <a:pt x="4680" y="186585"/>
                </a:cubicBezTo>
                <a:lnTo>
                  <a:pt x="42482" y="186585"/>
                </a:lnTo>
                <a:cubicBezTo>
                  <a:pt x="110524" y="186585"/>
                  <a:pt x="122404" y="193427"/>
                  <a:pt x="132485" y="199549"/>
                </a:cubicBezTo>
                <a:cubicBezTo>
                  <a:pt x="140765" y="204231"/>
                  <a:pt x="147965" y="208193"/>
                  <a:pt x="189367" y="207473"/>
                </a:cubicBezTo>
                <a:cubicBezTo>
                  <a:pt x="189367" y="207473"/>
                  <a:pt x="198367" y="207113"/>
                  <a:pt x="204847" y="213235"/>
                </a:cubicBezTo>
                <a:cubicBezTo>
                  <a:pt x="208807" y="217916"/>
                  <a:pt x="210967" y="224039"/>
                  <a:pt x="210247" y="232322"/>
                </a:cubicBezTo>
                <a:cubicBezTo>
                  <a:pt x="210247" y="233762"/>
                  <a:pt x="210247" y="235203"/>
                  <a:pt x="209527" y="236643"/>
                </a:cubicBezTo>
                <a:cubicBezTo>
                  <a:pt x="234008" y="230881"/>
                  <a:pt x="250929" y="223318"/>
                  <a:pt x="263169" y="218277"/>
                </a:cubicBezTo>
                <a:cubicBezTo>
                  <a:pt x="264249" y="217916"/>
                  <a:pt x="264969" y="217196"/>
                  <a:pt x="266409" y="216836"/>
                </a:cubicBezTo>
                <a:cubicBezTo>
                  <a:pt x="269289" y="213595"/>
                  <a:pt x="271449" y="210714"/>
                  <a:pt x="271449" y="208553"/>
                </a:cubicBezTo>
                <a:cubicBezTo>
                  <a:pt x="271449" y="208193"/>
                  <a:pt x="271089" y="206752"/>
                  <a:pt x="268569" y="204591"/>
                </a:cubicBezTo>
                <a:cubicBezTo>
                  <a:pt x="266409" y="203511"/>
                  <a:pt x="255249" y="208193"/>
                  <a:pt x="246969" y="211794"/>
                </a:cubicBezTo>
                <a:lnTo>
                  <a:pt x="244088" y="212875"/>
                </a:lnTo>
                <a:lnTo>
                  <a:pt x="240488" y="217916"/>
                </a:lnTo>
                <a:cubicBezTo>
                  <a:pt x="239768" y="219717"/>
                  <a:pt x="238328" y="220077"/>
                  <a:pt x="236888" y="220077"/>
                </a:cubicBezTo>
                <a:cubicBezTo>
                  <a:pt x="235808" y="220077"/>
                  <a:pt x="235088" y="220077"/>
                  <a:pt x="234728" y="219357"/>
                </a:cubicBezTo>
                <a:cubicBezTo>
                  <a:pt x="232208" y="217916"/>
                  <a:pt x="231848" y="215035"/>
                  <a:pt x="233288" y="212875"/>
                </a:cubicBezTo>
                <a:lnTo>
                  <a:pt x="279730" y="145170"/>
                </a:lnTo>
                <a:cubicBezTo>
                  <a:pt x="284050" y="139048"/>
                  <a:pt x="282610" y="130405"/>
                  <a:pt x="276489" y="126083"/>
                </a:cubicBezTo>
                <a:lnTo>
                  <a:pt x="109444" y="11563"/>
                </a:lnTo>
                <a:cubicBezTo>
                  <a:pt x="103324" y="7241"/>
                  <a:pt x="94683" y="8682"/>
                  <a:pt x="90363" y="15164"/>
                </a:cubicBezTo>
                <a:lnTo>
                  <a:pt x="23401" y="112759"/>
                </a:lnTo>
                <a:cubicBezTo>
                  <a:pt x="19081" y="118881"/>
                  <a:pt x="20521" y="127524"/>
                  <a:pt x="27001" y="131846"/>
                </a:cubicBezTo>
                <a:lnTo>
                  <a:pt x="84963" y="171460"/>
                </a:lnTo>
                <a:cubicBezTo>
                  <a:pt x="86763" y="172900"/>
                  <a:pt x="87483" y="175781"/>
                  <a:pt x="86043" y="177942"/>
                </a:cubicBezTo>
                <a:cubicBezTo>
                  <a:pt x="84603" y="180103"/>
                  <a:pt x="81723" y="180463"/>
                  <a:pt x="79563" y="179022"/>
                </a:cubicBezTo>
                <a:lnTo>
                  <a:pt x="21601" y="139048"/>
                </a:lnTo>
                <a:cubicBezTo>
                  <a:pt x="11520" y="132206"/>
                  <a:pt x="8640" y="118161"/>
                  <a:pt x="15840" y="107717"/>
                </a:cubicBezTo>
                <a:lnTo>
                  <a:pt x="82803" y="9762"/>
                </a:lnTo>
                <a:cubicBezTo>
                  <a:pt x="86403" y="4721"/>
                  <a:pt x="91713" y="1479"/>
                  <a:pt x="97429" y="399"/>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19" name="Freeform 749">
            <a:extLst>
              <a:ext uri="{FF2B5EF4-FFF2-40B4-BE49-F238E27FC236}">
                <a16:creationId xmlns:a16="http://schemas.microsoft.com/office/drawing/2014/main" id="{0CA52326-3E64-E047-861D-42A56C9A2C48}"/>
              </a:ext>
            </a:extLst>
          </p:cNvPr>
          <p:cNvSpPr>
            <a:spLocks noChangeArrowheads="1"/>
          </p:cNvSpPr>
          <p:nvPr/>
        </p:nvSpPr>
        <p:spPr bwMode="auto">
          <a:xfrm>
            <a:off x="7935530" y="5845619"/>
            <a:ext cx="391440" cy="391440"/>
          </a:xfrm>
          <a:custGeom>
            <a:avLst/>
            <a:gdLst/>
            <a:ahLst/>
            <a:cxnLst/>
            <a:rect l="0" t="0" r="r" b="b"/>
            <a:pathLst>
              <a:path w="298090" h="298090">
                <a:moveTo>
                  <a:pt x="154805" y="248709"/>
                </a:moveTo>
                <a:lnTo>
                  <a:pt x="117724" y="285474"/>
                </a:lnTo>
                <a:cubicBezTo>
                  <a:pt x="127804" y="287997"/>
                  <a:pt x="138245" y="289079"/>
                  <a:pt x="149045" y="289079"/>
                </a:cubicBezTo>
                <a:cubicBezTo>
                  <a:pt x="162726" y="289079"/>
                  <a:pt x="176406" y="286916"/>
                  <a:pt x="189006" y="283311"/>
                </a:cubicBezTo>
                <a:lnTo>
                  <a:pt x="154805" y="248709"/>
                </a:lnTo>
                <a:close/>
                <a:moveTo>
                  <a:pt x="208807" y="194642"/>
                </a:moveTo>
                <a:lnTo>
                  <a:pt x="160926" y="242221"/>
                </a:lnTo>
                <a:lnTo>
                  <a:pt x="198727" y="280067"/>
                </a:lnTo>
                <a:cubicBezTo>
                  <a:pt x="220328" y="271417"/>
                  <a:pt x="239408" y="258080"/>
                  <a:pt x="254889" y="240418"/>
                </a:cubicBezTo>
                <a:lnTo>
                  <a:pt x="208807" y="194642"/>
                </a:lnTo>
                <a:close/>
                <a:moveTo>
                  <a:pt x="47522" y="141656"/>
                </a:moveTo>
                <a:lnTo>
                  <a:pt x="11881" y="177701"/>
                </a:lnTo>
                <a:cubicBezTo>
                  <a:pt x="22321" y="227442"/>
                  <a:pt x="59402" y="267812"/>
                  <a:pt x="107644" y="282591"/>
                </a:cubicBezTo>
                <a:lnTo>
                  <a:pt x="148325" y="242221"/>
                </a:lnTo>
                <a:lnTo>
                  <a:pt x="97203" y="191398"/>
                </a:lnTo>
                <a:lnTo>
                  <a:pt x="47522" y="141656"/>
                </a:lnTo>
                <a:close/>
                <a:moveTo>
                  <a:pt x="154805" y="140214"/>
                </a:moveTo>
                <a:lnTo>
                  <a:pt x="106924" y="188154"/>
                </a:lnTo>
                <a:lnTo>
                  <a:pt x="154805" y="236093"/>
                </a:lnTo>
                <a:lnTo>
                  <a:pt x="202327" y="188154"/>
                </a:lnTo>
                <a:lnTo>
                  <a:pt x="154805" y="140214"/>
                </a:lnTo>
                <a:close/>
                <a:moveTo>
                  <a:pt x="101884" y="87589"/>
                </a:moveTo>
                <a:lnTo>
                  <a:pt x="54002" y="135528"/>
                </a:lnTo>
                <a:lnTo>
                  <a:pt x="100443" y="181665"/>
                </a:lnTo>
                <a:lnTo>
                  <a:pt x="148325" y="133726"/>
                </a:lnTo>
                <a:lnTo>
                  <a:pt x="101884" y="87589"/>
                </a:lnTo>
                <a:close/>
                <a:moveTo>
                  <a:pt x="57602" y="43254"/>
                </a:moveTo>
                <a:cubicBezTo>
                  <a:pt x="27721" y="68846"/>
                  <a:pt x="9000" y="106693"/>
                  <a:pt x="9000" y="148865"/>
                </a:cubicBezTo>
                <a:cubicBezTo>
                  <a:pt x="9000" y="154992"/>
                  <a:pt x="9360" y="160760"/>
                  <a:pt x="10080" y="166527"/>
                </a:cubicBezTo>
                <a:lnTo>
                  <a:pt x="10703" y="165906"/>
                </a:lnTo>
                <a:lnTo>
                  <a:pt x="95763" y="81101"/>
                </a:lnTo>
                <a:lnTo>
                  <a:pt x="57602" y="43254"/>
                </a:lnTo>
                <a:close/>
                <a:moveTo>
                  <a:pt x="235744" y="40399"/>
                </a:moveTo>
                <a:cubicBezTo>
                  <a:pt x="224641" y="40399"/>
                  <a:pt x="215329" y="49408"/>
                  <a:pt x="215329" y="60939"/>
                </a:cubicBezTo>
                <a:cubicBezTo>
                  <a:pt x="215329" y="72110"/>
                  <a:pt x="224641" y="81119"/>
                  <a:pt x="235744" y="81119"/>
                </a:cubicBezTo>
                <a:cubicBezTo>
                  <a:pt x="246847" y="81119"/>
                  <a:pt x="255801" y="72110"/>
                  <a:pt x="255801" y="60939"/>
                </a:cubicBezTo>
                <a:cubicBezTo>
                  <a:pt x="255801" y="49408"/>
                  <a:pt x="246847" y="40399"/>
                  <a:pt x="235744" y="40399"/>
                </a:cubicBezTo>
                <a:close/>
                <a:moveTo>
                  <a:pt x="235744" y="31750"/>
                </a:moveTo>
                <a:cubicBezTo>
                  <a:pt x="251861" y="31750"/>
                  <a:pt x="264755" y="44723"/>
                  <a:pt x="264755" y="60939"/>
                </a:cubicBezTo>
                <a:cubicBezTo>
                  <a:pt x="264755" y="77155"/>
                  <a:pt x="251861" y="90128"/>
                  <a:pt x="235744" y="90128"/>
                </a:cubicBezTo>
                <a:cubicBezTo>
                  <a:pt x="219627" y="90128"/>
                  <a:pt x="206375" y="77155"/>
                  <a:pt x="206375" y="60939"/>
                </a:cubicBezTo>
                <a:cubicBezTo>
                  <a:pt x="206375" y="44723"/>
                  <a:pt x="219627" y="31750"/>
                  <a:pt x="235744" y="31750"/>
                </a:cubicBezTo>
                <a:close/>
                <a:moveTo>
                  <a:pt x="235565" y="8633"/>
                </a:moveTo>
                <a:cubicBezTo>
                  <a:pt x="206887" y="8633"/>
                  <a:pt x="183587" y="32373"/>
                  <a:pt x="183587" y="61148"/>
                </a:cubicBezTo>
                <a:cubicBezTo>
                  <a:pt x="183587" y="97478"/>
                  <a:pt x="223735" y="141720"/>
                  <a:pt x="235565" y="153590"/>
                </a:cubicBezTo>
                <a:cubicBezTo>
                  <a:pt x="247036" y="141720"/>
                  <a:pt x="287543" y="97478"/>
                  <a:pt x="287543" y="61148"/>
                </a:cubicBezTo>
                <a:cubicBezTo>
                  <a:pt x="287543" y="32373"/>
                  <a:pt x="263884" y="8633"/>
                  <a:pt x="235565" y="8633"/>
                </a:cubicBezTo>
                <a:close/>
                <a:moveTo>
                  <a:pt x="235565" y="0"/>
                </a:moveTo>
                <a:cubicBezTo>
                  <a:pt x="268903" y="0"/>
                  <a:pt x="296505" y="27337"/>
                  <a:pt x="296505" y="61148"/>
                </a:cubicBezTo>
                <a:cubicBezTo>
                  <a:pt x="296505" y="107549"/>
                  <a:pt x="240942" y="161144"/>
                  <a:pt x="238433" y="163661"/>
                </a:cubicBezTo>
                <a:cubicBezTo>
                  <a:pt x="237716" y="164381"/>
                  <a:pt x="236640" y="164741"/>
                  <a:pt x="235565" y="164741"/>
                </a:cubicBezTo>
                <a:cubicBezTo>
                  <a:pt x="234131" y="164741"/>
                  <a:pt x="233414" y="164381"/>
                  <a:pt x="232339" y="163661"/>
                </a:cubicBezTo>
                <a:cubicBezTo>
                  <a:pt x="230188" y="161144"/>
                  <a:pt x="174625" y="107549"/>
                  <a:pt x="174625" y="61148"/>
                </a:cubicBezTo>
                <a:cubicBezTo>
                  <a:pt x="174625" y="27337"/>
                  <a:pt x="201869" y="0"/>
                  <a:pt x="235565" y="0"/>
                </a:cubicBezTo>
                <a:close/>
                <a:moveTo>
                  <a:pt x="149045" y="0"/>
                </a:moveTo>
                <a:cubicBezTo>
                  <a:pt x="159485" y="0"/>
                  <a:pt x="170646" y="1082"/>
                  <a:pt x="181086" y="3244"/>
                </a:cubicBezTo>
                <a:cubicBezTo>
                  <a:pt x="183606" y="3965"/>
                  <a:pt x="185046" y="6488"/>
                  <a:pt x="184686" y="8651"/>
                </a:cubicBezTo>
                <a:cubicBezTo>
                  <a:pt x="183966" y="11174"/>
                  <a:pt x="181806" y="12616"/>
                  <a:pt x="179286" y="12255"/>
                </a:cubicBezTo>
                <a:cubicBezTo>
                  <a:pt x="169206" y="10093"/>
                  <a:pt x="159125" y="8651"/>
                  <a:pt x="149045" y="8651"/>
                </a:cubicBezTo>
                <a:cubicBezTo>
                  <a:pt x="117364" y="8651"/>
                  <a:pt x="88203" y="19464"/>
                  <a:pt x="64442" y="37487"/>
                </a:cubicBezTo>
                <a:lnTo>
                  <a:pt x="154805" y="127598"/>
                </a:lnTo>
                <a:lnTo>
                  <a:pt x="171726" y="110297"/>
                </a:lnTo>
                <a:cubicBezTo>
                  <a:pt x="173166" y="108855"/>
                  <a:pt x="176046" y="108855"/>
                  <a:pt x="177846" y="110297"/>
                </a:cubicBezTo>
                <a:cubicBezTo>
                  <a:pt x="179646" y="112099"/>
                  <a:pt x="179646" y="114983"/>
                  <a:pt x="177846" y="116785"/>
                </a:cubicBezTo>
                <a:lnTo>
                  <a:pt x="160926" y="133726"/>
                </a:lnTo>
                <a:lnTo>
                  <a:pt x="260649" y="233570"/>
                </a:lnTo>
                <a:cubicBezTo>
                  <a:pt x="278290" y="209780"/>
                  <a:pt x="289090" y="180584"/>
                  <a:pt x="289090" y="148865"/>
                </a:cubicBezTo>
                <a:cubicBezTo>
                  <a:pt x="289090" y="140935"/>
                  <a:pt x="288370" y="132645"/>
                  <a:pt x="286570" y="124715"/>
                </a:cubicBezTo>
                <a:cubicBezTo>
                  <a:pt x="286210" y="122192"/>
                  <a:pt x="288010" y="120029"/>
                  <a:pt x="290530" y="119669"/>
                </a:cubicBezTo>
                <a:cubicBezTo>
                  <a:pt x="293050" y="119308"/>
                  <a:pt x="295210" y="120750"/>
                  <a:pt x="295570" y="123273"/>
                </a:cubicBezTo>
                <a:cubicBezTo>
                  <a:pt x="297010" y="131563"/>
                  <a:pt x="298090" y="140214"/>
                  <a:pt x="298090" y="148865"/>
                </a:cubicBezTo>
                <a:cubicBezTo>
                  <a:pt x="298090" y="231047"/>
                  <a:pt x="231128" y="298090"/>
                  <a:pt x="149045" y="298090"/>
                </a:cubicBezTo>
                <a:cubicBezTo>
                  <a:pt x="66962" y="298090"/>
                  <a:pt x="0" y="231047"/>
                  <a:pt x="0" y="148865"/>
                </a:cubicBezTo>
                <a:cubicBezTo>
                  <a:pt x="0" y="66683"/>
                  <a:pt x="66962" y="0"/>
                  <a:pt x="14904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0" name="TextBox 19">
            <a:extLst>
              <a:ext uri="{FF2B5EF4-FFF2-40B4-BE49-F238E27FC236}">
                <a16:creationId xmlns:a16="http://schemas.microsoft.com/office/drawing/2014/main" id="{8DBD6DBD-1032-7B47-883C-028EACA45364}"/>
              </a:ext>
            </a:extLst>
          </p:cNvPr>
          <p:cNvSpPr txBox="1"/>
          <p:nvPr/>
        </p:nvSpPr>
        <p:spPr>
          <a:xfrm>
            <a:off x="2316677" y="3390583"/>
            <a:ext cx="1203791"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1" name="Subtitle 2">
            <a:extLst>
              <a:ext uri="{FF2B5EF4-FFF2-40B4-BE49-F238E27FC236}">
                <a16:creationId xmlns:a16="http://schemas.microsoft.com/office/drawing/2014/main" id="{DD2083A2-000D-4747-BA60-AC4EEC266CAB}"/>
              </a:ext>
            </a:extLst>
          </p:cNvPr>
          <p:cNvSpPr txBox="1">
            <a:spLocks/>
          </p:cNvSpPr>
          <p:nvPr/>
        </p:nvSpPr>
        <p:spPr>
          <a:xfrm>
            <a:off x="840627" y="3746842"/>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sp>
        <p:nvSpPr>
          <p:cNvPr id="22" name="TextBox 21">
            <a:extLst>
              <a:ext uri="{FF2B5EF4-FFF2-40B4-BE49-F238E27FC236}">
                <a16:creationId xmlns:a16="http://schemas.microsoft.com/office/drawing/2014/main" id="{C05EDE22-8C53-414D-967D-D43FD3A6823A}"/>
              </a:ext>
            </a:extLst>
          </p:cNvPr>
          <p:cNvSpPr txBox="1"/>
          <p:nvPr/>
        </p:nvSpPr>
        <p:spPr>
          <a:xfrm>
            <a:off x="2316677" y="4487734"/>
            <a:ext cx="1203791"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3" name="Subtitle 2">
            <a:extLst>
              <a:ext uri="{FF2B5EF4-FFF2-40B4-BE49-F238E27FC236}">
                <a16:creationId xmlns:a16="http://schemas.microsoft.com/office/drawing/2014/main" id="{49EEC2F5-F4B3-F64B-8BFA-6D05B4E06FC0}"/>
              </a:ext>
            </a:extLst>
          </p:cNvPr>
          <p:cNvSpPr txBox="1">
            <a:spLocks/>
          </p:cNvSpPr>
          <p:nvPr/>
        </p:nvSpPr>
        <p:spPr>
          <a:xfrm>
            <a:off x="840627" y="4843993"/>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sp>
        <p:nvSpPr>
          <p:cNvPr id="24" name="TextBox 23">
            <a:extLst>
              <a:ext uri="{FF2B5EF4-FFF2-40B4-BE49-F238E27FC236}">
                <a16:creationId xmlns:a16="http://schemas.microsoft.com/office/drawing/2014/main" id="{5469FEED-11A6-1942-80F9-2520D2CCEEA5}"/>
              </a:ext>
            </a:extLst>
          </p:cNvPr>
          <p:cNvSpPr txBox="1"/>
          <p:nvPr/>
        </p:nvSpPr>
        <p:spPr>
          <a:xfrm>
            <a:off x="2316677" y="5573584"/>
            <a:ext cx="1203791"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5" name="Subtitle 2">
            <a:extLst>
              <a:ext uri="{FF2B5EF4-FFF2-40B4-BE49-F238E27FC236}">
                <a16:creationId xmlns:a16="http://schemas.microsoft.com/office/drawing/2014/main" id="{EA58C519-F568-7B47-8410-FB88B8CAF6B4}"/>
              </a:ext>
            </a:extLst>
          </p:cNvPr>
          <p:cNvSpPr txBox="1">
            <a:spLocks/>
          </p:cNvSpPr>
          <p:nvPr/>
        </p:nvSpPr>
        <p:spPr>
          <a:xfrm>
            <a:off x="840627" y="5929843"/>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sp>
        <p:nvSpPr>
          <p:cNvPr id="26" name="TextBox 25">
            <a:extLst>
              <a:ext uri="{FF2B5EF4-FFF2-40B4-BE49-F238E27FC236}">
                <a16:creationId xmlns:a16="http://schemas.microsoft.com/office/drawing/2014/main" id="{93E21789-332A-854A-92B0-B68DE66675A5}"/>
              </a:ext>
            </a:extLst>
          </p:cNvPr>
          <p:cNvSpPr txBox="1"/>
          <p:nvPr/>
        </p:nvSpPr>
        <p:spPr>
          <a:xfrm>
            <a:off x="8666584" y="3386490"/>
            <a:ext cx="1203791"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7" name="Subtitle 2">
            <a:extLst>
              <a:ext uri="{FF2B5EF4-FFF2-40B4-BE49-F238E27FC236}">
                <a16:creationId xmlns:a16="http://schemas.microsoft.com/office/drawing/2014/main" id="{96ECA937-C2D5-8D4B-9A1E-5F8BCBC44F33}"/>
              </a:ext>
            </a:extLst>
          </p:cNvPr>
          <p:cNvSpPr txBox="1">
            <a:spLocks/>
          </p:cNvSpPr>
          <p:nvPr/>
        </p:nvSpPr>
        <p:spPr>
          <a:xfrm>
            <a:off x="8611310" y="3742750"/>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sp>
        <p:nvSpPr>
          <p:cNvPr id="28" name="TextBox 27">
            <a:extLst>
              <a:ext uri="{FF2B5EF4-FFF2-40B4-BE49-F238E27FC236}">
                <a16:creationId xmlns:a16="http://schemas.microsoft.com/office/drawing/2014/main" id="{13B5AD99-7D1E-C443-A027-656459905B02}"/>
              </a:ext>
            </a:extLst>
          </p:cNvPr>
          <p:cNvSpPr txBox="1"/>
          <p:nvPr/>
        </p:nvSpPr>
        <p:spPr>
          <a:xfrm>
            <a:off x="8666584" y="4483641"/>
            <a:ext cx="1203791"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9" name="Subtitle 2">
            <a:extLst>
              <a:ext uri="{FF2B5EF4-FFF2-40B4-BE49-F238E27FC236}">
                <a16:creationId xmlns:a16="http://schemas.microsoft.com/office/drawing/2014/main" id="{4B8D1462-E3EE-4A41-B53C-7AE91AABABE7}"/>
              </a:ext>
            </a:extLst>
          </p:cNvPr>
          <p:cNvSpPr txBox="1">
            <a:spLocks/>
          </p:cNvSpPr>
          <p:nvPr/>
        </p:nvSpPr>
        <p:spPr>
          <a:xfrm>
            <a:off x="8611310" y="4839901"/>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sp>
        <p:nvSpPr>
          <p:cNvPr id="30" name="TextBox 29">
            <a:extLst>
              <a:ext uri="{FF2B5EF4-FFF2-40B4-BE49-F238E27FC236}">
                <a16:creationId xmlns:a16="http://schemas.microsoft.com/office/drawing/2014/main" id="{7D04816C-18F7-AC40-9923-7B0355B83F4D}"/>
              </a:ext>
            </a:extLst>
          </p:cNvPr>
          <p:cNvSpPr txBox="1"/>
          <p:nvPr/>
        </p:nvSpPr>
        <p:spPr>
          <a:xfrm>
            <a:off x="8666584" y="5569491"/>
            <a:ext cx="1203791"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31" name="Subtitle 2">
            <a:extLst>
              <a:ext uri="{FF2B5EF4-FFF2-40B4-BE49-F238E27FC236}">
                <a16:creationId xmlns:a16="http://schemas.microsoft.com/office/drawing/2014/main" id="{83CF3155-573A-8546-A826-DB84A3E55F45}"/>
              </a:ext>
            </a:extLst>
          </p:cNvPr>
          <p:cNvSpPr txBox="1">
            <a:spLocks/>
          </p:cNvSpPr>
          <p:nvPr/>
        </p:nvSpPr>
        <p:spPr>
          <a:xfrm>
            <a:off x="8611310" y="5925751"/>
            <a:ext cx="2740064"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adipiscing elit.</a:t>
            </a:r>
          </a:p>
        </p:txBody>
      </p:sp>
      <p:grpSp>
        <p:nvGrpSpPr>
          <p:cNvPr id="32" name="Group 31">
            <a:extLst>
              <a:ext uri="{FF2B5EF4-FFF2-40B4-BE49-F238E27FC236}">
                <a16:creationId xmlns:a16="http://schemas.microsoft.com/office/drawing/2014/main" id="{FD73018F-77F7-6747-ACB0-EB56B41C1216}"/>
              </a:ext>
            </a:extLst>
          </p:cNvPr>
          <p:cNvGrpSpPr>
            <a:grpSpLocks noChangeAspect="1"/>
          </p:cNvGrpSpPr>
          <p:nvPr/>
        </p:nvGrpSpPr>
        <p:grpSpPr>
          <a:xfrm>
            <a:off x="5226235" y="1402350"/>
            <a:ext cx="1764958" cy="5120640"/>
            <a:chOff x="4235450" y="509588"/>
            <a:chExt cx="2106613" cy="6111875"/>
          </a:xfrm>
        </p:grpSpPr>
        <p:sp>
          <p:nvSpPr>
            <p:cNvPr id="33" name="Freeform 1">
              <a:extLst>
                <a:ext uri="{FF2B5EF4-FFF2-40B4-BE49-F238E27FC236}">
                  <a16:creationId xmlns:a16="http://schemas.microsoft.com/office/drawing/2014/main" id="{A022C550-485B-A24D-BDF7-CDA34DC5A7E9}"/>
                </a:ext>
              </a:extLst>
            </p:cNvPr>
            <p:cNvSpPr>
              <a:spLocks noChangeArrowheads="1"/>
            </p:cNvSpPr>
            <p:nvPr/>
          </p:nvSpPr>
          <p:spPr bwMode="auto">
            <a:xfrm>
              <a:off x="4543425" y="6321425"/>
              <a:ext cx="385763" cy="300038"/>
            </a:xfrm>
            <a:custGeom>
              <a:avLst/>
              <a:gdLst>
                <a:gd name="T0" fmla="*/ 533 w 1073"/>
                <a:gd name="T1" fmla="*/ 185 h 835"/>
                <a:gd name="T2" fmla="*/ 533 w 1073"/>
                <a:gd name="T3" fmla="*/ 185 h 835"/>
                <a:gd name="T4" fmla="*/ 85 w 1073"/>
                <a:gd name="T5" fmla="*/ 698 h 835"/>
                <a:gd name="T6" fmla="*/ 85 w 1073"/>
                <a:gd name="T7" fmla="*/ 698 h 835"/>
                <a:gd name="T8" fmla="*/ 961 w 1073"/>
                <a:gd name="T9" fmla="*/ 711 h 835"/>
                <a:gd name="T10" fmla="*/ 961 w 1073"/>
                <a:gd name="T11" fmla="*/ 711 h 835"/>
                <a:gd name="T12" fmla="*/ 1001 w 1073"/>
                <a:gd name="T13" fmla="*/ 441 h 835"/>
                <a:gd name="T14" fmla="*/ 1001 w 1073"/>
                <a:gd name="T15" fmla="*/ 441 h 835"/>
                <a:gd name="T16" fmla="*/ 916 w 1073"/>
                <a:gd name="T17" fmla="*/ 107 h 835"/>
                <a:gd name="T18" fmla="*/ 916 w 1073"/>
                <a:gd name="T19" fmla="*/ 107 h 835"/>
                <a:gd name="T20" fmla="*/ 533 w 1073"/>
                <a:gd name="T21" fmla="*/ 18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3" h="835">
                  <a:moveTo>
                    <a:pt x="533" y="185"/>
                  </a:moveTo>
                  <a:lnTo>
                    <a:pt x="533" y="185"/>
                  </a:lnTo>
                  <a:cubicBezTo>
                    <a:pt x="533" y="185"/>
                    <a:pt x="0" y="561"/>
                    <a:pt x="85" y="698"/>
                  </a:cubicBezTo>
                  <a:lnTo>
                    <a:pt x="85" y="698"/>
                  </a:lnTo>
                  <a:cubicBezTo>
                    <a:pt x="169" y="834"/>
                    <a:pt x="961" y="711"/>
                    <a:pt x="961" y="711"/>
                  </a:cubicBezTo>
                  <a:lnTo>
                    <a:pt x="961" y="711"/>
                  </a:lnTo>
                  <a:cubicBezTo>
                    <a:pt x="961" y="711"/>
                    <a:pt x="1072" y="691"/>
                    <a:pt x="1001" y="441"/>
                  </a:cubicBezTo>
                  <a:lnTo>
                    <a:pt x="1001" y="441"/>
                  </a:lnTo>
                  <a:cubicBezTo>
                    <a:pt x="929" y="192"/>
                    <a:pt x="913" y="143"/>
                    <a:pt x="916" y="107"/>
                  </a:cubicBezTo>
                  <a:lnTo>
                    <a:pt x="916" y="107"/>
                  </a:lnTo>
                  <a:cubicBezTo>
                    <a:pt x="919" y="71"/>
                    <a:pt x="575" y="0"/>
                    <a:pt x="533" y="185"/>
                  </a:cubicBezTo>
                </a:path>
              </a:pathLst>
            </a:custGeom>
            <a:solidFill>
              <a:srgbClr val="1A100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4" name="Freeform 2">
              <a:extLst>
                <a:ext uri="{FF2B5EF4-FFF2-40B4-BE49-F238E27FC236}">
                  <a16:creationId xmlns:a16="http://schemas.microsoft.com/office/drawing/2014/main" id="{09B0B975-3E90-B241-91FB-22E410DC2C74}"/>
                </a:ext>
              </a:extLst>
            </p:cNvPr>
            <p:cNvSpPr>
              <a:spLocks noChangeArrowheads="1"/>
            </p:cNvSpPr>
            <p:nvPr/>
          </p:nvSpPr>
          <p:spPr bwMode="auto">
            <a:xfrm>
              <a:off x="5284788" y="6354763"/>
              <a:ext cx="538162" cy="220662"/>
            </a:xfrm>
            <a:custGeom>
              <a:avLst/>
              <a:gdLst>
                <a:gd name="T0" fmla="*/ 44 w 1497"/>
                <a:gd name="T1" fmla="*/ 57 h 614"/>
                <a:gd name="T2" fmla="*/ 44 w 1497"/>
                <a:gd name="T3" fmla="*/ 57 h 614"/>
                <a:gd name="T4" fmla="*/ 32 w 1497"/>
                <a:gd name="T5" fmla="*/ 572 h 614"/>
                <a:gd name="T6" fmla="*/ 32 w 1497"/>
                <a:gd name="T7" fmla="*/ 572 h 614"/>
                <a:gd name="T8" fmla="*/ 1430 w 1497"/>
                <a:gd name="T9" fmla="*/ 613 h 614"/>
                <a:gd name="T10" fmla="*/ 1430 w 1497"/>
                <a:gd name="T11" fmla="*/ 613 h 614"/>
                <a:gd name="T12" fmla="*/ 1337 w 1497"/>
                <a:gd name="T13" fmla="*/ 440 h 614"/>
                <a:gd name="T14" fmla="*/ 1337 w 1497"/>
                <a:gd name="T15" fmla="*/ 440 h 614"/>
                <a:gd name="T16" fmla="*/ 590 w 1497"/>
                <a:gd name="T17" fmla="*/ 198 h 614"/>
                <a:gd name="T18" fmla="*/ 590 w 1497"/>
                <a:gd name="T19" fmla="*/ 198 h 614"/>
                <a:gd name="T20" fmla="*/ 517 w 1497"/>
                <a:gd name="T21" fmla="*/ 41 h 614"/>
                <a:gd name="T22" fmla="*/ 517 w 1497"/>
                <a:gd name="T23" fmla="*/ 41 h 614"/>
                <a:gd name="T24" fmla="*/ 44 w 1497"/>
                <a:gd name="T25" fmla="*/ 5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7" h="614">
                  <a:moveTo>
                    <a:pt x="44" y="57"/>
                  </a:moveTo>
                  <a:lnTo>
                    <a:pt x="44" y="57"/>
                  </a:lnTo>
                  <a:cubicBezTo>
                    <a:pt x="44" y="57"/>
                    <a:pt x="0" y="551"/>
                    <a:pt x="32" y="572"/>
                  </a:cubicBezTo>
                  <a:lnTo>
                    <a:pt x="32" y="572"/>
                  </a:lnTo>
                  <a:cubicBezTo>
                    <a:pt x="65" y="592"/>
                    <a:pt x="1430" y="613"/>
                    <a:pt x="1430" y="613"/>
                  </a:cubicBezTo>
                  <a:lnTo>
                    <a:pt x="1430" y="613"/>
                  </a:lnTo>
                  <a:cubicBezTo>
                    <a:pt x="1430" y="613"/>
                    <a:pt x="1496" y="500"/>
                    <a:pt x="1337" y="440"/>
                  </a:cubicBezTo>
                  <a:lnTo>
                    <a:pt x="1337" y="440"/>
                  </a:lnTo>
                  <a:cubicBezTo>
                    <a:pt x="1179" y="380"/>
                    <a:pt x="590" y="198"/>
                    <a:pt x="590" y="198"/>
                  </a:cubicBezTo>
                  <a:lnTo>
                    <a:pt x="590" y="198"/>
                  </a:lnTo>
                  <a:cubicBezTo>
                    <a:pt x="590" y="198"/>
                    <a:pt x="526" y="83"/>
                    <a:pt x="517" y="41"/>
                  </a:cubicBezTo>
                  <a:lnTo>
                    <a:pt x="517" y="41"/>
                  </a:lnTo>
                  <a:cubicBezTo>
                    <a:pt x="507" y="0"/>
                    <a:pt x="44" y="57"/>
                    <a:pt x="44" y="57"/>
                  </a:cubicBezTo>
                </a:path>
              </a:pathLst>
            </a:custGeom>
            <a:solidFill>
              <a:srgbClr val="1A100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5" name="Freeform 3">
              <a:extLst>
                <a:ext uri="{FF2B5EF4-FFF2-40B4-BE49-F238E27FC236}">
                  <a16:creationId xmlns:a16="http://schemas.microsoft.com/office/drawing/2014/main" id="{5B6AC3F8-6DFB-CD4B-A078-D5F33BF0825F}"/>
                </a:ext>
              </a:extLst>
            </p:cNvPr>
            <p:cNvSpPr>
              <a:spLocks noChangeArrowheads="1"/>
            </p:cNvSpPr>
            <p:nvPr/>
          </p:nvSpPr>
          <p:spPr bwMode="auto">
            <a:xfrm>
              <a:off x="4627563" y="3802063"/>
              <a:ext cx="944562" cy="2584450"/>
            </a:xfrm>
            <a:custGeom>
              <a:avLst/>
              <a:gdLst>
                <a:gd name="T0" fmla="*/ 1339 w 2623"/>
                <a:gd name="T1" fmla="*/ 0 h 7180"/>
                <a:gd name="T2" fmla="*/ 1284 w 2623"/>
                <a:gd name="T3" fmla="*/ 0 h 7180"/>
                <a:gd name="T4" fmla="*/ 0 w 2623"/>
                <a:gd name="T5" fmla="*/ 0 h 7180"/>
                <a:gd name="T6" fmla="*/ 36 w 2623"/>
                <a:gd name="T7" fmla="*/ 2406 h 7180"/>
                <a:gd name="T8" fmla="*/ 253 w 2623"/>
                <a:gd name="T9" fmla="*/ 7179 h 7180"/>
                <a:gd name="T10" fmla="*/ 769 w 2623"/>
                <a:gd name="T11" fmla="*/ 7179 h 7180"/>
                <a:gd name="T12" fmla="*/ 1027 w 2623"/>
                <a:gd name="T13" fmla="*/ 4146 h 7180"/>
                <a:gd name="T14" fmla="*/ 1027 w 2623"/>
                <a:gd name="T15" fmla="*/ 4146 h 7180"/>
                <a:gd name="T16" fmla="*/ 1311 w 2623"/>
                <a:gd name="T17" fmla="*/ 1033 h 7180"/>
                <a:gd name="T18" fmla="*/ 1311 w 2623"/>
                <a:gd name="T19" fmla="*/ 1033 h 7180"/>
                <a:gd name="T20" fmla="*/ 1595 w 2623"/>
                <a:gd name="T21" fmla="*/ 4146 h 7180"/>
                <a:gd name="T22" fmla="*/ 1853 w 2623"/>
                <a:gd name="T23" fmla="*/ 7179 h 7180"/>
                <a:gd name="T24" fmla="*/ 2369 w 2623"/>
                <a:gd name="T25" fmla="*/ 7179 h 7180"/>
                <a:gd name="T26" fmla="*/ 2585 w 2623"/>
                <a:gd name="T27" fmla="*/ 2406 h 7180"/>
                <a:gd name="T28" fmla="*/ 2622 w 2623"/>
                <a:gd name="T29" fmla="*/ 0 h 7180"/>
                <a:gd name="T30" fmla="*/ 1339 w 2623"/>
                <a:gd name="T31" fmla="*/ 0 h 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3" h="7180">
                  <a:moveTo>
                    <a:pt x="1339" y="0"/>
                  </a:moveTo>
                  <a:lnTo>
                    <a:pt x="1284" y="0"/>
                  </a:lnTo>
                  <a:lnTo>
                    <a:pt x="0" y="0"/>
                  </a:lnTo>
                  <a:lnTo>
                    <a:pt x="36" y="2406"/>
                  </a:lnTo>
                  <a:lnTo>
                    <a:pt x="253" y="7179"/>
                  </a:lnTo>
                  <a:lnTo>
                    <a:pt x="769" y="7179"/>
                  </a:lnTo>
                  <a:lnTo>
                    <a:pt x="1027" y="4146"/>
                  </a:lnTo>
                  <a:lnTo>
                    <a:pt x="1027" y="4146"/>
                  </a:lnTo>
                  <a:cubicBezTo>
                    <a:pt x="1027" y="4146"/>
                    <a:pt x="1219" y="1322"/>
                    <a:pt x="1311" y="1033"/>
                  </a:cubicBezTo>
                  <a:lnTo>
                    <a:pt x="1311" y="1033"/>
                  </a:lnTo>
                  <a:cubicBezTo>
                    <a:pt x="1404" y="1322"/>
                    <a:pt x="1595" y="4146"/>
                    <a:pt x="1595" y="4146"/>
                  </a:cubicBezTo>
                  <a:lnTo>
                    <a:pt x="1853" y="7179"/>
                  </a:lnTo>
                  <a:lnTo>
                    <a:pt x="2369" y="7179"/>
                  </a:lnTo>
                  <a:lnTo>
                    <a:pt x="2585" y="2406"/>
                  </a:lnTo>
                  <a:lnTo>
                    <a:pt x="2622" y="0"/>
                  </a:lnTo>
                  <a:lnTo>
                    <a:pt x="1339" y="0"/>
                  </a:lnTo>
                </a:path>
              </a:pathLst>
            </a:custGeom>
            <a:solidFill>
              <a:srgbClr val="1222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6" name="Freeform 4">
              <a:extLst>
                <a:ext uri="{FF2B5EF4-FFF2-40B4-BE49-F238E27FC236}">
                  <a16:creationId xmlns:a16="http://schemas.microsoft.com/office/drawing/2014/main" id="{FFCB7E4B-F18F-3140-9BF5-4557F72C418E}"/>
                </a:ext>
              </a:extLst>
            </p:cNvPr>
            <p:cNvSpPr>
              <a:spLocks noChangeArrowheads="1"/>
            </p:cNvSpPr>
            <p:nvPr/>
          </p:nvSpPr>
          <p:spPr bwMode="auto">
            <a:xfrm>
              <a:off x="4629150" y="3927475"/>
              <a:ext cx="188913" cy="149225"/>
            </a:xfrm>
            <a:custGeom>
              <a:avLst/>
              <a:gdLst>
                <a:gd name="T0" fmla="*/ 0 w 525"/>
                <a:gd name="T1" fmla="*/ 170 h 416"/>
                <a:gd name="T2" fmla="*/ 43 w 525"/>
                <a:gd name="T3" fmla="*/ 281 h 416"/>
                <a:gd name="T4" fmla="*/ 43 w 525"/>
                <a:gd name="T5" fmla="*/ 281 h 416"/>
                <a:gd name="T6" fmla="*/ 43 w 525"/>
                <a:gd name="T7" fmla="*/ 415 h 416"/>
                <a:gd name="T8" fmla="*/ 524 w 525"/>
                <a:gd name="T9" fmla="*/ 153 h 416"/>
                <a:gd name="T10" fmla="*/ 524 w 525"/>
                <a:gd name="T11" fmla="*/ 153 h 416"/>
                <a:gd name="T12" fmla="*/ 430 w 525"/>
                <a:gd name="T13" fmla="*/ 76 h 416"/>
                <a:gd name="T14" fmla="*/ 430 w 525"/>
                <a:gd name="T15" fmla="*/ 76 h 416"/>
                <a:gd name="T16" fmla="*/ 342 w 525"/>
                <a:gd name="T17" fmla="*/ 0 h 416"/>
                <a:gd name="T18" fmla="*/ 0 w 525"/>
                <a:gd name="T19" fmla="*/ 1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16">
                  <a:moveTo>
                    <a:pt x="0" y="170"/>
                  </a:moveTo>
                  <a:lnTo>
                    <a:pt x="43" y="281"/>
                  </a:lnTo>
                  <a:lnTo>
                    <a:pt x="43" y="281"/>
                  </a:lnTo>
                  <a:cubicBezTo>
                    <a:pt x="43" y="281"/>
                    <a:pt x="26" y="392"/>
                    <a:pt x="43" y="415"/>
                  </a:cubicBezTo>
                  <a:lnTo>
                    <a:pt x="524" y="153"/>
                  </a:lnTo>
                  <a:lnTo>
                    <a:pt x="524" y="153"/>
                  </a:lnTo>
                  <a:cubicBezTo>
                    <a:pt x="524" y="153"/>
                    <a:pt x="481" y="92"/>
                    <a:pt x="430" y="76"/>
                  </a:cubicBezTo>
                  <a:lnTo>
                    <a:pt x="430" y="76"/>
                  </a:lnTo>
                  <a:cubicBezTo>
                    <a:pt x="377" y="59"/>
                    <a:pt x="342" y="0"/>
                    <a:pt x="342" y="0"/>
                  </a:cubicBezTo>
                  <a:lnTo>
                    <a:pt x="0" y="170"/>
                  </a:ln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7" name="Freeform 5">
              <a:extLst>
                <a:ext uri="{FF2B5EF4-FFF2-40B4-BE49-F238E27FC236}">
                  <a16:creationId xmlns:a16="http://schemas.microsoft.com/office/drawing/2014/main" id="{0453AC2F-F306-044C-B857-7D24C641F937}"/>
                </a:ext>
              </a:extLst>
            </p:cNvPr>
            <p:cNvSpPr>
              <a:spLocks noChangeArrowheads="1"/>
            </p:cNvSpPr>
            <p:nvPr/>
          </p:nvSpPr>
          <p:spPr bwMode="auto">
            <a:xfrm>
              <a:off x="4887913" y="1916113"/>
              <a:ext cx="434975" cy="1827212"/>
            </a:xfrm>
            <a:custGeom>
              <a:avLst/>
              <a:gdLst>
                <a:gd name="T0" fmla="*/ 565 w 1207"/>
                <a:gd name="T1" fmla="*/ 121 h 5076"/>
                <a:gd name="T2" fmla="*/ 512 w 1207"/>
                <a:gd name="T3" fmla="*/ 121 h 5076"/>
                <a:gd name="T4" fmla="*/ 102 w 1207"/>
                <a:gd name="T5" fmla="*/ 0 h 5076"/>
                <a:gd name="T6" fmla="*/ 0 w 1207"/>
                <a:gd name="T7" fmla="*/ 78 h 5076"/>
                <a:gd name="T8" fmla="*/ 25 w 1207"/>
                <a:gd name="T9" fmla="*/ 5075 h 5076"/>
                <a:gd name="T10" fmla="*/ 1091 w 1207"/>
                <a:gd name="T11" fmla="*/ 5075 h 5076"/>
                <a:gd name="T12" fmla="*/ 1206 w 1207"/>
                <a:gd name="T13" fmla="*/ 233 h 5076"/>
                <a:gd name="T14" fmla="*/ 956 w 1207"/>
                <a:gd name="T15" fmla="*/ 0 h 5076"/>
                <a:gd name="T16" fmla="*/ 918 w 1207"/>
                <a:gd name="T17" fmla="*/ 0 h 5076"/>
                <a:gd name="T18" fmla="*/ 565 w 1207"/>
                <a:gd name="T19" fmla="*/ 121 h 5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5076">
                  <a:moveTo>
                    <a:pt x="565" y="121"/>
                  </a:moveTo>
                  <a:lnTo>
                    <a:pt x="512" y="121"/>
                  </a:lnTo>
                  <a:lnTo>
                    <a:pt x="102" y="0"/>
                  </a:lnTo>
                  <a:lnTo>
                    <a:pt x="0" y="78"/>
                  </a:lnTo>
                  <a:lnTo>
                    <a:pt x="25" y="5075"/>
                  </a:lnTo>
                  <a:lnTo>
                    <a:pt x="1091" y="5075"/>
                  </a:lnTo>
                  <a:lnTo>
                    <a:pt x="1206" y="233"/>
                  </a:lnTo>
                  <a:lnTo>
                    <a:pt x="956" y="0"/>
                  </a:lnTo>
                  <a:lnTo>
                    <a:pt x="918" y="0"/>
                  </a:lnTo>
                  <a:lnTo>
                    <a:pt x="565" y="121"/>
                  </a:lnTo>
                </a:path>
              </a:pathLst>
            </a:custGeom>
            <a:solidFill>
              <a:srgbClr val="F8FB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8" name="Freeform 6">
              <a:extLst>
                <a:ext uri="{FF2B5EF4-FFF2-40B4-BE49-F238E27FC236}">
                  <a16:creationId xmlns:a16="http://schemas.microsoft.com/office/drawing/2014/main" id="{326E9B09-3D63-3547-8B46-43B73A783A1A}"/>
                </a:ext>
              </a:extLst>
            </p:cNvPr>
            <p:cNvSpPr>
              <a:spLocks noChangeArrowheads="1"/>
            </p:cNvSpPr>
            <p:nvPr/>
          </p:nvSpPr>
          <p:spPr bwMode="auto">
            <a:xfrm>
              <a:off x="4989513" y="2065338"/>
              <a:ext cx="174625" cy="1139825"/>
            </a:xfrm>
            <a:custGeom>
              <a:avLst/>
              <a:gdLst>
                <a:gd name="T0" fmla="*/ 484 w 485"/>
                <a:gd name="T1" fmla="*/ 2766 h 3165"/>
                <a:gd name="T2" fmla="*/ 342 w 485"/>
                <a:gd name="T3" fmla="*/ 51 h 3165"/>
                <a:gd name="T4" fmla="*/ 243 w 485"/>
                <a:gd name="T5" fmla="*/ 1 h 3165"/>
                <a:gd name="T6" fmla="*/ 243 w 485"/>
                <a:gd name="T7" fmla="*/ 0 h 3165"/>
                <a:gd name="T8" fmla="*/ 242 w 485"/>
                <a:gd name="T9" fmla="*/ 0 h 3165"/>
                <a:gd name="T10" fmla="*/ 242 w 485"/>
                <a:gd name="T11" fmla="*/ 0 h 3165"/>
                <a:gd name="T12" fmla="*/ 242 w 485"/>
                <a:gd name="T13" fmla="*/ 1 h 3165"/>
                <a:gd name="T14" fmla="*/ 143 w 485"/>
                <a:gd name="T15" fmla="*/ 51 h 3165"/>
                <a:gd name="T16" fmla="*/ 0 w 485"/>
                <a:gd name="T17" fmla="*/ 2766 h 3165"/>
                <a:gd name="T18" fmla="*/ 242 w 485"/>
                <a:gd name="T19" fmla="*/ 3164 h 3165"/>
                <a:gd name="T20" fmla="*/ 484 w 485"/>
                <a:gd name="T21" fmla="*/ 2766 h 3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3165">
                  <a:moveTo>
                    <a:pt x="484" y="2766"/>
                  </a:moveTo>
                  <a:lnTo>
                    <a:pt x="342" y="51"/>
                  </a:lnTo>
                  <a:lnTo>
                    <a:pt x="243" y="1"/>
                  </a:lnTo>
                  <a:lnTo>
                    <a:pt x="243" y="0"/>
                  </a:lnTo>
                  <a:lnTo>
                    <a:pt x="242" y="0"/>
                  </a:lnTo>
                  <a:lnTo>
                    <a:pt x="242" y="0"/>
                  </a:lnTo>
                  <a:lnTo>
                    <a:pt x="242" y="1"/>
                  </a:lnTo>
                  <a:lnTo>
                    <a:pt x="143" y="51"/>
                  </a:lnTo>
                  <a:lnTo>
                    <a:pt x="0" y="2766"/>
                  </a:lnTo>
                  <a:lnTo>
                    <a:pt x="242" y="3164"/>
                  </a:lnTo>
                  <a:lnTo>
                    <a:pt x="484" y="2766"/>
                  </a:lnTo>
                </a:path>
              </a:pathLst>
            </a:custGeom>
            <a:solidFill>
              <a:srgbClr val="F092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39" name="Freeform 7">
              <a:extLst>
                <a:ext uri="{FF2B5EF4-FFF2-40B4-BE49-F238E27FC236}">
                  <a16:creationId xmlns:a16="http://schemas.microsoft.com/office/drawing/2014/main" id="{8D34FB6E-1C6E-AF46-AF7A-64780E9BECF9}"/>
                </a:ext>
              </a:extLst>
            </p:cNvPr>
            <p:cNvSpPr>
              <a:spLocks noChangeArrowheads="1"/>
            </p:cNvSpPr>
            <p:nvPr/>
          </p:nvSpPr>
          <p:spPr bwMode="auto">
            <a:xfrm>
              <a:off x="4967288" y="1717675"/>
              <a:ext cx="222250" cy="254000"/>
            </a:xfrm>
            <a:custGeom>
              <a:avLst/>
              <a:gdLst>
                <a:gd name="T0" fmla="*/ 617 w 618"/>
                <a:gd name="T1" fmla="*/ 705 h 706"/>
                <a:gd name="T2" fmla="*/ 0 w 618"/>
                <a:gd name="T3" fmla="*/ 705 h 706"/>
                <a:gd name="T4" fmla="*/ 0 w 618"/>
                <a:gd name="T5" fmla="*/ 0 h 706"/>
                <a:gd name="T6" fmla="*/ 617 w 618"/>
                <a:gd name="T7" fmla="*/ 0 h 706"/>
                <a:gd name="T8" fmla="*/ 617 w 618"/>
                <a:gd name="T9" fmla="*/ 705 h 706"/>
              </a:gdLst>
              <a:ahLst/>
              <a:cxnLst>
                <a:cxn ang="0">
                  <a:pos x="T0" y="T1"/>
                </a:cxn>
                <a:cxn ang="0">
                  <a:pos x="T2" y="T3"/>
                </a:cxn>
                <a:cxn ang="0">
                  <a:pos x="T4" y="T5"/>
                </a:cxn>
                <a:cxn ang="0">
                  <a:pos x="T6" y="T7"/>
                </a:cxn>
                <a:cxn ang="0">
                  <a:pos x="T8" y="T9"/>
                </a:cxn>
              </a:cxnLst>
              <a:rect l="0" t="0" r="r" b="b"/>
              <a:pathLst>
                <a:path w="618" h="706">
                  <a:moveTo>
                    <a:pt x="617" y="705"/>
                  </a:moveTo>
                  <a:lnTo>
                    <a:pt x="0" y="705"/>
                  </a:lnTo>
                  <a:lnTo>
                    <a:pt x="0" y="0"/>
                  </a:lnTo>
                  <a:lnTo>
                    <a:pt x="617" y="0"/>
                  </a:lnTo>
                  <a:lnTo>
                    <a:pt x="617" y="705"/>
                  </a:ln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0" name="Freeform 8">
              <a:extLst>
                <a:ext uri="{FF2B5EF4-FFF2-40B4-BE49-F238E27FC236}">
                  <a16:creationId xmlns:a16="http://schemas.microsoft.com/office/drawing/2014/main" id="{B1A88BCC-FB42-DA42-9481-31EF9C4EA71B}"/>
                </a:ext>
              </a:extLst>
            </p:cNvPr>
            <p:cNvSpPr>
              <a:spLocks noChangeArrowheads="1"/>
            </p:cNvSpPr>
            <p:nvPr/>
          </p:nvSpPr>
          <p:spPr bwMode="auto">
            <a:xfrm>
              <a:off x="4800600" y="3740150"/>
              <a:ext cx="579438" cy="123825"/>
            </a:xfrm>
            <a:custGeom>
              <a:avLst/>
              <a:gdLst>
                <a:gd name="T0" fmla="*/ 1610 w 1611"/>
                <a:gd name="T1" fmla="*/ 343 h 344"/>
                <a:gd name="T2" fmla="*/ 0 w 1611"/>
                <a:gd name="T3" fmla="*/ 343 h 344"/>
                <a:gd name="T4" fmla="*/ 0 w 1611"/>
                <a:gd name="T5" fmla="*/ 0 h 344"/>
                <a:gd name="T6" fmla="*/ 1610 w 1611"/>
                <a:gd name="T7" fmla="*/ 0 h 344"/>
                <a:gd name="T8" fmla="*/ 1610 w 1611"/>
                <a:gd name="T9" fmla="*/ 343 h 344"/>
              </a:gdLst>
              <a:ahLst/>
              <a:cxnLst>
                <a:cxn ang="0">
                  <a:pos x="T0" y="T1"/>
                </a:cxn>
                <a:cxn ang="0">
                  <a:pos x="T2" y="T3"/>
                </a:cxn>
                <a:cxn ang="0">
                  <a:pos x="T4" y="T5"/>
                </a:cxn>
                <a:cxn ang="0">
                  <a:pos x="T6" y="T7"/>
                </a:cxn>
                <a:cxn ang="0">
                  <a:pos x="T8" y="T9"/>
                </a:cxn>
              </a:cxnLst>
              <a:rect l="0" t="0" r="r" b="b"/>
              <a:pathLst>
                <a:path w="1611" h="344">
                  <a:moveTo>
                    <a:pt x="1610" y="343"/>
                  </a:moveTo>
                  <a:lnTo>
                    <a:pt x="0" y="343"/>
                  </a:lnTo>
                  <a:lnTo>
                    <a:pt x="0" y="0"/>
                  </a:lnTo>
                  <a:lnTo>
                    <a:pt x="1610" y="0"/>
                  </a:lnTo>
                  <a:lnTo>
                    <a:pt x="1610" y="343"/>
                  </a:lnTo>
                </a:path>
              </a:pathLst>
            </a:custGeom>
            <a:solidFill>
              <a:srgbClr val="6532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1" name="Freeform 9">
              <a:extLst>
                <a:ext uri="{FF2B5EF4-FFF2-40B4-BE49-F238E27FC236}">
                  <a16:creationId xmlns:a16="http://schemas.microsoft.com/office/drawing/2014/main" id="{29210532-B7EC-1A4F-BE89-9FBBE98CE251}"/>
                </a:ext>
              </a:extLst>
            </p:cNvPr>
            <p:cNvSpPr>
              <a:spLocks noChangeArrowheads="1"/>
            </p:cNvSpPr>
            <p:nvPr/>
          </p:nvSpPr>
          <p:spPr bwMode="auto">
            <a:xfrm>
              <a:off x="4978400" y="3725863"/>
              <a:ext cx="223838" cy="155575"/>
            </a:xfrm>
            <a:custGeom>
              <a:avLst/>
              <a:gdLst>
                <a:gd name="T0" fmla="*/ 622 w 623"/>
                <a:gd name="T1" fmla="*/ 317 h 430"/>
                <a:gd name="T2" fmla="*/ 622 w 623"/>
                <a:gd name="T3" fmla="*/ 317 h 430"/>
                <a:gd name="T4" fmla="*/ 510 w 623"/>
                <a:gd name="T5" fmla="*/ 429 h 430"/>
                <a:gd name="T6" fmla="*/ 112 w 623"/>
                <a:gd name="T7" fmla="*/ 429 h 430"/>
                <a:gd name="T8" fmla="*/ 112 w 623"/>
                <a:gd name="T9" fmla="*/ 429 h 430"/>
                <a:gd name="T10" fmla="*/ 0 w 623"/>
                <a:gd name="T11" fmla="*/ 317 h 430"/>
                <a:gd name="T12" fmla="*/ 0 w 623"/>
                <a:gd name="T13" fmla="*/ 112 h 430"/>
                <a:gd name="T14" fmla="*/ 0 w 623"/>
                <a:gd name="T15" fmla="*/ 112 h 430"/>
                <a:gd name="T16" fmla="*/ 112 w 623"/>
                <a:gd name="T17" fmla="*/ 0 h 430"/>
                <a:gd name="T18" fmla="*/ 510 w 623"/>
                <a:gd name="T19" fmla="*/ 0 h 430"/>
                <a:gd name="T20" fmla="*/ 510 w 623"/>
                <a:gd name="T21" fmla="*/ 0 h 430"/>
                <a:gd name="T22" fmla="*/ 622 w 623"/>
                <a:gd name="T23" fmla="*/ 112 h 430"/>
                <a:gd name="T24" fmla="*/ 622 w 623"/>
                <a:gd name="T25" fmla="*/ 31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430">
                  <a:moveTo>
                    <a:pt x="622" y="317"/>
                  </a:moveTo>
                  <a:lnTo>
                    <a:pt x="622" y="317"/>
                  </a:lnTo>
                  <a:cubicBezTo>
                    <a:pt x="622" y="379"/>
                    <a:pt x="572" y="429"/>
                    <a:pt x="510" y="429"/>
                  </a:cubicBezTo>
                  <a:lnTo>
                    <a:pt x="112" y="429"/>
                  </a:lnTo>
                  <a:lnTo>
                    <a:pt x="112" y="429"/>
                  </a:lnTo>
                  <a:cubicBezTo>
                    <a:pt x="50" y="429"/>
                    <a:pt x="0" y="379"/>
                    <a:pt x="0" y="317"/>
                  </a:cubicBezTo>
                  <a:lnTo>
                    <a:pt x="0" y="112"/>
                  </a:lnTo>
                  <a:lnTo>
                    <a:pt x="0" y="112"/>
                  </a:lnTo>
                  <a:cubicBezTo>
                    <a:pt x="0" y="50"/>
                    <a:pt x="50" y="0"/>
                    <a:pt x="112" y="0"/>
                  </a:cubicBezTo>
                  <a:lnTo>
                    <a:pt x="510" y="0"/>
                  </a:lnTo>
                  <a:lnTo>
                    <a:pt x="510" y="0"/>
                  </a:lnTo>
                  <a:cubicBezTo>
                    <a:pt x="572" y="0"/>
                    <a:pt x="622" y="50"/>
                    <a:pt x="622" y="112"/>
                  </a:cubicBezTo>
                  <a:lnTo>
                    <a:pt x="622" y="317"/>
                  </a:lnTo>
                </a:path>
              </a:pathLst>
            </a:custGeom>
            <a:solidFill>
              <a:srgbClr val="E2BD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2" name="Freeform 10">
              <a:extLst>
                <a:ext uri="{FF2B5EF4-FFF2-40B4-BE49-F238E27FC236}">
                  <a16:creationId xmlns:a16="http://schemas.microsoft.com/office/drawing/2014/main" id="{D1486E4D-DFCB-1E43-82E8-4F51F748A007}"/>
                </a:ext>
              </a:extLst>
            </p:cNvPr>
            <p:cNvSpPr>
              <a:spLocks noChangeArrowheads="1"/>
            </p:cNvSpPr>
            <p:nvPr/>
          </p:nvSpPr>
          <p:spPr bwMode="auto">
            <a:xfrm>
              <a:off x="5005388" y="3741738"/>
              <a:ext cx="169862" cy="122237"/>
            </a:xfrm>
            <a:custGeom>
              <a:avLst/>
              <a:gdLst>
                <a:gd name="T0" fmla="*/ 470 w 471"/>
                <a:gd name="T1" fmla="*/ 225 h 338"/>
                <a:gd name="T2" fmla="*/ 470 w 471"/>
                <a:gd name="T3" fmla="*/ 225 h 338"/>
                <a:gd name="T4" fmla="*/ 358 w 471"/>
                <a:gd name="T5" fmla="*/ 337 h 338"/>
                <a:gd name="T6" fmla="*/ 112 w 471"/>
                <a:gd name="T7" fmla="*/ 337 h 338"/>
                <a:gd name="T8" fmla="*/ 112 w 471"/>
                <a:gd name="T9" fmla="*/ 337 h 338"/>
                <a:gd name="T10" fmla="*/ 0 w 471"/>
                <a:gd name="T11" fmla="*/ 225 h 338"/>
                <a:gd name="T12" fmla="*/ 0 w 471"/>
                <a:gd name="T13" fmla="*/ 112 h 338"/>
                <a:gd name="T14" fmla="*/ 0 w 471"/>
                <a:gd name="T15" fmla="*/ 112 h 338"/>
                <a:gd name="T16" fmla="*/ 112 w 471"/>
                <a:gd name="T17" fmla="*/ 0 h 338"/>
                <a:gd name="T18" fmla="*/ 358 w 471"/>
                <a:gd name="T19" fmla="*/ 0 h 338"/>
                <a:gd name="T20" fmla="*/ 358 w 471"/>
                <a:gd name="T21" fmla="*/ 0 h 338"/>
                <a:gd name="T22" fmla="*/ 470 w 471"/>
                <a:gd name="T23" fmla="*/ 112 h 338"/>
                <a:gd name="T24" fmla="*/ 470 w 471"/>
                <a:gd name="T25" fmla="*/ 22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338">
                  <a:moveTo>
                    <a:pt x="470" y="225"/>
                  </a:moveTo>
                  <a:lnTo>
                    <a:pt x="470" y="225"/>
                  </a:lnTo>
                  <a:cubicBezTo>
                    <a:pt x="470" y="287"/>
                    <a:pt x="419" y="337"/>
                    <a:pt x="358" y="337"/>
                  </a:cubicBezTo>
                  <a:lnTo>
                    <a:pt x="112" y="337"/>
                  </a:lnTo>
                  <a:lnTo>
                    <a:pt x="112" y="337"/>
                  </a:lnTo>
                  <a:cubicBezTo>
                    <a:pt x="50" y="337"/>
                    <a:pt x="0" y="287"/>
                    <a:pt x="0" y="225"/>
                  </a:cubicBezTo>
                  <a:lnTo>
                    <a:pt x="0" y="112"/>
                  </a:lnTo>
                  <a:lnTo>
                    <a:pt x="0" y="112"/>
                  </a:lnTo>
                  <a:cubicBezTo>
                    <a:pt x="0" y="50"/>
                    <a:pt x="50" y="0"/>
                    <a:pt x="112" y="0"/>
                  </a:cubicBezTo>
                  <a:lnTo>
                    <a:pt x="358" y="0"/>
                  </a:lnTo>
                  <a:lnTo>
                    <a:pt x="358" y="0"/>
                  </a:lnTo>
                  <a:cubicBezTo>
                    <a:pt x="419" y="0"/>
                    <a:pt x="470" y="50"/>
                    <a:pt x="470" y="112"/>
                  </a:cubicBezTo>
                  <a:lnTo>
                    <a:pt x="470" y="225"/>
                  </a:lnTo>
                </a:path>
              </a:pathLst>
            </a:custGeom>
            <a:solidFill>
              <a:srgbClr val="F7D5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3" name="Freeform 11">
              <a:extLst>
                <a:ext uri="{FF2B5EF4-FFF2-40B4-BE49-F238E27FC236}">
                  <a16:creationId xmlns:a16="http://schemas.microsoft.com/office/drawing/2014/main" id="{21C904EC-2185-BD42-8B32-AFFF5CA5C4AC}"/>
                </a:ext>
              </a:extLst>
            </p:cNvPr>
            <p:cNvSpPr>
              <a:spLocks noChangeArrowheads="1"/>
            </p:cNvSpPr>
            <p:nvPr/>
          </p:nvSpPr>
          <p:spPr bwMode="auto">
            <a:xfrm>
              <a:off x="5176838" y="4594225"/>
              <a:ext cx="1165225" cy="652463"/>
            </a:xfrm>
            <a:custGeom>
              <a:avLst/>
              <a:gdLst>
                <a:gd name="T0" fmla="*/ 1616 w 3235"/>
                <a:gd name="T1" fmla="*/ 604 h 1814"/>
                <a:gd name="T2" fmla="*/ 1616 w 3235"/>
                <a:gd name="T3" fmla="*/ 604 h 1814"/>
                <a:gd name="T4" fmla="*/ 0 w 3235"/>
                <a:gd name="T5" fmla="*/ 0 h 1814"/>
                <a:gd name="T6" fmla="*/ 0 w 3235"/>
                <a:gd name="T7" fmla="*/ 1615 h 1814"/>
                <a:gd name="T8" fmla="*/ 0 w 3235"/>
                <a:gd name="T9" fmla="*/ 1615 h 1814"/>
                <a:gd name="T10" fmla="*/ 196 w 3235"/>
                <a:gd name="T11" fmla="*/ 1813 h 1814"/>
                <a:gd name="T12" fmla="*/ 3036 w 3235"/>
                <a:gd name="T13" fmla="*/ 1813 h 1814"/>
                <a:gd name="T14" fmla="*/ 3036 w 3235"/>
                <a:gd name="T15" fmla="*/ 1813 h 1814"/>
                <a:gd name="T16" fmla="*/ 3234 w 3235"/>
                <a:gd name="T17" fmla="*/ 1615 h 1814"/>
                <a:gd name="T18" fmla="*/ 3234 w 3235"/>
                <a:gd name="T19" fmla="*/ 44 h 1814"/>
                <a:gd name="T20" fmla="*/ 3234 w 3235"/>
                <a:gd name="T21" fmla="*/ 44 h 1814"/>
                <a:gd name="T22" fmla="*/ 1616 w 3235"/>
                <a:gd name="T23" fmla="*/ 60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5" h="1814">
                  <a:moveTo>
                    <a:pt x="1616" y="604"/>
                  </a:moveTo>
                  <a:lnTo>
                    <a:pt x="1616" y="604"/>
                  </a:lnTo>
                  <a:cubicBezTo>
                    <a:pt x="891" y="604"/>
                    <a:pt x="268" y="354"/>
                    <a:pt x="0" y="0"/>
                  </a:cubicBezTo>
                  <a:lnTo>
                    <a:pt x="0" y="1615"/>
                  </a:lnTo>
                  <a:lnTo>
                    <a:pt x="0" y="1615"/>
                  </a:lnTo>
                  <a:cubicBezTo>
                    <a:pt x="0" y="1724"/>
                    <a:pt x="89" y="1813"/>
                    <a:pt x="196" y="1813"/>
                  </a:cubicBezTo>
                  <a:lnTo>
                    <a:pt x="3036" y="1813"/>
                  </a:lnTo>
                  <a:lnTo>
                    <a:pt x="3036" y="1813"/>
                  </a:lnTo>
                  <a:cubicBezTo>
                    <a:pt x="3145" y="1813"/>
                    <a:pt x="3234" y="1724"/>
                    <a:pt x="3234" y="1615"/>
                  </a:cubicBezTo>
                  <a:lnTo>
                    <a:pt x="3234" y="44"/>
                  </a:lnTo>
                  <a:lnTo>
                    <a:pt x="3234" y="44"/>
                  </a:lnTo>
                  <a:cubicBezTo>
                    <a:pt x="2964" y="397"/>
                    <a:pt x="2342" y="604"/>
                    <a:pt x="1616" y="604"/>
                  </a:cubicBezTo>
                </a:path>
              </a:pathLst>
            </a:custGeom>
            <a:solidFill>
              <a:srgbClr val="AE6C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4" name="Freeform 12">
              <a:extLst>
                <a:ext uri="{FF2B5EF4-FFF2-40B4-BE49-F238E27FC236}">
                  <a16:creationId xmlns:a16="http://schemas.microsoft.com/office/drawing/2014/main" id="{A5C4619B-C56A-7942-AB09-85B8E416DD34}"/>
                </a:ext>
              </a:extLst>
            </p:cNvPr>
            <p:cNvSpPr>
              <a:spLocks noChangeArrowheads="1"/>
            </p:cNvSpPr>
            <p:nvPr/>
          </p:nvSpPr>
          <p:spPr bwMode="auto">
            <a:xfrm>
              <a:off x="5176838" y="4716463"/>
              <a:ext cx="1165225" cy="254000"/>
            </a:xfrm>
            <a:custGeom>
              <a:avLst/>
              <a:gdLst>
                <a:gd name="T0" fmla="*/ 1616 w 3235"/>
                <a:gd name="T1" fmla="*/ 602 h 707"/>
                <a:gd name="T2" fmla="*/ 1616 w 3235"/>
                <a:gd name="T3" fmla="*/ 602 h 707"/>
                <a:gd name="T4" fmla="*/ 0 w 3235"/>
                <a:gd name="T5" fmla="*/ 0 h 707"/>
                <a:gd name="T6" fmla="*/ 0 w 3235"/>
                <a:gd name="T7" fmla="*/ 103 h 707"/>
                <a:gd name="T8" fmla="*/ 0 w 3235"/>
                <a:gd name="T9" fmla="*/ 103 h 707"/>
                <a:gd name="T10" fmla="*/ 1616 w 3235"/>
                <a:gd name="T11" fmla="*/ 706 h 707"/>
                <a:gd name="T12" fmla="*/ 1616 w 3235"/>
                <a:gd name="T13" fmla="*/ 706 h 707"/>
                <a:gd name="T14" fmla="*/ 3234 w 3235"/>
                <a:gd name="T15" fmla="*/ 103 h 707"/>
                <a:gd name="T16" fmla="*/ 3234 w 3235"/>
                <a:gd name="T17" fmla="*/ 0 h 707"/>
                <a:gd name="T18" fmla="*/ 3234 w 3235"/>
                <a:gd name="T19" fmla="*/ 0 h 707"/>
                <a:gd name="T20" fmla="*/ 1616 w 3235"/>
                <a:gd name="T21" fmla="*/ 602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5" h="707">
                  <a:moveTo>
                    <a:pt x="1616" y="602"/>
                  </a:moveTo>
                  <a:lnTo>
                    <a:pt x="1616" y="602"/>
                  </a:lnTo>
                  <a:cubicBezTo>
                    <a:pt x="891" y="602"/>
                    <a:pt x="268" y="354"/>
                    <a:pt x="0" y="0"/>
                  </a:cubicBezTo>
                  <a:lnTo>
                    <a:pt x="0" y="103"/>
                  </a:lnTo>
                  <a:lnTo>
                    <a:pt x="0" y="103"/>
                  </a:lnTo>
                  <a:cubicBezTo>
                    <a:pt x="268" y="457"/>
                    <a:pt x="891" y="706"/>
                    <a:pt x="1616" y="706"/>
                  </a:cubicBezTo>
                  <a:lnTo>
                    <a:pt x="1616" y="706"/>
                  </a:lnTo>
                  <a:cubicBezTo>
                    <a:pt x="2342" y="706"/>
                    <a:pt x="2964" y="457"/>
                    <a:pt x="3234" y="103"/>
                  </a:cubicBezTo>
                  <a:lnTo>
                    <a:pt x="3234" y="0"/>
                  </a:lnTo>
                  <a:lnTo>
                    <a:pt x="3234" y="0"/>
                  </a:lnTo>
                  <a:cubicBezTo>
                    <a:pt x="2964" y="354"/>
                    <a:pt x="2342" y="602"/>
                    <a:pt x="1616" y="602"/>
                  </a:cubicBezTo>
                </a:path>
              </a:pathLst>
            </a:custGeom>
            <a:solidFill>
              <a:srgbClr val="D998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5" name="Freeform 13">
              <a:extLst>
                <a:ext uri="{FF2B5EF4-FFF2-40B4-BE49-F238E27FC236}">
                  <a16:creationId xmlns:a16="http://schemas.microsoft.com/office/drawing/2014/main" id="{A8B02375-26EE-F241-BC9E-A8478A770F4E}"/>
                </a:ext>
              </a:extLst>
            </p:cNvPr>
            <p:cNvSpPr>
              <a:spLocks noChangeArrowheads="1"/>
            </p:cNvSpPr>
            <p:nvPr/>
          </p:nvSpPr>
          <p:spPr bwMode="auto">
            <a:xfrm>
              <a:off x="5176838" y="4459288"/>
              <a:ext cx="1165225" cy="463550"/>
            </a:xfrm>
            <a:custGeom>
              <a:avLst/>
              <a:gdLst>
                <a:gd name="T0" fmla="*/ 3036 w 3235"/>
                <a:gd name="T1" fmla="*/ 0 h 1286"/>
                <a:gd name="T2" fmla="*/ 196 w 3235"/>
                <a:gd name="T3" fmla="*/ 0 h 1286"/>
                <a:gd name="T4" fmla="*/ 196 w 3235"/>
                <a:gd name="T5" fmla="*/ 0 h 1286"/>
                <a:gd name="T6" fmla="*/ 0 w 3235"/>
                <a:gd name="T7" fmla="*/ 198 h 1286"/>
                <a:gd name="T8" fmla="*/ 0 w 3235"/>
                <a:gd name="T9" fmla="*/ 683 h 1286"/>
                <a:gd name="T10" fmla="*/ 0 w 3235"/>
                <a:gd name="T11" fmla="*/ 683 h 1286"/>
                <a:gd name="T12" fmla="*/ 1616 w 3235"/>
                <a:gd name="T13" fmla="*/ 1285 h 1286"/>
                <a:gd name="T14" fmla="*/ 1616 w 3235"/>
                <a:gd name="T15" fmla="*/ 1285 h 1286"/>
                <a:gd name="T16" fmla="*/ 3234 w 3235"/>
                <a:gd name="T17" fmla="*/ 683 h 1286"/>
                <a:gd name="T18" fmla="*/ 3234 w 3235"/>
                <a:gd name="T19" fmla="*/ 198 h 1286"/>
                <a:gd name="T20" fmla="*/ 3234 w 3235"/>
                <a:gd name="T21" fmla="*/ 198 h 1286"/>
                <a:gd name="T22" fmla="*/ 3036 w 3235"/>
                <a:gd name="T23"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5" h="1286">
                  <a:moveTo>
                    <a:pt x="3036" y="0"/>
                  </a:moveTo>
                  <a:lnTo>
                    <a:pt x="196" y="0"/>
                  </a:lnTo>
                  <a:lnTo>
                    <a:pt x="196" y="0"/>
                  </a:lnTo>
                  <a:cubicBezTo>
                    <a:pt x="89" y="0"/>
                    <a:pt x="0" y="89"/>
                    <a:pt x="0" y="198"/>
                  </a:cubicBezTo>
                  <a:lnTo>
                    <a:pt x="0" y="683"/>
                  </a:lnTo>
                  <a:lnTo>
                    <a:pt x="0" y="683"/>
                  </a:lnTo>
                  <a:cubicBezTo>
                    <a:pt x="268" y="1037"/>
                    <a:pt x="891" y="1285"/>
                    <a:pt x="1616" y="1285"/>
                  </a:cubicBezTo>
                  <a:lnTo>
                    <a:pt x="1616" y="1285"/>
                  </a:lnTo>
                  <a:cubicBezTo>
                    <a:pt x="2342" y="1285"/>
                    <a:pt x="2964" y="1037"/>
                    <a:pt x="3234" y="683"/>
                  </a:cubicBezTo>
                  <a:lnTo>
                    <a:pt x="3234" y="198"/>
                  </a:lnTo>
                  <a:lnTo>
                    <a:pt x="3234" y="198"/>
                  </a:lnTo>
                  <a:cubicBezTo>
                    <a:pt x="3234" y="89"/>
                    <a:pt x="3145" y="0"/>
                    <a:pt x="3036" y="0"/>
                  </a:cubicBezTo>
                </a:path>
              </a:pathLst>
            </a:custGeom>
            <a:solidFill>
              <a:srgbClr val="D998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6" name="Freeform 14">
              <a:extLst>
                <a:ext uri="{FF2B5EF4-FFF2-40B4-BE49-F238E27FC236}">
                  <a16:creationId xmlns:a16="http://schemas.microsoft.com/office/drawing/2014/main" id="{C7A093FF-727E-C84D-B13D-1B81DDCAB92D}"/>
                </a:ext>
              </a:extLst>
            </p:cNvPr>
            <p:cNvSpPr>
              <a:spLocks noChangeArrowheads="1"/>
            </p:cNvSpPr>
            <p:nvPr/>
          </p:nvSpPr>
          <p:spPr bwMode="auto">
            <a:xfrm>
              <a:off x="5676900" y="4459288"/>
              <a:ext cx="163513" cy="447675"/>
            </a:xfrm>
            <a:custGeom>
              <a:avLst/>
              <a:gdLst>
                <a:gd name="T0" fmla="*/ 455 w 456"/>
                <a:gd name="T1" fmla="*/ 1243 h 1244"/>
                <a:gd name="T2" fmla="*/ 0 w 456"/>
                <a:gd name="T3" fmla="*/ 1243 h 1244"/>
                <a:gd name="T4" fmla="*/ 0 w 456"/>
                <a:gd name="T5" fmla="*/ 0 h 1244"/>
                <a:gd name="T6" fmla="*/ 455 w 456"/>
                <a:gd name="T7" fmla="*/ 0 h 1244"/>
                <a:gd name="T8" fmla="*/ 455 w 456"/>
                <a:gd name="T9" fmla="*/ 1243 h 1244"/>
              </a:gdLst>
              <a:ahLst/>
              <a:cxnLst>
                <a:cxn ang="0">
                  <a:pos x="T0" y="T1"/>
                </a:cxn>
                <a:cxn ang="0">
                  <a:pos x="T2" y="T3"/>
                </a:cxn>
                <a:cxn ang="0">
                  <a:pos x="T4" y="T5"/>
                </a:cxn>
                <a:cxn ang="0">
                  <a:pos x="T6" y="T7"/>
                </a:cxn>
                <a:cxn ang="0">
                  <a:pos x="T8" y="T9"/>
                </a:cxn>
              </a:cxnLst>
              <a:rect l="0" t="0" r="r" b="b"/>
              <a:pathLst>
                <a:path w="456" h="1244">
                  <a:moveTo>
                    <a:pt x="455" y="1243"/>
                  </a:moveTo>
                  <a:lnTo>
                    <a:pt x="0" y="1243"/>
                  </a:lnTo>
                  <a:lnTo>
                    <a:pt x="0" y="0"/>
                  </a:lnTo>
                  <a:lnTo>
                    <a:pt x="455" y="0"/>
                  </a:lnTo>
                  <a:lnTo>
                    <a:pt x="455" y="1243"/>
                  </a:lnTo>
                </a:path>
              </a:pathLst>
            </a:custGeom>
            <a:solidFill>
              <a:srgbClr val="AE6C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7" name="Freeform 15">
              <a:extLst>
                <a:ext uri="{FF2B5EF4-FFF2-40B4-BE49-F238E27FC236}">
                  <a16:creationId xmlns:a16="http://schemas.microsoft.com/office/drawing/2014/main" id="{AAC4ACF3-A173-AB4A-A686-AB780B0C517C}"/>
                </a:ext>
              </a:extLst>
            </p:cNvPr>
            <p:cNvSpPr>
              <a:spLocks noChangeArrowheads="1"/>
            </p:cNvSpPr>
            <p:nvPr/>
          </p:nvSpPr>
          <p:spPr bwMode="auto">
            <a:xfrm>
              <a:off x="5672138" y="4905375"/>
              <a:ext cx="173037" cy="106363"/>
            </a:xfrm>
            <a:custGeom>
              <a:avLst/>
              <a:gdLst>
                <a:gd name="T0" fmla="*/ 0 w 479"/>
                <a:gd name="T1" fmla="*/ 0 h 295"/>
                <a:gd name="T2" fmla="*/ 0 w 479"/>
                <a:gd name="T3" fmla="*/ 0 h 295"/>
                <a:gd name="T4" fmla="*/ 239 w 479"/>
                <a:gd name="T5" fmla="*/ 294 h 295"/>
                <a:gd name="T6" fmla="*/ 239 w 479"/>
                <a:gd name="T7" fmla="*/ 294 h 295"/>
                <a:gd name="T8" fmla="*/ 478 w 479"/>
                <a:gd name="T9" fmla="*/ 0 h 295"/>
                <a:gd name="T10" fmla="*/ 0 w 479"/>
                <a:gd name="T11" fmla="*/ 0 h 295"/>
              </a:gdLst>
              <a:ahLst/>
              <a:cxnLst>
                <a:cxn ang="0">
                  <a:pos x="T0" y="T1"/>
                </a:cxn>
                <a:cxn ang="0">
                  <a:pos x="T2" y="T3"/>
                </a:cxn>
                <a:cxn ang="0">
                  <a:pos x="T4" y="T5"/>
                </a:cxn>
                <a:cxn ang="0">
                  <a:pos x="T6" y="T7"/>
                </a:cxn>
                <a:cxn ang="0">
                  <a:pos x="T8" y="T9"/>
                </a:cxn>
                <a:cxn ang="0">
                  <a:pos x="T10" y="T11"/>
                </a:cxn>
              </a:cxnLst>
              <a:rect l="0" t="0" r="r" b="b"/>
              <a:pathLst>
                <a:path w="479" h="295">
                  <a:moveTo>
                    <a:pt x="0" y="0"/>
                  </a:moveTo>
                  <a:lnTo>
                    <a:pt x="0" y="0"/>
                  </a:lnTo>
                  <a:cubicBezTo>
                    <a:pt x="0" y="162"/>
                    <a:pt x="107" y="294"/>
                    <a:pt x="239" y="294"/>
                  </a:cubicBezTo>
                  <a:lnTo>
                    <a:pt x="239" y="294"/>
                  </a:lnTo>
                  <a:cubicBezTo>
                    <a:pt x="371" y="294"/>
                    <a:pt x="478" y="162"/>
                    <a:pt x="478" y="0"/>
                  </a:cubicBezTo>
                  <a:lnTo>
                    <a:pt x="0" y="0"/>
                  </a:lnTo>
                </a:path>
              </a:pathLst>
            </a:custGeom>
            <a:solidFill>
              <a:srgbClr val="E5B1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8" name="Freeform 16">
              <a:extLst>
                <a:ext uri="{FF2B5EF4-FFF2-40B4-BE49-F238E27FC236}">
                  <a16:creationId xmlns:a16="http://schemas.microsoft.com/office/drawing/2014/main" id="{C80D5E98-9267-314E-93DD-93293C494463}"/>
                </a:ext>
              </a:extLst>
            </p:cNvPr>
            <p:cNvSpPr>
              <a:spLocks noChangeArrowheads="1"/>
            </p:cNvSpPr>
            <p:nvPr/>
          </p:nvSpPr>
          <p:spPr bwMode="auto">
            <a:xfrm>
              <a:off x="5691188" y="4918075"/>
              <a:ext cx="131762" cy="80963"/>
            </a:xfrm>
            <a:custGeom>
              <a:avLst/>
              <a:gdLst>
                <a:gd name="T0" fmla="*/ 0 w 367"/>
                <a:gd name="T1" fmla="*/ 0 h 226"/>
                <a:gd name="T2" fmla="*/ 0 w 367"/>
                <a:gd name="T3" fmla="*/ 0 h 226"/>
                <a:gd name="T4" fmla="*/ 183 w 367"/>
                <a:gd name="T5" fmla="*/ 225 h 226"/>
                <a:gd name="T6" fmla="*/ 183 w 367"/>
                <a:gd name="T7" fmla="*/ 225 h 226"/>
                <a:gd name="T8" fmla="*/ 366 w 367"/>
                <a:gd name="T9" fmla="*/ 0 h 226"/>
                <a:gd name="T10" fmla="*/ 0 w 367"/>
                <a:gd name="T11" fmla="*/ 0 h 226"/>
              </a:gdLst>
              <a:ahLst/>
              <a:cxnLst>
                <a:cxn ang="0">
                  <a:pos x="T0" y="T1"/>
                </a:cxn>
                <a:cxn ang="0">
                  <a:pos x="T2" y="T3"/>
                </a:cxn>
                <a:cxn ang="0">
                  <a:pos x="T4" y="T5"/>
                </a:cxn>
                <a:cxn ang="0">
                  <a:pos x="T6" y="T7"/>
                </a:cxn>
                <a:cxn ang="0">
                  <a:pos x="T8" y="T9"/>
                </a:cxn>
                <a:cxn ang="0">
                  <a:pos x="T10" y="T11"/>
                </a:cxn>
              </a:cxnLst>
              <a:rect l="0" t="0" r="r" b="b"/>
              <a:pathLst>
                <a:path w="367" h="226">
                  <a:moveTo>
                    <a:pt x="0" y="0"/>
                  </a:moveTo>
                  <a:lnTo>
                    <a:pt x="0" y="0"/>
                  </a:lnTo>
                  <a:cubicBezTo>
                    <a:pt x="0" y="124"/>
                    <a:pt x="82" y="225"/>
                    <a:pt x="183" y="225"/>
                  </a:cubicBezTo>
                  <a:lnTo>
                    <a:pt x="183" y="225"/>
                  </a:lnTo>
                  <a:cubicBezTo>
                    <a:pt x="285" y="225"/>
                    <a:pt x="366" y="124"/>
                    <a:pt x="366" y="0"/>
                  </a:cubicBezTo>
                  <a:lnTo>
                    <a:pt x="0" y="0"/>
                  </a:lnTo>
                </a:path>
              </a:pathLst>
            </a:custGeom>
            <a:solidFill>
              <a:srgbClr val="C291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49" name="Freeform 17">
              <a:extLst>
                <a:ext uri="{FF2B5EF4-FFF2-40B4-BE49-F238E27FC236}">
                  <a16:creationId xmlns:a16="http://schemas.microsoft.com/office/drawing/2014/main" id="{7CD4877A-AA57-1848-AB5F-AFBD397AE84A}"/>
                </a:ext>
              </a:extLst>
            </p:cNvPr>
            <p:cNvSpPr>
              <a:spLocks noChangeArrowheads="1"/>
            </p:cNvSpPr>
            <p:nvPr/>
          </p:nvSpPr>
          <p:spPr bwMode="auto">
            <a:xfrm>
              <a:off x="5581650" y="4433888"/>
              <a:ext cx="73025" cy="23812"/>
            </a:xfrm>
            <a:custGeom>
              <a:avLst/>
              <a:gdLst>
                <a:gd name="T0" fmla="*/ 200 w 201"/>
                <a:gd name="T1" fmla="*/ 33 h 68"/>
                <a:gd name="T2" fmla="*/ 200 w 201"/>
                <a:gd name="T3" fmla="*/ 33 h 68"/>
                <a:gd name="T4" fmla="*/ 166 w 201"/>
                <a:gd name="T5" fmla="*/ 67 h 68"/>
                <a:gd name="T6" fmla="*/ 34 w 201"/>
                <a:gd name="T7" fmla="*/ 67 h 68"/>
                <a:gd name="T8" fmla="*/ 34 w 201"/>
                <a:gd name="T9" fmla="*/ 67 h 68"/>
                <a:gd name="T10" fmla="*/ 0 w 201"/>
                <a:gd name="T11" fmla="*/ 33 h 68"/>
                <a:gd name="T12" fmla="*/ 0 w 201"/>
                <a:gd name="T13" fmla="*/ 33 h 68"/>
                <a:gd name="T14" fmla="*/ 34 w 201"/>
                <a:gd name="T15" fmla="*/ 0 h 68"/>
                <a:gd name="T16" fmla="*/ 166 w 201"/>
                <a:gd name="T17" fmla="*/ 0 h 68"/>
                <a:gd name="T18" fmla="*/ 166 w 201"/>
                <a:gd name="T19" fmla="*/ 0 h 68"/>
                <a:gd name="T20" fmla="*/ 200 w 201"/>
                <a:gd name="T2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68">
                  <a:moveTo>
                    <a:pt x="200" y="33"/>
                  </a:moveTo>
                  <a:lnTo>
                    <a:pt x="200" y="33"/>
                  </a:lnTo>
                  <a:cubicBezTo>
                    <a:pt x="200" y="52"/>
                    <a:pt x="185" y="67"/>
                    <a:pt x="166" y="67"/>
                  </a:cubicBezTo>
                  <a:lnTo>
                    <a:pt x="34" y="67"/>
                  </a:lnTo>
                  <a:lnTo>
                    <a:pt x="34" y="67"/>
                  </a:lnTo>
                  <a:cubicBezTo>
                    <a:pt x="15" y="67"/>
                    <a:pt x="0" y="52"/>
                    <a:pt x="0" y="33"/>
                  </a:cubicBezTo>
                  <a:lnTo>
                    <a:pt x="0" y="33"/>
                  </a:lnTo>
                  <a:cubicBezTo>
                    <a:pt x="0" y="14"/>
                    <a:pt x="15" y="0"/>
                    <a:pt x="34" y="0"/>
                  </a:cubicBezTo>
                  <a:lnTo>
                    <a:pt x="166" y="0"/>
                  </a:lnTo>
                  <a:lnTo>
                    <a:pt x="166" y="0"/>
                  </a:lnTo>
                  <a:cubicBezTo>
                    <a:pt x="185" y="0"/>
                    <a:pt x="200" y="14"/>
                    <a:pt x="200" y="33"/>
                  </a:cubicBezTo>
                </a:path>
              </a:pathLst>
            </a:custGeom>
            <a:solidFill>
              <a:srgbClr val="E5B1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0" name="Freeform 18">
              <a:extLst>
                <a:ext uri="{FF2B5EF4-FFF2-40B4-BE49-F238E27FC236}">
                  <a16:creationId xmlns:a16="http://schemas.microsoft.com/office/drawing/2014/main" id="{0A4A42C1-80D7-2945-AA56-D04F3810B545}"/>
                </a:ext>
              </a:extLst>
            </p:cNvPr>
            <p:cNvSpPr>
              <a:spLocks noChangeArrowheads="1"/>
            </p:cNvSpPr>
            <p:nvPr/>
          </p:nvSpPr>
          <p:spPr bwMode="auto">
            <a:xfrm>
              <a:off x="5862638" y="4433888"/>
              <a:ext cx="73025" cy="23812"/>
            </a:xfrm>
            <a:custGeom>
              <a:avLst/>
              <a:gdLst>
                <a:gd name="T0" fmla="*/ 202 w 203"/>
                <a:gd name="T1" fmla="*/ 33 h 68"/>
                <a:gd name="T2" fmla="*/ 202 w 203"/>
                <a:gd name="T3" fmla="*/ 33 h 68"/>
                <a:gd name="T4" fmla="*/ 168 w 203"/>
                <a:gd name="T5" fmla="*/ 67 h 68"/>
                <a:gd name="T6" fmla="*/ 34 w 203"/>
                <a:gd name="T7" fmla="*/ 67 h 68"/>
                <a:gd name="T8" fmla="*/ 34 w 203"/>
                <a:gd name="T9" fmla="*/ 67 h 68"/>
                <a:gd name="T10" fmla="*/ 0 w 203"/>
                <a:gd name="T11" fmla="*/ 33 h 68"/>
                <a:gd name="T12" fmla="*/ 0 w 203"/>
                <a:gd name="T13" fmla="*/ 33 h 68"/>
                <a:gd name="T14" fmla="*/ 34 w 203"/>
                <a:gd name="T15" fmla="*/ 0 h 68"/>
                <a:gd name="T16" fmla="*/ 168 w 203"/>
                <a:gd name="T17" fmla="*/ 0 h 68"/>
                <a:gd name="T18" fmla="*/ 168 w 203"/>
                <a:gd name="T19" fmla="*/ 0 h 68"/>
                <a:gd name="T20" fmla="*/ 202 w 203"/>
                <a:gd name="T2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68">
                  <a:moveTo>
                    <a:pt x="202" y="33"/>
                  </a:moveTo>
                  <a:lnTo>
                    <a:pt x="202" y="33"/>
                  </a:lnTo>
                  <a:cubicBezTo>
                    <a:pt x="202" y="52"/>
                    <a:pt x="186" y="67"/>
                    <a:pt x="168" y="67"/>
                  </a:cubicBezTo>
                  <a:lnTo>
                    <a:pt x="34" y="67"/>
                  </a:lnTo>
                  <a:lnTo>
                    <a:pt x="34" y="67"/>
                  </a:lnTo>
                  <a:cubicBezTo>
                    <a:pt x="15" y="67"/>
                    <a:pt x="0" y="52"/>
                    <a:pt x="0" y="33"/>
                  </a:cubicBezTo>
                  <a:lnTo>
                    <a:pt x="0" y="33"/>
                  </a:lnTo>
                  <a:cubicBezTo>
                    <a:pt x="0" y="14"/>
                    <a:pt x="15" y="0"/>
                    <a:pt x="34" y="0"/>
                  </a:cubicBezTo>
                  <a:lnTo>
                    <a:pt x="168" y="0"/>
                  </a:lnTo>
                  <a:lnTo>
                    <a:pt x="168" y="0"/>
                  </a:lnTo>
                  <a:cubicBezTo>
                    <a:pt x="186" y="0"/>
                    <a:pt x="202" y="14"/>
                    <a:pt x="202" y="33"/>
                  </a:cubicBezTo>
                </a:path>
              </a:pathLst>
            </a:custGeom>
            <a:solidFill>
              <a:srgbClr val="E5B1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1" name="Freeform 19">
              <a:extLst>
                <a:ext uri="{FF2B5EF4-FFF2-40B4-BE49-F238E27FC236}">
                  <a16:creationId xmlns:a16="http://schemas.microsoft.com/office/drawing/2014/main" id="{F6EAAE49-B15C-6D49-9C59-BAD78D7A1F25}"/>
                </a:ext>
              </a:extLst>
            </p:cNvPr>
            <p:cNvSpPr>
              <a:spLocks noChangeArrowheads="1"/>
            </p:cNvSpPr>
            <p:nvPr/>
          </p:nvSpPr>
          <p:spPr bwMode="auto">
            <a:xfrm>
              <a:off x="5605463" y="4387850"/>
              <a:ext cx="25400" cy="55563"/>
            </a:xfrm>
            <a:custGeom>
              <a:avLst/>
              <a:gdLst>
                <a:gd name="T0" fmla="*/ 70 w 71"/>
                <a:gd name="T1" fmla="*/ 0 h 153"/>
                <a:gd name="T2" fmla="*/ 0 w 71"/>
                <a:gd name="T3" fmla="*/ 0 h 153"/>
                <a:gd name="T4" fmla="*/ 0 w 71"/>
                <a:gd name="T5" fmla="*/ 152 h 153"/>
                <a:gd name="T6" fmla="*/ 70 w 71"/>
                <a:gd name="T7" fmla="*/ 152 h 153"/>
                <a:gd name="T8" fmla="*/ 70 w 71"/>
                <a:gd name="T9" fmla="*/ 0 h 153"/>
              </a:gdLst>
              <a:ahLst/>
              <a:cxnLst>
                <a:cxn ang="0">
                  <a:pos x="T0" y="T1"/>
                </a:cxn>
                <a:cxn ang="0">
                  <a:pos x="T2" y="T3"/>
                </a:cxn>
                <a:cxn ang="0">
                  <a:pos x="T4" y="T5"/>
                </a:cxn>
                <a:cxn ang="0">
                  <a:pos x="T6" y="T7"/>
                </a:cxn>
                <a:cxn ang="0">
                  <a:pos x="T8" y="T9"/>
                </a:cxn>
              </a:cxnLst>
              <a:rect l="0" t="0" r="r" b="b"/>
              <a:pathLst>
                <a:path w="71" h="153">
                  <a:moveTo>
                    <a:pt x="70" y="0"/>
                  </a:moveTo>
                  <a:lnTo>
                    <a:pt x="0" y="0"/>
                  </a:lnTo>
                  <a:lnTo>
                    <a:pt x="0" y="152"/>
                  </a:lnTo>
                  <a:lnTo>
                    <a:pt x="70" y="152"/>
                  </a:lnTo>
                  <a:lnTo>
                    <a:pt x="70" y="0"/>
                  </a:lnTo>
                </a:path>
              </a:pathLst>
            </a:custGeom>
            <a:solidFill>
              <a:srgbClr val="E5B1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2" name="Freeform 20">
              <a:extLst>
                <a:ext uri="{FF2B5EF4-FFF2-40B4-BE49-F238E27FC236}">
                  <a16:creationId xmlns:a16="http://schemas.microsoft.com/office/drawing/2014/main" id="{FBCCE0B9-2114-BF4E-A494-C66A572358C4}"/>
                </a:ext>
              </a:extLst>
            </p:cNvPr>
            <p:cNvSpPr>
              <a:spLocks noChangeArrowheads="1"/>
            </p:cNvSpPr>
            <p:nvPr/>
          </p:nvSpPr>
          <p:spPr bwMode="auto">
            <a:xfrm>
              <a:off x="5884863" y="4387850"/>
              <a:ext cx="25400" cy="55563"/>
            </a:xfrm>
            <a:custGeom>
              <a:avLst/>
              <a:gdLst>
                <a:gd name="T0" fmla="*/ 70 w 71"/>
                <a:gd name="T1" fmla="*/ 0 h 153"/>
                <a:gd name="T2" fmla="*/ 0 w 71"/>
                <a:gd name="T3" fmla="*/ 0 h 153"/>
                <a:gd name="T4" fmla="*/ 0 w 71"/>
                <a:gd name="T5" fmla="*/ 152 h 153"/>
                <a:gd name="T6" fmla="*/ 70 w 71"/>
                <a:gd name="T7" fmla="*/ 152 h 153"/>
                <a:gd name="T8" fmla="*/ 70 w 71"/>
                <a:gd name="T9" fmla="*/ 0 h 153"/>
              </a:gdLst>
              <a:ahLst/>
              <a:cxnLst>
                <a:cxn ang="0">
                  <a:pos x="T0" y="T1"/>
                </a:cxn>
                <a:cxn ang="0">
                  <a:pos x="T2" y="T3"/>
                </a:cxn>
                <a:cxn ang="0">
                  <a:pos x="T4" y="T5"/>
                </a:cxn>
                <a:cxn ang="0">
                  <a:pos x="T6" y="T7"/>
                </a:cxn>
                <a:cxn ang="0">
                  <a:pos x="T8" y="T9"/>
                </a:cxn>
              </a:cxnLst>
              <a:rect l="0" t="0" r="r" b="b"/>
              <a:pathLst>
                <a:path w="71" h="153">
                  <a:moveTo>
                    <a:pt x="70" y="0"/>
                  </a:moveTo>
                  <a:lnTo>
                    <a:pt x="0" y="0"/>
                  </a:lnTo>
                  <a:lnTo>
                    <a:pt x="0" y="152"/>
                  </a:lnTo>
                  <a:lnTo>
                    <a:pt x="70" y="152"/>
                  </a:lnTo>
                  <a:lnTo>
                    <a:pt x="70" y="0"/>
                  </a:lnTo>
                </a:path>
              </a:pathLst>
            </a:custGeom>
            <a:solidFill>
              <a:srgbClr val="E5B1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3" name="Freeform 21">
              <a:extLst>
                <a:ext uri="{FF2B5EF4-FFF2-40B4-BE49-F238E27FC236}">
                  <a16:creationId xmlns:a16="http://schemas.microsoft.com/office/drawing/2014/main" id="{244468EE-5C7B-7045-968A-11FFFBD20D4A}"/>
                </a:ext>
              </a:extLst>
            </p:cNvPr>
            <p:cNvSpPr>
              <a:spLocks noChangeArrowheads="1"/>
            </p:cNvSpPr>
            <p:nvPr/>
          </p:nvSpPr>
          <p:spPr bwMode="auto">
            <a:xfrm>
              <a:off x="5594350" y="4308475"/>
              <a:ext cx="330200" cy="79375"/>
            </a:xfrm>
            <a:custGeom>
              <a:avLst/>
              <a:gdLst>
                <a:gd name="T0" fmla="*/ 0 w 917"/>
                <a:gd name="T1" fmla="*/ 220 h 221"/>
                <a:gd name="T2" fmla="*/ 0 w 917"/>
                <a:gd name="T3" fmla="*/ 220 h 221"/>
                <a:gd name="T4" fmla="*/ 453 w 917"/>
                <a:gd name="T5" fmla="*/ 0 h 221"/>
                <a:gd name="T6" fmla="*/ 453 w 917"/>
                <a:gd name="T7" fmla="*/ 0 h 221"/>
                <a:gd name="T8" fmla="*/ 916 w 917"/>
                <a:gd name="T9" fmla="*/ 220 h 221"/>
                <a:gd name="T10" fmla="*/ 769 w 917"/>
                <a:gd name="T11" fmla="*/ 220 h 221"/>
                <a:gd name="T12" fmla="*/ 769 w 917"/>
                <a:gd name="T13" fmla="*/ 220 h 221"/>
                <a:gd name="T14" fmla="*/ 457 w 917"/>
                <a:gd name="T15" fmla="*/ 88 h 221"/>
                <a:gd name="T16" fmla="*/ 457 w 917"/>
                <a:gd name="T17" fmla="*/ 88 h 221"/>
                <a:gd name="T18" fmla="*/ 146 w 917"/>
                <a:gd name="T19" fmla="*/ 220 h 221"/>
                <a:gd name="T20" fmla="*/ 0 w 917"/>
                <a:gd name="T21" fmla="*/ 2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7" h="221">
                  <a:moveTo>
                    <a:pt x="0" y="220"/>
                  </a:moveTo>
                  <a:lnTo>
                    <a:pt x="0" y="220"/>
                  </a:lnTo>
                  <a:cubicBezTo>
                    <a:pt x="0" y="220"/>
                    <a:pt x="42" y="0"/>
                    <a:pt x="453" y="0"/>
                  </a:cubicBezTo>
                  <a:lnTo>
                    <a:pt x="453" y="0"/>
                  </a:lnTo>
                  <a:cubicBezTo>
                    <a:pt x="866" y="0"/>
                    <a:pt x="916" y="220"/>
                    <a:pt x="916" y="220"/>
                  </a:cubicBezTo>
                  <a:lnTo>
                    <a:pt x="769" y="220"/>
                  </a:lnTo>
                  <a:lnTo>
                    <a:pt x="769" y="220"/>
                  </a:lnTo>
                  <a:cubicBezTo>
                    <a:pt x="769" y="220"/>
                    <a:pt x="748" y="88"/>
                    <a:pt x="457" y="88"/>
                  </a:cubicBezTo>
                  <a:lnTo>
                    <a:pt x="457" y="88"/>
                  </a:lnTo>
                  <a:cubicBezTo>
                    <a:pt x="167" y="88"/>
                    <a:pt x="146" y="220"/>
                    <a:pt x="146" y="220"/>
                  </a:cubicBezTo>
                  <a:lnTo>
                    <a:pt x="0" y="220"/>
                  </a:lnTo>
                </a:path>
              </a:pathLst>
            </a:custGeom>
            <a:solidFill>
              <a:srgbClr val="AE6C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4" name="Freeform 22">
              <a:extLst>
                <a:ext uri="{FF2B5EF4-FFF2-40B4-BE49-F238E27FC236}">
                  <a16:creationId xmlns:a16="http://schemas.microsoft.com/office/drawing/2014/main" id="{DA2B8F59-F403-BD42-AFBA-F5E5044BE1D9}"/>
                </a:ext>
              </a:extLst>
            </p:cNvPr>
            <p:cNvSpPr>
              <a:spLocks noChangeArrowheads="1"/>
            </p:cNvSpPr>
            <p:nvPr/>
          </p:nvSpPr>
          <p:spPr bwMode="auto">
            <a:xfrm>
              <a:off x="5700713" y="4459288"/>
              <a:ext cx="1587" cy="447675"/>
            </a:xfrm>
            <a:custGeom>
              <a:avLst/>
              <a:gdLst>
                <a:gd name="T0" fmla="*/ 0 w 1"/>
                <a:gd name="T1" fmla="*/ 0 h 1244"/>
                <a:gd name="T2" fmla="*/ 0 w 1"/>
                <a:gd name="T3" fmla="*/ 1243 h 1244"/>
                <a:gd name="T4" fmla="*/ 0 w 1"/>
                <a:gd name="T5" fmla="*/ 0 h 1244"/>
              </a:gdLst>
              <a:ahLst/>
              <a:cxnLst>
                <a:cxn ang="0">
                  <a:pos x="T0" y="T1"/>
                </a:cxn>
                <a:cxn ang="0">
                  <a:pos x="T2" y="T3"/>
                </a:cxn>
                <a:cxn ang="0">
                  <a:pos x="T4" y="T5"/>
                </a:cxn>
              </a:cxnLst>
              <a:rect l="0" t="0" r="r" b="b"/>
              <a:pathLst>
                <a:path w="1" h="1244">
                  <a:moveTo>
                    <a:pt x="0" y="0"/>
                  </a:moveTo>
                  <a:lnTo>
                    <a:pt x="0" y="1243"/>
                  </a:lnTo>
                  <a:lnTo>
                    <a:pt x="0" y="0"/>
                  </a:lnTo>
                </a:path>
              </a:pathLst>
            </a:custGeom>
            <a:solidFill>
              <a:srgbClr val="EC6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5" name="Freeform 23">
              <a:extLst>
                <a:ext uri="{FF2B5EF4-FFF2-40B4-BE49-F238E27FC236}">
                  <a16:creationId xmlns:a16="http://schemas.microsoft.com/office/drawing/2014/main" id="{8866E9C5-B012-744C-81F0-EF1E962ED1FE}"/>
                </a:ext>
              </a:extLst>
            </p:cNvPr>
            <p:cNvSpPr>
              <a:spLocks noChangeArrowheads="1"/>
            </p:cNvSpPr>
            <p:nvPr/>
          </p:nvSpPr>
          <p:spPr bwMode="auto">
            <a:xfrm>
              <a:off x="5694363" y="4459288"/>
              <a:ext cx="12700" cy="447675"/>
            </a:xfrm>
            <a:custGeom>
              <a:avLst/>
              <a:gdLst>
                <a:gd name="T0" fmla="*/ 33 w 34"/>
                <a:gd name="T1" fmla="*/ 1243 h 1244"/>
                <a:gd name="T2" fmla="*/ 0 w 34"/>
                <a:gd name="T3" fmla="*/ 1243 h 1244"/>
                <a:gd name="T4" fmla="*/ 0 w 34"/>
                <a:gd name="T5" fmla="*/ 0 h 1244"/>
                <a:gd name="T6" fmla="*/ 33 w 34"/>
                <a:gd name="T7" fmla="*/ 0 h 1244"/>
                <a:gd name="T8" fmla="*/ 33 w 34"/>
                <a:gd name="T9" fmla="*/ 1243 h 1244"/>
              </a:gdLst>
              <a:ahLst/>
              <a:cxnLst>
                <a:cxn ang="0">
                  <a:pos x="T0" y="T1"/>
                </a:cxn>
                <a:cxn ang="0">
                  <a:pos x="T2" y="T3"/>
                </a:cxn>
                <a:cxn ang="0">
                  <a:pos x="T4" y="T5"/>
                </a:cxn>
                <a:cxn ang="0">
                  <a:pos x="T6" y="T7"/>
                </a:cxn>
                <a:cxn ang="0">
                  <a:pos x="T8" y="T9"/>
                </a:cxn>
              </a:cxnLst>
              <a:rect l="0" t="0" r="r" b="b"/>
              <a:pathLst>
                <a:path w="34" h="1244">
                  <a:moveTo>
                    <a:pt x="33" y="1243"/>
                  </a:moveTo>
                  <a:lnTo>
                    <a:pt x="0" y="1243"/>
                  </a:lnTo>
                  <a:lnTo>
                    <a:pt x="0" y="0"/>
                  </a:lnTo>
                  <a:lnTo>
                    <a:pt x="33" y="0"/>
                  </a:lnTo>
                  <a:lnTo>
                    <a:pt x="33" y="1243"/>
                  </a:lnTo>
                </a:path>
              </a:pathLst>
            </a:custGeom>
            <a:solidFill>
              <a:srgbClr val="D998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6" name="Freeform 24">
              <a:extLst>
                <a:ext uri="{FF2B5EF4-FFF2-40B4-BE49-F238E27FC236}">
                  <a16:creationId xmlns:a16="http://schemas.microsoft.com/office/drawing/2014/main" id="{F18F8FCE-7774-0643-BACA-7C46DD29342E}"/>
                </a:ext>
              </a:extLst>
            </p:cNvPr>
            <p:cNvSpPr>
              <a:spLocks noChangeArrowheads="1"/>
            </p:cNvSpPr>
            <p:nvPr/>
          </p:nvSpPr>
          <p:spPr bwMode="auto">
            <a:xfrm>
              <a:off x="5815013" y="4459288"/>
              <a:ext cx="1587" cy="447675"/>
            </a:xfrm>
            <a:custGeom>
              <a:avLst/>
              <a:gdLst>
                <a:gd name="T0" fmla="*/ 0 w 1"/>
                <a:gd name="T1" fmla="*/ 0 h 1244"/>
                <a:gd name="T2" fmla="*/ 0 w 1"/>
                <a:gd name="T3" fmla="*/ 1243 h 1244"/>
                <a:gd name="T4" fmla="*/ 0 w 1"/>
                <a:gd name="T5" fmla="*/ 0 h 1244"/>
              </a:gdLst>
              <a:ahLst/>
              <a:cxnLst>
                <a:cxn ang="0">
                  <a:pos x="T0" y="T1"/>
                </a:cxn>
                <a:cxn ang="0">
                  <a:pos x="T2" y="T3"/>
                </a:cxn>
                <a:cxn ang="0">
                  <a:pos x="T4" y="T5"/>
                </a:cxn>
              </a:cxnLst>
              <a:rect l="0" t="0" r="r" b="b"/>
              <a:pathLst>
                <a:path w="1" h="1244">
                  <a:moveTo>
                    <a:pt x="0" y="0"/>
                  </a:moveTo>
                  <a:lnTo>
                    <a:pt x="0" y="1243"/>
                  </a:lnTo>
                  <a:lnTo>
                    <a:pt x="0" y="0"/>
                  </a:lnTo>
                </a:path>
              </a:pathLst>
            </a:custGeom>
            <a:solidFill>
              <a:srgbClr val="EC6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7" name="Freeform 25">
              <a:extLst>
                <a:ext uri="{FF2B5EF4-FFF2-40B4-BE49-F238E27FC236}">
                  <a16:creationId xmlns:a16="http://schemas.microsoft.com/office/drawing/2014/main" id="{E819DC97-D555-E040-B9A2-ECC310D2F5BB}"/>
                </a:ext>
              </a:extLst>
            </p:cNvPr>
            <p:cNvSpPr>
              <a:spLocks noChangeArrowheads="1"/>
            </p:cNvSpPr>
            <p:nvPr/>
          </p:nvSpPr>
          <p:spPr bwMode="auto">
            <a:xfrm>
              <a:off x="5808663" y="4459288"/>
              <a:ext cx="12700" cy="447675"/>
            </a:xfrm>
            <a:custGeom>
              <a:avLst/>
              <a:gdLst>
                <a:gd name="T0" fmla="*/ 33 w 34"/>
                <a:gd name="T1" fmla="*/ 1243 h 1244"/>
                <a:gd name="T2" fmla="*/ 0 w 34"/>
                <a:gd name="T3" fmla="*/ 1243 h 1244"/>
                <a:gd name="T4" fmla="*/ 0 w 34"/>
                <a:gd name="T5" fmla="*/ 0 h 1244"/>
                <a:gd name="T6" fmla="*/ 33 w 34"/>
                <a:gd name="T7" fmla="*/ 0 h 1244"/>
                <a:gd name="T8" fmla="*/ 33 w 34"/>
                <a:gd name="T9" fmla="*/ 1243 h 1244"/>
              </a:gdLst>
              <a:ahLst/>
              <a:cxnLst>
                <a:cxn ang="0">
                  <a:pos x="T0" y="T1"/>
                </a:cxn>
                <a:cxn ang="0">
                  <a:pos x="T2" y="T3"/>
                </a:cxn>
                <a:cxn ang="0">
                  <a:pos x="T4" y="T5"/>
                </a:cxn>
                <a:cxn ang="0">
                  <a:pos x="T6" y="T7"/>
                </a:cxn>
                <a:cxn ang="0">
                  <a:pos x="T8" y="T9"/>
                </a:cxn>
              </a:cxnLst>
              <a:rect l="0" t="0" r="r" b="b"/>
              <a:pathLst>
                <a:path w="34" h="1244">
                  <a:moveTo>
                    <a:pt x="33" y="1243"/>
                  </a:moveTo>
                  <a:lnTo>
                    <a:pt x="0" y="1243"/>
                  </a:lnTo>
                  <a:lnTo>
                    <a:pt x="0" y="0"/>
                  </a:lnTo>
                  <a:lnTo>
                    <a:pt x="33" y="0"/>
                  </a:lnTo>
                  <a:lnTo>
                    <a:pt x="33" y="1243"/>
                  </a:lnTo>
                </a:path>
              </a:pathLst>
            </a:custGeom>
            <a:solidFill>
              <a:srgbClr val="D998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8" name="Freeform 26">
              <a:extLst>
                <a:ext uri="{FF2B5EF4-FFF2-40B4-BE49-F238E27FC236}">
                  <a16:creationId xmlns:a16="http://schemas.microsoft.com/office/drawing/2014/main" id="{59573FB4-0813-3D41-BFAA-D79AE31BC76D}"/>
                </a:ext>
              </a:extLst>
            </p:cNvPr>
            <p:cNvSpPr>
              <a:spLocks noChangeArrowheads="1"/>
            </p:cNvSpPr>
            <p:nvPr/>
          </p:nvSpPr>
          <p:spPr bwMode="auto">
            <a:xfrm>
              <a:off x="5443538" y="1108075"/>
              <a:ext cx="127000" cy="244475"/>
            </a:xfrm>
            <a:custGeom>
              <a:avLst/>
              <a:gdLst>
                <a:gd name="T0" fmla="*/ 24 w 353"/>
                <a:gd name="T1" fmla="*/ 315 h 678"/>
                <a:gd name="T2" fmla="*/ 24 w 353"/>
                <a:gd name="T3" fmla="*/ 315 h 678"/>
                <a:gd name="T4" fmla="*/ 131 w 353"/>
                <a:gd name="T5" fmla="*/ 664 h 678"/>
                <a:gd name="T6" fmla="*/ 131 w 353"/>
                <a:gd name="T7" fmla="*/ 664 h 678"/>
                <a:gd name="T8" fmla="*/ 327 w 353"/>
                <a:gd name="T9" fmla="*/ 362 h 678"/>
                <a:gd name="T10" fmla="*/ 327 w 353"/>
                <a:gd name="T11" fmla="*/ 362 h 678"/>
                <a:gd name="T12" fmla="*/ 221 w 353"/>
                <a:gd name="T13" fmla="*/ 13 h 678"/>
                <a:gd name="T14" fmla="*/ 221 w 353"/>
                <a:gd name="T15" fmla="*/ 13 h 678"/>
                <a:gd name="T16" fmla="*/ 24 w 353"/>
                <a:gd name="T17" fmla="*/ 3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678">
                  <a:moveTo>
                    <a:pt x="24" y="315"/>
                  </a:moveTo>
                  <a:lnTo>
                    <a:pt x="24" y="315"/>
                  </a:lnTo>
                  <a:cubicBezTo>
                    <a:pt x="0" y="494"/>
                    <a:pt x="47" y="651"/>
                    <a:pt x="131" y="664"/>
                  </a:cubicBezTo>
                  <a:lnTo>
                    <a:pt x="131" y="664"/>
                  </a:lnTo>
                  <a:cubicBezTo>
                    <a:pt x="215" y="677"/>
                    <a:pt x="302" y="542"/>
                    <a:pt x="327" y="362"/>
                  </a:cubicBezTo>
                  <a:lnTo>
                    <a:pt x="327" y="362"/>
                  </a:lnTo>
                  <a:cubicBezTo>
                    <a:pt x="352" y="182"/>
                    <a:pt x="304" y="26"/>
                    <a:pt x="221" y="13"/>
                  </a:cubicBezTo>
                  <a:lnTo>
                    <a:pt x="221" y="13"/>
                  </a:lnTo>
                  <a:cubicBezTo>
                    <a:pt x="137" y="0"/>
                    <a:pt x="50" y="135"/>
                    <a:pt x="24" y="315"/>
                  </a:cubicBezTo>
                </a:path>
              </a:pathLst>
            </a:custGeom>
            <a:solidFill>
              <a:srgbClr val="EFD4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59" name="Freeform 27">
              <a:extLst>
                <a:ext uri="{FF2B5EF4-FFF2-40B4-BE49-F238E27FC236}">
                  <a16:creationId xmlns:a16="http://schemas.microsoft.com/office/drawing/2014/main" id="{257B5D18-D17E-D940-AA84-E3AF70A166F6}"/>
                </a:ext>
              </a:extLst>
            </p:cNvPr>
            <p:cNvSpPr>
              <a:spLocks noChangeArrowheads="1"/>
            </p:cNvSpPr>
            <p:nvPr/>
          </p:nvSpPr>
          <p:spPr bwMode="auto">
            <a:xfrm>
              <a:off x="4598988" y="1101725"/>
              <a:ext cx="112712" cy="236538"/>
            </a:xfrm>
            <a:custGeom>
              <a:avLst/>
              <a:gdLst>
                <a:gd name="T0" fmla="*/ 294 w 311"/>
                <a:gd name="T1" fmla="*/ 315 h 659"/>
                <a:gd name="T2" fmla="*/ 294 w 311"/>
                <a:gd name="T3" fmla="*/ 315 h 659"/>
                <a:gd name="T4" fmla="*/ 184 w 311"/>
                <a:gd name="T5" fmla="*/ 651 h 659"/>
                <a:gd name="T6" fmla="*/ 184 w 311"/>
                <a:gd name="T7" fmla="*/ 651 h 659"/>
                <a:gd name="T8" fmla="*/ 16 w 311"/>
                <a:gd name="T9" fmla="*/ 344 h 659"/>
                <a:gd name="T10" fmla="*/ 16 w 311"/>
                <a:gd name="T11" fmla="*/ 344 h 659"/>
                <a:gd name="T12" fmla="*/ 126 w 311"/>
                <a:gd name="T13" fmla="*/ 8 h 659"/>
                <a:gd name="T14" fmla="*/ 126 w 311"/>
                <a:gd name="T15" fmla="*/ 8 h 659"/>
                <a:gd name="T16" fmla="*/ 294 w 311"/>
                <a:gd name="T17" fmla="*/ 31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659">
                  <a:moveTo>
                    <a:pt x="294" y="315"/>
                  </a:moveTo>
                  <a:lnTo>
                    <a:pt x="294" y="315"/>
                  </a:lnTo>
                  <a:cubicBezTo>
                    <a:pt x="310" y="492"/>
                    <a:pt x="261" y="643"/>
                    <a:pt x="184" y="651"/>
                  </a:cubicBezTo>
                  <a:lnTo>
                    <a:pt x="184" y="651"/>
                  </a:lnTo>
                  <a:cubicBezTo>
                    <a:pt x="108" y="658"/>
                    <a:pt x="32" y="521"/>
                    <a:pt x="16" y="344"/>
                  </a:cubicBezTo>
                  <a:lnTo>
                    <a:pt x="16" y="344"/>
                  </a:lnTo>
                  <a:cubicBezTo>
                    <a:pt x="0" y="166"/>
                    <a:pt x="49" y="16"/>
                    <a:pt x="126" y="8"/>
                  </a:cubicBezTo>
                  <a:lnTo>
                    <a:pt x="126" y="8"/>
                  </a:lnTo>
                  <a:cubicBezTo>
                    <a:pt x="202" y="0"/>
                    <a:pt x="277" y="138"/>
                    <a:pt x="294" y="315"/>
                  </a:cubicBez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0" name="Freeform 28">
              <a:extLst>
                <a:ext uri="{FF2B5EF4-FFF2-40B4-BE49-F238E27FC236}">
                  <a16:creationId xmlns:a16="http://schemas.microsoft.com/office/drawing/2014/main" id="{9E09EEB4-1D8C-024F-A407-CCB5A6E5652A}"/>
                </a:ext>
              </a:extLst>
            </p:cNvPr>
            <p:cNvSpPr>
              <a:spLocks noChangeArrowheads="1"/>
            </p:cNvSpPr>
            <p:nvPr/>
          </p:nvSpPr>
          <p:spPr bwMode="auto">
            <a:xfrm>
              <a:off x="4672013" y="723900"/>
              <a:ext cx="415925" cy="1023938"/>
            </a:xfrm>
            <a:custGeom>
              <a:avLst/>
              <a:gdLst>
                <a:gd name="T0" fmla="*/ 1126 w 1154"/>
                <a:gd name="T1" fmla="*/ 29 h 2843"/>
                <a:gd name="T2" fmla="*/ 1126 w 1154"/>
                <a:gd name="T3" fmla="*/ 29 h 2843"/>
                <a:gd name="T4" fmla="*/ 0 w 1154"/>
                <a:gd name="T5" fmla="*/ 1281 h 2843"/>
                <a:gd name="T6" fmla="*/ 0 w 1154"/>
                <a:gd name="T7" fmla="*/ 1281 h 2843"/>
                <a:gd name="T8" fmla="*/ 1126 w 1154"/>
                <a:gd name="T9" fmla="*/ 2841 h 2843"/>
                <a:gd name="T10" fmla="*/ 1126 w 1154"/>
                <a:gd name="T11" fmla="*/ 2841 h 2843"/>
                <a:gd name="T12" fmla="*/ 1152 w 1154"/>
                <a:gd name="T13" fmla="*/ 2842 h 2843"/>
                <a:gd name="T14" fmla="*/ 1153 w 1154"/>
                <a:gd name="T15" fmla="*/ 2842 h 2843"/>
                <a:gd name="T16" fmla="*/ 1153 w 1154"/>
                <a:gd name="T17" fmla="*/ 29 h 2843"/>
                <a:gd name="T18" fmla="*/ 1153 w 1154"/>
                <a:gd name="T19" fmla="*/ 29 h 2843"/>
                <a:gd name="T20" fmla="*/ 1126 w 1154"/>
                <a:gd name="T21" fmla="*/ 29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4" h="2843">
                  <a:moveTo>
                    <a:pt x="1126" y="29"/>
                  </a:moveTo>
                  <a:lnTo>
                    <a:pt x="1126" y="29"/>
                  </a:lnTo>
                  <a:cubicBezTo>
                    <a:pt x="113" y="0"/>
                    <a:pt x="0" y="444"/>
                    <a:pt x="0" y="1281"/>
                  </a:cubicBezTo>
                  <a:lnTo>
                    <a:pt x="0" y="1281"/>
                  </a:lnTo>
                  <a:cubicBezTo>
                    <a:pt x="0" y="2131"/>
                    <a:pt x="502" y="2822"/>
                    <a:pt x="1126" y="2841"/>
                  </a:cubicBezTo>
                  <a:lnTo>
                    <a:pt x="1126" y="2841"/>
                  </a:lnTo>
                  <a:cubicBezTo>
                    <a:pt x="1135" y="2841"/>
                    <a:pt x="1144" y="2842"/>
                    <a:pt x="1152" y="2842"/>
                  </a:cubicBezTo>
                  <a:lnTo>
                    <a:pt x="1153" y="2842"/>
                  </a:lnTo>
                  <a:lnTo>
                    <a:pt x="1153" y="29"/>
                  </a:lnTo>
                  <a:lnTo>
                    <a:pt x="1153" y="29"/>
                  </a:lnTo>
                  <a:cubicBezTo>
                    <a:pt x="1144" y="29"/>
                    <a:pt x="1135" y="29"/>
                    <a:pt x="1126" y="29"/>
                  </a:cubicBez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1" name="Freeform 29">
              <a:extLst>
                <a:ext uri="{FF2B5EF4-FFF2-40B4-BE49-F238E27FC236}">
                  <a16:creationId xmlns:a16="http://schemas.microsoft.com/office/drawing/2014/main" id="{E4920980-8DF6-8341-84CB-09BF3CD7B0DB}"/>
                </a:ext>
              </a:extLst>
            </p:cNvPr>
            <p:cNvSpPr>
              <a:spLocks noChangeArrowheads="1"/>
            </p:cNvSpPr>
            <p:nvPr/>
          </p:nvSpPr>
          <p:spPr bwMode="auto">
            <a:xfrm>
              <a:off x="5086350" y="733425"/>
              <a:ext cx="414338" cy="1012825"/>
            </a:xfrm>
            <a:custGeom>
              <a:avLst/>
              <a:gdLst>
                <a:gd name="T0" fmla="*/ 1151 w 1152"/>
                <a:gd name="T1" fmla="*/ 1253 h 2815"/>
                <a:gd name="T2" fmla="*/ 1151 w 1152"/>
                <a:gd name="T3" fmla="*/ 1253 h 2815"/>
                <a:gd name="T4" fmla="*/ 25 w 1152"/>
                <a:gd name="T5" fmla="*/ 0 h 2815"/>
                <a:gd name="T6" fmla="*/ 25 w 1152"/>
                <a:gd name="T7" fmla="*/ 0 h 2815"/>
                <a:gd name="T8" fmla="*/ 0 w 1152"/>
                <a:gd name="T9" fmla="*/ 1 h 2815"/>
                <a:gd name="T10" fmla="*/ 0 w 1152"/>
                <a:gd name="T11" fmla="*/ 2814 h 2815"/>
                <a:gd name="T12" fmla="*/ 0 w 1152"/>
                <a:gd name="T13" fmla="*/ 2814 h 2815"/>
                <a:gd name="T14" fmla="*/ 1151 w 1152"/>
                <a:gd name="T15" fmla="*/ 1253 h 28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2" h="2815">
                  <a:moveTo>
                    <a:pt x="1151" y="1253"/>
                  </a:moveTo>
                  <a:lnTo>
                    <a:pt x="1151" y="1253"/>
                  </a:lnTo>
                  <a:cubicBezTo>
                    <a:pt x="1151" y="392"/>
                    <a:pt x="661" y="0"/>
                    <a:pt x="25" y="0"/>
                  </a:cubicBezTo>
                  <a:lnTo>
                    <a:pt x="25" y="0"/>
                  </a:lnTo>
                  <a:cubicBezTo>
                    <a:pt x="16" y="0"/>
                    <a:pt x="8" y="0"/>
                    <a:pt x="0" y="1"/>
                  </a:cubicBezTo>
                  <a:lnTo>
                    <a:pt x="0" y="2814"/>
                  </a:lnTo>
                  <a:lnTo>
                    <a:pt x="0" y="2814"/>
                  </a:lnTo>
                  <a:cubicBezTo>
                    <a:pt x="635" y="2814"/>
                    <a:pt x="1151" y="2115"/>
                    <a:pt x="1151" y="1253"/>
                  </a:cubicBezTo>
                </a:path>
              </a:pathLst>
            </a:custGeom>
            <a:solidFill>
              <a:srgbClr val="EFD4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2" name="Freeform 30">
              <a:extLst>
                <a:ext uri="{FF2B5EF4-FFF2-40B4-BE49-F238E27FC236}">
                  <a16:creationId xmlns:a16="http://schemas.microsoft.com/office/drawing/2014/main" id="{C95A11B3-A767-5746-B79B-BDC4095C9F0B}"/>
                </a:ext>
              </a:extLst>
            </p:cNvPr>
            <p:cNvSpPr>
              <a:spLocks noChangeArrowheads="1"/>
            </p:cNvSpPr>
            <p:nvPr/>
          </p:nvSpPr>
          <p:spPr bwMode="auto">
            <a:xfrm>
              <a:off x="4627563" y="509588"/>
              <a:ext cx="889000" cy="741362"/>
            </a:xfrm>
            <a:custGeom>
              <a:avLst/>
              <a:gdLst>
                <a:gd name="T0" fmla="*/ 116 w 2468"/>
                <a:gd name="T1" fmla="*/ 1975 h 2061"/>
                <a:gd name="T2" fmla="*/ 116 w 2468"/>
                <a:gd name="T3" fmla="*/ 1975 h 2061"/>
                <a:gd name="T4" fmla="*/ 88 w 2468"/>
                <a:gd name="T5" fmla="*/ 984 h 2061"/>
                <a:gd name="T6" fmla="*/ 88 w 2468"/>
                <a:gd name="T7" fmla="*/ 984 h 2061"/>
                <a:gd name="T8" fmla="*/ 223 w 2468"/>
                <a:gd name="T9" fmla="*/ 918 h 2061"/>
                <a:gd name="T10" fmla="*/ 223 w 2468"/>
                <a:gd name="T11" fmla="*/ 918 h 2061"/>
                <a:gd name="T12" fmla="*/ 150 w 2468"/>
                <a:gd name="T13" fmla="*/ 658 h 2061"/>
                <a:gd name="T14" fmla="*/ 150 w 2468"/>
                <a:gd name="T15" fmla="*/ 658 h 2061"/>
                <a:gd name="T16" fmla="*/ 1461 w 2468"/>
                <a:gd name="T17" fmla="*/ 128 h 2061"/>
                <a:gd name="T18" fmla="*/ 1461 w 2468"/>
                <a:gd name="T19" fmla="*/ 128 h 2061"/>
                <a:gd name="T20" fmla="*/ 2467 w 2468"/>
                <a:gd name="T21" fmla="*/ 1193 h 2061"/>
                <a:gd name="T22" fmla="*/ 2467 w 2468"/>
                <a:gd name="T23" fmla="*/ 1193 h 2061"/>
                <a:gd name="T24" fmla="*/ 2412 w 2468"/>
                <a:gd name="T25" fmla="*/ 2060 h 2061"/>
                <a:gd name="T26" fmla="*/ 2361 w 2468"/>
                <a:gd name="T27" fmla="*/ 2053 h 2061"/>
                <a:gd name="T28" fmla="*/ 2258 w 2468"/>
                <a:gd name="T29" fmla="*/ 1162 h 2061"/>
                <a:gd name="T30" fmla="*/ 2258 w 2468"/>
                <a:gd name="T31" fmla="*/ 1162 h 2061"/>
                <a:gd name="T32" fmla="*/ 1786 w 2468"/>
                <a:gd name="T33" fmla="*/ 1255 h 2061"/>
                <a:gd name="T34" fmla="*/ 1786 w 2468"/>
                <a:gd name="T35" fmla="*/ 1255 h 2061"/>
                <a:gd name="T36" fmla="*/ 344 w 2468"/>
                <a:gd name="T37" fmla="*/ 933 h 2061"/>
                <a:gd name="T38" fmla="*/ 344 w 2468"/>
                <a:gd name="T39" fmla="*/ 933 h 2061"/>
                <a:gd name="T40" fmla="*/ 238 w 2468"/>
                <a:gd name="T41" fmla="*/ 1130 h 2061"/>
                <a:gd name="T42" fmla="*/ 238 w 2468"/>
                <a:gd name="T43" fmla="*/ 1130 h 2061"/>
                <a:gd name="T44" fmla="*/ 172 w 2468"/>
                <a:gd name="T45" fmla="*/ 2033 h 2061"/>
                <a:gd name="T46" fmla="*/ 116 w 2468"/>
                <a:gd name="T47" fmla="*/ 1975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8" h="2061">
                  <a:moveTo>
                    <a:pt x="116" y="1975"/>
                  </a:moveTo>
                  <a:lnTo>
                    <a:pt x="116" y="1975"/>
                  </a:lnTo>
                  <a:cubicBezTo>
                    <a:pt x="116" y="1975"/>
                    <a:pt x="0" y="1081"/>
                    <a:pt x="88" y="984"/>
                  </a:cubicBezTo>
                  <a:lnTo>
                    <a:pt x="88" y="984"/>
                  </a:lnTo>
                  <a:cubicBezTo>
                    <a:pt x="176" y="887"/>
                    <a:pt x="223" y="918"/>
                    <a:pt x="223" y="918"/>
                  </a:cubicBezTo>
                  <a:lnTo>
                    <a:pt x="223" y="918"/>
                  </a:lnTo>
                  <a:cubicBezTo>
                    <a:pt x="223" y="918"/>
                    <a:pt x="113" y="739"/>
                    <a:pt x="150" y="658"/>
                  </a:cubicBezTo>
                  <a:lnTo>
                    <a:pt x="150" y="658"/>
                  </a:lnTo>
                  <a:cubicBezTo>
                    <a:pt x="186" y="577"/>
                    <a:pt x="505" y="0"/>
                    <a:pt x="1461" y="128"/>
                  </a:cubicBezTo>
                  <a:lnTo>
                    <a:pt x="1461" y="128"/>
                  </a:lnTo>
                  <a:cubicBezTo>
                    <a:pt x="2415" y="255"/>
                    <a:pt x="2467" y="1193"/>
                    <a:pt x="2467" y="1193"/>
                  </a:cubicBezTo>
                  <a:lnTo>
                    <a:pt x="2467" y="1193"/>
                  </a:lnTo>
                  <a:cubicBezTo>
                    <a:pt x="2467" y="1193"/>
                    <a:pt x="2441" y="1925"/>
                    <a:pt x="2412" y="2060"/>
                  </a:cubicBezTo>
                  <a:lnTo>
                    <a:pt x="2361" y="2053"/>
                  </a:lnTo>
                  <a:lnTo>
                    <a:pt x="2258" y="1162"/>
                  </a:lnTo>
                  <a:lnTo>
                    <a:pt x="2258" y="1162"/>
                  </a:lnTo>
                  <a:cubicBezTo>
                    <a:pt x="2258" y="1162"/>
                    <a:pt x="2141" y="1382"/>
                    <a:pt x="1786" y="1255"/>
                  </a:cubicBezTo>
                  <a:lnTo>
                    <a:pt x="1786" y="1255"/>
                  </a:lnTo>
                  <a:cubicBezTo>
                    <a:pt x="1431" y="1127"/>
                    <a:pt x="999" y="523"/>
                    <a:pt x="344" y="933"/>
                  </a:cubicBezTo>
                  <a:lnTo>
                    <a:pt x="344" y="933"/>
                  </a:lnTo>
                  <a:cubicBezTo>
                    <a:pt x="344" y="933"/>
                    <a:pt x="242" y="1069"/>
                    <a:pt x="238" y="1130"/>
                  </a:cubicBezTo>
                  <a:lnTo>
                    <a:pt x="238" y="1130"/>
                  </a:lnTo>
                  <a:cubicBezTo>
                    <a:pt x="234" y="1193"/>
                    <a:pt x="128" y="1859"/>
                    <a:pt x="172" y="2033"/>
                  </a:cubicBezTo>
                  <a:lnTo>
                    <a:pt x="116" y="1975"/>
                  </a:ln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3" name="Freeform 31">
              <a:extLst>
                <a:ext uri="{FF2B5EF4-FFF2-40B4-BE49-F238E27FC236}">
                  <a16:creationId xmlns:a16="http://schemas.microsoft.com/office/drawing/2014/main" id="{8C2F65FF-C9CB-E94D-8B8C-EDB4EEB04746}"/>
                </a:ext>
              </a:extLst>
            </p:cNvPr>
            <p:cNvSpPr>
              <a:spLocks noChangeArrowheads="1"/>
            </p:cNvSpPr>
            <p:nvPr/>
          </p:nvSpPr>
          <p:spPr bwMode="auto">
            <a:xfrm>
              <a:off x="4735513" y="1012825"/>
              <a:ext cx="274637" cy="66675"/>
            </a:xfrm>
            <a:custGeom>
              <a:avLst/>
              <a:gdLst>
                <a:gd name="T0" fmla="*/ 53 w 763"/>
                <a:gd name="T1" fmla="*/ 183 h 184"/>
                <a:gd name="T2" fmla="*/ 53 w 763"/>
                <a:gd name="T3" fmla="*/ 183 h 184"/>
                <a:gd name="T4" fmla="*/ 12 w 763"/>
                <a:gd name="T5" fmla="*/ 156 h 184"/>
                <a:gd name="T6" fmla="*/ 12 w 763"/>
                <a:gd name="T7" fmla="*/ 156 h 184"/>
                <a:gd name="T8" fmla="*/ 33 w 763"/>
                <a:gd name="T9" fmla="*/ 91 h 184"/>
                <a:gd name="T10" fmla="*/ 33 w 763"/>
                <a:gd name="T11" fmla="*/ 91 h 184"/>
                <a:gd name="T12" fmla="*/ 231 w 763"/>
                <a:gd name="T13" fmla="*/ 30 h 184"/>
                <a:gd name="T14" fmla="*/ 231 w 763"/>
                <a:gd name="T15" fmla="*/ 30 h 184"/>
                <a:gd name="T16" fmla="*/ 724 w 763"/>
                <a:gd name="T17" fmla="*/ 64 h 184"/>
                <a:gd name="T18" fmla="*/ 724 w 763"/>
                <a:gd name="T19" fmla="*/ 64 h 184"/>
                <a:gd name="T20" fmla="*/ 755 w 763"/>
                <a:gd name="T21" fmla="*/ 123 h 184"/>
                <a:gd name="T22" fmla="*/ 755 w 763"/>
                <a:gd name="T23" fmla="*/ 123 h 184"/>
                <a:gd name="T24" fmla="*/ 697 w 763"/>
                <a:gd name="T25" fmla="*/ 156 h 184"/>
                <a:gd name="T26" fmla="*/ 697 w 763"/>
                <a:gd name="T27" fmla="*/ 156 h 184"/>
                <a:gd name="T28" fmla="*/ 73 w 763"/>
                <a:gd name="T29" fmla="*/ 179 h 184"/>
                <a:gd name="T30" fmla="*/ 73 w 763"/>
                <a:gd name="T31" fmla="*/ 179 h 184"/>
                <a:gd name="T32" fmla="*/ 53 w 763"/>
                <a:gd name="T33"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3" h="184">
                  <a:moveTo>
                    <a:pt x="53" y="183"/>
                  </a:moveTo>
                  <a:lnTo>
                    <a:pt x="53" y="183"/>
                  </a:lnTo>
                  <a:cubicBezTo>
                    <a:pt x="36" y="183"/>
                    <a:pt x="20" y="173"/>
                    <a:pt x="12" y="156"/>
                  </a:cubicBezTo>
                  <a:lnTo>
                    <a:pt x="12" y="156"/>
                  </a:lnTo>
                  <a:cubicBezTo>
                    <a:pt x="0" y="132"/>
                    <a:pt x="10" y="103"/>
                    <a:pt x="33" y="91"/>
                  </a:cubicBezTo>
                  <a:lnTo>
                    <a:pt x="33" y="91"/>
                  </a:lnTo>
                  <a:cubicBezTo>
                    <a:pt x="36" y="90"/>
                    <a:pt x="109" y="52"/>
                    <a:pt x="231" y="30"/>
                  </a:cubicBezTo>
                  <a:lnTo>
                    <a:pt x="231" y="30"/>
                  </a:lnTo>
                  <a:cubicBezTo>
                    <a:pt x="342" y="10"/>
                    <a:pt x="518" y="0"/>
                    <a:pt x="724" y="64"/>
                  </a:cubicBezTo>
                  <a:lnTo>
                    <a:pt x="724" y="64"/>
                  </a:lnTo>
                  <a:cubicBezTo>
                    <a:pt x="747" y="71"/>
                    <a:pt x="762" y="98"/>
                    <a:pt x="755" y="123"/>
                  </a:cubicBezTo>
                  <a:lnTo>
                    <a:pt x="755" y="123"/>
                  </a:lnTo>
                  <a:cubicBezTo>
                    <a:pt x="747" y="150"/>
                    <a:pt x="722" y="164"/>
                    <a:pt x="697" y="156"/>
                  </a:cubicBezTo>
                  <a:lnTo>
                    <a:pt x="697" y="156"/>
                  </a:lnTo>
                  <a:cubicBezTo>
                    <a:pt x="337" y="45"/>
                    <a:pt x="76" y="177"/>
                    <a:pt x="73" y="179"/>
                  </a:cubicBezTo>
                  <a:lnTo>
                    <a:pt x="73" y="179"/>
                  </a:lnTo>
                  <a:cubicBezTo>
                    <a:pt x="67" y="182"/>
                    <a:pt x="60" y="183"/>
                    <a:pt x="53" y="183"/>
                  </a:cubicBez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4" name="Freeform 32">
              <a:extLst>
                <a:ext uri="{FF2B5EF4-FFF2-40B4-BE49-F238E27FC236}">
                  <a16:creationId xmlns:a16="http://schemas.microsoft.com/office/drawing/2014/main" id="{55255926-9C95-2B41-BABA-D5280ECC4DE0}"/>
                </a:ext>
              </a:extLst>
            </p:cNvPr>
            <p:cNvSpPr>
              <a:spLocks noChangeArrowheads="1"/>
            </p:cNvSpPr>
            <p:nvPr/>
          </p:nvSpPr>
          <p:spPr bwMode="auto">
            <a:xfrm>
              <a:off x="5129213" y="1012825"/>
              <a:ext cx="274637" cy="66675"/>
            </a:xfrm>
            <a:custGeom>
              <a:avLst/>
              <a:gdLst>
                <a:gd name="T0" fmla="*/ 708 w 761"/>
                <a:gd name="T1" fmla="*/ 183 h 184"/>
                <a:gd name="T2" fmla="*/ 708 w 761"/>
                <a:gd name="T3" fmla="*/ 183 h 184"/>
                <a:gd name="T4" fmla="*/ 687 w 761"/>
                <a:gd name="T5" fmla="*/ 179 h 184"/>
                <a:gd name="T6" fmla="*/ 687 w 761"/>
                <a:gd name="T7" fmla="*/ 179 h 184"/>
                <a:gd name="T8" fmla="*/ 510 w 761"/>
                <a:gd name="T9" fmla="*/ 125 h 184"/>
                <a:gd name="T10" fmla="*/ 510 w 761"/>
                <a:gd name="T11" fmla="*/ 125 h 184"/>
                <a:gd name="T12" fmla="*/ 64 w 761"/>
                <a:gd name="T13" fmla="*/ 156 h 184"/>
                <a:gd name="T14" fmla="*/ 64 w 761"/>
                <a:gd name="T15" fmla="*/ 156 h 184"/>
                <a:gd name="T16" fmla="*/ 7 w 761"/>
                <a:gd name="T17" fmla="*/ 123 h 184"/>
                <a:gd name="T18" fmla="*/ 7 w 761"/>
                <a:gd name="T19" fmla="*/ 123 h 184"/>
                <a:gd name="T20" fmla="*/ 38 w 761"/>
                <a:gd name="T21" fmla="*/ 64 h 184"/>
                <a:gd name="T22" fmla="*/ 38 w 761"/>
                <a:gd name="T23" fmla="*/ 64 h 184"/>
                <a:gd name="T24" fmla="*/ 530 w 761"/>
                <a:gd name="T25" fmla="*/ 30 h 184"/>
                <a:gd name="T26" fmla="*/ 530 w 761"/>
                <a:gd name="T27" fmla="*/ 30 h 184"/>
                <a:gd name="T28" fmla="*/ 728 w 761"/>
                <a:gd name="T29" fmla="*/ 91 h 184"/>
                <a:gd name="T30" fmla="*/ 728 w 761"/>
                <a:gd name="T31" fmla="*/ 91 h 184"/>
                <a:gd name="T32" fmla="*/ 749 w 761"/>
                <a:gd name="T33" fmla="*/ 156 h 184"/>
                <a:gd name="T34" fmla="*/ 749 w 761"/>
                <a:gd name="T35" fmla="*/ 156 h 184"/>
                <a:gd name="T36" fmla="*/ 708 w 761"/>
                <a:gd name="T37"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1" h="184">
                  <a:moveTo>
                    <a:pt x="708" y="183"/>
                  </a:moveTo>
                  <a:lnTo>
                    <a:pt x="708" y="183"/>
                  </a:lnTo>
                  <a:cubicBezTo>
                    <a:pt x="701" y="183"/>
                    <a:pt x="694" y="182"/>
                    <a:pt x="687" y="179"/>
                  </a:cubicBezTo>
                  <a:lnTo>
                    <a:pt x="687" y="179"/>
                  </a:lnTo>
                  <a:cubicBezTo>
                    <a:pt x="686" y="178"/>
                    <a:pt x="620" y="145"/>
                    <a:pt x="510" y="125"/>
                  </a:cubicBezTo>
                  <a:lnTo>
                    <a:pt x="510" y="125"/>
                  </a:lnTo>
                  <a:cubicBezTo>
                    <a:pt x="409" y="108"/>
                    <a:pt x="251" y="99"/>
                    <a:pt x="64" y="156"/>
                  </a:cubicBezTo>
                  <a:lnTo>
                    <a:pt x="64" y="156"/>
                  </a:lnTo>
                  <a:cubicBezTo>
                    <a:pt x="40" y="164"/>
                    <a:pt x="14" y="150"/>
                    <a:pt x="7" y="123"/>
                  </a:cubicBezTo>
                  <a:lnTo>
                    <a:pt x="7" y="123"/>
                  </a:lnTo>
                  <a:cubicBezTo>
                    <a:pt x="0" y="98"/>
                    <a:pt x="14" y="71"/>
                    <a:pt x="38" y="64"/>
                  </a:cubicBezTo>
                  <a:lnTo>
                    <a:pt x="38" y="64"/>
                  </a:lnTo>
                  <a:cubicBezTo>
                    <a:pt x="244" y="0"/>
                    <a:pt x="418" y="10"/>
                    <a:pt x="530" y="30"/>
                  </a:cubicBezTo>
                  <a:lnTo>
                    <a:pt x="530" y="30"/>
                  </a:lnTo>
                  <a:cubicBezTo>
                    <a:pt x="651" y="52"/>
                    <a:pt x="725" y="90"/>
                    <a:pt x="728" y="91"/>
                  </a:cubicBezTo>
                  <a:lnTo>
                    <a:pt x="728" y="91"/>
                  </a:lnTo>
                  <a:cubicBezTo>
                    <a:pt x="751" y="103"/>
                    <a:pt x="760" y="132"/>
                    <a:pt x="749" y="156"/>
                  </a:cubicBezTo>
                  <a:lnTo>
                    <a:pt x="749" y="156"/>
                  </a:lnTo>
                  <a:cubicBezTo>
                    <a:pt x="741" y="173"/>
                    <a:pt x="724" y="183"/>
                    <a:pt x="708" y="183"/>
                  </a:cubicBez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5" name="Freeform 33">
              <a:extLst>
                <a:ext uri="{FF2B5EF4-FFF2-40B4-BE49-F238E27FC236}">
                  <a16:creationId xmlns:a16="http://schemas.microsoft.com/office/drawing/2014/main" id="{9BF91D6E-2856-1B46-BEA1-AEAC7D3CE2FE}"/>
                </a:ext>
              </a:extLst>
            </p:cNvPr>
            <p:cNvSpPr>
              <a:spLocks noChangeArrowheads="1"/>
            </p:cNvSpPr>
            <p:nvPr/>
          </p:nvSpPr>
          <p:spPr bwMode="auto">
            <a:xfrm>
              <a:off x="4660900" y="1220788"/>
              <a:ext cx="841375" cy="550862"/>
            </a:xfrm>
            <a:custGeom>
              <a:avLst/>
              <a:gdLst>
                <a:gd name="T0" fmla="*/ 2287 w 2336"/>
                <a:gd name="T1" fmla="*/ 24 h 1528"/>
                <a:gd name="T2" fmla="*/ 2287 w 2336"/>
                <a:gd name="T3" fmla="*/ 24 h 1528"/>
                <a:gd name="T4" fmla="*/ 1708 w 2336"/>
                <a:gd name="T5" fmla="*/ 757 h 1528"/>
                <a:gd name="T6" fmla="*/ 1708 w 2336"/>
                <a:gd name="T7" fmla="*/ 757 h 1528"/>
                <a:gd name="T8" fmla="*/ 1489 w 2336"/>
                <a:gd name="T9" fmla="*/ 577 h 1528"/>
                <a:gd name="T10" fmla="*/ 1489 w 2336"/>
                <a:gd name="T11" fmla="*/ 577 h 1528"/>
                <a:gd name="T12" fmla="*/ 1273 w 2336"/>
                <a:gd name="T13" fmla="*/ 539 h 1528"/>
                <a:gd name="T14" fmla="*/ 1273 w 2336"/>
                <a:gd name="T15" fmla="*/ 539 h 1528"/>
                <a:gd name="T16" fmla="*/ 1216 w 2336"/>
                <a:gd name="T17" fmla="*/ 537 h 1528"/>
                <a:gd name="T18" fmla="*/ 1146 w 2336"/>
                <a:gd name="T19" fmla="*/ 537 h 1528"/>
                <a:gd name="T20" fmla="*/ 1146 w 2336"/>
                <a:gd name="T21" fmla="*/ 537 h 1528"/>
                <a:gd name="T22" fmla="*/ 1089 w 2336"/>
                <a:gd name="T23" fmla="*/ 539 h 1528"/>
                <a:gd name="T24" fmla="*/ 1089 w 2336"/>
                <a:gd name="T25" fmla="*/ 539 h 1528"/>
                <a:gd name="T26" fmla="*/ 878 w 2336"/>
                <a:gd name="T27" fmla="*/ 576 h 1528"/>
                <a:gd name="T28" fmla="*/ 878 w 2336"/>
                <a:gd name="T29" fmla="*/ 576 h 1528"/>
                <a:gd name="T30" fmla="*/ 654 w 2336"/>
                <a:gd name="T31" fmla="*/ 756 h 1528"/>
                <a:gd name="T32" fmla="*/ 654 w 2336"/>
                <a:gd name="T33" fmla="*/ 756 h 1528"/>
                <a:gd name="T34" fmla="*/ 74 w 2336"/>
                <a:gd name="T35" fmla="*/ 24 h 1528"/>
                <a:gd name="T36" fmla="*/ 26 w 2336"/>
                <a:gd name="T37" fmla="*/ 0 h 1528"/>
                <a:gd name="T38" fmla="*/ 26 w 2336"/>
                <a:gd name="T39" fmla="*/ 0 h 1528"/>
                <a:gd name="T40" fmla="*/ 1062 w 2336"/>
                <a:gd name="T41" fmla="*/ 1412 h 1528"/>
                <a:gd name="T42" fmla="*/ 1157 w 2336"/>
                <a:gd name="T43" fmla="*/ 1462 h 1528"/>
                <a:gd name="T44" fmla="*/ 1157 w 2336"/>
                <a:gd name="T45" fmla="*/ 1462 h 1528"/>
                <a:gd name="T46" fmla="*/ 1157 w 2336"/>
                <a:gd name="T47" fmla="*/ 1462 h 1528"/>
                <a:gd name="T48" fmla="*/ 1157 w 2336"/>
                <a:gd name="T49" fmla="*/ 1462 h 1528"/>
                <a:gd name="T50" fmla="*/ 1154 w 2336"/>
                <a:gd name="T51" fmla="*/ 1525 h 1528"/>
                <a:gd name="T52" fmla="*/ 1154 w 2336"/>
                <a:gd name="T53" fmla="*/ 1525 h 1528"/>
                <a:gd name="T54" fmla="*/ 1184 w 2336"/>
                <a:gd name="T55" fmla="*/ 1463 h 1528"/>
                <a:gd name="T56" fmla="*/ 1184 w 2336"/>
                <a:gd name="T57" fmla="*/ 1463 h 1528"/>
                <a:gd name="T58" fmla="*/ 2335 w 2336"/>
                <a:gd name="T59" fmla="*/ 0 h 1528"/>
                <a:gd name="T60" fmla="*/ 2287 w 2336"/>
                <a:gd name="T61" fmla="*/ 2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6" h="1528">
                  <a:moveTo>
                    <a:pt x="2287" y="24"/>
                  </a:moveTo>
                  <a:lnTo>
                    <a:pt x="2287" y="24"/>
                  </a:lnTo>
                  <a:cubicBezTo>
                    <a:pt x="2129" y="580"/>
                    <a:pt x="1840" y="721"/>
                    <a:pt x="1708" y="757"/>
                  </a:cubicBezTo>
                  <a:lnTo>
                    <a:pt x="1708" y="757"/>
                  </a:lnTo>
                  <a:cubicBezTo>
                    <a:pt x="1698" y="726"/>
                    <a:pt x="1658" y="620"/>
                    <a:pt x="1489" y="577"/>
                  </a:cubicBezTo>
                  <a:lnTo>
                    <a:pt x="1489" y="577"/>
                  </a:lnTo>
                  <a:cubicBezTo>
                    <a:pt x="1418" y="556"/>
                    <a:pt x="1336" y="539"/>
                    <a:pt x="1273" y="539"/>
                  </a:cubicBezTo>
                  <a:lnTo>
                    <a:pt x="1273" y="539"/>
                  </a:lnTo>
                  <a:cubicBezTo>
                    <a:pt x="1255" y="539"/>
                    <a:pt x="1236" y="537"/>
                    <a:pt x="1216" y="537"/>
                  </a:cubicBezTo>
                  <a:lnTo>
                    <a:pt x="1146" y="537"/>
                  </a:lnTo>
                  <a:lnTo>
                    <a:pt x="1146" y="537"/>
                  </a:lnTo>
                  <a:cubicBezTo>
                    <a:pt x="1126" y="537"/>
                    <a:pt x="1108" y="539"/>
                    <a:pt x="1089" y="539"/>
                  </a:cubicBezTo>
                  <a:lnTo>
                    <a:pt x="1089" y="539"/>
                  </a:lnTo>
                  <a:cubicBezTo>
                    <a:pt x="1028" y="539"/>
                    <a:pt x="948" y="556"/>
                    <a:pt x="878" y="576"/>
                  </a:cubicBezTo>
                  <a:lnTo>
                    <a:pt x="878" y="576"/>
                  </a:lnTo>
                  <a:cubicBezTo>
                    <a:pt x="705" y="618"/>
                    <a:pt x="663" y="725"/>
                    <a:pt x="654" y="756"/>
                  </a:cubicBezTo>
                  <a:lnTo>
                    <a:pt x="654" y="756"/>
                  </a:lnTo>
                  <a:cubicBezTo>
                    <a:pt x="521" y="720"/>
                    <a:pt x="233" y="579"/>
                    <a:pt x="74" y="24"/>
                  </a:cubicBezTo>
                  <a:lnTo>
                    <a:pt x="26" y="0"/>
                  </a:lnTo>
                  <a:lnTo>
                    <a:pt x="26" y="0"/>
                  </a:lnTo>
                  <a:cubicBezTo>
                    <a:pt x="26" y="0"/>
                    <a:pt x="0" y="1399"/>
                    <a:pt x="1062" y="1412"/>
                  </a:cubicBezTo>
                  <a:lnTo>
                    <a:pt x="1157" y="1462"/>
                  </a:lnTo>
                  <a:lnTo>
                    <a:pt x="1157" y="1462"/>
                  </a:lnTo>
                  <a:cubicBezTo>
                    <a:pt x="1157" y="1462"/>
                    <a:pt x="1155" y="1462"/>
                    <a:pt x="1157" y="1462"/>
                  </a:cubicBezTo>
                  <a:lnTo>
                    <a:pt x="1157" y="1462"/>
                  </a:lnTo>
                  <a:cubicBezTo>
                    <a:pt x="1157" y="1462"/>
                    <a:pt x="1128" y="1326"/>
                    <a:pt x="1154" y="1525"/>
                  </a:cubicBezTo>
                  <a:lnTo>
                    <a:pt x="1154" y="1525"/>
                  </a:lnTo>
                  <a:cubicBezTo>
                    <a:pt x="1154" y="1527"/>
                    <a:pt x="1184" y="1463"/>
                    <a:pt x="1184" y="1463"/>
                  </a:cubicBezTo>
                  <a:lnTo>
                    <a:pt x="1184" y="1463"/>
                  </a:lnTo>
                  <a:cubicBezTo>
                    <a:pt x="2244" y="1450"/>
                    <a:pt x="2335" y="0"/>
                    <a:pt x="2335" y="0"/>
                  </a:cubicBezTo>
                  <a:lnTo>
                    <a:pt x="2287" y="24"/>
                  </a:ln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6" name="Freeform 34">
              <a:extLst>
                <a:ext uri="{FF2B5EF4-FFF2-40B4-BE49-F238E27FC236}">
                  <a16:creationId xmlns:a16="http://schemas.microsoft.com/office/drawing/2014/main" id="{1B78670D-A323-6A4D-8774-0F1796CD6CEE}"/>
                </a:ext>
              </a:extLst>
            </p:cNvPr>
            <p:cNvSpPr>
              <a:spLocks noChangeArrowheads="1"/>
            </p:cNvSpPr>
            <p:nvPr/>
          </p:nvSpPr>
          <p:spPr bwMode="auto">
            <a:xfrm>
              <a:off x="4986338" y="1336675"/>
              <a:ext cx="90487" cy="66675"/>
            </a:xfrm>
            <a:custGeom>
              <a:avLst/>
              <a:gdLst>
                <a:gd name="T0" fmla="*/ 251 w 252"/>
                <a:gd name="T1" fmla="*/ 92 h 184"/>
                <a:gd name="T2" fmla="*/ 251 w 252"/>
                <a:gd name="T3" fmla="*/ 92 h 184"/>
                <a:gd name="T4" fmla="*/ 125 w 252"/>
                <a:gd name="T5" fmla="*/ 183 h 184"/>
                <a:gd name="T6" fmla="*/ 125 w 252"/>
                <a:gd name="T7" fmla="*/ 183 h 184"/>
                <a:gd name="T8" fmla="*/ 0 w 252"/>
                <a:gd name="T9" fmla="*/ 92 h 184"/>
                <a:gd name="T10" fmla="*/ 0 w 252"/>
                <a:gd name="T11" fmla="*/ 92 h 184"/>
                <a:gd name="T12" fmla="*/ 125 w 252"/>
                <a:gd name="T13" fmla="*/ 0 h 184"/>
                <a:gd name="T14" fmla="*/ 125 w 252"/>
                <a:gd name="T15" fmla="*/ 0 h 184"/>
                <a:gd name="T16" fmla="*/ 251 w 252"/>
                <a:gd name="T17"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4">
                  <a:moveTo>
                    <a:pt x="251" y="92"/>
                  </a:moveTo>
                  <a:lnTo>
                    <a:pt x="251" y="92"/>
                  </a:lnTo>
                  <a:cubicBezTo>
                    <a:pt x="251" y="142"/>
                    <a:pt x="195" y="183"/>
                    <a:pt x="125" y="183"/>
                  </a:cubicBezTo>
                  <a:lnTo>
                    <a:pt x="125" y="183"/>
                  </a:lnTo>
                  <a:cubicBezTo>
                    <a:pt x="56" y="183"/>
                    <a:pt x="0" y="142"/>
                    <a:pt x="0" y="92"/>
                  </a:cubicBezTo>
                  <a:lnTo>
                    <a:pt x="0" y="92"/>
                  </a:lnTo>
                  <a:cubicBezTo>
                    <a:pt x="0" y="41"/>
                    <a:pt x="56" y="0"/>
                    <a:pt x="125" y="0"/>
                  </a:cubicBezTo>
                  <a:lnTo>
                    <a:pt x="125" y="0"/>
                  </a:lnTo>
                  <a:cubicBezTo>
                    <a:pt x="195" y="0"/>
                    <a:pt x="251" y="41"/>
                    <a:pt x="251" y="92"/>
                  </a:cubicBez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7" name="Freeform 35">
              <a:extLst>
                <a:ext uri="{FF2B5EF4-FFF2-40B4-BE49-F238E27FC236}">
                  <a16:creationId xmlns:a16="http://schemas.microsoft.com/office/drawing/2014/main" id="{E6C91CB1-0096-2F48-91BE-0C9F2317EC92}"/>
                </a:ext>
              </a:extLst>
            </p:cNvPr>
            <p:cNvSpPr>
              <a:spLocks noChangeArrowheads="1"/>
            </p:cNvSpPr>
            <p:nvPr/>
          </p:nvSpPr>
          <p:spPr bwMode="auto">
            <a:xfrm>
              <a:off x="5102225" y="1336675"/>
              <a:ext cx="90488" cy="66675"/>
            </a:xfrm>
            <a:custGeom>
              <a:avLst/>
              <a:gdLst>
                <a:gd name="T0" fmla="*/ 251 w 252"/>
                <a:gd name="T1" fmla="*/ 92 h 184"/>
                <a:gd name="T2" fmla="*/ 251 w 252"/>
                <a:gd name="T3" fmla="*/ 92 h 184"/>
                <a:gd name="T4" fmla="*/ 126 w 252"/>
                <a:gd name="T5" fmla="*/ 183 h 184"/>
                <a:gd name="T6" fmla="*/ 126 w 252"/>
                <a:gd name="T7" fmla="*/ 183 h 184"/>
                <a:gd name="T8" fmla="*/ 0 w 252"/>
                <a:gd name="T9" fmla="*/ 92 h 184"/>
                <a:gd name="T10" fmla="*/ 0 w 252"/>
                <a:gd name="T11" fmla="*/ 92 h 184"/>
                <a:gd name="T12" fmla="*/ 126 w 252"/>
                <a:gd name="T13" fmla="*/ 0 h 184"/>
                <a:gd name="T14" fmla="*/ 126 w 252"/>
                <a:gd name="T15" fmla="*/ 0 h 184"/>
                <a:gd name="T16" fmla="*/ 251 w 252"/>
                <a:gd name="T17"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4">
                  <a:moveTo>
                    <a:pt x="251" y="92"/>
                  </a:moveTo>
                  <a:lnTo>
                    <a:pt x="251" y="92"/>
                  </a:lnTo>
                  <a:cubicBezTo>
                    <a:pt x="251" y="142"/>
                    <a:pt x="195" y="183"/>
                    <a:pt x="126" y="183"/>
                  </a:cubicBezTo>
                  <a:lnTo>
                    <a:pt x="126" y="183"/>
                  </a:lnTo>
                  <a:cubicBezTo>
                    <a:pt x="57" y="183"/>
                    <a:pt x="0" y="142"/>
                    <a:pt x="0" y="92"/>
                  </a:cubicBezTo>
                  <a:lnTo>
                    <a:pt x="0" y="92"/>
                  </a:lnTo>
                  <a:cubicBezTo>
                    <a:pt x="0" y="41"/>
                    <a:pt x="57" y="0"/>
                    <a:pt x="126" y="0"/>
                  </a:cubicBezTo>
                  <a:lnTo>
                    <a:pt x="126" y="0"/>
                  </a:lnTo>
                  <a:cubicBezTo>
                    <a:pt x="195" y="0"/>
                    <a:pt x="251" y="41"/>
                    <a:pt x="251" y="92"/>
                  </a:cubicBezTo>
                </a:path>
              </a:pathLst>
            </a:custGeom>
            <a:solidFill>
              <a:srgbClr val="EFD4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8" name="Freeform 36">
              <a:extLst>
                <a:ext uri="{FF2B5EF4-FFF2-40B4-BE49-F238E27FC236}">
                  <a16:creationId xmlns:a16="http://schemas.microsoft.com/office/drawing/2014/main" id="{E2A97267-0B91-454F-8E60-B72D959171E4}"/>
                </a:ext>
              </a:extLst>
            </p:cNvPr>
            <p:cNvSpPr>
              <a:spLocks noChangeArrowheads="1"/>
            </p:cNvSpPr>
            <p:nvPr/>
          </p:nvSpPr>
          <p:spPr bwMode="auto">
            <a:xfrm>
              <a:off x="5043488" y="1354138"/>
              <a:ext cx="44450" cy="66675"/>
            </a:xfrm>
            <a:custGeom>
              <a:avLst/>
              <a:gdLst>
                <a:gd name="T0" fmla="*/ 0 w 123"/>
                <a:gd name="T1" fmla="*/ 92 h 185"/>
                <a:gd name="T2" fmla="*/ 0 w 123"/>
                <a:gd name="T3" fmla="*/ 92 h 185"/>
                <a:gd name="T4" fmla="*/ 122 w 123"/>
                <a:gd name="T5" fmla="*/ 184 h 185"/>
                <a:gd name="T6" fmla="*/ 122 w 123"/>
                <a:gd name="T7" fmla="*/ 0 h 185"/>
                <a:gd name="T8" fmla="*/ 122 w 123"/>
                <a:gd name="T9" fmla="*/ 0 h 185"/>
                <a:gd name="T10" fmla="*/ 0 w 123"/>
                <a:gd name="T11" fmla="*/ 92 h 185"/>
              </a:gdLst>
              <a:ahLst/>
              <a:cxnLst>
                <a:cxn ang="0">
                  <a:pos x="T0" y="T1"/>
                </a:cxn>
                <a:cxn ang="0">
                  <a:pos x="T2" y="T3"/>
                </a:cxn>
                <a:cxn ang="0">
                  <a:pos x="T4" y="T5"/>
                </a:cxn>
                <a:cxn ang="0">
                  <a:pos x="T6" y="T7"/>
                </a:cxn>
                <a:cxn ang="0">
                  <a:pos x="T8" y="T9"/>
                </a:cxn>
                <a:cxn ang="0">
                  <a:pos x="T10" y="T11"/>
                </a:cxn>
              </a:cxnLst>
              <a:rect l="0" t="0" r="r" b="b"/>
              <a:pathLst>
                <a:path w="123" h="185">
                  <a:moveTo>
                    <a:pt x="0" y="92"/>
                  </a:moveTo>
                  <a:lnTo>
                    <a:pt x="0" y="92"/>
                  </a:lnTo>
                  <a:cubicBezTo>
                    <a:pt x="0" y="142"/>
                    <a:pt x="54" y="182"/>
                    <a:pt x="122" y="184"/>
                  </a:cubicBezTo>
                  <a:lnTo>
                    <a:pt x="122" y="0"/>
                  </a:lnTo>
                  <a:lnTo>
                    <a:pt x="122" y="0"/>
                  </a:lnTo>
                  <a:cubicBezTo>
                    <a:pt x="54" y="2"/>
                    <a:pt x="0" y="43"/>
                    <a:pt x="0" y="92"/>
                  </a:cubicBez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69" name="Freeform 37">
              <a:extLst>
                <a:ext uri="{FF2B5EF4-FFF2-40B4-BE49-F238E27FC236}">
                  <a16:creationId xmlns:a16="http://schemas.microsoft.com/office/drawing/2014/main" id="{203F724D-38A3-D14D-99CD-B97F58D4EC26}"/>
                </a:ext>
              </a:extLst>
            </p:cNvPr>
            <p:cNvSpPr>
              <a:spLocks noChangeArrowheads="1"/>
            </p:cNvSpPr>
            <p:nvPr/>
          </p:nvSpPr>
          <p:spPr bwMode="auto">
            <a:xfrm>
              <a:off x="5086350" y="1354138"/>
              <a:ext cx="46038" cy="66675"/>
            </a:xfrm>
            <a:custGeom>
              <a:avLst/>
              <a:gdLst>
                <a:gd name="T0" fmla="*/ 3 w 129"/>
                <a:gd name="T1" fmla="*/ 0 h 185"/>
                <a:gd name="T2" fmla="*/ 3 w 129"/>
                <a:gd name="T3" fmla="*/ 0 h 185"/>
                <a:gd name="T4" fmla="*/ 0 w 129"/>
                <a:gd name="T5" fmla="*/ 0 h 185"/>
                <a:gd name="T6" fmla="*/ 0 w 129"/>
                <a:gd name="T7" fmla="*/ 184 h 185"/>
                <a:gd name="T8" fmla="*/ 0 w 129"/>
                <a:gd name="T9" fmla="*/ 184 h 185"/>
                <a:gd name="T10" fmla="*/ 3 w 129"/>
                <a:gd name="T11" fmla="*/ 184 h 185"/>
                <a:gd name="T12" fmla="*/ 3 w 129"/>
                <a:gd name="T13" fmla="*/ 184 h 185"/>
                <a:gd name="T14" fmla="*/ 128 w 129"/>
                <a:gd name="T15" fmla="*/ 92 h 185"/>
                <a:gd name="T16" fmla="*/ 128 w 129"/>
                <a:gd name="T17" fmla="*/ 92 h 185"/>
                <a:gd name="T18" fmla="*/ 3 w 129"/>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85">
                  <a:moveTo>
                    <a:pt x="3" y="0"/>
                  </a:moveTo>
                  <a:lnTo>
                    <a:pt x="3" y="0"/>
                  </a:lnTo>
                  <a:cubicBezTo>
                    <a:pt x="2" y="0"/>
                    <a:pt x="1" y="0"/>
                    <a:pt x="0" y="0"/>
                  </a:cubicBezTo>
                  <a:lnTo>
                    <a:pt x="0" y="184"/>
                  </a:lnTo>
                  <a:lnTo>
                    <a:pt x="0" y="184"/>
                  </a:lnTo>
                  <a:cubicBezTo>
                    <a:pt x="1" y="184"/>
                    <a:pt x="2" y="184"/>
                    <a:pt x="3" y="184"/>
                  </a:cubicBezTo>
                  <a:lnTo>
                    <a:pt x="3" y="184"/>
                  </a:lnTo>
                  <a:cubicBezTo>
                    <a:pt x="72" y="184"/>
                    <a:pt x="128" y="142"/>
                    <a:pt x="128" y="92"/>
                  </a:cubicBezTo>
                  <a:lnTo>
                    <a:pt x="128" y="92"/>
                  </a:lnTo>
                  <a:cubicBezTo>
                    <a:pt x="128" y="41"/>
                    <a:pt x="72" y="0"/>
                    <a:pt x="3" y="0"/>
                  </a:cubicBezTo>
                </a:path>
              </a:pathLst>
            </a:custGeom>
            <a:solidFill>
              <a:srgbClr val="EFD4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0" name="Freeform 38">
              <a:extLst>
                <a:ext uri="{FF2B5EF4-FFF2-40B4-BE49-F238E27FC236}">
                  <a16:creationId xmlns:a16="http://schemas.microsoft.com/office/drawing/2014/main" id="{D9940567-8A86-FB4A-8037-B996EBB0426B}"/>
                </a:ext>
              </a:extLst>
            </p:cNvPr>
            <p:cNvSpPr>
              <a:spLocks noChangeArrowheads="1"/>
            </p:cNvSpPr>
            <p:nvPr/>
          </p:nvSpPr>
          <p:spPr bwMode="auto">
            <a:xfrm>
              <a:off x="4797425" y="1127125"/>
              <a:ext cx="169863" cy="77788"/>
            </a:xfrm>
            <a:custGeom>
              <a:avLst/>
              <a:gdLst>
                <a:gd name="T0" fmla="*/ 473 w 474"/>
                <a:gd name="T1" fmla="*/ 107 h 215"/>
                <a:gd name="T2" fmla="*/ 473 w 474"/>
                <a:gd name="T3" fmla="*/ 107 h 215"/>
                <a:gd name="T4" fmla="*/ 237 w 474"/>
                <a:gd name="T5" fmla="*/ 214 h 215"/>
                <a:gd name="T6" fmla="*/ 237 w 474"/>
                <a:gd name="T7" fmla="*/ 214 h 215"/>
                <a:gd name="T8" fmla="*/ 0 w 474"/>
                <a:gd name="T9" fmla="*/ 107 h 215"/>
                <a:gd name="T10" fmla="*/ 0 w 474"/>
                <a:gd name="T11" fmla="*/ 107 h 215"/>
                <a:gd name="T12" fmla="*/ 237 w 474"/>
                <a:gd name="T13" fmla="*/ 0 h 215"/>
                <a:gd name="T14" fmla="*/ 237 w 474"/>
                <a:gd name="T15" fmla="*/ 0 h 215"/>
                <a:gd name="T16" fmla="*/ 473 w 474"/>
                <a:gd name="T17"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215">
                  <a:moveTo>
                    <a:pt x="473" y="107"/>
                  </a:moveTo>
                  <a:lnTo>
                    <a:pt x="473" y="107"/>
                  </a:lnTo>
                  <a:cubicBezTo>
                    <a:pt x="473" y="107"/>
                    <a:pt x="367" y="214"/>
                    <a:pt x="237" y="214"/>
                  </a:cubicBezTo>
                  <a:lnTo>
                    <a:pt x="237" y="214"/>
                  </a:lnTo>
                  <a:cubicBezTo>
                    <a:pt x="106" y="214"/>
                    <a:pt x="0" y="107"/>
                    <a:pt x="0" y="107"/>
                  </a:cubicBezTo>
                  <a:lnTo>
                    <a:pt x="0" y="107"/>
                  </a:lnTo>
                  <a:cubicBezTo>
                    <a:pt x="0" y="107"/>
                    <a:pt x="106" y="0"/>
                    <a:pt x="237" y="0"/>
                  </a:cubicBezTo>
                  <a:lnTo>
                    <a:pt x="237" y="0"/>
                  </a:lnTo>
                  <a:cubicBezTo>
                    <a:pt x="367" y="0"/>
                    <a:pt x="473" y="107"/>
                    <a:pt x="473" y="10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1" name="Freeform 39">
              <a:extLst>
                <a:ext uri="{FF2B5EF4-FFF2-40B4-BE49-F238E27FC236}">
                  <a16:creationId xmlns:a16="http://schemas.microsoft.com/office/drawing/2014/main" id="{57CB44B5-A4D9-B547-903B-491A74D417A2}"/>
                </a:ext>
              </a:extLst>
            </p:cNvPr>
            <p:cNvSpPr>
              <a:spLocks noChangeArrowheads="1"/>
            </p:cNvSpPr>
            <p:nvPr/>
          </p:nvSpPr>
          <p:spPr bwMode="auto">
            <a:xfrm>
              <a:off x="4845050" y="1130300"/>
              <a:ext cx="69850" cy="74613"/>
            </a:xfrm>
            <a:custGeom>
              <a:avLst/>
              <a:gdLst>
                <a:gd name="T0" fmla="*/ 194 w 195"/>
                <a:gd name="T1" fmla="*/ 102 h 206"/>
                <a:gd name="T2" fmla="*/ 194 w 195"/>
                <a:gd name="T3" fmla="*/ 102 h 206"/>
                <a:gd name="T4" fmla="*/ 97 w 195"/>
                <a:gd name="T5" fmla="*/ 205 h 206"/>
                <a:gd name="T6" fmla="*/ 97 w 195"/>
                <a:gd name="T7" fmla="*/ 205 h 206"/>
                <a:gd name="T8" fmla="*/ 0 w 195"/>
                <a:gd name="T9" fmla="*/ 102 h 206"/>
                <a:gd name="T10" fmla="*/ 0 w 195"/>
                <a:gd name="T11" fmla="*/ 102 h 206"/>
                <a:gd name="T12" fmla="*/ 97 w 195"/>
                <a:gd name="T13" fmla="*/ 0 h 206"/>
                <a:gd name="T14" fmla="*/ 97 w 195"/>
                <a:gd name="T15" fmla="*/ 0 h 206"/>
                <a:gd name="T16" fmla="*/ 194 w 195"/>
                <a:gd name="T17" fmla="*/ 10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06">
                  <a:moveTo>
                    <a:pt x="194" y="102"/>
                  </a:moveTo>
                  <a:lnTo>
                    <a:pt x="194" y="102"/>
                  </a:lnTo>
                  <a:cubicBezTo>
                    <a:pt x="194" y="159"/>
                    <a:pt x="151" y="205"/>
                    <a:pt x="97" y="205"/>
                  </a:cubicBezTo>
                  <a:lnTo>
                    <a:pt x="97" y="205"/>
                  </a:lnTo>
                  <a:cubicBezTo>
                    <a:pt x="44" y="205"/>
                    <a:pt x="0" y="159"/>
                    <a:pt x="0" y="102"/>
                  </a:cubicBezTo>
                  <a:lnTo>
                    <a:pt x="0" y="102"/>
                  </a:lnTo>
                  <a:cubicBezTo>
                    <a:pt x="0" y="46"/>
                    <a:pt x="44" y="0"/>
                    <a:pt x="97" y="0"/>
                  </a:cubicBezTo>
                  <a:lnTo>
                    <a:pt x="97" y="0"/>
                  </a:lnTo>
                  <a:cubicBezTo>
                    <a:pt x="151" y="0"/>
                    <a:pt x="194" y="46"/>
                    <a:pt x="194" y="102"/>
                  </a:cubicBezTo>
                </a:path>
              </a:pathLst>
            </a:custGeom>
            <a:solidFill>
              <a:srgbClr val="1D15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2" name="Freeform 40">
              <a:extLst>
                <a:ext uri="{FF2B5EF4-FFF2-40B4-BE49-F238E27FC236}">
                  <a16:creationId xmlns:a16="http://schemas.microsoft.com/office/drawing/2014/main" id="{7A09BE54-4338-864E-B9C6-F55E2E97B508}"/>
                </a:ext>
              </a:extLst>
            </p:cNvPr>
            <p:cNvSpPr>
              <a:spLocks noChangeArrowheads="1"/>
            </p:cNvSpPr>
            <p:nvPr/>
          </p:nvSpPr>
          <p:spPr bwMode="auto">
            <a:xfrm>
              <a:off x="4875213" y="1144588"/>
              <a:ext cx="23812" cy="25400"/>
            </a:xfrm>
            <a:custGeom>
              <a:avLst/>
              <a:gdLst>
                <a:gd name="T0" fmla="*/ 66 w 67"/>
                <a:gd name="T1" fmla="*/ 35 h 70"/>
                <a:gd name="T2" fmla="*/ 66 w 67"/>
                <a:gd name="T3" fmla="*/ 35 h 70"/>
                <a:gd name="T4" fmla="*/ 33 w 67"/>
                <a:gd name="T5" fmla="*/ 69 h 70"/>
                <a:gd name="T6" fmla="*/ 33 w 67"/>
                <a:gd name="T7" fmla="*/ 69 h 70"/>
                <a:gd name="T8" fmla="*/ 0 w 67"/>
                <a:gd name="T9" fmla="*/ 35 h 70"/>
                <a:gd name="T10" fmla="*/ 0 w 67"/>
                <a:gd name="T11" fmla="*/ 35 h 70"/>
                <a:gd name="T12" fmla="*/ 33 w 67"/>
                <a:gd name="T13" fmla="*/ 0 h 70"/>
                <a:gd name="T14" fmla="*/ 33 w 67"/>
                <a:gd name="T15" fmla="*/ 0 h 70"/>
                <a:gd name="T16" fmla="*/ 66 w 67"/>
                <a:gd name="T1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0">
                  <a:moveTo>
                    <a:pt x="66" y="35"/>
                  </a:moveTo>
                  <a:lnTo>
                    <a:pt x="66" y="35"/>
                  </a:lnTo>
                  <a:cubicBezTo>
                    <a:pt x="66" y="54"/>
                    <a:pt x="51" y="69"/>
                    <a:pt x="33" y="69"/>
                  </a:cubicBezTo>
                  <a:lnTo>
                    <a:pt x="33" y="69"/>
                  </a:lnTo>
                  <a:cubicBezTo>
                    <a:pt x="15" y="69"/>
                    <a:pt x="0" y="54"/>
                    <a:pt x="0" y="35"/>
                  </a:cubicBezTo>
                  <a:lnTo>
                    <a:pt x="0" y="35"/>
                  </a:lnTo>
                  <a:cubicBezTo>
                    <a:pt x="0" y="16"/>
                    <a:pt x="15" y="0"/>
                    <a:pt x="33" y="0"/>
                  </a:cubicBezTo>
                  <a:lnTo>
                    <a:pt x="33" y="0"/>
                  </a:lnTo>
                  <a:cubicBezTo>
                    <a:pt x="51" y="0"/>
                    <a:pt x="66" y="16"/>
                    <a:pt x="66" y="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3" name="Freeform 41">
              <a:extLst>
                <a:ext uri="{FF2B5EF4-FFF2-40B4-BE49-F238E27FC236}">
                  <a16:creationId xmlns:a16="http://schemas.microsoft.com/office/drawing/2014/main" id="{6EB6F0EF-CB29-F149-860C-2ACFF7632DBC}"/>
                </a:ext>
              </a:extLst>
            </p:cNvPr>
            <p:cNvSpPr>
              <a:spLocks noChangeArrowheads="1"/>
            </p:cNvSpPr>
            <p:nvPr/>
          </p:nvSpPr>
          <p:spPr bwMode="auto">
            <a:xfrm>
              <a:off x="5207000" y="1127125"/>
              <a:ext cx="169863" cy="77788"/>
            </a:xfrm>
            <a:custGeom>
              <a:avLst/>
              <a:gdLst>
                <a:gd name="T0" fmla="*/ 472 w 473"/>
                <a:gd name="T1" fmla="*/ 107 h 215"/>
                <a:gd name="T2" fmla="*/ 472 w 473"/>
                <a:gd name="T3" fmla="*/ 107 h 215"/>
                <a:gd name="T4" fmla="*/ 236 w 473"/>
                <a:gd name="T5" fmla="*/ 214 h 215"/>
                <a:gd name="T6" fmla="*/ 236 w 473"/>
                <a:gd name="T7" fmla="*/ 214 h 215"/>
                <a:gd name="T8" fmla="*/ 0 w 473"/>
                <a:gd name="T9" fmla="*/ 107 h 215"/>
                <a:gd name="T10" fmla="*/ 0 w 473"/>
                <a:gd name="T11" fmla="*/ 107 h 215"/>
                <a:gd name="T12" fmla="*/ 236 w 473"/>
                <a:gd name="T13" fmla="*/ 0 h 215"/>
                <a:gd name="T14" fmla="*/ 236 w 473"/>
                <a:gd name="T15" fmla="*/ 0 h 215"/>
                <a:gd name="T16" fmla="*/ 472 w 473"/>
                <a:gd name="T17"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215">
                  <a:moveTo>
                    <a:pt x="472" y="107"/>
                  </a:moveTo>
                  <a:lnTo>
                    <a:pt x="472" y="107"/>
                  </a:lnTo>
                  <a:cubicBezTo>
                    <a:pt x="472" y="107"/>
                    <a:pt x="366" y="214"/>
                    <a:pt x="236" y="214"/>
                  </a:cubicBezTo>
                  <a:lnTo>
                    <a:pt x="236" y="214"/>
                  </a:lnTo>
                  <a:cubicBezTo>
                    <a:pt x="105" y="214"/>
                    <a:pt x="0" y="107"/>
                    <a:pt x="0" y="107"/>
                  </a:cubicBezTo>
                  <a:lnTo>
                    <a:pt x="0" y="107"/>
                  </a:lnTo>
                  <a:cubicBezTo>
                    <a:pt x="0" y="107"/>
                    <a:pt x="105" y="0"/>
                    <a:pt x="236" y="0"/>
                  </a:cubicBezTo>
                  <a:lnTo>
                    <a:pt x="236" y="0"/>
                  </a:lnTo>
                  <a:cubicBezTo>
                    <a:pt x="366" y="0"/>
                    <a:pt x="472" y="107"/>
                    <a:pt x="472" y="10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4" name="Freeform 42">
              <a:extLst>
                <a:ext uri="{FF2B5EF4-FFF2-40B4-BE49-F238E27FC236}">
                  <a16:creationId xmlns:a16="http://schemas.microsoft.com/office/drawing/2014/main" id="{CE10A655-6592-254D-BAE7-6E24F585C734}"/>
                </a:ext>
              </a:extLst>
            </p:cNvPr>
            <p:cNvSpPr>
              <a:spLocks noChangeArrowheads="1"/>
            </p:cNvSpPr>
            <p:nvPr/>
          </p:nvSpPr>
          <p:spPr bwMode="auto">
            <a:xfrm>
              <a:off x="5257800" y="1130300"/>
              <a:ext cx="69850" cy="74613"/>
            </a:xfrm>
            <a:custGeom>
              <a:avLst/>
              <a:gdLst>
                <a:gd name="T0" fmla="*/ 193 w 194"/>
                <a:gd name="T1" fmla="*/ 102 h 206"/>
                <a:gd name="T2" fmla="*/ 193 w 194"/>
                <a:gd name="T3" fmla="*/ 102 h 206"/>
                <a:gd name="T4" fmla="*/ 96 w 194"/>
                <a:gd name="T5" fmla="*/ 205 h 206"/>
                <a:gd name="T6" fmla="*/ 96 w 194"/>
                <a:gd name="T7" fmla="*/ 205 h 206"/>
                <a:gd name="T8" fmla="*/ 0 w 194"/>
                <a:gd name="T9" fmla="*/ 102 h 206"/>
                <a:gd name="T10" fmla="*/ 0 w 194"/>
                <a:gd name="T11" fmla="*/ 102 h 206"/>
                <a:gd name="T12" fmla="*/ 96 w 194"/>
                <a:gd name="T13" fmla="*/ 0 h 206"/>
                <a:gd name="T14" fmla="*/ 96 w 194"/>
                <a:gd name="T15" fmla="*/ 0 h 206"/>
                <a:gd name="T16" fmla="*/ 193 w 194"/>
                <a:gd name="T17" fmla="*/ 10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06">
                  <a:moveTo>
                    <a:pt x="193" y="102"/>
                  </a:moveTo>
                  <a:lnTo>
                    <a:pt x="193" y="102"/>
                  </a:lnTo>
                  <a:cubicBezTo>
                    <a:pt x="193" y="159"/>
                    <a:pt x="150" y="205"/>
                    <a:pt x="96" y="205"/>
                  </a:cubicBezTo>
                  <a:lnTo>
                    <a:pt x="96" y="205"/>
                  </a:lnTo>
                  <a:cubicBezTo>
                    <a:pt x="43" y="205"/>
                    <a:pt x="0" y="159"/>
                    <a:pt x="0" y="102"/>
                  </a:cubicBezTo>
                  <a:lnTo>
                    <a:pt x="0" y="102"/>
                  </a:lnTo>
                  <a:cubicBezTo>
                    <a:pt x="0" y="46"/>
                    <a:pt x="43" y="0"/>
                    <a:pt x="96" y="0"/>
                  </a:cubicBezTo>
                  <a:lnTo>
                    <a:pt x="96" y="0"/>
                  </a:lnTo>
                  <a:cubicBezTo>
                    <a:pt x="150" y="0"/>
                    <a:pt x="193" y="46"/>
                    <a:pt x="193" y="102"/>
                  </a:cubicBezTo>
                </a:path>
              </a:pathLst>
            </a:custGeom>
            <a:solidFill>
              <a:srgbClr val="1D15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5" name="Freeform 43">
              <a:extLst>
                <a:ext uri="{FF2B5EF4-FFF2-40B4-BE49-F238E27FC236}">
                  <a16:creationId xmlns:a16="http://schemas.microsoft.com/office/drawing/2014/main" id="{2AB17085-26E3-E648-ADC6-43B43070435B}"/>
                </a:ext>
              </a:extLst>
            </p:cNvPr>
            <p:cNvSpPr>
              <a:spLocks noChangeArrowheads="1"/>
            </p:cNvSpPr>
            <p:nvPr/>
          </p:nvSpPr>
          <p:spPr bwMode="auto">
            <a:xfrm>
              <a:off x="5289550" y="1144588"/>
              <a:ext cx="23813" cy="25400"/>
            </a:xfrm>
            <a:custGeom>
              <a:avLst/>
              <a:gdLst>
                <a:gd name="T0" fmla="*/ 65 w 66"/>
                <a:gd name="T1" fmla="*/ 35 h 70"/>
                <a:gd name="T2" fmla="*/ 65 w 66"/>
                <a:gd name="T3" fmla="*/ 35 h 70"/>
                <a:gd name="T4" fmla="*/ 32 w 66"/>
                <a:gd name="T5" fmla="*/ 69 h 70"/>
                <a:gd name="T6" fmla="*/ 32 w 66"/>
                <a:gd name="T7" fmla="*/ 69 h 70"/>
                <a:gd name="T8" fmla="*/ 0 w 66"/>
                <a:gd name="T9" fmla="*/ 35 h 70"/>
                <a:gd name="T10" fmla="*/ 0 w 66"/>
                <a:gd name="T11" fmla="*/ 35 h 70"/>
                <a:gd name="T12" fmla="*/ 32 w 66"/>
                <a:gd name="T13" fmla="*/ 0 h 70"/>
                <a:gd name="T14" fmla="*/ 32 w 66"/>
                <a:gd name="T15" fmla="*/ 0 h 70"/>
                <a:gd name="T16" fmla="*/ 65 w 66"/>
                <a:gd name="T1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0">
                  <a:moveTo>
                    <a:pt x="65" y="35"/>
                  </a:moveTo>
                  <a:lnTo>
                    <a:pt x="65" y="35"/>
                  </a:lnTo>
                  <a:cubicBezTo>
                    <a:pt x="65" y="54"/>
                    <a:pt x="50" y="69"/>
                    <a:pt x="32" y="69"/>
                  </a:cubicBezTo>
                  <a:lnTo>
                    <a:pt x="32" y="69"/>
                  </a:lnTo>
                  <a:cubicBezTo>
                    <a:pt x="14" y="69"/>
                    <a:pt x="0" y="54"/>
                    <a:pt x="0" y="35"/>
                  </a:cubicBezTo>
                  <a:lnTo>
                    <a:pt x="0" y="35"/>
                  </a:lnTo>
                  <a:cubicBezTo>
                    <a:pt x="0" y="16"/>
                    <a:pt x="14" y="0"/>
                    <a:pt x="32" y="0"/>
                  </a:cubicBezTo>
                  <a:lnTo>
                    <a:pt x="32" y="0"/>
                  </a:lnTo>
                  <a:cubicBezTo>
                    <a:pt x="50" y="0"/>
                    <a:pt x="65" y="16"/>
                    <a:pt x="65" y="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6" name="Freeform 44">
              <a:extLst>
                <a:ext uri="{FF2B5EF4-FFF2-40B4-BE49-F238E27FC236}">
                  <a16:creationId xmlns:a16="http://schemas.microsoft.com/office/drawing/2014/main" id="{890BF146-117E-1740-B917-44E1E6D8F63E}"/>
                </a:ext>
              </a:extLst>
            </p:cNvPr>
            <p:cNvSpPr>
              <a:spLocks noChangeArrowheads="1"/>
            </p:cNvSpPr>
            <p:nvPr/>
          </p:nvSpPr>
          <p:spPr bwMode="auto">
            <a:xfrm>
              <a:off x="4979988" y="1519238"/>
              <a:ext cx="217487" cy="100012"/>
            </a:xfrm>
            <a:custGeom>
              <a:avLst/>
              <a:gdLst>
                <a:gd name="T0" fmla="*/ 0 w 602"/>
                <a:gd name="T1" fmla="*/ 0 h 276"/>
                <a:gd name="T2" fmla="*/ 0 w 602"/>
                <a:gd name="T3" fmla="*/ 0 h 276"/>
                <a:gd name="T4" fmla="*/ 10 w 602"/>
                <a:gd name="T5" fmla="*/ 34 h 276"/>
                <a:gd name="T6" fmla="*/ 10 w 602"/>
                <a:gd name="T7" fmla="*/ 34 h 276"/>
                <a:gd name="T8" fmla="*/ 142 w 602"/>
                <a:gd name="T9" fmla="*/ 218 h 276"/>
                <a:gd name="T10" fmla="*/ 142 w 602"/>
                <a:gd name="T11" fmla="*/ 218 h 276"/>
                <a:gd name="T12" fmla="*/ 300 w 602"/>
                <a:gd name="T13" fmla="*/ 275 h 276"/>
                <a:gd name="T14" fmla="*/ 300 w 602"/>
                <a:gd name="T15" fmla="*/ 275 h 276"/>
                <a:gd name="T16" fmla="*/ 459 w 602"/>
                <a:gd name="T17" fmla="*/ 218 h 276"/>
                <a:gd name="T18" fmla="*/ 459 w 602"/>
                <a:gd name="T19" fmla="*/ 218 h 276"/>
                <a:gd name="T20" fmla="*/ 591 w 602"/>
                <a:gd name="T21" fmla="*/ 34 h 276"/>
                <a:gd name="T22" fmla="*/ 591 w 602"/>
                <a:gd name="T23" fmla="*/ 34 h 276"/>
                <a:gd name="T24" fmla="*/ 601 w 602"/>
                <a:gd name="T25" fmla="*/ 0 h 276"/>
                <a:gd name="T26" fmla="*/ 0 w 602"/>
                <a:gd name="T2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276">
                  <a:moveTo>
                    <a:pt x="0" y="0"/>
                  </a:moveTo>
                  <a:lnTo>
                    <a:pt x="0" y="0"/>
                  </a:lnTo>
                  <a:cubicBezTo>
                    <a:pt x="0" y="0"/>
                    <a:pt x="3" y="14"/>
                    <a:pt x="10" y="34"/>
                  </a:cubicBezTo>
                  <a:lnTo>
                    <a:pt x="10" y="34"/>
                  </a:lnTo>
                  <a:cubicBezTo>
                    <a:pt x="27" y="80"/>
                    <a:pt x="66" y="162"/>
                    <a:pt x="142" y="218"/>
                  </a:cubicBezTo>
                  <a:lnTo>
                    <a:pt x="142" y="218"/>
                  </a:lnTo>
                  <a:cubicBezTo>
                    <a:pt x="183" y="248"/>
                    <a:pt x="235" y="270"/>
                    <a:pt x="300" y="275"/>
                  </a:cubicBezTo>
                  <a:lnTo>
                    <a:pt x="300" y="275"/>
                  </a:lnTo>
                  <a:cubicBezTo>
                    <a:pt x="366" y="270"/>
                    <a:pt x="418" y="248"/>
                    <a:pt x="459" y="218"/>
                  </a:cubicBezTo>
                  <a:lnTo>
                    <a:pt x="459" y="218"/>
                  </a:lnTo>
                  <a:cubicBezTo>
                    <a:pt x="535" y="162"/>
                    <a:pt x="574" y="80"/>
                    <a:pt x="591" y="34"/>
                  </a:cubicBezTo>
                  <a:lnTo>
                    <a:pt x="591" y="34"/>
                  </a:lnTo>
                  <a:cubicBezTo>
                    <a:pt x="598" y="14"/>
                    <a:pt x="601" y="0"/>
                    <a:pt x="601" y="0"/>
                  </a:cubicBezTo>
                  <a:lnTo>
                    <a:pt x="0" y="0"/>
                  </a:lnTo>
                </a:path>
              </a:pathLst>
            </a:custGeom>
            <a:solidFill>
              <a:srgbClr val="E87B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7" name="Freeform 45">
              <a:extLst>
                <a:ext uri="{FF2B5EF4-FFF2-40B4-BE49-F238E27FC236}">
                  <a16:creationId xmlns:a16="http://schemas.microsoft.com/office/drawing/2014/main" id="{12E30CBA-C538-4448-B1D5-E962003AD5B7}"/>
                </a:ext>
              </a:extLst>
            </p:cNvPr>
            <p:cNvSpPr>
              <a:spLocks noChangeArrowheads="1"/>
            </p:cNvSpPr>
            <p:nvPr/>
          </p:nvSpPr>
          <p:spPr bwMode="auto">
            <a:xfrm>
              <a:off x="4970463" y="1512888"/>
              <a:ext cx="233362" cy="115887"/>
            </a:xfrm>
            <a:custGeom>
              <a:avLst/>
              <a:gdLst>
                <a:gd name="T0" fmla="*/ 56 w 650"/>
                <a:gd name="T1" fmla="*/ 48 h 322"/>
                <a:gd name="T2" fmla="*/ 56 w 650"/>
                <a:gd name="T3" fmla="*/ 48 h 322"/>
                <a:gd name="T4" fmla="*/ 56 w 650"/>
                <a:gd name="T5" fmla="*/ 48 h 322"/>
                <a:gd name="T6" fmla="*/ 56 w 650"/>
                <a:gd name="T7" fmla="*/ 48 h 322"/>
                <a:gd name="T8" fmla="*/ 180 w 650"/>
                <a:gd name="T9" fmla="*/ 219 h 322"/>
                <a:gd name="T10" fmla="*/ 180 w 650"/>
                <a:gd name="T11" fmla="*/ 219 h 322"/>
                <a:gd name="T12" fmla="*/ 324 w 650"/>
                <a:gd name="T13" fmla="*/ 272 h 322"/>
                <a:gd name="T14" fmla="*/ 324 w 650"/>
                <a:gd name="T15" fmla="*/ 272 h 322"/>
                <a:gd name="T16" fmla="*/ 470 w 650"/>
                <a:gd name="T17" fmla="*/ 219 h 322"/>
                <a:gd name="T18" fmla="*/ 470 w 650"/>
                <a:gd name="T19" fmla="*/ 219 h 322"/>
                <a:gd name="T20" fmla="*/ 594 w 650"/>
                <a:gd name="T21" fmla="*/ 48 h 322"/>
                <a:gd name="T22" fmla="*/ 594 w 650"/>
                <a:gd name="T23" fmla="*/ 48 h 322"/>
                <a:gd name="T24" fmla="*/ 594 w 650"/>
                <a:gd name="T25" fmla="*/ 48 h 322"/>
                <a:gd name="T26" fmla="*/ 56 w 650"/>
                <a:gd name="T27" fmla="*/ 48 h 322"/>
                <a:gd name="T28" fmla="*/ 324 w 650"/>
                <a:gd name="T29" fmla="*/ 321 h 322"/>
                <a:gd name="T30" fmla="*/ 324 w 650"/>
                <a:gd name="T31" fmla="*/ 321 h 322"/>
                <a:gd name="T32" fmla="*/ 323 w 650"/>
                <a:gd name="T33" fmla="*/ 321 h 322"/>
                <a:gd name="T34" fmla="*/ 323 w 650"/>
                <a:gd name="T35" fmla="*/ 321 h 322"/>
                <a:gd name="T36" fmla="*/ 153 w 650"/>
                <a:gd name="T37" fmla="*/ 259 h 322"/>
                <a:gd name="T38" fmla="*/ 153 w 650"/>
                <a:gd name="T39" fmla="*/ 259 h 322"/>
                <a:gd name="T40" fmla="*/ 13 w 650"/>
                <a:gd name="T41" fmla="*/ 64 h 322"/>
                <a:gd name="T42" fmla="*/ 13 w 650"/>
                <a:gd name="T43" fmla="*/ 64 h 322"/>
                <a:gd name="T44" fmla="*/ 1 w 650"/>
                <a:gd name="T45" fmla="*/ 28 h 322"/>
                <a:gd name="T46" fmla="*/ 1 w 650"/>
                <a:gd name="T47" fmla="*/ 28 h 322"/>
                <a:gd name="T48" fmla="*/ 6 w 650"/>
                <a:gd name="T49" fmla="*/ 8 h 322"/>
                <a:gd name="T50" fmla="*/ 6 w 650"/>
                <a:gd name="T51" fmla="*/ 8 h 322"/>
                <a:gd name="T52" fmla="*/ 24 w 650"/>
                <a:gd name="T53" fmla="*/ 0 h 322"/>
                <a:gd name="T54" fmla="*/ 625 w 650"/>
                <a:gd name="T55" fmla="*/ 0 h 322"/>
                <a:gd name="T56" fmla="*/ 625 w 650"/>
                <a:gd name="T57" fmla="*/ 0 h 322"/>
                <a:gd name="T58" fmla="*/ 644 w 650"/>
                <a:gd name="T59" fmla="*/ 8 h 322"/>
                <a:gd name="T60" fmla="*/ 644 w 650"/>
                <a:gd name="T61" fmla="*/ 8 h 322"/>
                <a:gd name="T62" fmla="*/ 648 w 650"/>
                <a:gd name="T63" fmla="*/ 28 h 322"/>
                <a:gd name="T64" fmla="*/ 648 w 650"/>
                <a:gd name="T65" fmla="*/ 28 h 322"/>
                <a:gd name="T66" fmla="*/ 636 w 650"/>
                <a:gd name="T67" fmla="*/ 65 h 322"/>
                <a:gd name="T68" fmla="*/ 636 w 650"/>
                <a:gd name="T69" fmla="*/ 65 h 322"/>
                <a:gd name="T70" fmla="*/ 496 w 650"/>
                <a:gd name="T71" fmla="*/ 259 h 322"/>
                <a:gd name="T72" fmla="*/ 496 w 650"/>
                <a:gd name="T73" fmla="*/ 259 h 322"/>
                <a:gd name="T74" fmla="*/ 326 w 650"/>
                <a:gd name="T75" fmla="*/ 321 h 322"/>
                <a:gd name="T76" fmla="*/ 326 w 650"/>
                <a:gd name="T77" fmla="*/ 321 h 322"/>
                <a:gd name="T78" fmla="*/ 324 w 650"/>
                <a:gd name="T79"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0" h="322">
                  <a:moveTo>
                    <a:pt x="56" y="48"/>
                  </a:moveTo>
                  <a:lnTo>
                    <a:pt x="56" y="48"/>
                  </a:lnTo>
                  <a:lnTo>
                    <a:pt x="56" y="48"/>
                  </a:lnTo>
                  <a:lnTo>
                    <a:pt x="56" y="48"/>
                  </a:lnTo>
                  <a:cubicBezTo>
                    <a:pt x="71" y="89"/>
                    <a:pt x="107" y="167"/>
                    <a:pt x="180" y="219"/>
                  </a:cubicBezTo>
                  <a:lnTo>
                    <a:pt x="180" y="219"/>
                  </a:lnTo>
                  <a:cubicBezTo>
                    <a:pt x="221" y="250"/>
                    <a:pt x="271" y="267"/>
                    <a:pt x="324" y="272"/>
                  </a:cubicBezTo>
                  <a:lnTo>
                    <a:pt x="324" y="272"/>
                  </a:lnTo>
                  <a:cubicBezTo>
                    <a:pt x="379" y="267"/>
                    <a:pt x="428" y="250"/>
                    <a:pt x="470" y="219"/>
                  </a:cubicBezTo>
                  <a:lnTo>
                    <a:pt x="470" y="219"/>
                  </a:lnTo>
                  <a:cubicBezTo>
                    <a:pt x="542" y="167"/>
                    <a:pt x="578" y="89"/>
                    <a:pt x="594" y="48"/>
                  </a:cubicBezTo>
                  <a:lnTo>
                    <a:pt x="594" y="48"/>
                  </a:lnTo>
                  <a:lnTo>
                    <a:pt x="594" y="48"/>
                  </a:lnTo>
                  <a:lnTo>
                    <a:pt x="56" y="48"/>
                  </a:lnTo>
                  <a:close/>
                  <a:moveTo>
                    <a:pt x="324" y="321"/>
                  </a:moveTo>
                  <a:lnTo>
                    <a:pt x="324" y="321"/>
                  </a:lnTo>
                  <a:lnTo>
                    <a:pt x="323" y="321"/>
                  </a:lnTo>
                  <a:lnTo>
                    <a:pt x="323" y="321"/>
                  </a:lnTo>
                  <a:cubicBezTo>
                    <a:pt x="259" y="315"/>
                    <a:pt x="202" y="295"/>
                    <a:pt x="153" y="259"/>
                  </a:cubicBezTo>
                  <a:lnTo>
                    <a:pt x="153" y="259"/>
                  </a:lnTo>
                  <a:cubicBezTo>
                    <a:pt x="71" y="199"/>
                    <a:pt x="30" y="111"/>
                    <a:pt x="13" y="64"/>
                  </a:cubicBezTo>
                  <a:lnTo>
                    <a:pt x="13" y="64"/>
                  </a:lnTo>
                  <a:cubicBezTo>
                    <a:pt x="5" y="42"/>
                    <a:pt x="1" y="28"/>
                    <a:pt x="1" y="28"/>
                  </a:cubicBezTo>
                  <a:lnTo>
                    <a:pt x="1" y="28"/>
                  </a:lnTo>
                  <a:cubicBezTo>
                    <a:pt x="0" y="20"/>
                    <a:pt x="1" y="14"/>
                    <a:pt x="6" y="8"/>
                  </a:cubicBezTo>
                  <a:lnTo>
                    <a:pt x="6" y="8"/>
                  </a:lnTo>
                  <a:cubicBezTo>
                    <a:pt x="10" y="2"/>
                    <a:pt x="17" y="0"/>
                    <a:pt x="24" y="0"/>
                  </a:cubicBezTo>
                  <a:lnTo>
                    <a:pt x="625" y="0"/>
                  </a:lnTo>
                  <a:lnTo>
                    <a:pt x="625" y="0"/>
                  </a:lnTo>
                  <a:cubicBezTo>
                    <a:pt x="632" y="0"/>
                    <a:pt x="639" y="2"/>
                    <a:pt x="644" y="8"/>
                  </a:cubicBezTo>
                  <a:lnTo>
                    <a:pt x="644" y="8"/>
                  </a:lnTo>
                  <a:cubicBezTo>
                    <a:pt x="648" y="14"/>
                    <a:pt x="649" y="21"/>
                    <a:pt x="648" y="28"/>
                  </a:cubicBezTo>
                  <a:lnTo>
                    <a:pt x="648" y="28"/>
                  </a:lnTo>
                  <a:cubicBezTo>
                    <a:pt x="648" y="29"/>
                    <a:pt x="644" y="43"/>
                    <a:pt x="636" y="65"/>
                  </a:cubicBezTo>
                  <a:lnTo>
                    <a:pt x="636" y="65"/>
                  </a:lnTo>
                  <a:cubicBezTo>
                    <a:pt x="619" y="112"/>
                    <a:pt x="578" y="199"/>
                    <a:pt x="496" y="259"/>
                  </a:cubicBezTo>
                  <a:lnTo>
                    <a:pt x="496" y="259"/>
                  </a:lnTo>
                  <a:cubicBezTo>
                    <a:pt x="447" y="295"/>
                    <a:pt x="390" y="315"/>
                    <a:pt x="326" y="321"/>
                  </a:cubicBezTo>
                  <a:lnTo>
                    <a:pt x="326" y="321"/>
                  </a:lnTo>
                  <a:cubicBezTo>
                    <a:pt x="326" y="321"/>
                    <a:pt x="325" y="321"/>
                    <a:pt x="324" y="321"/>
                  </a:cubicBezTo>
                  <a:close/>
                </a:path>
              </a:pathLst>
            </a:custGeom>
            <a:solidFill>
              <a:srgbClr val="EFD4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8" name="Freeform 46">
              <a:extLst>
                <a:ext uri="{FF2B5EF4-FFF2-40B4-BE49-F238E27FC236}">
                  <a16:creationId xmlns:a16="http://schemas.microsoft.com/office/drawing/2014/main" id="{A3405EC7-CB69-304C-9BF4-C298AC3134F2}"/>
                </a:ext>
              </a:extLst>
            </p:cNvPr>
            <p:cNvSpPr>
              <a:spLocks noChangeArrowheads="1"/>
            </p:cNvSpPr>
            <p:nvPr/>
          </p:nvSpPr>
          <p:spPr bwMode="auto">
            <a:xfrm>
              <a:off x="5030788" y="1598613"/>
              <a:ext cx="114300" cy="20637"/>
            </a:xfrm>
            <a:custGeom>
              <a:avLst/>
              <a:gdLst>
                <a:gd name="T0" fmla="*/ 317 w 318"/>
                <a:gd name="T1" fmla="*/ 0 h 58"/>
                <a:gd name="T2" fmla="*/ 0 w 318"/>
                <a:gd name="T3" fmla="*/ 0 h 58"/>
                <a:gd name="T4" fmla="*/ 0 w 318"/>
                <a:gd name="T5" fmla="*/ 0 h 58"/>
                <a:gd name="T6" fmla="*/ 158 w 318"/>
                <a:gd name="T7" fmla="*/ 57 h 58"/>
                <a:gd name="T8" fmla="*/ 158 w 318"/>
                <a:gd name="T9" fmla="*/ 57 h 58"/>
                <a:gd name="T10" fmla="*/ 317 w 318"/>
                <a:gd name="T11" fmla="*/ 0 h 58"/>
              </a:gdLst>
              <a:ahLst/>
              <a:cxnLst>
                <a:cxn ang="0">
                  <a:pos x="T0" y="T1"/>
                </a:cxn>
                <a:cxn ang="0">
                  <a:pos x="T2" y="T3"/>
                </a:cxn>
                <a:cxn ang="0">
                  <a:pos x="T4" y="T5"/>
                </a:cxn>
                <a:cxn ang="0">
                  <a:pos x="T6" y="T7"/>
                </a:cxn>
                <a:cxn ang="0">
                  <a:pos x="T8" y="T9"/>
                </a:cxn>
                <a:cxn ang="0">
                  <a:pos x="T10" y="T11"/>
                </a:cxn>
              </a:cxnLst>
              <a:rect l="0" t="0" r="r" b="b"/>
              <a:pathLst>
                <a:path w="318" h="58">
                  <a:moveTo>
                    <a:pt x="317" y="0"/>
                  </a:moveTo>
                  <a:lnTo>
                    <a:pt x="0" y="0"/>
                  </a:lnTo>
                  <a:lnTo>
                    <a:pt x="0" y="0"/>
                  </a:lnTo>
                  <a:cubicBezTo>
                    <a:pt x="41" y="30"/>
                    <a:pt x="93" y="53"/>
                    <a:pt x="158" y="57"/>
                  </a:cubicBezTo>
                  <a:lnTo>
                    <a:pt x="158" y="57"/>
                  </a:lnTo>
                  <a:cubicBezTo>
                    <a:pt x="224" y="53"/>
                    <a:pt x="276" y="30"/>
                    <a:pt x="317"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79" name="Freeform 47">
              <a:extLst>
                <a:ext uri="{FF2B5EF4-FFF2-40B4-BE49-F238E27FC236}">
                  <a16:creationId xmlns:a16="http://schemas.microsoft.com/office/drawing/2014/main" id="{CF00EE85-5586-6343-A814-52A97185187F}"/>
                </a:ext>
              </a:extLst>
            </p:cNvPr>
            <p:cNvSpPr>
              <a:spLocks noChangeArrowheads="1"/>
            </p:cNvSpPr>
            <p:nvPr/>
          </p:nvSpPr>
          <p:spPr bwMode="auto">
            <a:xfrm>
              <a:off x="4979988" y="1520825"/>
              <a:ext cx="217487" cy="20638"/>
            </a:xfrm>
            <a:custGeom>
              <a:avLst/>
              <a:gdLst>
                <a:gd name="T0" fmla="*/ 0 w 602"/>
                <a:gd name="T1" fmla="*/ 0 h 56"/>
                <a:gd name="T2" fmla="*/ 0 w 602"/>
                <a:gd name="T3" fmla="*/ 0 h 56"/>
                <a:gd name="T4" fmla="*/ 10 w 602"/>
                <a:gd name="T5" fmla="*/ 33 h 56"/>
                <a:gd name="T6" fmla="*/ 10 w 602"/>
                <a:gd name="T7" fmla="*/ 33 h 56"/>
                <a:gd name="T8" fmla="*/ 18 w 602"/>
                <a:gd name="T9" fmla="*/ 55 h 56"/>
                <a:gd name="T10" fmla="*/ 582 w 602"/>
                <a:gd name="T11" fmla="*/ 55 h 56"/>
                <a:gd name="T12" fmla="*/ 582 w 602"/>
                <a:gd name="T13" fmla="*/ 55 h 56"/>
                <a:gd name="T14" fmla="*/ 591 w 602"/>
                <a:gd name="T15" fmla="*/ 33 h 56"/>
                <a:gd name="T16" fmla="*/ 591 w 602"/>
                <a:gd name="T17" fmla="*/ 33 h 56"/>
                <a:gd name="T18" fmla="*/ 601 w 602"/>
                <a:gd name="T19" fmla="*/ 0 h 56"/>
                <a:gd name="T20" fmla="*/ 0 w 602"/>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2" h="56">
                  <a:moveTo>
                    <a:pt x="0" y="0"/>
                  </a:moveTo>
                  <a:lnTo>
                    <a:pt x="0" y="0"/>
                  </a:lnTo>
                  <a:cubicBezTo>
                    <a:pt x="0" y="0"/>
                    <a:pt x="3" y="13"/>
                    <a:pt x="10" y="33"/>
                  </a:cubicBezTo>
                  <a:lnTo>
                    <a:pt x="10" y="33"/>
                  </a:lnTo>
                  <a:cubicBezTo>
                    <a:pt x="13" y="40"/>
                    <a:pt x="15" y="47"/>
                    <a:pt x="18" y="55"/>
                  </a:cubicBezTo>
                  <a:lnTo>
                    <a:pt x="582" y="55"/>
                  </a:lnTo>
                  <a:lnTo>
                    <a:pt x="582" y="55"/>
                  </a:lnTo>
                  <a:cubicBezTo>
                    <a:pt x="586" y="47"/>
                    <a:pt x="588" y="40"/>
                    <a:pt x="591" y="33"/>
                  </a:cubicBezTo>
                  <a:lnTo>
                    <a:pt x="591" y="33"/>
                  </a:lnTo>
                  <a:cubicBezTo>
                    <a:pt x="598" y="13"/>
                    <a:pt x="601" y="0"/>
                    <a:pt x="601" y="0"/>
                  </a:cubicBez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0" name="Freeform 48">
              <a:extLst>
                <a:ext uri="{FF2B5EF4-FFF2-40B4-BE49-F238E27FC236}">
                  <a16:creationId xmlns:a16="http://schemas.microsoft.com/office/drawing/2014/main" id="{73C759C5-144E-A14F-8C64-5DBC3220CC2E}"/>
                </a:ext>
              </a:extLst>
            </p:cNvPr>
            <p:cNvSpPr>
              <a:spLocks noChangeArrowheads="1"/>
            </p:cNvSpPr>
            <p:nvPr/>
          </p:nvSpPr>
          <p:spPr bwMode="auto">
            <a:xfrm>
              <a:off x="4986338" y="1539875"/>
              <a:ext cx="203200" cy="58738"/>
            </a:xfrm>
            <a:custGeom>
              <a:avLst/>
              <a:gdLst>
                <a:gd name="T0" fmla="*/ 0 w 565"/>
                <a:gd name="T1" fmla="*/ 0 h 163"/>
                <a:gd name="T2" fmla="*/ 0 w 565"/>
                <a:gd name="T3" fmla="*/ 0 h 163"/>
                <a:gd name="T4" fmla="*/ 124 w 565"/>
                <a:gd name="T5" fmla="*/ 162 h 163"/>
                <a:gd name="T6" fmla="*/ 441 w 565"/>
                <a:gd name="T7" fmla="*/ 162 h 163"/>
                <a:gd name="T8" fmla="*/ 441 w 565"/>
                <a:gd name="T9" fmla="*/ 162 h 163"/>
                <a:gd name="T10" fmla="*/ 564 w 565"/>
                <a:gd name="T11" fmla="*/ 0 h 163"/>
                <a:gd name="T12" fmla="*/ 0 w 565"/>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565" h="163">
                  <a:moveTo>
                    <a:pt x="0" y="0"/>
                  </a:moveTo>
                  <a:lnTo>
                    <a:pt x="0" y="0"/>
                  </a:lnTo>
                  <a:cubicBezTo>
                    <a:pt x="20" y="46"/>
                    <a:pt x="58" y="114"/>
                    <a:pt x="124" y="162"/>
                  </a:cubicBezTo>
                  <a:lnTo>
                    <a:pt x="441" y="162"/>
                  </a:lnTo>
                  <a:lnTo>
                    <a:pt x="441" y="162"/>
                  </a:lnTo>
                  <a:cubicBezTo>
                    <a:pt x="507" y="114"/>
                    <a:pt x="544" y="46"/>
                    <a:pt x="564" y="0"/>
                  </a:cubicBezTo>
                  <a:lnTo>
                    <a:pt x="0" y="0"/>
                  </a:lnTo>
                </a:path>
              </a:pathLst>
            </a:custGeom>
            <a:solidFill>
              <a:srgbClr val="E87B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1" name="Freeform 49">
              <a:extLst>
                <a:ext uri="{FF2B5EF4-FFF2-40B4-BE49-F238E27FC236}">
                  <a16:creationId xmlns:a16="http://schemas.microsoft.com/office/drawing/2014/main" id="{4B3AD34A-FF82-A243-B695-1FBB26BC5610}"/>
                </a:ext>
              </a:extLst>
            </p:cNvPr>
            <p:cNvSpPr>
              <a:spLocks noChangeArrowheads="1"/>
            </p:cNvSpPr>
            <p:nvPr/>
          </p:nvSpPr>
          <p:spPr bwMode="auto">
            <a:xfrm>
              <a:off x="5232400" y="1952625"/>
              <a:ext cx="655638" cy="2265363"/>
            </a:xfrm>
            <a:custGeom>
              <a:avLst/>
              <a:gdLst>
                <a:gd name="T0" fmla="*/ 211 w 1820"/>
                <a:gd name="T1" fmla="*/ 417 h 6293"/>
                <a:gd name="T2" fmla="*/ 281 w 1820"/>
                <a:gd name="T3" fmla="*/ 0 h 6293"/>
                <a:gd name="T4" fmla="*/ 1256 w 1820"/>
                <a:gd name="T5" fmla="*/ 321 h 6293"/>
                <a:gd name="T6" fmla="*/ 1256 w 1820"/>
                <a:gd name="T7" fmla="*/ 321 h 6293"/>
                <a:gd name="T8" fmla="*/ 1752 w 1820"/>
                <a:gd name="T9" fmla="*/ 986 h 6293"/>
                <a:gd name="T10" fmla="*/ 1752 w 1820"/>
                <a:gd name="T11" fmla="*/ 986 h 6293"/>
                <a:gd name="T12" fmla="*/ 1790 w 1820"/>
                <a:gd name="T13" fmla="*/ 4594 h 6293"/>
                <a:gd name="T14" fmla="*/ 1745 w 1820"/>
                <a:gd name="T15" fmla="*/ 6292 h 6293"/>
                <a:gd name="T16" fmla="*/ 1238 w 1820"/>
                <a:gd name="T17" fmla="*/ 6292 h 6293"/>
                <a:gd name="T18" fmla="*/ 1137 w 1820"/>
                <a:gd name="T19" fmla="*/ 4099 h 6293"/>
                <a:gd name="T20" fmla="*/ 1038 w 1820"/>
                <a:gd name="T21" fmla="*/ 2849 h 6293"/>
                <a:gd name="T22" fmla="*/ 968 w 1820"/>
                <a:gd name="T23" fmla="*/ 5253 h 6293"/>
                <a:gd name="T24" fmla="*/ 0 w 1820"/>
                <a:gd name="T25" fmla="*/ 5505 h 6293"/>
                <a:gd name="T26" fmla="*/ 0 w 1820"/>
                <a:gd name="T27" fmla="*/ 1937 h 6293"/>
                <a:gd name="T28" fmla="*/ 0 w 1820"/>
                <a:gd name="T29" fmla="*/ 1937 h 6293"/>
                <a:gd name="T30" fmla="*/ 211 w 1820"/>
                <a:gd name="T31" fmla="*/ 417 h 6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0" h="6293">
                  <a:moveTo>
                    <a:pt x="211" y="417"/>
                  </a:moveTo>
                  <a:lnTo>
                    <a:pt x="281" y="0"/>
                  </a:lnTo>
                  <a:lnTo>
                    <a:pt x="1256" y="321"/>
                  </a:lnTo>
                  <a:lnTo>
                    <a:pt x="1256" y="321"/>
                  </a:lnTo>
                  <a:cubicBezTo>
                    <a:pt x="1256" y="321"/>
                    <a:pt x="1684" y="480"/>
                    <a:pt x="1752" y="986"/>
                  </a:cubicBezTo>
                  <a:lnTo>
                    <a:pt x="1752" y="986"/>
                  </a:lnTo>
                  <a:cubicBezTo>
                    <a:pt x="1819" y="1493"/>
                    <a:pt x="1790" y="4594"/>
                    <a:pt x="1790" y="4594"/>
                  </a:cubicBezTo>
                  <a:lnTo>
                    <a:pt x="1745" y="6292"/>
                  </a:lnTo>
                  <a:lnTo>
                    <a:pt x="1238" y="6292"/>
                  </a:lnTo>
                  <a:lnTo>
                    <a:pt x="1137" y="4099"/>
                  </a:lnTo>
                  <a:lnTo>
                    <a:pt x="1038" y="2849"/>
                  </a:lnTo>
                  <a:lnTo>
                    <a:pt x="968" y="5253"/>
                  </a:lnTo>
                  <a:lnTo>
                    <a:pt x="0" y="5505"/>
                  </a:lnTo>
                  <a:lnTo>
                    <a:pt x="0" y="1937"/>
                  </a:lnTo>
                  <a:lnTo>
                    <a:pt x="0" y="1937"/>
                  </a:lnTo>
                  <a:cubicBezTo>
                    <a:pt x="0" y="1937"/>
                    <a:pt x="40" y="484"/>
                    <a:pt x="211" y="417"/>
                  </a:cubicBezTo>
                </a:path>
              </a:pathLst>
            </a:custGeom>
            <a:solidFill>
              <a:srgbClr val="153D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2" name="Freeform 50">
              <a:extLst>
                <a:ext uri="{FF2B5EF4-FFF2-40B4-BE49-F238E27FC236}">
                  <a16:creationId xmlns:a16="http://schemas.microsoft.com/office/drawing/2014/main" id="{84E25E50-8538-2045-8802-D5315FB05171}"/>
                </a:ext>
              </a:extLst>
            </p:cNvPr>
            <p:cNvSpPr>
              <a:spLocks noChangeArrowheads="1"/>
            </p:cNvSpPr>
            <p:nvPr/>
          </p:nvSpPr>
          <p:spPr bwMode="auto">
            <a:xfrm>
              <a:off x="5232400" y="1916113"/>
              <a:ext cx="203200" cy="1354137"/>
            </a:xfrm>
            <a:custGeom>
              <a:avLst/>
              <a:gdLst>
                <a:gd name="T0" fmla="*/ 0 w 564"/>
                <a:gd name="T1" fmla="*/ 0 h 3761"/>
                <a:gd name="T2" fmla="*/ 563 w 564"/>
                <a:gd name="T3" fmla="*/ 202 h 3761"/>
                <a:gd name="T4" fmla="*/ 281 w 564"/>
                <a:gd name="T5" fmla="*/ 1193 h 3761"/>
                <a:gd name="T6" fmla="*/ 89 w 564"/>
                <a:gd name="T7" fmla="*/ 1317 h 3761"/>
                <a:gd name="T8" fmla="*/ 281 w 564"/>
                <a:gd name="T9" fmla="*/ 1508 h 3761"/>
                <a:gd name="T10" fmla="*/ 0 w 564"/>
                <a:gd name="T11" fmla="*/ 3760 h 3761"/>
                <a:gd name="T12" fmla="*/ 0 w 564"/>
                <a:gd name="T13" fmla="*/ 0 h 3761"/>
              </a:gdLst>
              <a:ahLst/>
              <a:cxnLst>
                <a:cxn ang="0">
                  <a:pos x="T0" y="T1"/>
                </a:cxn>
                <a:cxn ang="0">
                  <a:pos x="T2" y="T3"/>
                </a:cxn>
                <a:cxn ang="0">
                  <a:pos x="T4" y="T5"/>
                </a:cxn>
                <a:cxn ang="0">
                  <a:pos x="T6" y="T7"/>
                </a:cxn>
                <a:cxn ang="0">
                  <a:pos x="T8" y="T9"/>
                </a:cxn>
                <a:cxn ang="0">
                  <a:pos x="T10" y="T11"/>
                </a:cxn>
                <a:cxn ang="0">
                  <a:pos x="T12" y="T13"/>
                </a:cxn>
              </a:cxnLst>
              <a:rect l="0" t="0" r="r" b="b"/>
              <a:pathLst>
                <a:path w="564" h="3761">
                  <a:moveTo>
                    <a:pt x="0" y="0"/>
                  </a:moveTo>
                  <a:lnTo>
                    <a:pt x="563" y="202"/>
                  </a:lnTo>
                  <a:lnTo>
                    <a:pt x="281" y="1193"/>
                  </a:lnTo>
                  <a:lnTo>
                    <a:pt x="89" y="1317"/>
                  </a:lnTo>
                  <a:lnTo>
                    <a:pt x="281" y="1508"/>
                  </a:lnTo>
                  <a:lnTo>
                    <a:pt x="0" y="3760"/>
                  </a:lnTo>
                  <a:lnTo>
                    <a:pt x="0" y="0"/>
                  </a:lnTo>
                </a:path>
              </a:pathLst>
            </a:custGeom>
            <a:solidFill>
              <a:srgbClr val="2352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3" name="Freeform 51">
              <a:extLst>
                <a:ext uri="{FF2B5EF4-FFF2-40B4-BE49-F238E27FC236}">
                  <a16:creationId xmlns:a16="http://schemas.microsoft.com/office/drawing/2014/main" id="{3B7BBC5B-E88B-A749-B73C-1CB4D9ED378A}"/>
                </a:ext>
              </a:extLst>
            </p:cNvPr>
            <p:cNvSpPr>
              <a:spLocks noChangeArrowheads="1"/>
            </p:cNvSpPr>
            <p:nvPr/>
          </p:nvSpPr>
          <p:spPr bwMode="auto">
            <a:xfrm>
              <a:off x="4568825" y="2173288"/>
              <a:ext cx="357188" cy="1760537"/>
            </a:xfrm>
            <a:custGeom>
              <a:avLst/>
              <a:gdLst>
                <a:gd name="T0" fmla="*/ 0 w 991"/>
                <a:gd name="T1" fmla="*/ 1411 h 4890"/>
                <a:gd name="T2" fmla="*/ 0 w 991"/>
                <a:gd name="T3" fmla="*/ 3640 h 4890"/>
                <a:gd name="T4" fmla="*/ 157 w 991"/>
                <a:gd name="T5" fmla="*/ 4478 h 4890"/>
                <a:gd name="T6" fmla="*/ 990 w 991"/>
                <a:gd name="T7" fmla="*/ 4889 h 4890"/>
                <a:gd name="T8" fmla="*/ 990 w 991"/>
                <a:gd name="T9" fmla="*/ 1163 h 4890"/>
                <a:gd name="T10" fmla="*/ 853 w 991"/>
                <a:gd name="T11" fmla="*/ 0 h 4890"/>
                <a:gd name="T12" fmla="*/ 853 w 991"/>
                <a:gd name="T13" fmla="*/ 0 h 4890"/>
                <a:gd name="T14" fmla="*/ 0 w 991"/>
                <a:gd name="T15" fmla="*/ 1411 h 48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1" h="4890">
                  <a:moveTo>
                    <a:pt x="0" y="1411"/>
                  </a:moveTo>
                  <a:lnTo>
                    <a:pt x="0" y="3640"/>
                  </a:lnTo>
                  <a:lnTo>
                    <a:pt x="157" y="4478"/>
                  </a:lnTo>
                  <a:lnTo>
                    <a:pt x="990" y="4889"/>
                  </a:lnTo>
                  <a:lnTo>
                    <a:pt x="990" y="1163"/>
                  </a:lnTo>
                  <a:lnTo>
                    <a:pt x="853" y="0"/>
                  </a:lnTo>
                  <a:lnTo>
                    <a:pt x="853" y="0"/>
                  </a:lnTo>
                  <a:cubicBezTo>
                    <a:pt x="853" y="0"/>
                    <a:pt x="22" y="820"/>
                    <a:pt x="0" y="1411"/>
                  </a:cubicBezTo>
                </a:path>
              </a:pathLst>
            </a:custGeom>
            <a:solidFill>
              <a:srgbClr val="153D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4" name="Freeform 52">
              <a:extLst>
                <a:ext uri="{FF2B5EF4-FFF2-40B4-BE49-F238E27FC236}">
                  <a16:creationId xmlns:a16="http://schemas.microsoft.com/office/drawing/2014/main" id="{6B43A1C8-1D77-9B49-8BD4-8165FD1DBDBE}"/>
                </a:ext>
              </a:extLst>
            </p:cNvPr>
            <p:cNvSpPr>
              <a:spLocks noChangeArrowheads="1"/>
            </p:cNvSpPr>
            <p:nvPr/>
          </p:nvSpPr>
          <p:spPr bwMode="auto">
            <a:xfrm>
              <a:off x="5016500" y="1958975"/>
              <a:ext cx="123825" cy="123825"/>
            </a:xfrm>
            <a:custGeom>
              <a:avLst/>
              <a:gdLst>
                <a:gd name="T0" fmla="*/ 172 w 346"/>
                <a:gd name="T1" fmla="*/ 1 h 346"/>
                <a:gd name="T2" fmla="*/ 172 w 346"/>
                <a:gd name="T3" fmla="*/ 0 h 346"/>
                <a:gd name="T4" fmla="*/ 172 w 346"/>
                <a:gd name="T5" fmla="*/ 0 h 346"/>
                <a:gd name="T6" fmla="*/ 172 w 346"/>
                <a:gd name="T7" fmla="*/ 0 h 346"/>
                <a:gd name="T8" fmla="*/ 172 w 346"/>
                <a:gd name="T9" fmla="*/ 1 h 346"/>
                <a:gd name="T10" fmla="*/ 0 w 346"/>
                <a:gd name="T11" fmla="*/ 102 h 346"/>
                <a:gd name="T12" fmla="*/ 9 w 346"/>
                <a:gd name="T13" fmla="*/ 252 h 346"/>
                <a:gd name="T14" fmla="*/ 70 w 346"/>
                <a:gd name="T15" fmla="*/ 345 h 346"/>
                <a:gd name="T16" fmla="*/ 172 w 346"/>
                <a:gd name="T17" fmla="*/ 345 h 346"/>
                <a:gd name="T18" fmla="*/ 172 w 346"/>
                <a:gd name="T19" fmla="*/ 345 h 346"/>
                <a:gd name="T20" fmla="*/ 275 w 346"/>
                <a:gd name="T21" fmla="*/ 345 h 346"/>
                <a:gd name="T22" fmla="*/ 335 w 346"/>
                <a:gd name="T23" fmla="*/ 252 h 346"/>
                <a:gd name="T24" fmla="*/ 345 w 346"/>
                <a:gd name="T25" fmla="*/ 102 h 346"/>
                <a:gd name="T26" fmla="*/ 172 w 346"/>
                <a:gd name="T27" fmla="*/ 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46">
                  <a:moveTo>
                    <a:pt x="172" y="1"/>
                  </a:moveTo>
                  <a:lnTo>
                    <a:pt x="172" y="0"/>
                  </a:lnTo>
                  <a:lnTo>
                    <a:pt x="172" y="0"/>
                  </a:lnTo>
                  <a:lnTo>
                    <a:pt x="172" y="0"/>
                  </a:lnTo>
                  <a:lnTo>
                    <a:pt x="172" y="1"/>
                  </a:lnTo>
                  <a:lnTo>
                    <a:pt x="0" y="102"/>
                  </a:lnTo>
                  <a:lnTo>
                    <a:pt x="9" y="252"/>
                  </a:lnTo>
                  <a:lnTo>
                    <a:pt x="70" y="345"/>
                  </a:lnTo>
                  <a:lnTo>
                    <a:pt x="172" y="345"/>
                  </a:lnTo>
                  <a:lnTo>
                    <a:pt x="172" y="345"/>
                  </a:lnTo>
                  <a:lnTo>
                    <a:pt x="275" y="345"/>
                  </a:lnTo>
                  <a:lnTo>
                    <a:pt x="335" y="252"/>
                  </a:lnTo>
                  <a:lnTo>
                    <a:pt x="345" y="102"/>
                  </a:lnTo>
                  <a:lnTo>
                    <a:pt x="172" y="1"/>
                  </a:lnTo>
                </a:path>
              </a:pathLst>
            </a:custGeom>
            <a:solidFill>
              <a:srgbClr val="B9702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5" name="Freeform 53">
              <a:extLst>
                <a:ext uri="{FF2B5EF4-FFF2-40B4-BE49-F238E27FC236}">
                  <a16:creationId xmlns:a16="http://schemas.microsoft.com/office/drawing/2014/main" id="{87202395-E778-5741-9DD9-8A17CA94A776}"/>
                </a:ext>
              </a:extLst>
            </p:cNvPr>
            <p:cNvSpPr>
              <a:spLocks noChangeArrowheads="1"/>
            </p:cNvSpPr>
            <p:nvPr/>
          </p:nvSpPr>
          <p:spPr bwMode="auto">
            <a:xfrm>
              <a:off x="4924425" y="1846263"/>
              <a:ext cx="153988" cy="211137"/>
            </a:xfrm>
            <a:custGeom>
              <a:avLst/>
              <a:gdLst>
                <a:gd name="T0" fmla="*/ 0 w 428"/>
                <a:gd name="T1" fmla="*/ 191 h 586"/>
                <a:gd name="T2" fmla="*/ 119 w 428"/>
                <a:gd name="T3" fmla="*/ 0 h 586"/>
                <a:gd name="T4" fmla="*/ 427 w 428"/>
                <a:gd name="T5" fmla="*/ 312 h 586"/>
                <a:gd name="T6" fmla="*/ 251 w 428"/>
                <a:gd name="T7" fmla="*/ 585 h 586"/>
                <a:gd name="T8" fmla="*/ 0 w 428"/>
                <a:gd name="T9" fmla="*/ 191 h 586"/>
              </a:gdLst>
              <a:ahLst/>
              <a:cxnLst>
                <a:cxn ang="0">
                  <a:pos x="T0" y="T1"/>
                </a:cxn>
                <a:cxn ang="0">
                  <a:pos x="T2" y="T3"/>
                </a:cxn>
                <a:cxn ang="0">
                  <a:pos x="T4" y="T5"/>
                </a:cxn>
                <a:cxn ang="0">
                  <a:pos x="T6" y="T7"/>
                </a:cxn>
                <a:cxn ang="0">
                  <a:pos x="T8" y="T9"/>
                </a:cxn>
              </a:cxnLst>
              <a:rect l="0" t="0" r="r" b="b"/>
              <a:pathLst>
                <a:path w="428" h="586">
                  <a:moveTo>
                    <a:pt x="0" y="191"/>
                  </a:moveTo>
                  <a:lnTo>
                    <a:pt x="119" y="0"/>
                  </a:lnTo>
                  <a:lnTo>
                    <a:pt x="427" y="312"/>
                  </a:lnTo>
                  <a:lnTo>
                    <a:pt x="251" y="585"/>
                  </a:lnTo>
                  <a:lnTo>
                    <a:pt x="0" y="191"/>
                  </a:lnTo>
                </a:path>
              </a:pathLst>
            </a:custGeom>
            <a:solidFill>
              <a:srgbClr val="B2D0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6" name="Freeform 54">
              <a:extLst>
                <a:ext uri="{FF2B5EF4-FFF2-40B4-BE49-F238E27FC236}">
                  <a16:creationId xmlns:a16="http://schemas.microsoft.com/office/drawing/2014/main" id="{D586AD9D-6A56-0844-B4DD-42C9D50F06BB}"/>
                </a:ext>
              </a:extLst>
            </p:cNvPr>
            <p:cNvSpPr>
              <a:spLocks noChangeArrowheads="1"/>
            </p:cNvSpPr>
            <p:nvPr/>
          </p:nvSpPr>
          <p:spPr bwMode="auto">
            <a:xfrm>
              <a:off x="5078413" y="1846263"/>
              <a:ext cx="153987" cy="211137"/>
            </a:xfrm>
            <a:custGeom>
              <a:avLst/>
              <a:gdLst>
                <a:gd name="T0" fmla="*/ 427 w 428"/>
                <a:gd name="T1" fmla="*/ 191 h 586"/>
                <a:gd name="T2" fmla="*/ 309 w 428"/>
                <a:gd name="T3" fmla="*/ 0 h 586"/>
                <a:gd name="T4" fmla="*/ 0 w 428"/>
                <a:gd name="T5" fmla="*/ 312 h 586"/>
                <a:gd name="T6" fmla="*/ 177 w 428"/>
                <a:gd name="T7" fmla="*/ 585 h 586"/>
                <a:gd name="T8" fmla="*/ 427 w 428"/>
                <a:gd name="T9" fmla="*/ 191 h 586"/>
              </a:gdLst>
              <a:ahLst/>
              <a:cxnLst>
                <a:cxn ang="0">
                  <a:pos x="T0" y="T1"/>
                </a:cxn>
                <a:cxn ang="0">
                  <a:pos x="T2" y="T3"/>
                </a:cxn>
                <a:cxn ang="0">
                  <a:pos x="T4" y="T5"/>
                </a:cxn>
                <a:cxn ang="0">
                  <a:pos x="T6" y="T7"/>
                </a:cxn>
                <a:cxn ang="0">
                  <a:pos x="T8" y="T9"/>
                </a:cxn>
              </a:cxnLst>
              <a:rect l="0" t="0" r="r" b="b"/>
              <a:pathLst>
                <a:path w="428" h="586">
                  <a:moveTo>
                    <a:pt x="427" y="191"/>
                  </a:moveTo>
                  <a:lnTo>
                    <a:pt x="309" y="0"/>
                  </a:lnTo>
                  <a:lnTo>
                    <a:pt x="0" y="312"/>
                  </a:lnTo>
                  <a:lnTo>
                    <a:pt x="177" y="585"/>
                  </a:lnTo>
                  <a:lnTo>
                    <a:pt x="427" y="191"/>
                  </a:lnTo>
                </a:path>
              </a:pathLst>
            </a:custGeom>
            <a:solidFill>
              <a:srgbClr val="B2D0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7" name="Freeform 55">
              <a:extLst>
                <a:ext uri="{FF2B5EF4-FFF2-40B4-BE49-F238E27FC236}">
                  <a16:creationId xmlns:a16="http://schemas.microsoft.com/office/drawing/2014/main" id="{F3032F43-5E09-1B45-9DC9-44143A607FA8}"/>
                </a:ext>
              </a:extLst>
            </p:cNvPr>
            <p:cNvSpPr>
              <a:spLocks noChangeArrowheads="1"/>
            </p:cNvSpPr>
            <p:nvPr/>
          </p:nvSpPr>
          <p:spPr bwMode="auto">
            <a:xfrm>
              <a:off x="4679950" y="1252538"/>
              <a:ext cx="407988" cy="574675"/>
            </a:xfrm>
            <a:custGeom>
              <a:avLst/>
              <a:gdLst>
                <a:gd name="T0" fmla="*/ 603 w 1133"/>
                <a:gd name="T1" fmla="*/ 939 h 1598"/>
                <a:gd name="T2" fmla="*/ 366 w 1133"/>
                <a:gd name="T3" fmla="*/ 799 h 1598"/>
                <a:gd name="T4" fmla="*/ 34 w 1133"/>
                <a:gd name="T5" fmla="*/ 35 h 1598"/>
                <a:gd name="T6" fmla="*/ 0 w 1133"/>
                <a:gd name="T7" fmla="*/ 0 h 1598"/>
                <a:gd name="T8" fmla="*/ 0 w 1133"/>
                <a:gd name="T9" fmla="*/ 0 h 1598"/>
                <a:gd name="T10" fmla="*/ 82 w 1133"/>
                <a:gd name="T11" fmla="*/ 785 h 1598"/>
                <a:gd name="T12" fmla="*/ 82 w 1133"/>
                <a:gd name="T13" fmla="*/ 785 h 1598"/>
                <a:gd name="T14" fmla="*/ 1132 w 1133"/>
                <a:gd name="T15" fmla="*/ 1597 h 1598"/>
                <a:gd name="T16" fmla="*/ 1132 w 1133"/>
                <a:gd name="T17" fmla="*/ 1282 h 1598"/>
                <a:gd name="T18" fmla="*/ 603 w 1133"/>
                <a:gd name="T19" fmla="*/ 939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1598">
                  <a:moveTo>
                    <a:pt x="603" y="939"/>
                  </a:moveTo>
                  <a:lnTo>
                    <a:pt x="366" y="799"/>
                  </a:lnTo>
                  <a:lnTo>
                    <a:pt x="34" y="35"/>
                  </a:lnTo>
                  <a:lnTo>
                    <a:pt x="0" y="0"/>
                  </a:lnTo>
                  <a:lnTo>
                    <a:pt x="0" y="0"/>
                  </a:lnTo>
                  <a:cubicBezTo>
                    <a:pt x="0" y="28"/>
                    <a:pt x="82" y="785"/>
                    <a:pt x="82" y="785"/>
                  </a:cubicBezTo>
                  <a:lnTo>
                    <a:pt x="82" y="785"/>
                  </a:lnTo>
                  <a:cubicBezTo>
                    <a:pt x="82" y="785"/>
                    <a:pt x="332" y="1296"/>
                    <a:pt x="1132" y="1597"/>
                  </a:cubicBezTo>
                  <a:lnTo>
                    <a:pt x="1132" y="1282"/>
                  </a:lnTo>
                  <a:lnTo>
                    <a:pt x="603" y="939"/>
                  </a:ln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8" name="Freeform 56">
              <a:extLst>
                <a:ext uri="{FF2B5EF4-FFF2-40B4-BE49-F238E27FC236}">
                  <a16:creationId xmlns:a16="http://schemas.microsoft.com/office/drawing/2014/main" id="{BC2A7BBB-737E-2C49-B60C-15378CA398B0}"/>
                </a:ext>
              </a:extLst>
            </p:cNvPr>
            <p:cNvSpPr>
              <a:spLocks noChangeArrowheads="1"/>
            </p:cNvSpPr>
            <p:nvPr/>
          </p:nvSpPr>
          <p:spPr bwMode="auto">
            <a:xfrm>
              <a:off x="5087938" y="1252538"/>
              <a:ext cx="406400" cy="574675"/>
            </a:xfrm>
            <a:custGeom>
              <a:avLst/>
              <a:gdLst>
                <a:gd name="T0" fmla="*/ 527 w 1131"/>
                <a:gd name="T1" fmla="*/ 939 h 1598"/>
                <a:gd name="T2" fmla="*/ 764 w 1131"/>
                <a:gd name="T3" fmla="*/ 799 h 1598"/>
                <a:gd name="T4" fmla="*/ 1096 w 1131"/>
                <a:gd name="T5" fmla="*/ 35 h 1598"/>
                <a:gd name="T6" fmla="*/ 1130 w 1131"/>
                <a:gd name="T7" fmla="*/ 0 h 1598"/>
                <a:gd name="T8" fmla="*/ 1130 w 1131"/>
                <a:gd name="T9" fmla="*/ 0 h 1598"/>
                <a:gd name="T10" fmla="*/ 1049 w 1131"/>
                <a:gd name="T11" fmla="*/ 785 h 1598"/>
                <a:gd name="T12" fmla="*/ 1049 w 1131"/>
                <a:gd name="T13" fmla="*/ 785 h 1598"/>
                <a:gd name="T14" fmla="*/ 0 w 1131"/>
                <a:gd name="T15" fmla="*/ 1597 h 1598"/>
                <a:gd name="T16" fmla="*/ 0 w 1131"/>
                <a:gd name="T17" fmla="*/ 1282 h 1598"/>
                <a:gd name="T18" fmla="*/ 527 w 1131"/>
                <a:gd name="T19" fmla="*/ 939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1" h="1598">
                  <a:moveTo>
                    <a:pt x="527" y="939"/>
                  </a:moveTo>
                  <a:lnTo>
                    <a:pt x="764" y="799"/>
                  </a:lnTo>
                  <a:lnTo>
                    <a:pt x="1096" y="35"/>
                  </a:lnTo>
                  <a:lnTo>
                    <a:pt x="1130" y="0"/>
                  </a:lnTo>
                  <a:lnTo>
                    <a:pt x="1130" y="0"/>
                  </a:lnTo>
                  <a:cubicBezTo>
                    <a:pt x="1130" y="28"/>
                    <a:pt x="1049" y="785"/>
                    <a:pt x="1049" y="785"/>
                  </a:cubicBezTo>
                  <a:lnTo>
                    <a:pt x="1049" y="785"/>
                  </a:lnTo>
                  <a:cubicBezTo>
                    <a:pt x="1049" y="785"/>
                    <a:pt x="798" y="1296"/>
                    <a:pt x="0" y="1597"/>
                  </a:cubicBezTo>
                  <a:lnTo>
                    <a:pt x="0" y="1282"/>
                  </a:lnTo>
                  <a:lnTo>
                    <a:pt x="527" y="939"/>
                  </a:lnTo>
                </a:path>
              </a:pathLst>
            </a:custGeom>
            <a:solidFill>
              <a:srgbClr val="4029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89" name="Freeform 57">
              <a:extLst>
                <a:ext uri="{FF2B5EF4-FFF2-40B4-BE49-F238E27FC236}">
                  <a16:creationId xmlns:a16="http://schemas.microsoft.com/office/drawing/2014/main" id="{77906333-3D55-E846-AEC1-F0345AACF602}"/>
                </a:ext>
              </a:extLst>
            </p:cNvPr>
            <p:cNvSpPr>
              <a:spLocks noChangeArrowheads="1"/>
            </p:cNvSpPr>
            <p:nvPr/>
          </p:nvSpPr>
          <p:spPr bwMode="auto">
            <a:xfrm>
              <a:off x="5600700" y="4217988"/>
              <a:ext cx="247650" cy="212725"/>
            </a:xfrm>
            <a:custGeom>
              <a:avLst/>
              <a:gdLst>
                <a:gd name="T0" fmla="*/ 303 w 689"/>
                <a:gd name="T1" fmla="*/ 0 h 590"/>
                <a:gd name="T2" fmla="*/ 303 w 689"/>
                <a:gd name="T3" fmla="*/ 0 h 590"/>
                <a:gd name="T4" fmla="*/ 245 w 689"/>
                <a:gd name="T5" fmla="*/ 121 h 590"/>
                <a:gd name="T6" fmla="*/ 245 w 689"/>
                <a:gd name="T7" fmla="*/ 121 h 590"/>
                <a:gd name="T8" fmla="*/ 9 w 689"/>
                <a:gd name="T9" fmla="*/ 339 h 590"/>
                <a:gd name="T10" fmla="*/ 9 w 689"/>
                <a:gd name="T11" fmla="*/ 339 h 590"/>
                <a:gd name="T12" fmla="*/ 106 w 689"/>
                <a:gd name="T13" fmla="*/ 353 h 590"/>
                <a:gd name="T14" fmla="*/ 106 w 689"/>
                <a:gd name="T15" fmla="*/ 353 h 590"/>
                <a:gd name="T16" fmla="*/ 237 w 689"/>
                <a:gd name="T17" fmla="*/ 275 h 590"/>
                <a:gd name="T18" fmla="*/ 237 w 689"/>
                <a:gd name="T19" fmla="*/ 275 h 590"/>
                <a:gd name="T20" fmla="*/ 257 w 689"/>
                <a:gd name="T21" fmla="*/ 431 h 590"/>
                <a:gd name="T22" fmla="*/ 257 w 689"/>
                <a:gd name="T23" fmla="*/ 431 h 590"/>
                <a:gd name="T24" fmla="*/ 295 w 689"/>
                <a:gd name="T25" fmla="*/ 573 h 590"/>
                <a:gd name="T26" fmla="*/ 295 w 689"/>
                <a:gd name="T27" fmla="*/ 573 h 590"/>
                <a:gd name="T28" fmla="*/ 376 w 689"/>
                <a:gd name="T29" fmla="*/ 585 h 590"/>
                <a:gd name="T30" fmla="*/ 376 w 689"/>
                <a:gd name="T31" fmla="*/ 585 h 590"/>
                <a:gd name="T32" fmla="*/ 441 w 689"/>
                <a:gd name="T33" fmla="*/ 577 h 590"/>
                <a:gd name="T34" fmla="*/ 441 w 689"/>
                <a:gd name="T35" fmla="*/ 577 h 590"/>
                <a:gd name="T36" fmla="*/ 522 w 689"/>
                <a:gd name="T37" fmla="*/ 566 h 590"/>
                <a:gd name="T38" fmla="*/ 522 w 689"/>
                <a:gd name="T39" fmla="*/ 566 h 590"/>
                <a:gd name="T40" fmla="*/ 598 w 689"/>
                <a:gd name="T41" fmla="*/ 533 h 590"/>
                <a:gd name="T42" fmla="*/ 598 w 689"/>
                <a:gd name="T43" fmla="*/ 533 h 590"/>
                <a:gd name="T44" fmla="*/ 666 w 689"/>
                <a:gd name="T45" fmla="*/ 495 h 590"/>
                <a:gd name="T46" fmla="*/ 666 w 689"/>
                <a:gd name="T47" fmla="*/ 495 h 590"/>
                <a:gd name="T48" fmla="*/ 688 w 689"/>
                <a:gd name="T49" fmla="*/ 330 h 590"/>
                <a:gd name="T50" fmla="*/ 688 w 689"/>
                <a:gd name="T51" fmla="*/ 330 h 590"/>
                <a:gd name="T52" fmla="*/ 662 w 689"/>
                <a:gd name="T53" fmla="*/ 76 h 590"/>
                <a:gd name="T54" fmla="*/ 662 w 689"/>
                <a:gd name="T55" fmla="*/ 76 h 590"/>
                <a:gd name="T56" fmla="*/ 647 w 689"/>
                <a:gd name="T57" fmla="*/ 0 h 590"/>
                <a:gd name="T58" fmla="*/ 303 w 689"/>
                <a:gd name="T5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9" h="590">
                  <a:moveTo>
                    <a:pt x="303" y="0"/>
                  </a:moveTo>
                  <a:lnTo>
                    <a:pt x="303" y="0"/>
                  </a:lnTo>
                  <a:cubicBezTo>
                    <a:pt x="303" y="0"/>
                    <a:pt x="290" y="83"/>
                    <a:pt x="245" y="121"/>
                  </a:cubicBezTo>
                  <a:lnTo>
                    <a:pt x="245" y="121"/>
                  </a:lnTo>
                  <a:cubicBezTo>
                    <a:pt x="201" y="159"/>
                    <a:pt x="0" y="308"/>
                    <a:pt x="9" y="339"/>
                  </a:cubicBezTo>
                  <a:lnTo>
                    <a:pt x="9" y="339"/>
                  </a:lnTo>
                  <a:cubicBezTo>
                    <a:pt x="19" y="369"/>
                    <a:pt x="61" y="382"/>
                    <a:pt x="106" y="353"/>
                  </a:cubicBezTo>
                  <a:lnTo>
                    <a:pt x="106" y="353"/>
                  </a:lnTo>
                  <a:cubicBezTo>
                    <a:pt x="151" y="325"/>
                    <a:pt x="223" y="278"/>
                    <a:pt x="237" y="275"/>
                  </a:cubicBezTo>
                  <a:lnTo>
                    <a:pt x="237" y="275"/>
                  </a:lnTo>
                  <a:cubicBezTo>
                    <a:pt x="251" y="273"/>
                    <a:pt x="257" y="396"/>
                    <a:pt x="257" y="431"/>
                  </a:cubicBezTo>
                  <a:lnTo>
                    <a:pt x="257" y="431"/>
                  </a:lnTo>
                  <a:cubicBezTo>
                    <a:pt x="257" y="467"/>
                    <a:pt x="271" y="564"/>
                    <a:pt x="295" y="573"/>
                  </a:cubicBezTo>
                  <a:lnTo>
                    <a:pt x="295" y="573"/>
                  </a:lnTo>
                  <a:cubicBezTo>
                    <a:pt x="319" y="583"/>
                    <a:pt x="363" y="589"/>
                    <a:pt x="376" y="585"/>
                  </a:cubicBezTo>
                  <a:lnTo>
                    <a:pt x="376" y="585"/>
                  </a:lnTo>
                  <a:cubicBezTo>
                    <a:pt x="387" y="580"/>
                    <a:pt x="418" y="587"/>
                    <a:pt x="441" y="577"/>
                  </a:cubicBezTo>
                  <a:lnTo>
                    <a:pt x="441" y="577"/>
                  </a:lnTo>
                  <a:cubicBezTo>
                    <a:pt x="466" y="568"/>
                    <a:pt x="494" y="578"/>
                    <a:pt x="522" y="566"/>
                  </a:cubicBezTo>
                  <a:lnTo>
                    <a:pt x="522" y="566"/>
                  </a:lnTo>
                  <a:cubicBezTo>
                    <a:pt x="551" y="555"/>
                    <a:pt x="577" y="542"/>
                    <a:pt x="598" y="533"/>
                  </a:cubicBezTo>
                  <a:lnTo>
                    <a:pt x="598" y="533"/>
                  </a:lnTo>
                  <a:cubicBezTo>
                    <a:pt x="619" y="523"/>
                    <a:pt x="662" y="521"/>
                    <a:pt x="666" y="495"/>
                  </a:cubicBezTo>
                  <a:lnTo>
                    <a:pt x="666" y="495"/>
                  </a:lnTo>
                  <a:cubicBezTo>
                    <a:pt x="671" y="469"/>
                    <a:pt x="688" y="417"/>
                    <a:pt x="688" y="330"/>
                  </a:cubicBezTo>
                  <a:lnTo>
                    <a:pt x="688" y="330"/>
                  </a:lnTo>
                  <a:cubicBezTo>
                    <a:pt x="688" y="242"/>
                    <a:pt x="671" y="145"/>
                    <a:pt x="662" y="76"/>
                  </a:cubicBezTo>
                  <a:lnTo>
                    <a:pt x="662" y="76"/>
                  </a:lnTo>
                  <a:cubicBezTo>
                    <a:pt x="652" y="8"/>
                    <a:pt x="647" y="0"/>
                    <a:pt x="647" y="0"/>
                  </a:cubicBezTo>
                  <a:lnTo>
                    <a:pt x="303" y="0"/>
                  </a:lnTo>
                </a:path>
              </a:pathLst>
            </a:custGeom>
            <a:solidFill>
              <a:srgbClr val="DDBB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90" name="Freeform 58">
              <a:extLst>
                <a:ext uri="{FF2B5EF4-FFF2-40B4-BE49-F238E27FC236}">
                  <a16:creationId xmlns:a16="http://schemas.microsoft.com/office/drawing/2014/main" id="{988C99B3-3655-CE49-A6D6-9DF6DBB0D30C}"/>
                </a:ext>
              </a:extLst>
            </p:cNvPr>
            <p:cNvSpPr>
              <a:spLocks noChangeArrowheads="1"/>
            </p:cNvSpPr>
            <p:nvPr/>
          </p:nvSpPr>
          <p:spPr bwMode="auto">
            <a:xfrm>
              <a:off x="4564063" y="3217863"/>
              <a:ext cx="187325" cy="630237"/>
            </a:xfrm>
            <a:custGeom>
              <a:avLst/>
              <a:gdLst>
                <a:gd name="T0" fmla="*/ 0 w 519"/>
                <a:gd name="T1" fmla="*/ 97 h 1750"/>
                <a:gd name="T2" fmla="*/ 10 w 519"/>
                <a:gd name="T3" fmla="*/ 32 h 1750"/>
                <a:gd name="T4" fmla="*/ 10 w 519"/>
                <a:gd name="T5" fmla="*/ 0 h 1750"/>
                <a:gd name="T6" fmla="*/ 518 w 519"/>
                <a:gd name="T7" fmla="*/ 1749 h 1750"/>
                <a:gd name="T8" fmla="*/ 488 w 519"/>
                <a:gd name="T9" fmla="*/ 1734 h 1750"/>
                <a:gd name="T10" fmla="*/ 0 w 519"/>
                <a:gd name="T11" fmla="*/ 97 h 1750"/>
              </a:gdLst>
              <a:ahLst/>
              <a:cxnLst>
                <a:cxn ang="0">
                  <a:pos x="T0" y="T1"/>
                </a:cxn>
                <a:cxn ang="0">
                  <a:pos x="T2" y="T3"/>
                </a:cxn>
                <a:cxn ang="0">
                  <a:pos x="T4" y="T5"/>
                </a:cxn>
                <a:cxn ang="0">
                  <a:pos x="T6" y="T7"/>
                </a:cxn>
                <a:cxn ang="0">
                  <a:pos x="T8" y="T9"/>
                </a:cxn>
                <a:cxn ang="0">
                  <a:pos x="T10" y="T11"/>
                </a:cxn>
              </a:cxnLst>
              <a:rect l="0" t="0" r="r" b="b"/>
              <a:pathLst>
                <a:path w="519" h="1750">
                  <a:moveTo>
                    <a:pt x="0" y="97"/>
                  </a:moveTo>
                  <a:lnTo>
                    <a:pt x="10" y="32"/>
                  </a:lnTo>
                  <a:lnTo>
                    <a:pt x="10" y="0"/>
                  </a:lnTo>
                  <a:lnTo>
                    <a:pt x="518" y="1749"/>
                  </a:lnTo>
                  <a:lnTo>
                    <a:pt x="488" y="1734"/>
                  </a:lnTo>
                  <a:lnTo>
                    <a:pt x="0" y="97"/>
                  </a:lnTo>
                </a:path>
              </a:pathLst>
            </a:custGeom>
            <a:solidFill>
              <a:srgbClr val="0F32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91" name="Freeform 59">
              <a:extLst>
                <a:ext uri="{FF2B5EF4-FFF2-40B4-BE49-F238E27FC236}">
                  <a16:creationId xmlns:a16="http://schemas.microsoft.com/office/drawing/2014/main" id="{EBCD2735-80FF-0742-B0D4-7F8DD710292D}"/>
                </a:ext>
              </a:extLst>
            </p:cNvPr>
            <p:cNvSpPr>
              <a:spLocks noChangeArrowheads="1"/>
            </p:cNvSpPr>
            <p:nvPr/>
          </p:nvSpPr>
          <p:spPr bwMode="auto">
            <a:xfrm>
              <a:off x="4567238" y="2678113"/>
              <a:ext cx="77787" cy="207962"/>
            </a:xfrm>
            <a:custGeom>
              <a:avLst/>
              <a:gdLst>
                <a:gd name="T0" fmla="*/ 154 w 218"/>
                <a:gd name="T1" fmla="*/ 31 h 578"/>
                <a:gd name="T2" fmla="*/ 217 w 218"/>
                <a:gd name="T3" fmla="*/ 0 h 578"/>
                <a:gd name="T4" fmla="*/ 3 w 218"/>
                <a:gd name="T5" fmla="*/ 577 h 578"/>
                <a:gd name="T6" fmla="*/ 0 w 218"/>
                <a:gd name="T7" fmla="*/ 528 h 578"/>
                <a:gd name="T8" fmla="*/ 154 w 218"/>
                <a:gd name="T9" fmla="*/ 31 h 578"/>
              </a:gdLst>
              <a:ahLst/>
              <a:cxnLst>
                <a:cxn ang="0">
                  <a:pos x="T0" y="T1"/>
                </a:cxn>
                <a:cxn ang="0">
                  <a:pos x="T2" y="T3"/>
                </a:cxn>
                <a:cxn ang="0">
                  <a:pos x="T4" y="T5"/>
                </a:cxn>
                <a:cxn ang="0">
                  <a:pos x="T6" y="T7"/>
                </a:cxn>
                <a:cxn ang="0">
                  <a:pos x="T8" y="T9"/>
                </a:cxn>
              </a:cxnLst>
              <a:rect l="0" t="0" r="r" b="b"/>
              <a:pathLst>
                <a:path w="218" h="578">
                  <a:moveTo>
                    <a:pt x="154" y="31"/>
                  </a:moveTo>
                  <a:lnTo>
                    <a:pt x="217" y="0"/>
                  </a:lnTo>
                  <a:lnTo>
                    <a:pt x="3" y="577"/>
                  </a:lnTo>
                  <a:lnTo>
                    <a:pt x="0" y="528"/>
                  </a:lnTo>
                  <a:lnTo>
                    <a:pt x="154" y="31"/>
                  </a:lnTo>
                </a:path>
              </a:pathLst>
            </a:custGeom>
            <a:solidFill>
              <a:srgbClr val="0F32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92" name="Freeform 60">
              <a:extLst>
                <a:ext uri="{FF2B5EF4-FFF2-40B4-BE49-F238E27FC236}">
                  <a16:creationId xmlns:a16="http://schemas.microsoft.com/office/drawing/2014/main" id="{4954BE97-719D-DB45-A8CB-22EAE1DF6FAF}"/>
                </a:ext>
              </a:extLst>
            </p:cNvPr>
            <p:cNvSpPr>
              <a:spLocks noChangeArrowheads="1"/>
            </p:cNvSpPr>
            <p:nvPr/>
          </p:nvSpPr>
          <p:spPr bwMode="auto">
            <a:xfrm>
              <a:off x="4235450" y="1958975"/>
              <a:ext cx="665163" cy="2055813"/>
            </a:xfrm>
            <a:custGeom>
              <a:avLst/>
              <a:gdLst>
                <a:gd name="T0" fmla="*/ 1138 w 1848"/>
                <a:gd name="T1" fmla="*/ 1995 h 5711"/>
                <a:gd name="T2" fmla="*/ 1138 w 1848"/>
                <a:gd name="T3" fmla="*/ 1995 h 5711"/>
                <a:gd name="T4" fmla="*/ 777 w 1848"/>
                <a:gd name="T5" fmla="*/ 3076 h 5711"/>
                <a:gd name="T6" fmla="*/ 777 w 1848"/>
                <a:gd name="T7" fmla="*/ 3076 h 5711"/>
                <a:gd name="T8" fmla="*/ 1486 w 1848"/>
                <a:gd name="T9" fmla="*/ 5485 h 5711"/>
                <a:gd name="T10" fmla="*/ 1036 w 1848"/>
                <a:gd name="T11" fmla="*/ 5710 h 5711"/>
                <a:gd name="T12" fmla="*/ 1036 w 1848"/>
                <a:gd name="T13" fmla="*/ 5710 h 5711"/>
                <a:gd name="T14" fmla="*/ 0 w 1848"/>
                <a:gd name="T15" fmla="*/ 3470 h 5711"/>
                <a:gd name="T16" fmla="*/ 0 w 1848"/>
                <a:gd name="T17" fmla="*/ 3470 h 5711"/>
                <a:gd name="T18" fmla="*/ 349 w 1848"/>
                <a:gd name="T19" fmla="*/ 791 h 5711"/>
                <a:gd name="T20" fmla="*/ 349 w 1848"/>
                <a:gd name="T21" fmla="*/ 791 h 5711"/>
                <a:gd name="T22" fmla="*/ 1576 w 1848"/>
                <a:gd name="T23" fmla="*/ 0 h 5711"/>
                <a:gd name="T24" fmla="*/ 1847 w 1848"/>
                <a:gd name="T25" fmla="*/ 802 h 5711"/>
                <a:gd name="T26" fmla="*/ 1847 w 1848"/>
                <a:gd name="T27" fmla="*/ 1444 h 5711"/>
                <a:gd name="T28" fmla="*/ 1138 w 1848"/>
                <a:gd name="T29" fmla="*/ 1995 h 5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8" h="5711">
                  <a:moveTo>
                    <a:pt x="1138" y="1995"/>
                  </a:moveTo>
                  <a:lnTo>
                    <a:pt x="1138" y="1995"/>
                  </a:lnTo>
                  <a:cubicBezTo>
                    <a:pt x="1138" y="1995"/>
                    <a:pt x="720" y="2986"/>
                    <a:pt x="777" y="3076"/>
                  </a:cubicBezTo>
                  <a:lnTo>
                    <a:pt x="777" y="3076"/>
                  </a:lnTo>
                  <a:cubicBezTo>
                    <a:pt x="833" y="3166"/>
                    <a:pt x="1486" y="5485"/>
                    <a:pt x="1486" y="5485"/>
                  </a:cubicBezTo>
                  <a:lnTo>
                    <a:pt x="1036" y="5710"/>
                  </a:lnTo>
                  <a:lnTo>
                    <a:pt x="1036" y="5710"/>
                  </a:lnTo>
                  <a:cubicBezTo>
                    <a:pt x="1036" y="5710"/>
                    <a:pt x="0" y="3538"/>
                    <a:pt x="0" y="3470"/>
                  </a:cubicBezTo>
                  <a:lnTo>
                    <a:pt x="0" y="3470"/>
                  </a:lnTo>
                  <a:cubicBezTo>
                    <a:pt x="0" y="3403"/>
                    <a:pt x="315" y="892"/>
                    <a:pt x="349" y="791"/>
                  </a:cubicBezTo>
                  <a:lnTo>
                    <a:pt x="349" y="791"/>
                  </a:lnTo>
                  <a:cubicBezTo>
                    <a:pt x="383" y="689"/>
                    <a:pt x="314" y="471"/>
                    <a:pt x="1576" y="0"/>
                  </a:cubicBezTo>
                  <a:lnTo>
                    <a:pt x="1847" y="802"/>
                  </a:lnTo>
                  <a:lnTo>
                    <a:pt x="1847" y="1444"/>
                  </a:lnTo>
                  <a:lnTo>
                    <a:pt x="1138" y="1995"/>
                  </a:lnTo>
                </a:path>
              </a:pathLst>
            </a:custGeom>
            <a:solidFill>
              <a:srgbClr val="153D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sp>
          <p:nvSpPr>
            <p:cNvPr id="93" name="Freeform 61">
              <a:extLst>
                <a:ext uri="{FF2B5EF4-FFF2-40B4-BE49-F238E27FC236}">
                  <a16:creationId xmlns:a16="http://schemas.microsoft.com/office/drawing/2014/main" id="{088E23CA-A113-E14F-8CE4-E3F7D89A7633}"/>
                </a:ext>
              </a:extLst>
            </p:cNvPr>
            <p:cNvSpPr>
              <a:spLocks noChangeArrowheads="1"/>
            </p:cNvSpPr>
            <p:nvPr/>
          </p:nvSpPr>
          <p:spPr bwMode="auto">
            <a:xfrm>
              <a:off x="4721225" y="1916113"/>
              <a:ext cx="203200" cy="1354137"/>
            </a:xfrm>
            <a:custGeom>
              <a:avLst/>
              <a:gdLst>
                <a:gd name="T0" fmla="*/ 563 w 564"/>
                <a:gd name="T1" fmla="*/ 0 h 3761"/>
                <a:gd name="T2" fmla="*/ 0 w 564"/>
                <a:gd name="T3" fmla="*/ 202 h 3761"/>
                <a:gd name="T4" fmla="*/ 282 w 564"/>
                <a:gd name="T5" fmla="*/ 1193 h 3761"/>
                <a:gd name="T6" fmla="*/ 473 w 564"/>
                <a:gd name="T7" fmla="*/ 1317 h 3761"/>
                <a:gd name="T8" fmla="*/ 282 w 564"/>
                <a:gd name="T9" fmla="*/ 1508 h 3761"/>
                <a:gd name="T10" fmla="*/ 563 w 564"/>
                <a:gd name="T11" fmla="*/ 3760 h 3761"/>
                <a:gd name="T12" fmla="*/ 563 w 564"/>
                <a:gd name="T13" fmla="*/ 0 h 3761"/>
              </a:gdLst>
              <a:ahLst/>
              <a:cxnLst>
                <a:cxn ang="0">
                  <a:pos x="T0" y="T1"/>
                </a:cxn>
                <a:cxn ang="0">
                  <a:pos x="T2" y="T3"/>
                </a:cxn>
                <a:cxn ang="0">
                  <a:pos x="T4" y="T5"/>
                </a:cxn>
                <a:cxn ang="0">
                  <a:pos x="T6" y="T7"/>
                </a:cxn>
                <a:cxn ang="0">
                  <a:pos x="T8" y="T9"/>
                </a:cxn>
                <a:cxn ang="0">
                  <a:pos x="T10" y="T11"/>
                </a:cxn>
                <a:cxn ang="0">
                  <a:pos x="T12" y="T13"/>
                </a:cxn>
              </a:cxnLst>
              <a:rect l="0" t="0" r="r" b="b"/>
              <a:pathLst>
                <a:path w="564" h="3761">
                  <a:moveTo>
                    <a:pt x="563" y="0"/>
                  </a:moveTo>
                  <a:lnTo>
                    <a:pt x="0" y="202"/>
                  </a:lnTo>
                  <a:lnTo>
                    <a:pt x="282" y="1193"/>
                  </a:lnTo>
                  <a:lnTo>
                    <a:pt x="473" y="1317"/>
                  </a:lnTo>
                  <a:lnTo>
                    <a:pt x="282" y="1508"/>
                  </a:lnTo>
                  <a:lnTo>
                    <a:pt x="563" y="3760"/>
                  </a:lnTo>
                  <a:lnTo>
                    <a:pt x="563" y="0"/>
                  </a:lnTo>
                </a:path>
              </a:pathLst>
            </a:custGeom>
            <a:solidFill>
              <a:srgbClr val="2352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Lato Light" panose="020F0502020204030203" pitchFamily="34" charset="0"/>
              </a:endParaRPr>
            </a:p>
          </p:txBody>
        </p:sp>
      </p:grpSp>
      <p:sp>
        <p:nvSpPr>
          <p:cNvPr id="94" name="Titel 1">
            <a:extLst>
              <a:ext uri="{FF2B5EF4-FFF2-40B4-BE49-F238E27FC236}">
                <a16:creationId xmlns:a16="http://schemas.microsoft.com/office/drawing/2014/main" id="{5CF4DB2B-7291-4313-921D-3E2991BBD2C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2-option comparison</a:t>
            </a:r>
          </a:p>
        </p:txBody>
      </p:sp>
    </p:spTree>
    <p:custDataLst>
      <p:tags r:id="rId1"/>
    </p:custDataLst>
    <p:extLst>
      <p:ext uri="{BB962C8B-B14F-4D97-AF65-F5344CB8AC3E}">
        <p14:creationId xmlns:p14="http://schemas.microsoft.com/office/powerpoint/2010/main" val="3041108585"/>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Hexagon 19">
            <a:extLst>
              <a:ext uri="{FF2B5EF4-FFF2-40B4-BE49-F238E27FC236}">
                <a16:creationId xmlns:a16="http://schemas.microsoft.com/office/drawing/2014/main" id="{4F43D971-C212-A341-A73B-83DC85104B56}"/>
              </a:ext>
            </a:extLst>
          </p:cNvPr>
          <p:cNvSpPr/>
          <p:nvPr/>
        </p:nvSpPr>
        <p:spPr>
          <a:xfrm>
            <a:off x="6227134" y="2977897"/>
            <a:ext cx="1691640" cy="1547330"/>
          </a:xfrm>
          <a:prstGeom prst="hexagon">
            <a:avLst>
              <a:gd name="adj" fmla="val 22506"/>
              <a:gd name="vf" fmla="val 115470"/>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5" name="Hexagon 4">
            <a:extLst>
              <a:ext uri="{FF2B5EF4-FFF2-40B4-BE49-F238E27FC236}">
                <a16:creationId xmlns:a16="http://schemas.microsoft.com/office/drawing/2014/main" id="{26C5807B-EFB3-4043-9EB4-B8FE38187CAD}"/>
              </a:ext>
            </a:extLst>
          </p:cNvPr>
          <p:cNvSpPr/>
          <p:nvPr/>
        </p:nvSpPr>
        <p:spPr>
          <a:xfrm>
            <a:off x="4277676" y="2977897"/>
            <a:ext cx="1691640" cy="1547330"/>
          </a:xfrm>
          <a:prstGeom prst="hexagon">
            <a:avLst>
              <a:gd name="adj" fmla="val 22506"/>
              <a:gd name="vf" fmla="val 115470"/>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TextBox 7">
            <a:extLst>
              <a:ext uri="{FF2B5EF4-FFF2-40B4-BE49-F238E27FC236}">
                <a16:creationId xmlns:a16="http://schemas.microsoft.com/office/drawing/2014/main" id="{B2BAC407-200D-5E4B-8AE9-142B9CAE4A9E}"/>
              </a:ext>
            </a:extLst>
          </p:cNvPr>
          <p:cNvSpPr txBox="1"/>
          <p:nvPr/>
        </p:nvSpPr>
        <p:spPr>
          <a:xfrm>
            <a:off x="4595431" y="3466008"/>
            <a:ext cx="1091966" cy="553998"/>
          </a:xfrm>
          <a:prstGeom prst="rect">
            <a:avLst/>
          </a:prstGeom>
          <a:noFill/>
        </p:spPr>
        <p:txBody>
          <a:bodyPr wrap="none" rtlCol="0" anchor="b">
            <a:spAutoFit/>
          </a:bodyPr>
          <a:lstStyle/>
          <a:p>
            <a:pPr algn="ctr"/>
            <a:r>
              <a:rPr lang="en-US" sz="3000" b="1" dirty="0">
                <a:solidFill>
                  <a:schemeClr val="accent1">
                    <a:lumMod val="75000"/>
                  </a:schemeClr>
                </a:solidFill>
                <a:latin typeface="Segoe UI Light" panose="020B0502040204020203" pitchFamily="34" charset="0"/>
                <a:cs typeface="Poppins" pitchFamily="2" charset="77"/>
              </a:rPr>
              <a:t>PROS</a:t>
            </a:r>
          </a:p>
        </p:txBody>
      </p:sp>
      <p:sp>
        <p:nvSpPr>
          <p:cNvPr id="9" name="TextBox 8">
            <a:extLst>
              <a:ext uri="{FF2B5EF4-FFF2-40B4-BE49-F238E27FC236}">
                <a16:creationId xmlns:a16="http://schemas.microsoft.com/office/drawing/2014/main" id="{9CCB9F5B-F639-554C-A883-6C9529DCBCDF}"/>
              </a:ext>
            </a:extLst>
          </p:cNvPr>
          <p:cNvSpPr txBox="1"/>
          <p:nvPr/>
        </p:nvSpPr>
        <p:spPr>
          <a:xfrm>
            <a:off x="6466089" y="3466008"/>
            <a:ext cx="1213730" cy="553998"/>
          </a:xfrm>
          <a:prstGeom prst="rect">
            <a:avLst/>
          </a:prstGeom>
          <a:noFill/>
        </p:spPr>
        <p:txBody>
          <a:bodyPr wrap="none" rtlCol="0" anchor="b">
            <a:spAutoFit/>
          </a:bodyPr>
          <a:lstStyle/>
          <a:p>
            <a:pPr algn="ctr"/>
            <a:r>
              <a:rPr lang="en-US" sz="3000" b="1" dirty="0">
                <a:solidFill>
                  <a:schemeClr val="accent3">
                    <a:lumMod val="75000"/>
                  </a:schemeClr>
                </a:solidFill>
                <a:latin typeface="Segoe UI Light" panose="020B0502040204020203" pitchFamily="34" charset="0"/>
                <a:cs typeface="Poppins" pitchFamily="2" charset="77"/>
              </a:rPr>
              <a:t>CONS</a:t>
            </a:r>
          </a:p>
        </p:txBody>
      </p:sp>
      <p:sp>
        <p:nvSpPr>
          <p:cNvPr id="10" name="Oval 9">
            <a:extLst>
              <a:ext uri="{FF2B5EF4-FFF2-40B4-BE49-F238E27FC236}">
                <a16:creationId xmlns:a16="http://schemas.microsoft.com/office/drawing/2014/main" id="{530D04A6-4BEA-AF42-94EA-37839197B4CE}"/>
              </a:ext>
            </a:extLst>
          </p:cNvPr>
          <p:cNvSpPr/>
          <p:nvPr/>
        </p:nvSpPr>
        <p:spPr>
          <a:xfrm>
            <a:off x="8646125" y="1582379"/>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a16="http://schemas.microsoft.com/office/drawing/2014/main" id="{670549D5-7715-B243-8D3F-DE8D8F2F77A2}"/>
              </a:ext>
            </a:extLst>
          </p:cNvPr>
          <p:cNvSpPr/>
          <p:nvPr/>
        </p:nvSpPr>
        <p:spPr>
          <a:xfrm>
            <a:off x="8646125" y="2518065"/>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Oval 11">
            <a:extLst>
              <a:ext uri="{FF2B5EF4-FFF2-40B4-BE49-F238E27FC236}">
                <a16:creationId xmlns:a16="http://schemas.microsoft.com/office/drawing/2014/main" id="{F54C2167-62A1-9D4C-BCC4-AF99AFC9FD9C}"/>
              </a:ext>
            </a:extLst>
          </p:cNvPr>
          <p:cNvSpPr/>
          <p:nvPr/>
        </p:nvSpPr>
        <p:spPr>
          <a:xfrm>
            <a:off x="8646125" y="3453752"/>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A8E560BC-C88C-1145-9373-2D733DB7A05F}"/>
              </a:ext>
            </a:extLst>
          </p:cNvPr>
          <p:cNvSpPr/>
          <p:nvPr/>
        </p:nvSpPr>
        <p:spPr>
          <a:xfrm>
            <a:off x="8646125" y="4389438"/>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Oval 13">
            <a:extLst>
              <a:ext uri="{FF2B5EF4-FFF2-40B4-BE49-F238E27FC236}">
                <a16:creationId xmlns:a16="http://schemas.microsoft.com/office/drawing/2014/main" id="{E4FFE7CF-3895-1740-9D20-B58D7A4BD6A1}"/>
              </a:ext>
            </a:extLst>
          </p:cNvPr>
          <p:cNvSpPr/>
          <p:nvPr/>
        </p:nvSpPr>
        <p:spPr>
          <a:xfrm>
            <a:off x="8646125" y="5325125"/>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ADB9E5FD-5361-464D-824C-5091BF173A6A}"/>
              </a:ext>
            </a:extLst>
          </p:cNvPr>
          <p:cNvSpPr/>
          <p:nvPr/>
        </p:nvSpPr>
        <p:spPr>
          <a:xfrm>
            <a:off x="2966876" y="1582379"/>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Oval 15">
            <a:extLst>
              <a:ext uri="{FF2B5EF4-FFF2-40B4-BE49-F238E27FC236}">
                <a16:creationId xmlns:a16="http://schemas.microsoft.com/office/drawing/2014/main" id="{420577A0-7DE4-854E-B7F2-ACF42C7CFA98}"/>
              </a:ext>
            </a:extLst>
          </p:cNvPr>
          <p:cNvSpPr/>
          <p:nvPr/>
        </p:nvSpPr>
        <p:spPr>
          <a:xfrm>
            <a:off x="2966876" y="2518065"/>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A6D7BCAC-80D4-704C-85DD-51EAACD60E5D}"/>
              </a:ext>
            </a:extLst>
          </p:cNvPr>
          <p:cNvSpPr/>
          <p:nvPr/>
        </p:nvSpPr>
        <p:spPr>
          <a:xfrm>
            <a:off x="2966876" y="3453752"/>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Oval 17">
            <a:extLst>
              <a:ext uri="{FF2B5EF4-FFF2-40B4-BE49-F238E27FC236}">
                <a16:creationId xmlns:a16="http://schemas.microsoft.com/office/drawing/2014/main" id="{59796081-B8E4-C742-A290-F51A3CBDAF83}"/>
              </a:ext>
            </a:extLst>
          </p:cNvPr>
          <p:cNvSpPr/>
          <p:nvPr/>
        </p:nvSpPr>
        <p:spPr>
          <a:xfrm>
            <a:off x="2966876" y="4389438"/>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95FE6573-2B38-694F-9FE9-C2985132DFDB}"/>
              </a:ext>
            </a:extLst>
          </p:cNvPr>
          <p:cNvSpPr/>
          <p:nvPr/>
        </p:nvSpPr>
        <p:spPr>
          <a:xfrm>
            <a:off x="2966876" y="5325125"/>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2" name="Elbow Connector 21">
            <a:extLst>
              <a:ext uri="{FF2B5EF4-FFF2-40B4-BE49-F238E27FC236}">
                <a16:creationId xmlns:a16="http://schemas.microsoft.com/office/drawing/2014/main" id="{9F242110-5B77-FA4A-BFEC-CEB673E1F258}"/>
              </a:ext>
            </a:extLst>
          </p:cNvPr>
          <p:cNvCxnSpPr>
            <a:cxnSpLocks/>
            <a:stCxn id="15" idx="6"/>
            <a:endCxn id="5" idx="3"/>
          </p:cNvCxnSpPr>
          <p:nvPr/>
        </p:nvCxnSpPr>
        <p:spPr>
          <a:xfrm>
            <a:off x="3562498" y="1880190"/>
            <a:ext cx="715178" cy="1871373"/>
          </a:xfrm>
          <a:prstGeom prst="bentConnector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269A623F-1E01-6E42-8921-F4505AE5C09E}"/>
              </a:ext>
            </a:extLst>
          </p:cNvPr>
          <p:cNvCxnSpPr>
            <a:cxnSpLocks/>
            <a:stCxn id="5" idx="3"/>
            <a:endCxn id="18" idx="6"/>
          </p:cNvCxnSpPr>
          <p:nvPr/>
        </p:nvCxnSpPr>
        <p:spPr>
          <a:xfrm rot="10800000" flipV="1">
            <a:off x="3562498" y="3751562"/>
            <a:ext cx="715178" cy="93568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8DB25DF8-FB27-674C-95AE-E16A1727144B}"/>
              </a:ext>
            </a:extLst>
          </p:cNvPr>
          <p:cNvCxnSpPr>
            <a:cxnSpLocks/>
            <a:stCxn id="5" idx="3"/>
            <a:endCxn id="19" idx="6"/>
          </p:cNvCxnSpPr>
          <p:nvPr/>
        </p:nvCxnSpPr>
        <p:spPr>
          <a:xfrm rot="10800000" flipV="1">
            <a:off x="3562498" y="3751562"/>
            <a:ext cx="715178" cy="187137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A13A7C6C-6376-2F4F-AD6F-314AE235CDB9}"/>
              </a:ext>
            </a:extLst>
          </p:cNvPr>
          <p:cNvCxnSpPr>
            <a:cxnSpLocks/>
            <a:stCxn id="5" idx="3"/>
            <a:endCxn id="16" idx="6"/>
          </p:cNvCxnSpPr>
          <p:nvPr/>
        </p:nvCxnSpPr>
        <p:spPr>
          <a:xfrm rot="10800000">
            <a:off x="3562498" y="2815876"/>
            <a:ext cx="715178" cy="93568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D994CDDB-5E89-E346-92B8-56C6A3A788BD}"/>
              </a:ext>
            </a:extLst>
          </p:cNvPr>
          <p:cNvCxnSpPr>
            <a:cxnSpLocks/>
            <a:stCxn id="5" idx="3"/>
            <a:endCxn id="17" idx="6"/>
          </p:cNvCxnSpPr>
          <p:nvPr/>
        </p:nvCxnSpPr>
        <p:spPr>
          <a:xfrm rot="10800000" flipV="1">
            <a:off x="3562498" y="3751562"/>
            <a:ext cx="715178"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BC67DDDE-F245-F342-80E6-43C0B49E30CC}"/>
              </a:ext>
            </a:extLst>
          </p:cNvPr>
          <p:cNvCxnSpPr>
            <a:cxnSpLocks/>
            <a:stCxn id="10" idx="2"/>
            <a:endCxn id="20" idx="0"/>
          </p:cNvCxnSpPr>
          <p:nvPr/>
        </p:nvCxnSpPr>
        <p:spPr>
          <a:xfrm rot="10800000" flipV="1">
            <a:off x="7918774" y="1880189"/>
            <a:ext cx="727351" cy="1871373"/>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D6A679DB-AE3F-7D45-8579-0004930B646D}"/>
              </a:ext>
            </a:extLst>
          </p:cNvPr>
          <p:cNvCxnSpPr>
            <a:cxnSpLocks/>
            <a:stCxn id="20" idx="0"/>
            <a:endCxn id="13" idx="2"/>
          </p:cNvCxnSpPr>
          <p:nvPr/>
        </p:nvCxnSpPr>
        <p:spPr>
          <a:xfrm>
            <a:off x="7918774" y="3751562"/>
            <a:ext cx="727351" cy="93568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4345DDDD-5C93-2A45-B385-66A3FDD98FA5}"/>
              </a:ext>
            </a:extLst>
          </p:cNvPr>
          <p:cNvCxnSpPr>
            <a:cxnSpLocks/>
            <a:stCxn id="20" idx="0"/>
            <a:endCxn id="14" idx="2"/>
          </p:cNvCxnSpPr>
          <p:nvPr/>
        </p:nvCxnSpPr>
        <p:spPr>
          <a:xfrm>
            <a:off x="7918774" y="3751562"/>
            <a:ext cx="727351" cy="187137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8FD72B32-E697-F245-A60C-F25B6491583C}"/>
              </a:ext>
            </a:extLst>
          </p:cNvPr>
          <p:cNvCxnSpPr>
            <a:cxnSpLocks/>
            <a:stCxn id="20" idx="0"/>
            <a:endCxn id="11" idx="2"/>
          </p:cNvCxnSpPr>
          <p:nvPr/>
        </p:nvCxnSpPr>
        <p:spPr>
          <a:xfrm flipV="1">
            <a:off x="7918774" y="2815876"/>
            <a:ext cx="727351" cy="93568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09B17FBF-36C3-2F43-9320-956C52958051}"/>
              </a:ext>
            </a:extLst>
          </p:cNvPr>
          <p:cNvCxnSpPr>
            <a:cxnSpLocks/>
            <a:stCxn id="12" idx="2"/>
            <a:endCxn id="20" idx="0"/>
          </p:cNvCxnSpPr>
          <p:nvPr/>
        </p:nvCxnSpPr>
        <p:spPr>
          <a:xfrm rot="10800000">
            <a:off x="7918774" y="3751563"/>
            <a:ext cx="727351"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Freeform 755">
            <a:extLst>
              <a:ext uri="{FF2B5EF4-FFF2-40B4-BE49-F238E27FC236}">
                <a16:creationId xmlns:a16="http://schemas.microsoft.com/office/drawing/2014/main" id="{3F7F7459-01A3-7D4C-9778-72677308A5F1}"/>
              </a:ext>
            </a:extLst>
          </p:cNvPr>
          <p:cNvSpPr>
            <a:spLocks noChangeArrowheads="1"/>
          </p:cNvSpPr>
          <p:nvPr/>
        </p:nvSpPr>
        <p:spPr bwMode="auto">
          <a:xfrm>
            <a:off x="3116204" y="1740969"/>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2" name="Freeform 757">
            <a:extLst>
              <a:ext uri="{FF2B5EF4-FFF2-40B4-BE49-F238E27FC236}">
                <a16:creationId xmlns:a16="http://schemas.microsoft.com/office/drawing/2014/main" id="{DC3E83E6-3AD3-B245-B887-37CB01EF5651}"/>
              </a:ext>
            </a:extLst>
          </p:cNvPr>
          <p:cNvSpPr>
            <a:spLocks noChangeArrowheads="1"/>
          </p:cNvSpPr>
          <p:nvPr/>
        </p:nvSpPr>
        <p:spPr bwMode="auto">
          <a:xfrm>
            <a:off x="8800248" y="1736501"/>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3" name="Freeform 755">
            <a:extLst>
              <a:ext uri="{FF2B5EF4-FFF2-40B4-BE49-F238E27FC236}">
                <a16:creationId xmlns:a16="http://schemas.microsoft.com/office/drawing/2014/main" id="{E38EBFFD-70CC-0149-BD53-589C34B97DAE}"/>
              </a:ext>
            </a:extLst>
          </p:cNvPr>
          <p:cNvSpPr>
            <a:spLocks noChangeArrowheads="1"/>
          </p:cNvSpPr>
          <p:nvPr/>
        </p:nvSpPr>
        <p:spPr bwMode="auto">
          <a:xfrm>
            <a:off x="3116204" y="2676655"/>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4" name="Freeform 755">
            <a:extLst>
              <a:ext uri="{FF2B5EF4-FFF2-40B4-BE49-F238E27FC236}">
                <a16:creationId xmlns:a16="http://schemas.microsoft.com/office/drawing/2014/main" id="{FED33AA4-11B2-3844-B317-E09551D09F87}"/>
              </a:ext>
            </a:extLst>
          </p:cNvPr>
          <p:cNvSpPr>
            <a:spLocks noChangeArrowheads="1"/>
          </p:cNvSpPr>
          <p:nvPr/>
        </p:nvSpPr>
        <p:spPr bwMode="auto">
          <a:xfrm>
            <a:off x="3116204" y="3612342"/>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5" name="Freeform 755">
            <a:extLst>
              <a:ext uri="{FF2B5EF4-FFF2-40B4-BE49-F238E27FC236}">
                <a16:creationId xmlns:a16="http://schemas.microsoft.com/office/drawing/2014/main" id="{75F4483C-4786-3B48-9639-0D8511EFA2AD}"/>
              </a:ext>
            </a:extLst>
          </p:cNvPr>
          <p:cNvSpPr>
            <a:spLocks noChangeArrowheads="1"/>
          </p:cNvSpPr>
          <p:nvPr/>
        </p:nvSpPr>
        <p:spPr bwMode="auto">
          <a:xfrm>
            <a:off x="3116204" y="4548028"/>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6" name="Freeform 755">
            <a:extLst>
              <a:ext uri="{FF2B5EF4-FFF2-40B4-BE49-F238E27FC236}">
                <a16:creationId xmlns:a16="http://schemas.microsoft.com/office/drawing/2014/main" id="{045F83B3-79EA-114B-AB34-6AC25D136A5E}"/>
              </a:ext>
            </a:extLst>
          </p:cNvPr>
          <p:cNvSpPr>
            <a:spLocks noChangeArrowheads="1"/>
          </p:cNvSpPr>
          <p:nvPr/>
        </p:nvSpPr>
        <p:spPr bwMode="auto">
          <a:xfrm>
            <a:off x="3116204" y="5483715"/>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7" name="Freeform 757">
            <a:extLst>
              <a:ext uri="{FF2B5EF4-FFF2-40B4-BE49-F238E27FC236}">
                <a16:creationId xmlns:a16="http://schemas.microsoft.com/office/drawing/2014/main" id="{3D59CBFA-0569-1E45-9492-4C86B924FC7B}"/>
              </a:ext>
            </a:extLst>
          </p:cNvPr>
          <p:cNvSpPr>
            <a:spLocks noChangeArrowheads="1"/>
          </p:cNvSpPr>
          <p:nvPr/>
        </p:nvSpPr>
        <p:spPr bwMode="auto">
          <a:xfrm>
            <a:off x="8800248" y="2672187"/>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8" name="Freeform 757">
            <a:extLst>
              <a:ext uri="{FF2B5EF4-FFF2-40B4-BE49-F238E27FC236}">
                <a16:creationId xmlns:a16="http://schemas.microsoft.com/office/drawing/2014/main" id="{022F7300-3067-874D-97CD-48CC2EE15D3C}"/>
              </a:ext>
            </a:extLst>
          </p:cNvPr>
          <p:cNvSpPr>
            <a:spLocks noChangeArrowheads="1"/>
          </p:cNvSpPr>
          <p:nvPr/>
        </p:nvSpPr>
        <p:spPr bwMode="auto">
          <a:xfrm>
            <a:off x="8800248" y="3607874"/>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9" name="Freeform 757">
            <a:extLst>
              <a:ext uri="{FF2B5EF4-FFF2-40B4-BE49-F238E27FC236}">
                <a16:creationId xmlns:a16="http://schemas.microsoft.com/office/drawing/2014/main" id="{E650C2E2-4C36-904F-B6EA-BE9F619FCA07}"/>
              </a:ext>
            </a:extLst>
          </p:cNvPr>
          <p:cNvSpPr>
            <a:spLocks noChangeArrowheads="1"/>
          </p:cNvSpPr>
          <p:nvPr/>
        </p:nvSpPr>
        <p:spPr bwMode="auto">
          <a:xfrm>
            <a:off x="8800248" y="4543560"/>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60" name="Freeform 757">
            <a:extLst>
              <a:ext uri="{FF2B5EF4-FFF2-40B4-BE49-F238E27FC236}">
                <a16:creationId xmlns:a16="http://schemas.microsoft.com/office/drawing/2014/main" id="{E4F0511A-CFFF-CB4A-A2F3-E7A147F65594}"/>
              </a:ext>
            </a:extLst>
          </p:cNvPr>
          <p:cNvSpPr>
            <a:spLocks noChangeArrowheads="1"/>
          </p:cNvSpPr>
          <p:nvPr/>
        </p:nvSpPr>
        <p:spPr bwMode="auto">
          <a:xfrm>
            <a:off x="8800248" y="5479247"/>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61" name="Subtitle 2">
            <a:extLst>
              <a:ext uri="{FF2B5EF4-FFF2-40B4-BE49-F238E27FC236}">
                <a16:creationId xmlns:a16="http://schemas.microsoft.com/office/drawing/2014/main" id="{3B6125D6-170B-794F-9997-6465B53C2B99}"/>
              </a:ext>
            </a:extLst>
          </p:cNvPr>
          <p:cNvSpPr txBox="1">
            <a:spLocks/>
          </p:cNvSpPr>
          <p:nvPr/>
        </p:nvSpPr>
        <p:spPr>
          <a:xfrm>
            <a:off x="775234" y="1637718"/>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2" name="Subtitle 2">
            <a:extLst>
              <a:ext uri="{FF2B5EF4-FFF2-40B4-BE49-F238E27FC236}">
                <a16:creationId xmlns:a16="http://schemas.microsoft.com/office/drawing/2014/main" id="{94A8BB5C-24B7-9646-B597-941B4E65E9D6}"/>
              </a:ext>
            </a:extLst>
          </p:cNvPr>
          <p:cNvSpPr txBox="1">
            <a:spLocks/>
          </p:cNvSpPr>
          <p:nvPr/>
        </p:nvSpPr>
        <p:spPr>
          <a:xfrm>
            <a:off x="775234" y="2573404"/>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3" name="Subtitle 2">
            <a:extLst>
              <a:ext uri="{FF2B5EF4-FFF2-40B4-BE49-F238E27FC236}">
                <a16:creationId xmlns:a16="http://schemas.microsoft.com/office/drawing/2014/main" id="{FB7C213A-B345-6147-95F0-75E4B1952901}"/>
              </a:ext>
            </a:extLst>
          </p:cNvPr>
          <p:cNvSpPr txBox="1">
            <a:spLocks/>
          </p:cNvSpPr>
          <p:nvPr/>
        </p:nvSpPr>
        <p:spPr>
          <a:xfrm>
            <a:off x="775234" y="3523620"/>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4" name="Subtitle 2">
            <a:extLst>
              <a:ext uri="{FF2B5EF4-FFF2-40B4-BE49-F238E27FC236}">
                <a16:creationId xmlns:a16="http://schemas.microsoft.com/office/drawing/2014/main" id="{EB4EBEE7-F7A2-0A42-BF89-7428F761A808}"/>
              </a:ext>
            </a:extLst>
          </p:cNvPr>
          <p:cNvSpPr txBox="1">
            <a:spLocks/>
          </p:cNvSpPr>
          <p:nvPr/>
        </p:nvSpPr>
        <p:spPr>
          <a:xfrm>
            <a:off x="775234" y="4444777"/>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5" name="Subtitle 2">
            <a:extLst>
              <a:ext uri="{FF2B5EF4-FFF2-40B4-BE49-F238E27FC236}">
                <a16:creationId xmlns:a16="http://schemas.microsoft.com/office/drawing/2014/main" id="{F1FEDD10-FEC3-D748-8FCD-7CCFACE90ABF}"/>
              </a:ext>
            </a:extLst>
          </p:cNvPr>
          <p:cNvSpPr txBox="1">
            <a:spLocks/>
          </p:cNvSpPr>
          <p:nvPr/>
        </p:nvSpPr>
        <p:spPr>
          <a:xfrm>
            <a:off x="775234" y="5380464"/>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6" name="Subtitle 2">
            <a:extLst>
              <a:ext uri="{FF2B5EF4-FFF2-40B4-BE49-F238E27FC236}">
                <a16:creationId xmlns:a16="http://schemas.microsoft.com/office/drawing/2014/main" id="{96C8E8FD-553C-3A43-91B4-57AD5892E394}"/>
              </a:ext>
            </a:extLst>
          </p:cNvPr>
          <p:cNvSpPr txBox="1">
            <a:spLocks/>
          </p:cNvSpPr>
          <p:nvPr/>
        </p:nvSpPr>
        <p:spPr>
          <a:xfrm>
            <a:off x="9395322" y="1637718"/>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7" name="Subtitle 2">
            <a:extLst>
              <a:ext uri="{FF2B5EF4-FFF2-40B4-BE49-F238E27FC236}">
                <a16:creationId xmlns:a16="http://schemas.microsoft.com/office/drawing/2014/main" id="{E0E1EE52-D8E2-D541-AECE-BE1B884776B1}"/>
              </a:ext>
            </a:extLst>
          </p:cNvPr>
          <p:cNvSpPr txBox="1">
            <a:spLocks/>
          </p:cNvSpPr>
          <p:nvPr/>
        </p:nvSpPr>
        <p:spPr>
          <a:xfrm>
            <a:off x="9395322" y="2573404"/>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8" name="Subtitle 2">
            <a:extLst>
              <a:ext uri="{FF2B5EF4-FFF2-40B4-BE49-F238E27FC236}">
                <a16:creationId xmlns:a16="http://schemas.microsoft.com/office/drawing/2014/main" id="{18C2D4D2-83C7-4B40-960C-6B9D035E8A1F}"/>
              </a:ext>
            </a:extLst>
          </p:cNvPr>
          <p:cNvSpPr txBox="1">
            <a:spLocks/>
          </p:cNvSpPr>
          <p:nvPr/>
        </p:nvSpPr>
        <p:spPr>
          <a:xfrm>
            <a:off x="9395322" y="3523620"/>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69" name="Subtitle 2">
            <a:extLst>
              <a:ext uri="{FF2B5EF4-FFF2-40B4-BE49-F238E27FC236}">
                <a16:creationId xmlns:a16="http://schemas.microsoft.com/office/drawing/2014/main" id="{F797F113-DC2F-4E40-A6B3-E69265039F11}"/>
              </a:ext>
            </a:extLst>
          </p:cNvPr>
          <p:cNvSpPr txBox="1">
            <a:spLocks/>
          </p:cNvSpPr>
          <p:nvPr/>
        </p:nvSpPr>
        <p:spPr>
          <a:xfrm>
            <a:off x="9395322" y="4444777"/>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70" name="Subtitle 2">
            <a:extLst>
              <a:ext uri="{FF2B5EF4-FFF2-40B4-BE49-F238E27FC236}">
                <a16:creationId xmlns:a16="http://schemas.microsoft.com/office/drawing/2014/main" id="{8E206635-E8AD-9B45-9496-D7B84EF5BC6C}"/>
              </a:ext>
            </a:extLst>
          </p:cNvPr>
          <p:cNvSpPr txBox="1">
            <a:spLocks/>
          </p:cNvSpPr>
          <p:nvPr/>
        </p:nvSpPr>
        <p:spPr>
          <a:xfrm>
            <a:off x="9395322" y="5380464"/>
            <a:ext cx="203751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t>
            </a:r>
          </a:p>
        </p:txBody>
      </p:sp>
      <p:sp>
        <p:nvSpPr>
          <p:cNvPr id="49" name="Titel 1">
            <a:extLst>
              <a:ext uri="{FF2B5EF4-FFF2-40B4-BE49-F238E27FC236}">
                <a16:creationId xmlns:a16="http://schemas.microsoft.com/office/drawing/2014/main" id="{4ACE7A95-62C8-497E-A2AF-EE23A4A80C8C}"/>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Pros &amp; Cons comparison</a:t>
            </a:r>
          </a:p>
        </p:txBody>
      </p:sp>
    </p:spTree>
    <p:custDataLst>
      <p:tags r:id="rId1"/>
    </p:custDataLst>
    <p:extLst>
      <p:ext uri="{BB962C8B-B14F-4D97-AF65-F5344CB8AC3E}">
        <p14:creationId xmlns:p14="http://schemas.microsoft.com/office/powerpoint/2010/main" val="3906033675"/>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070613-1B76-4BD6-AB56-DADDF2B0C1F3}"/>
              </a:ext>
            </a:extLst>
          </p:cNvPr>
          <p:cNvSpPr/>
          <p:nvPr/>
        </p:nvSpPr>
        <p:spPr>
          <a:xfrm>
            <a:off x="6096000" y="0"/>
            <a:ext cx="6096000" cy="6858000"/>
          </a:xfrm>
          <a:prstGeom prst="rect">
            <a:avLst/>
          </a:prstGeom>
          <a:solidFill>
            <a:schemeClr val="bg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Rechteck 8">
            <a:extLst>
              <a:ext uri="{FF2B5EF4-FFF2-40B4-BE49-F238E27FC236}">
                <a16:creationId xmlns:a16="http://schemas.microsoft.com/office/drawing/2014/main" id="{86513E08-D982-4C5A-AE1C-DB0E364F1302}"/>
              </a:ext>
            </a:extLst>
          </p:cNvPr>
          <p:cNvSpPr/>
          <p:nvPr/>
        </p:nvSpPr>
        <p:spPr>
          <a:xfrm>
            <a:off x="0" y="0"/>
            <a:ext cx="6096000" cy="6858000"/>
          </a:xfrm>
          <a:prstGeom prst="rect">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7" name="Textfeld 6">
            <a:extLst>
              <a:ext uri="{FF2B5EF4-FFF2-40B4-BE49-F238E27FC236}">
                <a16:creationId xmlns:a16="http://schemas.microsoft.com/office/drawing/2014/main" id="{34828E9A-F8D4-4A7B-A8FC-782F17C66448}"/>
              </a:ext>
            </a:extLst>
          </p:cNvPr>
          <p:cNvSpPr txBox="1"/>
          <p:nvPr/>
        </p:nvSpPr>
        <p:spPr>
          <a:xfrm>
            <a:off x="458400" y="318601"/>
            <a:ext cx="4898910" cy="1107996"/>
          </a:xfrm>
          <a:prstGeom prst="rect">
            <a:avLst/>
          </a:prstGeom>
          <a:noFill/>
        </p:spPr>
        <p:txBody>
          <a:bodyPr vert="horz" wrap="none" lIns="0" tIns="0" rIns="0" bIns="0" rtlCol="0">
            <a:noAutofit/>
          </a:bodyPr>
          <a:lstStyle/>
          <a:p>
            <a:pPr algn="l" rtl="0" eaLnBrk="1" fontAlgn="auto" hangingPunct="1">
              <a:lnSpc>
                <a:spcPct val="100000"/>
              </a:lnSpc>
              <a:spcBef>
                <a:spcPts val="0"/>
              </a:spcBef>
              <a:spcAft>
                <a:spcPts val="0"/>
              </a:spcAft>
            </a:pPr>
            <a:r>
              <a:rPr lang="en-US" sz="3000" b="0" i="0" u="none" dirty="0">
                <a:solidFill>
                  <a:schemeClr val="lt1"/>
                </a:solidFill>
                <a:latin typeface="+mj-lt"/>
              </a:rPr>
              <a:t>Process part </a:t>
            </a:r>
            <a:r>
              <a:rPr lang="en-US" sz="3000" dirty="0">
                <a:solidFill>
                  <a:schemeClr val="lt1"/>
                </a:solidFill>
                <a:latin typeface="+mj-lt"/>
              </a:rPr>
              <a:t>o</a:t>
            </a:r>
            <a:r>
              <a:rPr lang="en-US" sz="3000" b="0" i="0" u="none" dirty="0">
                <a:solidFill>
                  <a:schemeClr val="lt1"/>
                </a:solidFill>
                <a:latin typeface="+mj-lt"/>
              </a:rPr>
              <a:t>ne</a:t>
            </a:r>
          </a:p>
        </p:txBody>
      </p:sp>
      <p:sp>
        <p:nvSpPr>
          <p:cNvPr id="10" name="Textfeld 9">
            <a:extLst>
              <a:ext uri="{FF2B5EF4-FFF2-40B4-BE49-F238E27FC236}">
                <a16:creationId xmlns:a16="http://schemas.microsoft.com/office/drawing/2014/main" id="{C5B4F910-523A-4BBF-AA4B-7EC7BF5C527E}"/>
              </a:ext>
            </a:extLst>
          </p:cNvPr>
          <p:cNvSpPr txBox="1"/>
          <p:nvPr/>
        </p:nvSpPr>
        <p:spPr>
          <a:xfrm>
            <a:off x="6834690" y="318601"/>
            <a:ext cx="4898910" cy="1107996"/>
          </a:xfrm>
          <a:prstGeom prst="rect">
            <a:avLst/>
          </a:prstGeom>
          <a:noFill/>
        </p:spPr>
        <p:txBody>
          <a:bodyPr vert="horz" wrap="none" lIns="0" tIns="0" rIns="0" bIns="0" rtlCol="0">
            <a:noAutofit/>
          </a:bodyPr>
          <a:lstStyle/>
          <a:p>
            <a:pPr algn="l" rtl="0" eaLnBrk="1" fontAlgn="auto" hangingPunct="1">
              <a:lnSpc>
                <a:spcPct val="100000"/>
              </a:lnSpc>
              <a:spcBef>
                <a:spcPts val="0"/>
              </a:spcBef>
              <a:spcAft>
                <a:spcPts val="0"/>
              </a:spcAft>
            </a:pPr>
            <a:r>
              <a:rPr lang="en-US" sz="3000" b="0" i="0" u="none" dirty="0">
                <a:latin typeface="+mj-lt"/>
              </a:rPr>
              <a:t>Process part </a:t>
            </a:r>
            <a:r>
              <a:rPr lang="en-US" sz="3000" dirty="0">
                <a:latin typeface="+mj-lt"/>
              </a:rPr>
              <a:t>t</a:t>
            </a:r>
            <a:r>
              <a:rPr lang="en-US" sz="3000" b="0" i="0" u="none" dirty="0">
                <a:latin typeface="+mj-lt"/>
              </a:rPr>
              <a:t>wo</a:t>
            </a:r>
          </a:p>
        </p:txBody>
      </p:sp>
      <p:sp>
        <p:nvSpPr>
          <p:cNvPr id="11" name="Oval 7">
            <a:extLst>
              <a:ext uri="{FF2B5EF4-FFF2-40B4-BE49-F238E27FC236}">
                <a16:creationId xmlns:a16="http://schemas.microsoft.com/office/drawing/2014/main" id="{9E50DBEF-E796-43F5-A9E9-DBEA55C60628}"/>
              </a:ext>
            </a:extLst>
          </p:cNvPr>
          <p:cNvSpPr/>
          <p:nvPr/>
        </p:nvSpPr>
        <p:spPr>
          <a:xfrm>
            <a:off x="5471160" y="2688533"/>
            <a:ext cx="1249680" cy="12496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Oval 8">
            <a:extLst>
              <a:ext uri="{FF2B5EF4-FFF2-40B4-BE49-F238E27FC236}">
                <a16:creationId xmlns:a16="http://schemas.microsoft.com/office/drawing/2014/main" id="{7EE4520A-3796-4083-A091-DB5F19B09C40}"/>
              </a:ext>
            </a:extLst>
          </p:cNvPr>
          <p:cNvSpPr/>
          <p:nvPr/>
        </p:nvSpPr>
        <p:spPr>
          <a:xfrm>
            <a:off x="5471160" y="3938213"/>
            <a:ext cx="1249680" cy="12496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pic>
        <p:nvPicPr>
          <p:cNvPr id="13" name="Grafik 12" descr="Zielgruppe Silhouette">
            <a:extLst>
              <a:ext uri="{FF2B5EF4-FFF2-40B4-BE49-F238E27FC236}">
                <a16:creationId xmlns:a16="http://schemas.microsoft.com/office/drawing/2014/main" id="{0E1A3768-FE4E-4FC1-8C33-66F07ACB37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400" y="4198178"/>
            <a:ext cx="540000" cy="540000"/>
          </a:xfrm>
          <a:prstGeom prst="rect">
            <a:avLst/>
          </a:prstGeom>
        </p:spPr>
      </p:pic>
      <p:pic>
        <p:nvPicPr>
          <p:cNvPr id="15" name="Grafik 14" descr="Ziel Silhouette">
            <a:extLst>
              <a:ext uri="{FF2B5EF4-FFF2-40B4-BE49-F238E27FC236}">
                <a16:creationId xmlns:a16="http://schemas.microsoft.com/office/drawing/2014/main" id="{FCA73531-5FF4-47DF-895E-918714AAFA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400" y="1897351"/>
            <a:ext cx="540000" cy="540000"/>
          </a:xfrm>
          <a:prstGeom prst="rect">
            <a:avLst/>
          </a:prstGeom>
        </p:spPr>
      </p:pic>
      <p:pic>
        <p:nvPicPr>
          <p:cNvPr id="19" name="Grafik 18" descr="Radiomikrofon Silhouette">
            <a:extLst>
              <a:ext uri="{FF2B5EF4-FFF2-40B4-BE49-F238E27FC236}">
                <a16:creationId xmlns:a16="http://schemas.microsoft.com/office/drawing/2014/main" id="{E4547C5E-48A8-4E93-ABDD-AEB9CDFDB6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5999" y="2953374"/>
            <a:ext cx="720000" cy="720000"/>
          </a:xfrm>
          <a:prstGeom prst="rect">
            <a:avLst/>
          </a:prstGeom>
        </p:spPr>
      </p:pic>
      <p:sp>
        <p:nvSpPr>
          <p:cNvPr id="20" name="Textfeld">
            <a:extLst>
              <a:ext uri="{FF2B5EF4-FFF2-40B4-BE49-F238E27FC236}">
                <a16:creationId xmlns:a16="http://schemas.microsoft.com/office/drawing/2014/main" id="{3F5657A0-E94D-41BB-B090-A424996B4146}"/>
              </a:ext>
            </a:extLst>
          </p:cNvPr>
          <p:cNvSpPr txBox="1"/>
          <p:nvPr/>
        </p:nvSpPr>
        <p:spPr>
          <a:xfrm>
            <a:off x="1175580" y="4575343"/>
            <a:ext cx="4181730" cy="1154483"/>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solidFill>
                  <a:schemeClr val="lt1"/>
                </a:solidFill>
              </a:rPr>
              <a:t>Lorem ipsum dolor sit amet, consectetuer elit. Aenean commodo ligula eget dolor. Aenean massa. Cum sociis natoque penatibus et magnis dis parturient montes, nascetur ridiculus mus. </a:t>
            </a:r>
          </a:p>
        </p:txBody>
      </p:sp>
      <p:sp>
        <p:nvSpPr>
          <p:cNvPr id="21" name="MIO_TEXTBOX_SUBHEADER">
            <a:extLst>
              <a:ext uri="{FF2B5EF4-FFF2-40B4-BE49-F238E27FC236}">
                <a16:creationId xmlns:a16="http://schemas.microsoft.com/office/drawing/2014/main" id="{9214CDB6-BD2F-4821-AA7D-592619529128}"/>
              </a:ext>
            </a:extLst>
          </p:cNvPr>
          <p:cNvSpPr txBox="1"/>
          <p:nvPr/>
        </p:nvSpPr>
        <p:spPr>
          <a:xfrm>
            <a:off x="1175580" y="4198178"/>
            <a:ext cx="4181730"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a:solidFill>
                  <a:schemeClr val="lt1"/>
                </a:solidFill>
              </a:rPr>
              <a:t>Lorem ipsum</a:t>
            </a:r>
            <a:endParaRPr lang="en-US" sz="1400" dirty="0">
              <a:solidFill>
                <a:schemeClr val="lt1"/>
              </a:solidFill>
            </a:endParaRPr>
          </a:p>
        </p:txBody>
      </p:sp>
      <p:sp>
        <p:nvSpPr>
          <p:cNvPr id="22" name="Textfeld">
            <a:extLst>
              <a:ext uri="{FF2B5EF4-FFF2-40B4-BE49-F238E27FC236}">
                <a16:creationId xmlns:a16="http://schemas.microsoft.com/office/drawing/2014/main" id="{5AEFC4CB-E6FA-4FA0-86CC-3EE9375DF567}"/>
              </a:ext>
            </a:extLst>
          </p:cNvPr>
          <p:cNvSpPr txBox="1"/>
          <p:nvPr/>
        </p:nvSpPr>
        <p:spPr>
          <a:xfrm>
            <a:off x="1175580" y="2274517"/>
            <a:ext cx="4181730" cy="1154483"/>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solidFill>
                  <a:schemeClr val="lt1"/>
                </a:solidFill>
              </a:rPr>
              <a:t>Lorem ipsum dolor sit amet, consectetuer elit. Aenean commodo ligula eget dolor. Aenean massa. Cum sociis natoque penatibus et magnis dis parturient montes, nascetur ridiculus mus. </a:t>
            </a:r>
          </a:p>
        </p:txBody>
      </p:sp>
      <p:sp>
        <p:nvSpPr>
          <p:cNvPr id="23" name="MIO_TEXTBOX_SUBHEADER">
            <a:extLst>
              <a:ext uri="{FF2B5EF4-FFF2-40B4-BE49-F238E27FC236}">
                <a16:creationId xmlns:a16="http://schemas.microsoft.com/office/drawing/2014/main" id="{81246DFC-C797-41E9-9785-71575181822C}"/>
              </a:ext>
            </a:extLst>
          </p:cNvPr>
          <p:cNvSpPr txBox="1"/>
          <p:nvPr/>
        </p:nvSpPr>
        <p:spPr>
          <a:xfrm>
            <a:off x="1175580" y="1897351"/>
            <a:ext cx="4181730"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a:solidFill>
                  <a:schemeClr val="lt1"/>
                </a:solidFill>
              </a:rPr>
              <a:t>Lorem ipsum</a:t>
            </a:r>
            <a:endParaRPr lang="en-US" sz="1400" dirty="0">
              <a:solidFill>
                <a:schemeClr val="lt1"/>
              </a:solidFill>
            </a:endParaRPr>
          </a:p>
        </p:txBody>
      </p:sp>
      <p:sp>
        <p:nvSpPr>
          <p:cNvPr id="26" name="Textfeld">
            <a:extLst>
              <a:ext uri="{FF2B5EF4-FFF2-40B4-BE49-F238E27FC236}">
                <a16:creationId xmlns:a16="http://schemas.microsoft.com/office/drawing/2014/main" id="{8CB51A8F-8FEE-4613-B1DB-954145645065}"/>
              </a:ext>
            </a:extLst>
          </p:cNvPr>
          <p:cNvSpPr txBox="1"/>
          <p:nvPr/>
        </p:nvSpPr>
        <p:spPr>
          <a:xfrm>
            <a:off x="7551868" y="4575343"/>
            <a:ext cx="4181730" cy="1154483"/>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t>Lorem ipsum dolor sit amet, consectetuer elit. Aenean commodo ligula eget dolor. Aenean massa. Cum sociis natoque penatibus et magnis dis parturient montes, nascetur ridiculus mus. </a:t>
            </a:r>
          </a:p>
        </p:txBody>
      </p:sp>
      <p:sp>
        <p:nvSpPr>
          <p:cNvPr id="27" name="MIO_TEXTBOX_SUBHEADER">
            <a:extLst>
              <a:ext uri="{FF2B5EF4-FFF2-40B4-BE49-F238E27FC236}">
                <a16:creationId xmlns:a16="http://schemas.microsoft.com/office/drawing/2014/main" id="{E5E8AE59-0F67-452F-B177-D103EB5FAC04}"/>
              </a:ext>
            </a:extLst>
          </p:cNvPr>
          <p:cNvSpPr txBox="1"/>
          <p:nvPr/>
        </p:nvSpPr>
        <p:spPr>
          <a:xfrm>
            <a:off x="7551868" y="4198178"/>
            <a:ext cx="4181730"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a:solidFill>
                  <a:schemeClr val="tx1"/>
                </a:solidFill>
              </a:rPr>
              <a:t>Lorem ipsum</a:t>
            </a:r>
            <a:endParaRPr lang="en-US" sz="1400" dirty="0">
              <a:solidFill>
                <a:schemeClr val="tx1"/>
              </a:solidFill>
            </a:endParaRPr>
          </a:p>
        </p:txBody>
      </p:sp>
      <p:sp>
        <p:nvSpPr>
          <p:cNvPr id="28" name="Textfeld">
            <a:extLst>
              <a:ext uri="{FF2B5EF4-FFF2-40B4-BE49-F238E27FC236}">
                <a16:creationId xmlns:a16="http://schemas.microsoft.com/office/drawing/2014/main" id="{793E6619-FFCB-440B-99C8-C8620F92817A}"/>
              </a:ext>
            </a:extLst>
          </p:cNvPr>
          <p:cNvSpPr txBox="1"/>
          <p:nvPr/>
        </p:nvSpPr>
        <p:spPr>
          <a:xfrm>
            <a:off x="7551868" y="2274517"/>
            <a:ext cx="4181730" cy="1154483"/>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t>Lorem ipsum dolor sit amet, consectetuer elit. Aenean commodo ligula eget dolor. Aenean massa. Cum sociis natoque penatibus et magnis dis parturient montes, nascetur ridiculus mus. </a:t>
            </a:r>
          </a:p>
        </p:txBody>
      </p:sp>
      <p:sp>
        <p:nvSpPr>
          <p:cNvPr id="29" name="MIO_TEXTBOX_SUBHEADER">
            <a:extLst>
              <a:ext uri="{FF2B5EF4-FFF2-40B4-BE49-F238E27FC236}">
                <a16:creationId xmlns:a16="http://schemas.microsoft.com/office/drawing/2014/main" id="{B297010A-6293-48E2-8C0F-35FA33B73839}"/>
              </a:ext>
            </a:extLst>
          </p:cNvPr>
          <p:cNvSpPr txBox="1"/>
          <p:nvPr/>
        </p:nvSpPr>
        <p:spPr>
          <a:xfrm>
            <a:off x="7551868" y="1897351"/>
            <a:ext cx="4181730"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a:solidFill>
                  <a:schemeClr val="tx1"/>
                </a:solidFill>
              </a:rPr>
              <a:t>Lorem ipsum</a:t>
            </a:r>
            <a:endParaRPr lang="en-US" sz="1400" dirty="0">
              <a:solidFill>
                <a:schemeClr val="tx1"/>
              </a:solidFill>
            </a:endParaRPr>
          </a:p>
        </p:txBody>
      </p:sp>
      <p:pic>
        <p:nvPicPr>
          <p:cNvPr id="33" name="Grafik 32" descr="Balkendiagramm mit Aufwärtstrend Silhouette">
            <a:extLst>
              <a:ext uri="{FF2B5EF4-FFF2-40B4-BE49-F238E27FC236}">
                <a16:creationId xmlns:a16="http://schemas.microsoft.com/office/drawing/2014/main" id="{8F4050C7-1EE2-462E-BF54-070610EBB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36000" y="4203053"/>
            <a:ext cx="720000" cy="720000"/>
          </a:xfrm>
          <a:prstGeom prst="rect">
            <a:avLst/>
          </a:prstGeom>
        </p:spPr>
      </p:pic>
      <p:pic>
        <p:nvPicPr>
          <p:cNvPr id="36" name="Grafik 35" descr="E-Commerce Silhouette">
            <a:extLst>
              <a:ext uri="{FF2B5EF4-FFF2-40B4-BE49-F238E27FC236}">
                <a16:creationId xmlns:a16="http://schemas.microsoft.com/office/drawing/2014/main" id="{E74E60DC-5825-4451-842C-FBE4779F8E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34691" y="1897351"/>
            <a:ext cx="540000" cy="540000"/>
          </a:xfrm>
          <a:prstGeom prst="rect">
            <a:avLst/>
          </a:prstGeom>
        </p:spPr>
      </p:pic>
      <p:pic>
        <p:nvPicPr>
          <p:cNvPr id="37" name="Grafik 36" descr="Sackkarre Silhouette">
            <a:extLst>
              <a:ext uri="{FF2B5EF4-FFF2-40B4-BE49-F238E27FC236}">
                <a16:creationId xmlns:a16="http://schemas.microsoft.com/office/drawing/2014/main" id="{D42C02D9-D780-43C3-97D1-6FE0EB01B6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34691" y="4198178"/>
            <a:ext cx="540000" cy="540000"/>
          </a:xfrm>
          <a:prstGeom prst="rect">
            <a:avLst/>
          </a:prstGeom>
        </p:spPr>
      </p:pic>
    </p:spTree>
    <p:custDataLst>
      <p:tags r:id="rId1"/>
    </p:custDataLst>
    <p:extLst>
      <p:ext uri="{BB962C8B-B14F-4D97-AF65-F5344CB8AC3E}">
        <p14:creationId xmlns:p14="http://schemas.microsoft.com/office/powerpoint/2010/main" val="108291304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edlings">
            <a:extLst>
              <a:ext uri="{FF2B5EF4-FFF2-40B4-BE49-F238E27FC236}">
                <a16:creationId xmlns:a16="http://schemas.microsoft.com/office/drawing/2014/main" id="{39A6A960-79B9-494B-93CB-C307E9DBCD4A}"/>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8396" b="8396"/>
          <a:stretch>
            <a:fillRect/>
          </a:stretch>
        </p:blipFill>
        <p:spPr>
          <a:xfrm>
            <a:off x="1" y="96839"/>
            <a:ext cx="12191345" cy="6760799"/>
          </a:xfrm>
          <a:prstGeom prst="rect">
            <a:avLst/>
          </a:prstGeom>
        </p:spPr>
      </p:pic>
      <p:sp>
        <p:nvSpPr>
          <p:cNvPr id="2" name="Title 1">
            <a:extLst>
              <a:ext uri="{FF2B5EF4-FFF2-40B4-BE49-F238E27FC236}">
                <a16:creationId xmlns:a16="http://schemas.microsoft.com/office/drawing/2014/main" id="{A8ED0240-E185-4EB6-8C25-633998D8DF23}"/>
              </a:ext>
            </a:extLst>
          </p:cNvPr>
          <p:cNvSpPr>
            <a:spLocks noGrp="1"/>
          </p:cNvSpPr>
          <p:nvPr>
            <p:ph type="body" sz="quarter" idx="14"/>
          </p:nvPr>
        </p:nvSpPr>
        <p:spPr>
          <a:xfrm>
            <a:off x="0" y="3914775"/>
            <a:ext cx="9020675" cy="738664"/>
          </a:xfrm>
        </p:spPr>
        <p:txBody>
          <a:bodyPr wrap="none" anchor="t">
            <a:normAutofit/>
          </a:bodyPr>
          <a:lstStyle/>
          <a:p>
            <a:pPr>
              <a:spcAft>
                <a:spcPts val="600"/>
              </a:spcAft>
            </a:pPr>
            <a:r>
              <a:rPr lang="de-DE" dirty="0"/>
              <a:t>Process</a:t>
            </a:r>
            <a:endParaRPr lang="en-US" dirty="0"/>
          </a:p>
        </p:txBody>
      </p:sp>
    </p:spTree>
    <p:extLst>
      <p:ext uri="{BB962C8B-B14F-4D97-AF65-F5344CB8AC3E}">
        <p14:creationId xmlns:p14="http://schemas.microsoft.com/office/powerpoint/2010/main" val="321287200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00">
            <a:extLst>
              <a:ext uri="{FF2B5EF4-FFF2-40B4-BE49-F238E27FC236}">
                <a16:creationId xmlns:a16="http://schemas.microsoft.com/office/drawing/2014/main" id="{2FF853BB-72E6-2E49-BFCB-85CEB6EB60D4}"/>
              </a:ext>
            </a:extLst>
          </p:cNvPr>
          <p:cNvGraphicFramePr/>
          <p:nvPr/>
        </p:nvGraphicFramePr>
        <p:xfrm>
          <a:off x="4981435" y="1922804"/>
          <a:ext cx="2231902" cy="2231901"/>
        </p:xfrm>
        <a:graphic>
          <a:graphicData uri="http://schemas.openxmlformats.org/drawingml/2006/chart">
            <c:chart xmlns:c="http://schemas.openxmlformats.org/drawingml/2006/chart" xmlns:r="http://schemas.openxmlformats.org/officeDocument/2006/relationships" r:id="rId4"/>
          </a:graphicData>
        </a:graphic>
      </p:graphicFrame>
      <p:sp>
        <p:nvSpPr>
          <p:cNvPr id="14" name="Shape 1201">
            <a:extLst>
              <a:ext uri="{FF2B5EF4-FFF2-40B4-BE49-F238E27FC236}">
                <a16:creationId xmlns:a16="http://schemas.microsoft.com/office/drawing/2014/main" id="{789AD3A1-57CC-E444-8E48-B4780E32E70D}"/>
              </a:ext>
            </a:extLst>
          </p:cNvPr>
          <p:cNvSpPr/>
          <p:nvPr/>
        </p:nvSpPr>
        <p:spPr>
          <a:xfrm>
            <a:off x="5265343" y="2206711"/>
            <a:ext cx="1664088" cy="1664087"/>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p14="http://schemas.microsoft.com/office/powerpoint/2010/main" xmlns:c="http://schemas.openxmlformats.org/drawingml/2006/chart" xmlns:a16="http://schemas.microsoft.com/office/drawing/2014/main" xmlns="" val="1"/>
            </a:ext>
          </a:extLst>
        </p:spPr>
        <p:txBody>
          <a:bodyPr wrap="square" lIns="0" tIns="0" rIns="0" bIns="0" numCol="1" anchor="ctr">
            <a:noAutofit/>
          </a:bodyPr>
          <a:lstStyle>
            <a:lvl1pPr>
              <a:defRPr sz="8000">
                <a:latin typeface="+mj-lt"/>
                <a:ea typeface="+mj-ea"/>
                <a:cs typeface="+mj-cs"/>
                <a:sym typeface="Helvetica Neue UltraLight"/>
              </a:defRPr>
            </a:lvl1pPr>
          </a:lstStyle>
          <a:p>
            <a:endParaRPr lang="en-US" sz="5625" dirty="0">
              <a:latin typeface="Lato Light" panose="020F0502020204030203" pitchFamily="34" charset="0"/>
            </a:endParaRPr>
          </a:p>
        </p:txBody>
      </p:sp>
      <p:graphicFrame>
        <p:nvGraphicFramePr>
          <p:cNvPr id="11" name="Chart 1203">
            <a:extLst>
              <a:ext uri="{FF2B5EF4-FFF2-40B4-BE49-F238E27FC236}">
                <a16:creationId xmlns:a16="http://schemas.microsoft.com/office/drawing/2014/main" id="{0C457E03-87BD-DE48-8EAE-E0620577702B}"/>
              </a:ext>
            </a:extLst>
          </p:cNvPr>
          <p:cNvGraphicFramePr/>
          <p:nvPr/>
        </p:nvGraphicFramePr>
        <p:xfrm>
          <a:off x="1649085" y="1921328"/>
          <a:ext cx="2234854" cy="2234852"/>
        </p:xfrm>
        <a:graphic>
          <a:graphicData uri="http://schemas.openxmlformats.org/drawingml/2006/chart">
            <c:chart xmlns:c="http://schemas.openxmlformats.org/drawingml/2006/chart" xmlns:r="http://schemas.openxmlformats.org/officeDocument/2006/relationships" r:id="rId5"/>
          </a:graphicData>
        </a:graphic>
      </p:graphicFrame>
      <p:sp>
        <p:nvSpPr>
          <p:cNvPr id="12" name="Shape 1204">
            <a:extLst>
              <a:ext uri="{FF2B5EF4-FFF2-40B4-BE49-F238E27FC236}">
                <a16:creationId xmlns:a16="http://schemas.microsoft.com/office/drawing/2014/main" id="{34C613C4-B1C3-9D47-86B5-47B9614C694D}"/>
              </a:ext>
            </a:extLst>
          </p:cNvPr>
          <p:cNvSpPr/>
          <p:nvPr/>
        </p:nvSpPr>
        <p:spPr>
          <a:xfrm>
            <a:off x="1934467" y="2206711"/>
            <a:ext cx="1664089" cy="1664087"/>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p14="http://schemas.microsoft.com/office/powerpoint/2010/main" xmlns:c="http://schemas.openxmlformats.org/drawingml/2006/chart" xmlns:a16="http://schemas.microsoft.com/office/drawing/2014/main" xmlns="" val="1"/>
            </a:ext>
          </a:extLst>
        </p:spPr>
        <p:txBody>
          <a:bodyPr wrap="square" lIns="0" tIns="0" rIns="0" bIns="0" numCol="1" anchor="ctr">
            <a:noAutofit/>
          </a:bodyPr>
          <a:lstStyle>
            <a:lvl1pPr>
              <a:defRPr sz="8000">
                <a:latin typeface="+mj-lt"/>
                <a:ea typeface="+mj-ea"/>
                <a:cs typeface="+mj-cs"/>
                <a:sym typeface="Helvetica Neue UltraLight"/>
              </a:defRPr>
            </a:lvl1pPr>
          </a:lstStyle>
          <a:p>
            <a:endParaRPr lang="en-US" sz="5625" dirty="0">
              <a:latin typeface="Lato Light" panose="020F0502020204030203" pitchFamily="34" charset="0"/>
            </a:endParaRPr>
          </a:p>
        </p:txBody>
      </p:sp>
      <p:graphicFrame>
        <p:nvGraphicFramePr>
          <p:cNvPr id="9" name="Chart 1206">
            <a:extLst>
              <a:ext uri="{FF2B5EF4-FFF2-40B4-BE49-F238E27FC236}">
                <a16:creationId xmlns:a16="http://schemas.microsoft.com/office/drawing/2014/main" id="{77A681DF-DD0F-2E4E-B0B5-5F8FFE765DC2}"/>
              </a:ext>
            </a:extLst>
          </p:cNvPr>
          <p:cNvGraphicFramePr/>
          <p:nvPr/>
        </p:nvGraphicFramePr>
        <p:xfrm>
          <a:off x="8308063" y="1924099"/>
          <a:ext cx="2229309" cy="2229309"/>
        </p:xfrm>
        <a:graphic>
          <a:graphicData uri="http://schemas.openxmlformats.org/drawingml/2006/chart">
            <c:chart xmlns:c="http://schemas.openxmlformats.org/drawingml/2006/chart" xmlns:r="http://schemas.openxmlformats.org/officeDocument/2006/relationships" r:id="rId6"/>
          </a:graphicData>
        </a:graphic>
      </p:graphicFrame>
      <p:sp>
        <p:nvSpPr>
          <p:cNvPr id="10" name="Shape 1207">
            <a:extLst>
              <a:ext uri="{FF2B5EF4-FFF2-40B4-BE49-F238E27FC236}">
                <a16:creationId xmlns:a16="http://schemas.microsoft.com/office/drawing/2014/main" id="{88B59A1E-7AF8-8242-A59A-066D909F2D8A}"/>
              </a:ext>
            </a:extLst>
          </p:cNvPr>
          <p:cNvSpPr/>
          <p:nvPr/>
        </p:nvSpPr>
        <p:spPr>
          <a:xfrm>
            <a:off x="8590673" y="2206709"/>
            <a:ext cx="1664089" cy="1664089"/>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p14="http://schemas.microsoft.com/office/powerpoint/2010/main" xmlns:c="http://schemas.openxmlformats.org/drawingml/2006/chart" xmlns:a16="http://schemas.microsoft.com/office/drawing/2014/main" xmlns="" val="1"/>
            </a:ext>
          </a:extLst>
        </p:spPr>
        <p:txBody>
          <a:bodyPr wrap="square" lIns="0" tIns="0" rIns="0" bIns="0" numCol="1" anchor="ctr">
            <a:noAutofit/>
          </a:bodyPr>
          <a:lstStyle>
            <a:lvl1pPr>
              <a:defRPr sz="8000">
                <a:latin typeface="+mj-lt"/>
                <a:ea typeface="+mj-ea"/>
                <a:cs typeface="+mj-cs"/>
                <a:sym typeface="Helvetica Neue UltraLight"/>
              </a:defRPr>
            </a:lvl1pPr>
          </a:lstStyle>
          <a:p>
            <a:endParaRPr lang="en-US" sz="5625" dirty="0">
              <a:latin typeface="Lato Light" panose="020F0502020204030203" pitchFamily="34" charset="0"/>
            </a:endParaRPr>
          </a:p>
        </p:txBody>
      </p:sp>
      <p:sp>
        <p:nvSpPr>
          <p:cNvPr id="16" name="TextBox 15">
            <a:extLst>
              <a:ext uri="{FF2B5EF4-FFF2-40B4-BE49-F238E27FC236}">
                <a16:creationId xmlns:a16="http://schemas.microsoft.com/office/drawing/2014/main" id="{91D7E0AF-5311-FB4F-A17E-D5C033C7CAD1}"/>
              </a:ext>
            </a:extLst>
          </p:cNvPr>
          <p:cNvSpPr txBox="1"/>
          <p:nvPr/>
        </p:nvSpPr>
        <p:spPr>
          <a:xfrm>
            <a:off x="2405675" y="2623255"/>
            <a:ext cx="721672" cy="830997"/>
          </a:xfrm>
          <a:prstGeom prst="rect">
            <a:avLst/>
          </a:prstGeom>
          <a:noFill/>
        </p:spPr>
        <p:txBody>
          <a:bodyPr wrap="none" rtlCol="0" anchor="ctr" anchorCtr="0">
            <a:spAutoFit/>
          </a:bodyPr>
          <a:lstStyle/>
          <a:p>
            <a:pPr algn="ctr"/>
            <a:r>
              <a:rPr lang="en-US" sz="4800" b="1" dirty="0">
                <a:solidFill>
                  <a:schemeClr val="tx2"/>
                </a:solidFill>
                <a:latin typeface="Segoe UI Light" panose="020B0502040204020203" pitchFamily="34" charset="0"/>
                <a:ea typeface="League Spartan" charset="0"/>
                <a:cs typeface="Poppins" pitchFamily="2" charset="77"/>
              </a:rPr>
              <a:t>01</a:t>
            </a:r>
          </a:p>
        </p:txBody>
      </p:sp>
      <p:sp>
        <p:nvSpPr>
          <p:cNvPr id="17" name="TextBox 16">
            <a:extLst>
              <a:ext uri="{FF2B5EF4-FFF2-40B4-BE49-F238E27FC236}">
                <a16:creationId xmlns:a16="http://schemas.microsoft.com/office/drawing/2014/main" id="{5321D5E6-A145-9247-889E-A447A36EE420}"/>
              </a:ext>
            </a:extLst>
          </p:cNvPr>
          <p:cNvSpPr txBox="1"/>
          <p:nvPr/>
        </p:nvSpPr>
        <p:spPr>
          <a:xfrm>
            <a:off x="5686273" y="2623255"/>
            <a:ext cx="819455" cy="830997"/>
          </a:xfrm>
          <a:prstGeom prst="rect">
            <a:avLst/>
          </a:prstGeom>
          <a:noFill/>
        </p:spPr>
        <p:txBody>
          <a:bodyPr wrap="none" rtlCol="0" anchor="ctr" anchorCtr="0">
            <a:spAutoFit/>
          </a:bodyPr>
          <a:lstStyle/>
          <a:p>
            <a:pPr algn="ctr"/>
            <a:r>
              <a:rPr lang="en-US" sz="4800" b="1" dirty="0">
                <a:solidFill>
                  <a:schemeClr val="tx2"/>
                </a:solidFill>
                <a:latin typeface="Segoe UI Light" panose="020B0502040204020203" pitchFamily="34" charset="0"/>
                <a:ea typeface="League Spartan" charset="0"/>
                <a:cs typeface="Poppins" pitchFamily="2" charset="77"/>
              </a:rPr>
              <a:t>02</a:t>
            </a:r>
          </a:p>
        </p:txBody>
      </p:sp>
      <p:sp>
        <p:nvSpPr>
          <p:cNvPr id="18" name="TextBox 17">
            <a:extLst>
              <a:ext uri="{FF2B5EF4-FFF2-40B4-BE49-F238E27FC236}">
                <a16:creationId xmlns:a16="http://schemas.microsoft.com/office/drawing/2014/main" id="{86F5CC81-364B-A546-8911-A3E8824262C3}"/>
              </a:ext>
            </a:extLst>
          </p:cNvPr>
          <p:cNvSpPr txBox="1"/>
          <p:nvPr/>
        </p:nvSpPr>
        <p:spPr>
          <a:xfrm>
            <a:off x="9015763" y="2623255"/>
            <a:ext cx="819455" cy="830997"/>
          </a:xfrm>
          <a:prstGeom prst="rect">
            <a:avLst/>
          </a:prstGeom>
          <a:noFill/>
        </p:spPr>
        <p:txBody>
          <a:bodyPr wrap="none" rtlCol="0" anchor="ctr" anchorCtr="0">
            <a:spAutoFit/>
          </a:bodyPr>
          <a:lstStyle/>
          <a:p>
            <a:pPr algn="ctr"/>
            <a:r>
              <a:rPr lang="en-US" sz="4800" b="1" dirty="0">
                <a:solidFill>
                  <a:schemeClr val="tx2"/>
                </a:solidFill>
                <a:latin typeface="Segoe UI Light" panose="020B0502040204020203" pitchFamily="34" charset="0"/>
                <a:ea typeface="League Spartan" charset="0"/>
                <a:cs typeface="Poppins" pitchFamily="2" charset="77"/>
              </a:rPr>
              <a:t>03</a:t>
            </a:r>
          </a:p>
        </p:txBody>
      </p:sp>
      <p:sp>
        <p:nvSpPr>
          <p:cNvPr id="19" name="Subtitle 2">
            <a:extLst>
              <a:ext uri="{FF2B5EF4-FFF2-40B4-BE49-F238E27FC236}">
                <a16:creationId xmlns:a16="http://schemas.microsoft.com/office/drawing/2014/main" id="{7A8F09CC-9108-DA43-BA34-4076A9AE3E1C}"/>
              </a:ext>
            </a:extLst>
          </p:cNvPr>
          <p:cNvSpPr txBox="1">
            <a:spLocks/>
          </p:cNvSpPr>
          <p:nvPr/>
        </p:nvSpPr>
        <p:spPr>
          <a:xfrm>
            <a:off x="1430973" y="4831247"/>
            <a:ext cx="2673510" cy="14082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 nascetur ridiculus mus. </a:t>
            </a:r>
          </a:p>
        </p:txBody>
      </p:sp>
      <p:sp>
        <p:nvSpPr>
          <p:cNvPr id="20" name="TextBox 19">
            <a:extLst>
              <a:ext uri="{FF2B5EF4-FFF2-40B4-BE49-F238E27FC236}">
                <a16:creationId xmlns:a16="http://schemas.microsoft.com/office/drawing/2014/main" id="{822D3D93-CE20-D840-BE74-230E3DB50B90}"/>
              </a:ext>
            </a:extLst>
          </p:cNvPr>
          <p:cNvSpPr txBox="1"/>
          <p:nvPr/>
        </p:nvSpPr>
        <p:spPr>
          <a:xfrm>
            <a:off x="2165832" y="4450972"/>
            <a:ext cx="1203791"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1" name="Subtitle 2">
            <a:extLst>
              <a:ext uri="{FF2B5EF4-FFF2-40B4-BE49-F238E27FC236}">
                <a16:creationId xmlns:a16="http://schemas.microsoft.com/office/drawing/2014/main" id="{965F1B71-940A-8549-ACD2-96FAF835A338}"/>
              </a:ext>
            </a:extLst>
          </p:cNvPr>
          <p:cNvSpPr txBox="1">
            <a:spLocks/>
          </p:cNvSpPr>
          <p:nvPr/>
        </p:nvSpPr>
        <p:spPr>
          <a:xfrm>
            <a:off x="4759246" y="4831247"/>
            <a:ext cx="2673510" cy="14082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 nascetur ridiculus mus. </a:t>
            </a:r>
          </a:p>
        </p:txBody>
      </p:sp>
      <p:sp>
        <p:nvSpPr>
          <p:cNvPr id="22" name="TextBox 21">
            <a:extLst>
              <a:ext uri="{FF2B5EF4-FFF2-40B4-BE49-F238E27FC236}">
                <a16:creationId xmlns:a16="http://schemas.microsoft.com/office/drawing/2014/main" id="{9071F4D1-D874-074F-B261-D1A8E3EE9F1E}"/>
              </a:ext>
            </a:extLst>
          </p:cNvPr>
          <p:cNvSpPr txBox="1"/>
          <p:nvPr/>
        </p:nvSpPr>
        <p:spPr>
          <a:xfrm>
            <a:off x="5494105" y="4450972"/>
            <a:ext cx="1203791"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3" name="Subtitle 2">
            <a:extLst>
              <a:ext uri="{FF2B5EF4-FFF2-40B4-BE49-F238E27FC236}">
                <a16:creationId xmlns:a16="http://schemas.microsoft.com/office/drawing/2014/main" id="{13CE7D0A-94DD-4A4A-A2F3-D4A292E2A90D}"/>
              </a:ext>
            </a:extLst>
          </p:cNvPr>
          <p:cNvSpPr txBox="1">
            <a:spLocks/>
          </p:cNvSpPr>
          <p:nvPr/>
        </p:nvSpPr>
        <p:spPr>
          <a:xfrm>
            <a:off x="8087518" y="4831247"/>
            <a:ext cx="2673510" cy="14082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 nascetur ridiculus mus. </a:t>
            </a:r>
          </a:p>
        </p:txBody>
      </p:sp>
      <p:sp>
        <p:nvSpPr>
          <p:cNvPr id="24" name="TextBox 23">
            <a:extLst>
              <a:ext uri="{FF2B5EF4-FFF2-40B4-BE49-F238E27FC236}">
                <a16:creationId xmlns:a16="http://schemas.microsoft.com/office/drawing/2014/main" id="{5CDBEEE1-9B94-6643-A3F8-E1DAFC012E3F}"/>
              </a:ext>
            </a:extLst>
          </p:cNvPr>
          <p:cNvSpPr txBox="1"/>
          <p:nvPr/>
        </p:nvSpPr>
        <p:spPr>
          <a:xfrm>
            <a:off x="8822377" y="4450972"/>
            <a:ext cx="1203791"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25" name="Titel 1">
            <a:extLst>
              <a:ext uri="{FF2B5EF4-FFF2-40B4-BE49-F238E27FC236}">
                <a16:creationId xmlns:a16="http://schemas.microsoft.com/office/drawing/2014/main" id="{E39E6691-8DE2-42EA-B425-8D9DBBBF2411}"/>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3 pie chart comparison</a:t>
            </a:r>
          </a:p>
        </p:txBody>
      </p:sp>
    </p:spTree>
    <p:custDataLst>
      <p:tags r:id="rId1"/>
    </p:custDataLst>
    <p:extLst>
      <p:ext uri="{BB962C8B-B14F-4D97-AF65-F5344CB8AC3E}">
        <p14:creationId xmlns:p14="http://schemas.microsoft.com/office/powerpoint/2010/main" val="427117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7396B3-522A-D24F-9D8D-08FEE61E92EA}"/>
              </a:ext>
            </a:extLst>
          </p:cNvPr>
          <p:cNvSpPr/>
          <p:nvPr/>
        </p:nvSpPr>
        <p:spPr>
          <a:xfrm>
            <a:off x="1552014" y="1325880"/>
            <a:ext cx="2743200" cy="82296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ounded Rectangle 4">
            <a:extLst>
              <a:ext uri="{FF2B5EF4-FFF2-40B4-BE49-F238E27FC236}">
                <a16:creationId xmlns:a16="http://schemas.microsoft.com/office/drawing/2014/main" id="{11D8D546-E5E8-1940-AA10-5FDC3AFE78AE}"/>
              </a:ext>
            </a:extLst>
          </p:cNvPr>
          <p:cNvSpPr/>
          <p:nvPr/>
        </p:nvSpPr>
        <p:spPr>
          <a:xfrm>
            <a:off x="4399653" y="1325880"/>
            <a:ext cx="2020645" cy="822960"/>
          </a:xfrm>
          <a:prstGeom prst="roundRect">
            <a:avLst>
              <a:gd name="adj" fmla="val 93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8660CCB2-52FA-A74C-9292-8339F0FCE02F}"/>
              </a:ext>
            </a:extLst>
          </p:cNvPr>
          <p:cNvSpPr/>
          <p:nvPr/>
        </p:nvSpPr>
        <p:spPr>
          <a:xfrm>
            <a:off x="6494257" y="1325880"/>
            <a:ext cx="2020645" cy="82296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ounded Rectangle 6">
            <a:extLst>
              <a:ext uri="{FF2B5EF4-FFF2-40B4-BE49-F238E27FC236}">
                <a16:creationId xmlns:a16="http://schemas.microsoft.com/office/drawing/2014/main" id="{114BF54D-DF59-E546-94EA-502915398C9C}"/>
              </a:ext>
            </a:extLst>
          </p:cNvPr>
          <p:cNvSpPr/>
          <p:nvPr/>
        </p:nvSpPr>
        <p:spPr>
          <a:xfrm>
            <a:off x="8588860" y="1325880"/>
            <a:ext cx="2020645" cy="822960"/>
          </a:xfrm>
          <a:prstGeom prst="roundRect">
            <a:avLst>
              <a:gd name="adj" fmla="val 93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ounded Rectangle 8">
            <a:extLst>
              <a:ext uri="{FF2B5EF4-FFF2-40B4-BE49-F238E27FC236}">
                <a16:creationId xmlns:a16="http://schemas.microsoft.com/office/drawing/2014/main" id="{F13C77BB-F4B9-8F46-A755-D91BABA1AD4C}"/>
              </a:ext>
            </a:extLst>
          </p:cNvPr>
          <p:cNvSpPr/>
          <p:nvPr/>
        </p:nvSpPr>
        <p:spPr>
          <a:xfrm>
            <a:off x="1552014" y="2263163"/>
            <a:ext cx="2743200"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ed Rectangle 9">
            <a:extLst>
              <a:ext uri="{FF2B5EF4-FFF2-40B4-BE49-F238E27FC236}">
                <a16:creationId xmlns:a16="http://schemas.microsoft.com/office/drawing/2014/main" id="{B7D7062E-2295-3D42-8017-D441269F2D4D}"/>
              </a:ext>
            </a:extLst>
          </p:cNvPr>
          <p:cNvSpPr/>
          <p:nvPr/>
        </p:nvSpPr>
        <p:spPr>
          <a:xfrm>
            <a:off x="1552014" y="2965503"/>
            <a:ext cx="2743200"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ounded Rectangle 10">
            <a:extLst>
              <a:ext uri="{FF2B5EF4-FFF2-40B4-BE49-F238E27FC236}">
                <a16:creationId xmlns:a16="http://schemas.microsoft.com/office/drawing/2014/main" id="{912D131E-A7CA-AC4E-ADBD-EA80CC7A2BA0}"/>
              </a:ext>
            </a:extLst>
          </p:cNvPr>
          <p:cNvSpPr/>
          <p:nvPr/>
        </p:nvSpPr>
        <p:spPr>
          <a:xfrm>
            <a:off x="1552014" y="3667843"/>
            <a:ext cx="2743200"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6E602302-1EA4-CB43-8760-E11BF3641098}"/>
              </a:ext>
            </a:extLst>
          </p:cNvPr>
          <p:cNvSpPr/>
          <p:nvPr/>
        </p:nvSpPr>
        <p:spPr>
          <a:xfrm>
            <a:off x="1552014" y="4370183"/>
            <a:ext cx="2743200"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Rounded Rectangle 12">
            <a:extLst>
              <a:ext uri="{FF2B5EF4-FFF2-40B4-BE49-F238E27FC236}">
                <a16:creationId xmlns:a16="http://schemas.microsoft.com/office/drawing/2014/main" id="{30894CB0-FA7B-9146-B2C1-7209FFB55F6A}"/>
              </a:ext>
            </a:extLst>
          </p:cNvPr>
          <p:cNvSpPr/>
          <p:nvPr/>
        </p:nvSpPr>
        <p:spPr>
          <a:xfrm>
            <a:off x="1552014" y="5072523"/>
            <a:ext cx="2743200"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F990AD62-78ED-734A-9911-489258BC2F39}"/>
              </a:ext>
            </a:extLst>
          </p:cNvPr>
          <p:cNvSpPr/>
          <p:nvPr/>
        </p:nvSpPr>
        <p:spPr>
          <a:xfrm>
            <a:off x="1552014" y="5777183"/>
            <a:ext cx="2743200"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Rounded Rectangle 14">
            <a:extLst>
              <a:ext uri="{FF2B5EF4-FFF2-40B4-BE49-F238E27FC236}">
                <a16:creationId xmlns:a16="http://schemas.microsoft.com/office/drawing/2014/main" id="{D21232D6-DE4B-3947-AFD3-2B08F49BEAFF}"/>
              </a:ext>
            </a:extLst>
          </p:cNvPr>
          <p:cNvSpPr/>
          <p:nvPr/>
        </p:nvSpPr>
        <p:spPr>
          <a:xfrm>
            <a:off x="4399653" y="226316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3D00B010-90B9-DD44-A48C-B3F12D6B928A}"/>
              </a:ext>
            </a:extLst>
          </p:cNvPr>
          <p:cNvSpPr/>
          <p:nvPr/>
        </p:nvSpPr>
        <p:spPr>
          <a:xfrm>
            <a:off x="4399653" y="296550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Rounded Rectangle 16">
            <a:extLst>
              <a:ext uri="{FF2B5EF4-FFF2-40B4-BE49-F238E27FC236}">
                <a16:creationId xmlns:a16="http://schemas.microsoft.com/office/drawing/2014/main" id="{971D057F-85D4-B844-9020-81AEC888C7D2}"/>
              </a:ext>
            </a:extLst>
          </p:cNvPr>
          <p:cNvSpPr/>
          <p:nvPr/>
        </p:nvSpPr>
        <p:spPr>
          <a:xfrm>
            <a:off x="4399653" y="366784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6DA00FD0-A3BD-B444-A9B2-AA38D54C33D9}"/>
              </a:ext>
            </a:extLst>
          </p:cNvPr>
          <p:cNvSpPr/>
          <p:nvPr/>
        </p:nvSpPr>
        <p:spPr>
          <a:xfrm>
            <a:off x="4399653" y="4370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Rounded Rectangle 18">
            <a:extLst>
              <a:ext uri="{FF2B5EF4-FFF2-40B4-BE49-F238E27FC236}">
                <a16:creationId xmlns:a16="http://schemas.microsoft.com/office/drawing/2014/main" id="{7419E6FE-117E-604C-9682-40C9BACD0543}"/>
              </a:ext>
            </a:extLst>
          </p:cNvPr>
          <p:cNvSpPr/>
          <p:nvPr/>
        </p:nvSpPr>
        <p:spPr>
          <a:xfrm>
            <a:off x="4399653" y="507252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6AC802F6-F693-DA43-BF5C-72579D919C93}"/>
              </a:ext>
            </a:extLst>
          </p:cNvPr>
          <p:cNvSpPr/>
          <p:nvPr/>
        </p:nvSpPr>
        <p:spPr>
          <a:xfrm>
            <a:off x="4399653" y="5777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ounded Rectangle 20">
            <a:extLst>
              <a:ext uri="{FF2B5EF4-FFF2-40B4-BE49-F238E27FC236}">
                <a16:creationId xmlns:a16="http://schemas.microsoft.com/office/drawing/2014/main" id="{272D56CC-8A43-D948-A347-20E02A9E0B0B}"/>
              </a:ext>
            </a:extLst>
          </p:cNvPr>
          <p:cNvSpPr/>
          <p:nvPr/>
        </p:nvSpPr>
        <p:spPr>
          <a:xfrm>
            <a:off x="6494257" y="226316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ounded Rectangle 21">
            <a:extLst>
              <a:ext uri="{FF2B5EF4-FFF2-40B4-BE49-F238E27FC236}">
                <a16:creationId xmlns:a16="http://schemas.microsoft.com/office/drawing/2014/main" id="{0814596B-8E35-464B-B86E-99B684FE6E96}"/>
              </a:ext>
            </a:extLst>
          </p:cNvPr>
          <p:cNvSpPr/>
          <p:nvPr/>
        </p:nvSpPr>
        <p:spPr>
          <a:xfrm>
            <a:off x="6494257" y="296550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Rounded Rectangle 22">
            <a:extLst>
              <a:ext uri="{FF2B5EF4-FFF2-40B4-BE49-F238E27FC236}">
                <a16:creationId xmlns:a16="http://schemas.microsoft.com/office/drawing/2014/main" id="{07FACC4E-6926-0B4B-A9A1-9EEF668C80CE}"/>
              </a:ext>
            </a:extLst>
          </p:cNvPr>
          <p:cNvSpPr/>
          <p:nvPr/>
        </p:nvSpPr>
        <p:spPr>
          <a:xfrm>
            <a:off x="6494257" y="366784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Rounded Rectangle 23">
            <a:extLst>
              <a:ext uri="{FF2B5EF4-FFF2-40B4-BE49-F238E27FC236}">
                <a16:creationId xmlns:a16="http://schemas.microsoft.com/office/drawing/2014/main" id="{000CBE38-1409-384E-9E12-CB94CC3E3637}"/>
              </a:ext>
            </a:extLst>
          </p:cNvPr>
          <p:cNvSpPr/>
          <p:nvPr/>
        </p:nvSpPr>
        <p:spPr>
          <a:xfrm>
            <a:off x="6494257" y="4370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Rounded Rectangle 24">
            <a:extLst>
              <a:ext uri="{FF2B5EF4-FFF2-40B4-BE49-F238E27FC236}">
                <a16:creationId xmlns:a16="http://schemas.microsoft.com/office/drawing/2014/main" id="{04E1A905-467D-3448-8BCB-88E26AEFFECD}"/>
              </a:ext>
            </a:extLst>
          </p:cNvPr>
          <p:cNvSpPr/>
          <p:nvPr/>
        </p:nvSpPr>
        <p:spPr>
          <a:xfrm>
            <a:off x="6494257" y="507252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ounded Rectangle 25">
            <a:extLst>
              <a:ext uri="{FF2B5EF4-FFF2-40B4-BE49-F238E27FC236}">
                <a16:creationId xmlns:a16="http://schemas.microsoft.com/office/drawing/2014/main" id="{66730554-5EFE-9941-ABFE-9F760E69571E}"/>
              </a:ext>
            </a:extLst>
          </p:cNvPr>
          <p:cNvSpPr/>
          <p:nvPr/>
        </p:nvSpPr>
        <p:spPr>
          <a:xfrm>
            <a:off x="6494257" y="5777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Rounded Rectangle 26">
            <a:extLst>
              <a:ext uri="{FF2B5EF4-FFF2-40B4-BE49-F238E27FC236}">
                <a16:creationId xmlns:a16="http://schemas.microsoft.com/office/drawing/2014/main" id="{3CE16CA3-2E00-EA48-AFAF-E19333D54223}"/>
              </a:ext>
            </a:extLst>
          </p:cNvPr>
          <p:cNvSpPr/>
          <p:nvPr/>
        </p:nvSpPr>
        <p:spPr>
          <a:xfrm>
            <a:off x="8588860" y="226316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Rounded Rectangle 27">
            <a:extLst>
              <a:ext uri="{FF2B5EF4-FFF2-40B4-BE49-F238E27FC236}">
                <a16:creationId xmlns:a16="http://schemas.microsoft.com/office/drawing/2014/main" id="{56379AB0-D11A-A74C-9BC1-65836CD877AE}"/>
              </a:ext>
            </a:extLst>
          </p:cNvPr>
          <p:cNvSpPr/>
          <p:nvPr/>
        </p:nvSpPr>
        <p:spPr>
          <a:xfrm>
            <a:off x="8588860" y="296550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ounded Rectangle 28">
            <a:extLst>
              <a:ext uri="{FF2B5EF4-FFF2-40B4-BE49-F238E27FC236}">
                <a16:creationId xmlns:a16="http://schemas.microsoft.com/office/drawing/2014/main" id="{08B74CB5-A269-3441-983D-68A2ACFDC964}"/>
              </a:ext>
            </a:extLst>
          </p:cNvPr>
          <p:cNvSpPr/>
          <p:nvPr/>
        </p:nvSpPr>
        <p:spPr>
          <a:xfrm>
            <a:off x="8588860" y="366784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Rounded Rectangle 29">
            <a:extLst>
              <a:ext uri="{FF2B5EF4-FFF2-40B4-BE49-F238E27FC236}">
                <a16:creationId xmlns:a16="http://schemas.microsoft.com/office/drawing/2014/main" id="{5F81F303-D1A3-A54E-AC14-ECCCEA9D5F72}"/>
              </a:ext>
            </a:extLst>
          </p:cNvPr>
          <p:cNvSpPr/>
          <p:nvPr/>
        </p:nvSpPr>
        <p:spPr>
          <a:xfrm>
            <a:off x="8588860" y="4370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Rounded Rectangle 30">
            <a:extLst>
              <a:ext uri="{FF2B5EF4-FFF2-40B4-BE49-F238E27FC236}">
                <a16:creationId xmlns:a16="http://schemas.microsoft.com/office/drawing/2014/main" id="{D07A3BB1-170D-C040-AAB9-86D79B9CE6FF}"/>
              </a:ext>
            </a:extLst>
          </p:cNvPr>
          <p:cNvSpPr/>
          <p:nvPr/>
        </p:nvSpPr>
        <p:spPr>
          <a:xfrm>
            <a:off x="8588860" y="5072523"/>
            <a:ext cx="2020645" cy="630646"/>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Rounded Rectangle 31">
            <a:extLst>
              <a:ext uri="{FF2B5EF4-FFF2-40B4-BE49-F238E27FC236}">
                <a16:creationId xmlns:a16="http://schemas.microsoft.com/office/drawing/2014/main" id="{005682F9-55EB-7E47-AAC2-5C34E60B4606}"/>
              </a:ext>
            </a:extLst>
          </p:cNvPr>
          <p:cNvSpPr/>
          <p:nvPr/>
        </p:nvSpPr>
        <p:spPr>
          <a:xfrm>
            <a:off x="8588860" y="5777183"/>
            <a:ext cx="2020645" cy="630646"/>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TextBox 32">
            <a:extLst>
              <a:ext uri="{FF2B5EF4-FFF2-40B4-BE49-F238E27FC236}">
                <a16:creationId xmlns:a16="http://schemas.microsoft.com/office/drawing/2014/main" id="{F2D36B84-0463-2E43-8226-7B1EA3E60E20}"/>
              </a:ext>
            </a:extLst>
          </p:cNvPr>
          <p:cNvSpPr txBox="1"/>
          <p:nvPr/>
        </p:nvSpPr>
        <p:spPr>
          <a:xfrm>
            <a:off x="1927126" y="1568083"/>
            <a:ext cx="1992981"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PRODUCT FEATURES</a:t>
            </a:r>
          </a:p>
        </p:txBody>
      </p:sp>
      <p:sp>
        <p:nvSpPr>
          <p:cNvPr id="34" name="TextBox 33">
            <a:extLst>
              <a:ext uri="{FF2B5EF4-FFF2-40B4-BE49-F238E27FC236}">
                <a16:creationId xmlns:a16="http://schemas.microsoft.com/office/drawing/2014/main" id="{824A3F85-12DA-A747-96A9-B60003C22F57}"/>
              </a:ext>
            </a:extLst>
          </p:cNvPr>
          <p:cNvSpPr txBox="1"/>
          <p:nvPr/>
        </p:nvSpPr>
        <p:spPr>
          <a:xfrm>
            <a:off x="4755791" y="1568083"/>
            <a:ext cx="1308371"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PRODUCT 01</a:t>
            </a:r>
          </a:p>
        </p:txBody>
      </p:sp>
      <p:sp>
        <p:nvSpPr>
          <p:cNvPr id="35" name="TextBox 34">
            <a:extLst>
              <a:ext uri="{FF2B5EF4-FFF2-40B4-BE49-F238E27FC236}">
                <a16:creationId xmlns:a16="http://schemas.microsoft.com/office/drawing/2014/main" id="{5435D9C5-CB87-5944-9627-A3AB4D6155EC}"/>
              </a:ext>
            </a:extLst>
          </p:cNvPr>
          <p:cNvSpPr txBox="1"/>
          <p:nvPr/>
        </p:nvSpPr>
        <p:spPr>
          <a:xfrm>
            <a:off x="6834362" y="1568083"/>
            <a:ext cx="1340432"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PRODUCT 02</a:t>
            </a:r>
          </a:p>
        </p:txBody>
      </p:sp>
      <p:sp>
        <p:nvSpPr>
          <p:cNvPr id="36" name="TextBox 35">
            <a:extLst>
              <a:ext uri="{FF2B5EF4-FFF2-40B4-BE49-F238E27FC236}">
                <a16:creationId xmlns:a16="http://schemas.microsoft.com/office/drawing/2014/main" id="{A7A116F2-A214-0D47-B7A4-069EB6B919ED}"/>
              </a:ext>
            </a:extLst>
          </p:cNvPr>
          <p:cNvSpPr txBox="1"/>
          <p:nvPr/>
        </p:nvSpPr>
        <p:spPr>
          <a:xfrm>
            <a:off x="8928966" y="1568083"/>
            <a:ext cx="1340432"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PRODUCT 03</a:t>
            </a:r>
          </a:p>
        </p:txBody>
      </p:sp>
      <p:sp>
        <p:nvSpPr>
          <p:cNvPr id="37" name="Subtitle 2">
            <a:extLst>
              <a:ext uri="{FF2B5EF4-FFF2-40B4-BE49-F238E27FC236}">
                <a16:creationId xmlns:a16="http://schemas.microsoft.com/office/drawing/2014/main" id="{4D73E10D-B3B0-A544-909A-3EFE573E8150}"/>
              </a:ext>
            </a:extLst>
          </p:cNvPr>
          <p:cNvSpPr txBox="1">
            <a:spLocks/>
          </p:cNvSpPr>
          <p:nvPr/>
        </p:nvSpPr>
        <p:spPr>
          <a:xfrm>
            <a:off x="1613845" y="233808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38" name="Subtitle 2">
            <a:extLst>
              <a:ext uri="{FF2B5EF4-FFF2-40B4-BE49-F238E27FC236}">
                <a16:creationId xmlns:a16="http://schemas.microsoft.com/office/drawing/2014/main" id="{E430BB84-DB6E-B04D-A96C-82CF9C7ED89E}"/>
              </a:ext>
            </a:extLst>
          </p:cNvPr>
          <p:cNvSpPr txBox="1">
            <a:spLocks/>
          </p:cNvSpPr>
          <p:nvPr/>
        </p:nvSpPr>
        <p:spPr>
          <a:xfrm>
            <a:off x="1613845" y="304042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39" name="Subtitle 2">
            <a:extLst>
              <a:ext uri="{FF2B5EF4-FFF2-40B4-BE49-F238E27FC236}">
                <a16:creationId xmlns:a16="http://schemas.microsoft.com/office/drawing/2014/main" id="{0FA51979-7436-9440-83BC-4205EF1E7E5D}"/>
              </a:ext>
            </a:extLst>
          </p:cNvPr>
          <p:cNvSpPr txBox="1">
            <a:spLocks/>
          </p:cNvSpPr>
          <p:nvPr/>
        </p:nvSpPr>
        <p:spPr>
          <a:xfrm>
            <a:off x="1613845" y="374276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40" name="Subtitle 2">
            <a:extLst>
              <a:ext uri="{FF2B5EF4-FFF2-40B4-BE49-F238E27FC236}">
                <a16:creationId xmlns:a16="http://schemas.microsoft.com/office/drawing/2014/main" id="{BA01B91A-0670-EB4B-93CC-AD185FEB97C8}"/>
              </a:ext>
            </a:extLst>
          </p:cNvPr>
          <p:cNvSpPr txBox="1">
            <a:spLocks/>
          </p:cNvSpPr>
          <p:nvPr/>
        </p:nvSpPr>
        <p:spPr>
          <a:xfrm>
            <a:off x="1613845" y="444510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41" name="Subtitle 2">
            <a:extLst>
              <a:ext uri="{FF2B5EF4-FFF2-40B4-BE49-F238E27FC236}">
                <a16:creationId xmlns:a16="http://schemas.microsoft.com/office/drawing/2014/main" id="{4088832B-9053-3C44-A61F-68D4E61A8470}"/>
              </a:ext>
            </a:extLst>
          </p:cNvPr>
          <p:cNvSpPr txBox="1">
            <a:spLocks/>
          </p:cNvSpPr>
          <p:nvPr/>
        </p:nvSpPr>
        <p:spPr>
          <a:xfrm>
            <a:off x="1613845" y="514744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42" name="Subtitle 2">
            <a:extLst>
              <a:ext uri="{FF2B5EF4-FFF2-40B4-BE49-F238E27FC236}">
                <a16:creationId xmlns:a16="http://schemas.microsoft.com/office/drawing/2014/main" id="{9F59ABA9-9289-B44E-8FFB-6DC72BB9E24F}"/>
              </a:ext>
            </a:extLst>
          </p:cNvPr>
          <p:cNvSpPr txBox="1">
            <a:spLocks/>
          </p:cNvSpPr>
          <p:nvPr/>
        </p:nvSpPr>
        <p:spPr>
          <a:xfrm>
            <a:off x="1613845" y="5852108"/>
            <a:ext cx="2619539"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a:t>
            </a:r>
          </a:p>
        </p:txBody>
      </p:sp>
      <p:sp>
        <p:nvSpPr>
          <p:cNvPr id="43" name="Freeform 1">
            <a:extLst>
              <a:ext uri="{FF2B5EF4-FFF2-40B4-BE49-F238E27FC236}">
                <a16:creationId xmlns:a16="http://schemas.microsoft.com/office/drawing/2014/main" id="{8DDB3BAA-84FA-1340-A193-3FBA6FF79B39}"/>
              </a:ext>
            </a:extLst>
          </p:cNvPr>
          <p:cNvSpPr>
            <a:spLocks noChangeArrowheads="1"/>
          </p:cNvSpPr>
          <p:nvPr/>
        </p:nvSpPr>
        <p:spPr bwMode="auto">
          <a:xfrm>
            <a:off x="5178380" y="2395683"/>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46" name="Freeform 45">
            <a:extLst>
              <a:ext uri="{FF2B5EF4-FFF2-40B4-BE49-F238E27FC236}">
                <a16:creationId xmlns:a16="http://schemas.microsoft.com/office/drawing/2014/main" id="{278691BA-8760-B44A-ABDE-D387C834B112}"/>
              </a:ext>
            </a:extLst>
          </p:cNvPr>
          <p:cNvSpPr>
            <a:spLocks noChangeArrowheads="1"/>
          </p:cNvSpPr>
          <p:nvPr/>
        </p:nvSpPr>
        <p:spPr bwMode="auto">
          <a:xfrm>
            <a:off x="5241844" y="5226067"/>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47" name="Freeform 1">
            <a:extLst>
              <a:ext uri="{FF2B5EF4-FFF2-40B4-BE49-F238E27FC236}">
                <a16:creationId xmlns:a16="http://schemas.microsoft.com/office/drawing/2014/main" id="{66AFB5EB-0ABF-4C4F-B184-3D3DACFC88D6}"/>
              </a:ext>
            </a:extLst>
          </p:cNvPr>
          <p:cNvSpPr>
            <a:spLocks noChangeArrowheads="1"/>
          </p:cNvSpPr>
          <p:nvPr/>
        </p:nvSpPr>
        <p:spPr bwMode="auto">
          <a:xfrm>
            <a:off x="5178380" y="3091605"/>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48" name="Freeform 1">
            <a:extLst>
              <a:ext uri="{FF2B5EF4-FFF2-40B4-BE49-F238E27FC236}">
                <a16:creationId xmlns:a16="http://schemas.microsoft.com/office/drawing/2014/main" id="{E0238BCD-5617-784E-8673-4DD241BFED66}"/>
              </a:ext>
            </a:extLst>
          </p:cNvPr>
          <p:cNvSpPr>
            <a:spLocks noChangeArrowheads="1"/>
          </p:cNvSpPr>
          <p:nvPr/>
        </p:nvSpPr>
        <p:spPr bwMode="auto">
          <a:xfrm>
            <a:off x="5178380" y="380790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49" name="Freeform 1">
            <a:extLst>
              <a:ext uri="{FF2B5EF4-FFF2-40B4-BE49-F238E27FC236}">
                <a16:creationId xmlns:a16="http://schemas.microsoft.com/office/drawing/2014/main" id="{196EF0A7-68C3-B844-A35F-FF9922859137}"/>
              </a:ext>
            </a:extLst>
          </p:cNvPr>
          <p:cNvSpPr>
            <a:spLocks noChangeArrowheads="1"/>
          </p:cNvSpPr>
          <p:nvPr/>
        </p:nvSpPr>
        <p:spPr bwMode="auto">
          <a:xfrm>
            <a:off x="5178380" y="451024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50" name="Freeform 49">
            <a:extLst>
              <a:ext uri="{FF2B5EF4-FFF2-40B4-BE49-F238E27FC236}">
                <a16:creationId xmlns:a16="http://schemas.microsoft.com/office/drawing/2014/main" id="{731046C5-0152-024A-95B5-4C7C743A1F65}"/>
              </a:ext>
            </a:extLst>
          </p:cNvPr>
          <p:cNvSpPr>
            <a:spLocks noChangeArrowheads="1"/>
          </p:cNvSpPr>
          <p:nvPr/>
        </p:nvSpPr>
        <p:spPr bwMode="auto">
          <a:xfrm>
            <a:off x="5241844" y="5930727"/>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51" name="Freeform 1">
            <a:extLst>
              <a:ext uri="{FF2B5EF4-FFF2-40B4-BE49-F238E27FC236}">
                <a16:creationId xmlns:a16="http://schemas.microsoft.com/office/drawing/2014/main" id="{1A931DE4-A6C7-F247-87A6-CE64C0F33A4E}"/>
              </a:ext>
            </a:extLst>
          </p:cNvPr>
          <p:cNvSpPr>
            <a:spLocks noChangeArrowheads="1"/>
          </p:cNvSpPr>
          <p:nvPr/>
        </p:nvSpPr>
        <p:spPr bwMode="auto">
          <a:xfrm>
            <a:off x="7273741" y="2395683"/>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54" name="Freeform 1">
            <a:extLst>
              <a:ext uri="{FF2B5EF4-FFF2-40B4-BE49-F238E27FC236}">
                <a16:creationId xmlns:a16="http://schemas.microsoft.com/office/drawing/2014/main" id="{D7BD2A85-4640-064A-B5D3-10914B0D3422}"/>
              </a:ext>
            </a:extLst>
          </p:cNvPr>
          <p:cNvSpPr>
            <a:spLocks noChangeArrowheads="1"/>
          </p:cNvSpPr>
          <p:nvPr/>
        </p:nvSpPr>
        <p:spPr bwMode="auto">
          <a:xfrm>
            <a:off x="7273741" y="380790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56" name="Freeform 55">
            <a:extLst>
              <a:ext uri="{FF2B5EF4-FFF2-40B4-BE49-F238E27FC236}">
                <a16:creationId xmlns:a16="http://schemas.microsoft.com/office/drawing/2014/main" id="{E957022F-11C5-2141-A54C-EB8737F9DE84}"/>
              </a:ext>
            </a:extLst>
          </p:cNvPr>
          <p:cNvSpPr>
            <a:spLocks noChangeArrowheads="1"/>
          </p:cNvSpPr>
          <p:nvPr/>
        </p:nvSpPr>
        <p:spPr bwMode="auto">
          <a:xfrm>
            <a:off x="7337205" y="5930727"/>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57" name="Freeform 56">
            <a:extLst>
              <a:ext uri="{FF2B5EF4-FFF2-40B4-BE49-F238E27FC236}">
                <a16:creationId xmlns:a16="http://schemas.microsoft.com/office/drawing/2014/main" id="{AD238199-2ABE-0B44-AAC9-F4258C24C80C}"/>
              </a:ext>
            </a:extLst>
          </p:cNvPr>
          <p:cNvSpPr>
            <a:spLocks noChangeArrowheads="1"/>
          </p:cNvSpPr>
          <p:nvPr/>
        </p:nvSpPr>
        <p:spPr bwMode="auto">
          <a:xfrm>
            <a:off x="7337205" y="4523727"/>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58" name="Freeform 57">
            <a:extLst>
              <a:ext uri="{FF2B5EF4-FFF2-40B4-BE49-F238E27FC236}">
                <a16:creationId xmlns:a16="http://schemas.microsoft.com/office/drawing/2014/main" id="{9B44A839-D9FA-8A4D-B5CC-2CF6F55C3666}"/>
              </a:ext>
            </a:extLst>
          </p:cNvPr>
          <p:cNvSpPr>
            <a:spLocks noChangeArrowheads="1"/>
          </p:cNvSpPr>
          <p:nvPr/>
        </p:nvSpPr>
        <p:spPr bwMode="auto">
          <a:xfrm>
            <a:off x="7337205" y="3134574"/>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59" name="Freeform 1">
            <a:extLst>
              <a:ext uri="{FF2B5EF4-FFF2-40B4-BE49-F238E27FC236}">
                <a16:creationId xmlns:a16="http://schemas.microsoft.com/office/drawing/2014/main" id="{06DBFABB-ED83-F945-AD70-466A7A0397FE}"/>
              </a:ext>
            </a:extLst>
          </p:cNvPr>
          <p:cNvSpPr>
            <a:spLocks noChangeArrowheads="1"/>
          </p:cNvSpPr>
          <p:nvPr/>
        </p:nvSpPr>
        <p:spPr bwMode="auto">
          <a:xfrm>
            <a:off x="7273741" y="521258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1" name="Freeform 60">
            <a:extLst>
              <a:ext uri="{FF2B5EF4-FFF2-40B4-BE49-F238E27FC236}">
                <a16:creationId xmlns:a16="http://schemas.microsoft.com/office/drawing/2014/main" id="{74F69EA4-9BDB-684B-A8CD-866B69F0BEE2}"/>
              </a:ext>
            </a:extLst>
          </p:cNvPr>
          <p:cNvSpPr>
            <a:spLocks noChangeArrowheads="1"/>
          </p:cNvSpPr>
          <p:nvPr/>
        </p:nvSpPr>
        <p:spPr bwMode="auto">
          <a:xfrm>
            <a:off x="9428924" y="3134574"/>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endParaRPr lang="en-US" sz="900" dirty="0">
              <a:latin typeface="Lato Light" panose="020F0502020204030203" pitchFamily="34" charset="0"/>
            </a:endParaRPr>
          </a:p>
        </p:txBody>
      </p:sp>
      <p:sp>
        <p:nvSpPr>
          <p:cNvPr id="62" name="Freeform 1">
            <a:extLst>
              <a:ext uri="{FF2B5EF4-FFF2-40B4-BE49-F238E27FC236}">
                <a16:creationId xmlns:a16="http://schemas.microsoft.com/office/drawing/2014/main" id="{A89A70DF-9FAB-A344-8329-9CE9A5A6D011}"/>
              </a:ext>
            </a:extLst>
          </p:cNvPr>
          <p:cNvSpPr>
            <a:spLocks noChangeArrowheads="1"/>
          </p:cNvSpPr>
          <p:nvPr/>
        </p:nvSpPr>
        <p:spPr bwMode="auto">
          <a:xfrm>
            <a:off x="9357850" y="380790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3" name="Freeform 1">
            <a:extLst>
              <a:ext uri="{FF2B5EF4-FFF2-40B4-BE49-F238E27FC236}">
                <a16:creationId xmlns:a16="http://schemas.microsoft.com/office/drawing/2014/main" id="{7E950C0D-85AC-0A4C-A0DB-9B225F88CACD}"/>
              </a:ext>
            </a:extLst>
          </p:cNvPr>
          <p:cNvSpPr>
            <a:spLocks noChangeArrowheads="1"/>
          </p:cNvSpPr>
          <p:nvPr/>
        </p:nvSpPr>
        <p:spPr bwMode="auto">
          <a:xfrm>
            <a:off x="9357850" y="4479651"/>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4" name="Freeform 1">
            <a:extLst>
              <a:ext uri="{FF2B5EF4-FFF2-40B4-BE49-F238E27FC236}">
                <a16:creationId xmlns:a16="http://schemas.microsoft.com/office/drawing/2014/main" id="{CB16079E-C7D1-2348-8BDD-CD27BD1D1216}"/>
              </a:ext>
            </a:extLst>
          </p:cNvPr>
          <p:cNvSpPr>
            <a:spLocks noChangeArrowheads="1"/>
          </p:cNvSpPr>
          <p:nvPr/>
        </p:nvSpPr>
        <p:spPr bwMode="auto">
          <a:xfrm>
            <a:off x="9357850" y="5212873"/>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5" name="Freeform 1">
            <a:extLst>
              <a:ext uri="{FF2B5EF4-FFF2-40B4-BE49-F238E27FC236}">
                <a16:creationId xmlns:a16="http://schemas.microsoft.com/office/drawing/2014/main" id="{B1B21936-DD95-7F41-BC23-1C0A87EB693F}"/>
              </a:ext>
            </a:extLst>
          </p:cNvPr>
          <p:cNvSpPr>
            <a:spLocks noChangeArrowheads="1"/>
          </p:cNvSpPr>
          <p:nvPr/>
        </p:nvSpPr>
        <p:spPr bwMode="auto">
          <a:xfrm>
            <a:off x="9357850" y="5917533"/>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6" name="Freeform 1">
            <a:extLst>
              <a:ext uri="{FF2B5EF4-FFF2-40B4-BE49-F238E27FC236}">
                <a16:creationId xmlns:a16="http://schemas.microsoft.com/office/drawing/2014/main" id="{B8D11287-C58F-B240-A923-C1996B2B3A8D}"/>
              </a:ext>
            </a:extLst>
          </p:cNvPr>
          <p:cNvSpPr>
            <a:spLocks noChangeArrowheads="1"/>
          </p:cNvSpPr>
          <p:nvPr/>
        </p:nvSpPr>
        <p:spPr bwMode="auto">
          <a:xfrm>
            <a:off x="9357850" y="2397909"/>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endParaRPr lang="en-US" sz="900" dirty="0">
              <a:latin typeface="Lato Light" panose="020F0502020204030203" pitchFamily="34" charset="0"/>
            </a:endParaRPr>
          </a:p>
        </p:txBody>
      </p:sp>
      <p:sp>
        <p:nvSpPr>
          <p:cNvPr id="60" name="Titel 1">
            <a:extLst>
              <a:ext uri="{FF2B5EF4-FFF2-40B4-BE49-F238E27FC236}">
                <a16:creationId xmlns:a16="http://schemas.microsoft.com/office/drawing/2014/main" id="{3607AE77-863E-45AB-A6AA-BBC7BD3A26EF}"/>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Simple comparison table</a:t>
            </a:r>
          </a:p>
        </p:txBody>
      </p:sp>
    </p:spTree>
    <p:custDataLst>
      <p:tags r:id="rId1"/>
    </p:custDataLst>
    <p:extLst>
      <p:ext uri="{BB962C8B-B14F-4D97-AF65-F5344CB8AC3E}">
        <p14:creationId xmlns:p14="http://schemas.microsoft.com/office/powerpoint/2010/main" val="4250525682"/>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untain">
            <a:extLst>
              <a:ext uri="{FF2B5EF4-FFF2-40B4-BE49-F238E27FC236}">
                <a16:creationId xmlns:a16="http://schemas.microsoft.com/office/drawing/2014/main" id="{E023D4EF-8E9B-4A0E-9285-110BBBEBAFFC}"/>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8408" b="8408"/>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D3B88837-AB62-4151-B988-36B2443F9E8C}"/>
              </a:ext>
            </a:extLst>
          </p:cNvPr>
          <p:cNvSpPr>
            <a:spLocks noGrp="1"/>
          </p:cNvSpPr>
          <p:nvPr>
            <p:ph type="body" sz="quarter" idx="14"/>
          </p:nvPr>
        </p:nvSpPr>
        <p:spPr>
          <a:xfrm>
            <a:off x="0" y="3914775"/>
            <a:ext cx="7969489" cy="738664"/>
          </a:xfrm>
        </p:spPr>
        <p:txBody>
          <a:bodyPr/>
          <a:lstStyle/>
          <a:p>
            <a:r>
              <a:rPr lang="de-DE" dirty="0"/>
              <a:t>World and Country Maps</a:t>
            </a:r>
            <a:endParaRPr lang="en-US" dirty="0"/>
          </a:p>
        </p:txBody>
      </p:sp>
    </p:spTree>
    <p:extLst>
      <p:ext uri="{BB962C8B-B14F-4D97-AF65-F5344CB8AC3E}">
        <p14:creationId xmlns:p14="http://schemas.microsoft.com/office/powerpoint/2010/main" val="105902174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World map</a:t>
            </a:r>
          </a:p>
        </p:txBody>
      </p:sp>
      <p:sp>
        <p:nvSpPr>
          <p:cNvPr id="388" name="Shape 4383">
            <a:extLst>
              <a:ext uri="{FF2B5EF4-FFF2-40B4-BE49-F238E27FC236}">
                <a16:creationId xmlns:a16="http://schemas.microsoft.com/office/drawing/2014/main" id="{DADC93A8-D598-4F47-8E7E-5E8EA4C5B014}"/>
              </a:ext>
            </a:extLst>
          </p:cNvPr>
          <p:cNvSpPr/>
          <p:nvPr/>
        </p:nvSpPr>
        <p:spPr>
          <a:xfrm>
            <a:off x="5223867" y="1730200"/>
            <a:ext cx="1507387" cy="135392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lang="en-US"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389" name="Shape 4385">
            <a:extLst>
              <a:ext uri="{FF2B5EF4-FFF2-40B4-BE49-F238E27FC236}">
                <a16:creationId xmlns:a16="http://schemas.microsoft.com/office/drawing/2014/main" id="{6A845634-1E6E-4E5E-A987-08BC4993A57D}"/>
              </a:ext>
            </a:extLst>
          </p:cNvPr>
          <p:cNvSpPr/>
          <p:nvPr/>
        </p:nvSpPr>
        <p:spPr>
          <a:xfrm>
            <a:off x="1729105" y="1680746"/>
            <a:ext cx="3851854" cy="2290766"/>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lang="en-US"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0" name="Shape 4386">
            <a:extLst>
              <a:ext uri="{FF2B5EF4-FFF2-40B4-BE49-F238E27FC236}">
                <a16:creationId xmlns:a16="http://schemas.microsoft.com/office/drawing/2014/main" id="{30F5F796-9A63-4ED1-B057-82CF96E68B95}"/>
              </a:ext>
            </a:extLst>
          </p:cNvPr>
          <p:cNvSpPr/>
          <p:nvPr/>
        </p:nvSpPr>
        <p:spPr>
          <a:xfrm>
            <a:off x="3342071" y="3797328"/>
            <a:ext cx="1355423" cy="220867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lang="en-US"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1" name="Shape 4387">
            <a:extLst>
              <a:ext uri="{FF2B5EF4-FFF2-40B4-BE49-F238E27FC236}">
                <a16:creationId xmlns:a16="http://schemas.microsoft.com/office/drawing/2014/main" id="{83CB4C80-40FC-45FE-A061-5F6148BB6279}"/>
              </a:ext>
            </a:extLst>
          </p:cNvPr>
          <p:cNvSpPr/>
          <p:nvPr/>
        </p:nvSpPr>
        <p:spPr>
          <a:xfrm>
            <a:off x="5178159" y="2996193"/>
            <a:ext cx="1987010" cy="23441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lang="en-US"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2" name="Shape 4388">
            <a:extLst>
              <a:ext uri="{FF2B5EF4-FFF2-40B4-BE49-F238E27FC236}">
                <a16:creationId xmlns:a16="http://schemas.microsoft.com/office/drawing/2014/main" id="{C258A07F-034B-4725-A48F-6075E6830D6C}"/>
              </a:ext>
            </a:extLst>
          </p:cNvPr>
          <p:cNvSpPr/>
          <p:nvPr/>
        </p:nvSpPr>
        <p:spPr>
          <a:xfrm>
            <a:off x="6348961" y="1730200"/>
            <a:ext cx="3537892" cy="279327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lang="en-US"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3" name="Freeform 24">
            <a:extLst>
              <a:ext uri="{FF2B5EF4-FFF2-40B4-BE49-F238E27FC236}">
                <a16:creationId xmlns:a16="http://schemas.microsoft.com/office/drawing/2014/main" id="{FC30F907-961F-4600-9343-9158CF3476FC}"/>
              </a:ext>
            </a:extLst>
          </p:cNvPr>
          <p:cNvSpPr/>
          <p:nvPr/>
        </p:nvSpPr>
        <p:spPr>
          <a:xfrm>
            <a:off x="8848029" y="4281965"/>
            <a:ext cx="1614872" cy="1421983"/>
          </a:xfrm>
          <a:custGeom>
            <a:avLst/>
            <a:gdLst>
              <a:gd name="connsiteX0" fmla="*/ 1329147 w 2705151"/>
              <a:gd name="connsiteY0" fmla="*/ 2090347 h 2382034"/>
              <a:gd name="connsiteX1" fmla="*/ 1166291 w 2705151"/>
              <a:gd name="connsiteY1" fmla="*/ 2235819 h 2382034"/>
              <a:gd name="connsiteX2" fmla="*/ 1162317 w 2705151"/>
              <a:gd name="connsiteY2" fmla="*/ 2127372 h 2382034"/>
              <a:gd name="connsiteX3" fmla="*/ 1287911 w 2705151"/>
              <a:gd name="connsiteY3" fmla="*/ 2102233 h 2382034"/>
              <a:gd name="connsiteX4" fmla="*/ 1287911 w 2705151"/>
              <a:gd name="connsiteY4" fmla="*/ 2102233 h 2382034"/>
              <a:gd name="connsiteX5" fmla="*/ 1329147 w 2705151"/>
              <a:gd name="connsiteY5" fmla="*/ 2090347 h 2382034"/>
              <a:gd name="connsiteX6" fmla="*/ 2540017 w 2705151"/>
              <a:gd name="connsiteY6" fmla="*/ 1669426 h 2382034"/>
              <a:gd name="connsiteX7" fmla="*/ 2546649 w 2705151"/>
              <a:gd name="connsiteY7" fmla="*/ 1678099 h 2382034"/>
              <a:gd name="connsiteX8" fmla="*/ 2555631 w 2705151"/>
              <a:gd name="connsiteY8" fmla="*/ 1699848 h 2382034"/>
              <a:gd name="connsiteX9" fmla="*/ 2585935 w 2705151"/>
              <a:gd name="connsiteY9" fmla="*/ 1732528 h 2382034"/>
              <a:gd name="connsiteX10" fmla="*/ 2567883 w 2705151"/>
              <a:gd name="connsiteY10" fmla="*/ 1784965 h 2382034"/>
              <a:gd name="connsiteX11" fmla="*/ 2566791 w 2705151"/>
              <a:gd name="connsiteY11" fmla="*/ 1808609 h 2382034"/>
              <a:gd name="connsiteX12" fmla="*/ 2585617 w 2705151"/>
              <a:gd name="connsiteY12" fmla="*/ 1811270 h 2382034"/>
              <a:gd name="connsiteX13" fmla="*/ 2585617 w 2705151"/>
              <a:gd name="connsiteY13" fmla="*/ 1811270 h 2382034"/>
              <a:gd name="connsiteX14" fmla="*/ 2595293 w 2705151"/>
              <a:gd name="connsiteY14" fmla="*/ 1788220 h 2382034"/>
              <a:gd name="connsiteX15" fmla="*/ 2602851 w 2705151"/>
              <a:gd name="connsiteY15" fmla="*/ 1810926 h 2382034"/>
              <a:gd name="connsiteX16" fmla="*/ 2592415 w 2705151"/>
              <a:gd name="connsiteY16" fmla="*/ 1842821 h 2382034"/>
              <a:gd name="connsiteX17" fmla="*/ 2609151 w 2705151"/>
              <a:gd name="connsiteY17" fmla="*/ 1867020 h 2382034"/>
              <a:gd name="connsiteX18" fmla="*/ 2660519 w 2705151"/>
              <a:gd name="connsiteY18" fmla="*/ 1863766 h 2382034"/>
              <a:gd name="connsiteX19" fmla="*/ 2705151 w 2705151"/>
              <a:gd name="connsiteY19" fmla="*/ 1859803 h 2382034"/>
              <a:gd name="connsiteX20" fmla="*/ 2678481 w 2705151"/>
              <a:gd name="connsiteY20" fmla="*/ 1889324 h 2382034"/>
              <a:gd name="connsiteX21" fmla="*/ 2647617 w 2705151"/>
              <a:gd name="connsiteY21" fmla="*/ 1918443 h 2382034"/>
              <a:gd name="connsiteX22" fmla="*/ 2575091 w 2705151"/>
              <a:gd name="connsiteY22" fmla="*/ 1950741 h 2382034"/>
              <a:gd name="connsiteX23" fmla="*/ 2563491 w 2705151"/>
              <a:gd name="connsiteY23" fmla="*/ 1960122 h 2382034"/>
              <a:gd name="connsiteX24" fmla="*/ 2560809 w 2705151"/>
              <a:gd name="connsiteY24" fmla="*/ 1975495 h 2382034"/>
              <a:gd name="connsiteX25" fmla="*/ 2533051 w 2705151"/>
              <a:gd name="connsiteY25" fmla="*/ 1996784 h 2382034"/>
              <a:gd name="connsiteX26" fmla="*/ 2504701 w 2705151"/>
              <a:gd name="connsiteY26" fmla="*/ 2022438 h 2382034"/>
              <a:gd name="connsiteX27" fmla="*/ 2466673 w 2705151"/>
              <a:gd name="connsiteY27" fmla="*/ 2044723 h 2382034"/>
              <a:gd name="connsiteX28" fmla="*/ 2409185 w 2705151"/>
              <a:gd name="connsiteY28" fmla="*/ 2078456 h 2382034"/>
              <a:gd name="connsiteX29" fmla="*/ 2380759 w 2705151"/>
              <a:gd name="connsiteY29" fmla="*/ 2067811 h 2382034"/>
              <a:gd name="connsiteX30" fmla="*/ 2384021 w 2705151"/>
              <a:gd name="connsiteY30" fmla="*/ 2061314 h 2382034"/>
              <a:gd name="connsiteX31" fmla="*/ 2367359 w 2705151"/>
              <a:gd name="connsiteY31" fmla="*/ 2075926 h 2382034"/>
              <a:gd name="connsiteX32" fmla="*/ 2356901 w 2705151"/>
              <a:gd name="connsiteY32" fmla="*/ 2094938 h 2382034"/>
              <a:gd name="connsiteX33" fmla="*/ 2348945 w 2705151"/>
              <a:gd name="connsiteY33" fmla="*/ 2104987 h 2382034"/>
              <a:gd name="connsiteX34" fmla="*/ 2303897 w 2705151"/>
              <a:gd name="connsiteY34" fmla="*/ 2136474 h 2382034"/>
              <a:gd name="connsiteX35" fmla="*/ 2212675 w 2705151"/>
              <a:gd name="connsiteY35" fmla="*/ 2200218 h 2382034"/>
              <a:gd name="connsiteX36" fmla="*/ 2221271 w 2705151"/>
              <a:gd name="connsiteY36" fmla="*/ 2210529 h 2382034"/>
              <a:gd name="connsiteX37" fmla="*/ 2211683 w 2705151"/>
              <a:gd name="connsiteY37" fmla="*/ 2220119 h 2382034"/>
              <a:gd name="connsiteX38" fmla="*/ 2189989 w 2705151"/>
              <a:gd name="connsiteY38" fmla="*/ 2223670 h 2382034"/>
              <a:gd name="connsiteX39" fmla="*/ 2158439 w 2705151"/>
              <a:gd name="connsiteY39" fmla="*/ 2231689 h 2382034"/>
              <a:gd name="connsiteX40" fmla="*/ 2106855 w 2705151"/>
              <a:gd name="connsiteY40" fmla="*/ 2251606 h 2382034"/>
              <a:gd name="connsiteX41" fmla="*/ 2061859 w 2705151"/>
              <a:gd name="connsiteY41" fmla="*/ 2295564 h 2382034"/>
              <a:gd name="connsiteX42" fmla="*/ 1943853 w 2705151"/>
              <a:gd name="connsiteY42" fmla="*/ 2371550 h 2382034"/>
              <a:gd name="connsiteX43" fmla="*/ 1882467 w 2705151"/>
              <a:gd name="connsiteY43" fmla="*/ 2378931 h 2382034"/>
              <a:gd name="connsiteX44" fmla="*/ 1858255 w 2705151"/>
              <a:gd name="connsiteY44" fmla="*/ 2366034 h 2382034"/>
              <a:gd name="connsiteX45" fmla="*/ 1858255 w 2705151"/>
              <a:gd name="connsiteY45" fmla="*/ 2354529 h 2382034"/>
              <a:gd name="connsiteX46" fmla="*/ 1805573 w 2705151"/>
              <a:gd name="connsiteY46" fmla="*/ 2356461 h 2382034"/>
              <a:gd name="connsiteX47" fmla="*/ 1818509 w 2705151"/>
              <a:gd name="connsiteY47" fmla="*/ 2340226 h 2382034"/>
              <a:gd name="connsiteX48" fmla="*/ 1845293 w 2705151"/>
              <a:gd name="connsiteY48" fmla="*/ 2319016 h 2382034"/>
              <a:gd name="connsiteX49" fmla="*/ 1883057 w 2705151"/>
              <a:gd name="connsiteY49" fmla="*/ 2295171 h 2382034"/>
              <a:gd name="connsiteX50" fmla="*/ 1929497 w 2705151"/>
              <a:gd name="connsiteY50" fmla="*/ 2267235 h 2382034"/>
              <a:gd name="connsiteX51" fmla="*/ 1966511 w 2705151"/>
              <a:gd name="connsiteY51" fmla="*/ 2244340 h 2382034"/>
              <a:gd name="connsiteX52" fmla="*/ 2008989 w 2705151"/>
              <a:gd name="connsiteY52" fmla="*/ 2228449 h 2382034"/>
              <a:gd name="connsiteX53" fmla="*/ 2107711 w 2705151"/>
              <a:gd name="connsiteY53" fmla="*/ 2186046 h 2382034"/>
              <a:gd name="connsiteX54" fmla="*/ 2141941 w 2705151"/>
              <a:gd name="connsiteY54" fmla="*/ 2168649 h 2382034"/>
              <a:gd name="connsiteX55" fmla="*/ 2170893 w 2705151"/>
              <a:gd name="connsiteY55" fmla="*/ 2155540 h 2382034"/>
              <a:gd name="connsiteX56" fmla="*/ 2184953 w 2705151"/>
              <a:gd name="connsiteY56" fmla="*/ 2144199 h 2382034"/>
              <a:gd name="connsiteX57" fmla="*/ 2209461 w 2705151"/>
              <a:gd name="connsiteY57" fmla="*/ 2116230 h 2382034"/>
              <a:gd name="connsiteX58" fmla="*/ 2242885 w 2705151"/>
              <a:gd name="connsiteY58" fmla="*/ 2098866 h 2382034"/>
              <a:gd name="connsiteX59" fmla="*/ 2271677 w 2705151"/>
              <a:gd name="connsiteY59" fmla="*/ 2078818 h 2382034"/>
              <a:gd name="connsiteX60" fmla="*/ 2291255 w 2705151"/>
              <a:gd name="connsiteY60" fmla="*/ 2052830 h 2382034"/>
              <a:gd name="connsiteX61" fmla="*/ 2334295 w 2705151"/>
              <a:gd name="connsiteY61" fmla="*/ 2031538 h 2382034"/>
              <a:gd name="connsiteX62" fmla="*/ 2323717 w 2705151"/>
              <a:gd name="connsiteY62" fmla="*/ 2075660 h 2382034"/>
              <a:gd name="connsiteX63" fmla="*/ 2357785 w 2705151"/>
              <a:gd name="connsiteY63" fmla="*/ 2060882 h 2382034"/>
              <a:gd name="connsiteX64" fmla="*/ 2371687 w 2705151"/>
              <a:gd name="connsiteY64" fmla="*/ 2055282 h 2382034"/>
              <a:gd name="connsiteX65" fmla="*/ 2384057 w 2705151"/>
              <a:gd name="connsiteY65" fmla="*/ 2061244 h 2382034"/>
              <a:gd name="connsiteX66" fmla="*/ 2384901 w 2705151"/>
              <a:gd name="connsiteY66" fmla="*/ 2059560 h 2382034"/>
              <a:gd name="connsiteX67" fmla="*/ 2420029 w 2705151"/>
              <a:gd name="connsiteY67" fmla="*/ 2036165 h 2382034"/>
              <a:gd name="connsiteX68" fmla="*/ 2452361 w 2705151"/>
              <a:gd name="connsiteY68" fmla="*/ 1999541 h 2382034"/>
              <a:gd name="connsiteX69" fmla="*/ 2418029 w 2705151"/>
              <a:gd name="connsiteY69" fmla="*/ 1950970 h 2382034"/>
              <a:gd name="connsiteX70" fmla="*/ 2460887 w 2705151"/>
              <a:gd name="connsiteY70" fmla="*/ 1929815 h 2382034"/>
              <a:gd name="connsiteX71" fmla="*/ 2503383 w 2705151"/>
              <a:gd name="connsiteY71" fmla="*/ 1890760 h 2382034"/>
              <a:gd name="connsiteX72" fmla="*/ 2533959 w 2705151"/>
              <a:gd name="connsiteY72" fmla="*/ 1762413 h 2382034"/>
              <a:gd name="connsiteX73" fmla="*/ 2534443 w 2705151"/>
              <a:gd name="connsiteY73" fmla="*/ 1706089 h 2382034"/>
              <a:gd name="connsiteX74" fmla="*/ 2534367 w 2705151"/>
              <a:gd name="connsiteY74" fmla="*/ 1673791 h 2382034"/>
              <a:gd name="connsiteX75" fmla="*/ 2540017 w 2705151"/>
              <a:gd name="connsiteY75" fmla="*/ 1669426 h 2382034"/>
              <a:gd name="connsiteX76" fmla="*/ 36765 w 2705151"/>
              <a:gd name="connsiteY76" fmla="*/ 1271986 h 2382034"/>
              <a:gd name="connsiteX77" fmla="*/ 36813 w 2705151"/>
              <a:gd name="connsiteY77" fmla="*/ 1272075 h 2382034"/>
              <a:gd name="connsiteX78" fmla="*/ 36853 w 2705151"/>
              <a:gd name="connsiteY78" fmla="*/ 1272247 h 2382034"/>
              <a:gd name="connsiteX79" fmla="*/ 33249 w 2705151"/>
              <a:gd name="connsiteY79" fmla="*/ 1265379 h 2382034"/>
              <a:gd name="connsiteX80" fmla="*/ 35953 w 2705151"/>
              <a:gd name="connsiteY80" fmla="*/ 1269583 h 2382034"/>
              <a:gd name="connsiteX81" fmla="*/ 36765 w 2705151"/>
              <a:gd name="connsiteY81" fmla="*/ 1271986 h 2382034"/>
              <a:gd name="connsiteX82" fmla="*/ 1896385 w 2705151"/>
              <a:gd name="connsiteY82" fmla="*/ 1217924 h 2382034"/>
              <a:gd name="connsiteX83" fmla="*/ 1898203 w 2705151"/>
              <a:gd name="connsiteY83" fmla="*/ 1221622 h 2382034"/>
              <a:gd name="connsiteX84" fmla="*/ 1896385 w 2705151"/>
              <a:gd name="connsiteY84" fmla="*/ 1217924 h 2382034"/>
              <a:gd name="connsiteX85" fmla="*/ 111729 w 2705151"/>
              <a:gd name="connsiteY85" fmla="*/ 1070576 h 2382034"/>
              <a:gd name="connsiteX86" fmla="*/ 118701 w 2705151"/>
              <a:gd name="connsiteY86" fmla="*/ 1070576 h 2382034"/>
              <a:gd name="connsiteX87" fmla="*/ 112207 w 2705151"/>
              <a:gd name="connsiteY87" fmla="*/ 1075183 h 2382034"/>
              <a:gd name="connsiteX88" fmla="*/ 111895 w 2705151"/>
              <a:gd name="connsiteY88" fmla="*/ 1073561 h 2382034"/>
              <a:gd name="connsiteX89" fmla="*/ 111381 w 2705151"/>
              <a:gd name="connsiteY89" fmla="*/ 1064332 h 2382034"/>
              <a:gd name="connsiteX90" fmla="*/ 111729 w 2705151"/>
              <a:gd name="connsiteY90" fmla="*/ 1070576 h 2382034"/>
              <a:gd name="connsiteX91" fmla="*/ 111149 w 2705151"/>
              <a:gd name="connsiteY91" fmla="*/ 1070576 h 2382034"/>
              <a:gd name="connsiteX92" fmla="*/ 111381 w 2705151"/>
              <a:gd name="connsiteY92" fmla="*/ 1064332 h 2382034"/>
              <a:gd name="connsiteX93" fmla="*/ 1565809 w 2705151"/>
              <a:gd name="connsiteY93" fmla="*/ 470987 h 2382034"/>
              <a:gd name="connsiteX94" fmla="*/ 1582325 w 2705151"/>
              <a:gd name="connsiteY94" fmla="*/ 527820 h 2382034"/>
              <a:gd name="connsiteX95" fmla="*/ 1598125 w 2705151"/>
              <a:gd name="connsiteY95" fmla="*/ 639527 h 2382034"/>
              <a:gd name="connsiteX96" fmla="*/ 1639957 w 2705151"/>
              <a:gd name="connsiteY96" fmla="*/ 649730 h 2382034"/>
              <a:gd name="connsiteX97" fmla="*/ 1687651 w 2705151"/>
              <a:gd name="connsiteY97" fmla="*/ 917216 h 2382034"/>
              <a:gd name="connsiteX98" fmla="*/ 1779861 w 2705151"/>
              <a:gd name="connsiteY98" fmla="*/ 990425 h 2382034"/>
              <a:gd name="connsiteX99" fmla="*/ 1810663 w 2705151"/>
              <a:gd name="connsiteY99" fmla="*/ 1096136 h 2382034"/>
              <a:gd name="connsiteX100" fmla="*/ 1815035 w 2705151"/>
              <a:gd name="connsiteY100" fmla="*/ 1077518 h 2382034"/>
              <a:gd name="connsiteX101" fmla="*/ 1845837 w 2705151"/>
              <a:gd name="connsiteY101" fmla="*/ 1155145 h 2382034"/>
              <a:gd name="connsiteX102" fmla="*/ 1898203 w 2705151"/>
              <a:gd name="connsiteY102" fmla="*/ 1221622 h 2382034"/>
              <a:gd name="connsiteX103" fmla="*/ 1894427 w 2705151"/>
              <a:gd name="connsiteY103" fmla="*/ 1351526 h 2382034"/>
              <a:gd name="connsiteX104" fmla="*/ 1896315 w 2705151"/>
              <a:gd name="connsiteY104" fmla="*/ 1426628 h 2382034"/>
              <a:gd name="connsiteX105" fmla="*/ 1819109 w 2705151"/>
              <a:gd name="connsiteY105" fmla="*/ 1550957 h 2382034"/>
              <a:gd name="connsiteX106" fmla="*/ 1733061 w 2705151"/>
              <a:gd name="connsiteY106" fmla="*/ 1657089 h 2382034"/>
              <a:gd name="connsiteX107" fmla="*/ 1512175 w 2705151"/>
              <a:gd name="connsiteY107" fmla="*/ 1905326 h 2382034"/>
              <a:gd name="connsiteX108" fmla="*/ 1388567 w 2705151"/>
              <a:gd name="connsiteY108" fmla="*/ 1949504 h 2382034"/>
              <a:gd name="connsiteX109" fmla="*/ 1297749 w 2705151"/>
              <a:gd name="connsiteY109" fmla="*/ 2001045 h 2382034"/>
              <a:gd name="connsiteX110" fmla="*/ 1272411 w 2705151"/>
              <a:gd name="connsiteY110" fmla="*/ 1944876 h 2382034"/>
              <a:gd name="connsiteX111" fmla="*/ 1180797 w 2705151"/>
              <a:gd name="connsiteY111" fmla="*/ 1985793 h 2382034"/>
              <a:gd name="connsiteX112" fmla="*/ 1072591 w 2705151"/>
              <a:gd name="connsiteY112" fmla="*/ 1941405 h 2382034"/>
              <a:gd name="connsiteX113" fmla="*/ 1076665 w 2705151"/>
              <a:gd name="connsiteY113" fmla="*/ 1832118 h 2382034"/>
              <a:gd name="connsiteX114" fmla="*/ 1028971 w 2705151"/>
              <a:gd name="connsiteY114" fmla="*/ 1810975 h 2382034"/>
              <a:gd name="connsiteX115" fmla="*/ 1053711 w 2705151"/>
              <a:gd name="connsiteY115" fmla="*/ 1738082 h 2382034"/>
              <a:gd name="connsiteX116" fmla="*/ 973127 w 2705151"/>
              <a:gd name="connsiteY116" fmla="*/ 1793830 h 2382034"/>
              <a:gd name="connsiteX117" fmla="*/ 1038409 w 2705151"/>
              <a:gd name="connsiteY117" fmla="*/ 1722935 h 2382034"/>
              <a:gd name="connsiteX118" fmla="*/ 1072293 w 2705151"/>
              <a:gd name="connsiteY118" fmla="*/ 1655932 h 2382034"/>
              <a:gd name="connsiteX119" fmla="*/ 923545 w 2705151"/>
              <a:gd name="connsiteY119" fmla="*/ 1777106 h 2382034"/>
              <a:gd name="connsiteX120" fmla="*/ 915695 w 2705151"/>
              <a:gd name="connsiteY120" fmla="*/ 1681808 h 2382034"/>
              <a:gd name="connsiteX121" fmla="*/ 898407 w 2705151"/>
              <a:gd name="connsiteY121" fmla="*/ 1631003 h 2382034"/>
              <a:gd name="connsiteX122" fmla="*/ 712895 w 2705151"/>
              <a:gd name="connsiteY122" fmla="*/ 1593768 h 2382034"/>
              <a:gd name="connsiteX123" fmla="*/ 462897 w 2705151"/>
              <a:gd name="connsiteY123" fmla="*/ 1661086 h 2382034"/>
              <a:gd name="connsiteX124" fmla="*/ 372475 w 2705151"/>
              <a:gd name="connsiteY124" fmla="*/ 1718517 h 2382034"/>
              <a:gd name="connsiteX125" fmla="*/ 256617 w 2705151"/>
              <a:gd name="connsiteY125" fmla="*/ 1715677 h 2382034"/>
              <a:gd name="connsiteX126" fmla="*/ 76273 w 2705151"/>
              <a:gd name="connsiteY126" fmla="*/ 1782786 h 2382034"/>
              <a:gd name="connsiteX127" fmla="*/ 757 w 2705151"/>
              <a:gd name="connsiteY127" fmla="*/ 1712101 h 2382034"/>
              <a:gd name="connsiteX128" fmla="*/ 45569 w 2705151"/>
              <a:gd name="connsiteY128" fmla="*/ 1677811 h 2382034"/>
              <a:gd name="connsiteX129" fmla="*/ 63653 w 2705151"/>
              <a:gd name="connsiteY129" fmla="*/ 1539913 h 2382034"/>
              <a:gd name="connsiteX130" fmla="*/ 63653 w 2705151"/>
              <a:gd name="connsiteY130" fmla="*/ 1426944 h 2382034"/>
              <a:gd name="connsiteX131" fmla="*/ 40711 w 2705151"/>
              <a:gd name="connsiteY131" fmla="*/ 1288479 h 2382034"/>
              <a:gd name="connsiteX132" fmla="*/ 36853 w 2705151"/>
              <a:gd name="connsiteY132" fmla="*/ 1272247 h 2382034"/>
              <a:gd name="connsiteX133" fmla="*/ 38863 w 2705151"/>
              <a:gd name="connsiteY133" fmla="*/ 1278185 h 2382034"/>
              <a:gd name="connsiteX134" fmla="*/ 46265 w 2705151"/>
              <a:gd name="connsiteY134" fmla="*/ 1293043 h 2382034"/>
              <a:gd name="connsiteX135" fmla="*/ 51035 w 2705151"/>
              <a:gd name="connsiteY135" fmla="*/ 1269166 h 2382034"/>
              <a:gd name="connsiteX136" fmla="*/ 81539 w 2705151"/>
              <a:gd name="connsiteY136" fmla="*/ 1304192 h 2382034"/>
              <a:gd name="connsiteX137" fmla="*/ 85117 w 2705151"/>
              <a:gd name="connsiteY137" fmla="*/ 1158300 h 2382034"/>
              <a:gd name="connsiteX138" fmla="*/ 102653 w 2705151"/>
              <a:gd name="connsiteY138" fmla="*/ 1081961 h 2382034"/>
              <a:gd name="connsiteX139" fmla="*/ 112207 w 2705151"/>
              <a:gd name="connsiteY139" fmla="*/ 1075183 h 2382034"/>
              <a:gd name="connsiteX140" fmla="*/ 114419 w 2705151"/>
              <a:gd name="connsiteY140" fmla="*/ 1086714 h 2382034"/>
              <a:gd name="connsiteX141" fmla="*/ 120689 w 2705151"/>
              <a:gd name="connsiteY141" fmla="*/ 1092244 h 2382034"/>
              <a:gd name="connsiteX142" fmla="*/ 233565 w 2705151"/>
              <a:gd name="connsiteY142" fmla="*/ 1005887 h 2382034"/>
              <a:gd name="connsiteX143" fmla="*/ 319217 w 2705151"/>
              <a:gd name="connsiteY143" fmla="*/ 987059 h 2382034"/>
              <a:gd name="connsiteX144" fmla="*/ 379629 w 2705151"/>
              <a:gd name="connsiteY144" fmla="*/ 960657 h 2382034"/>
              <a:gd name="connsiteX145" fmla="*/ 512181 w 2705151"/>
              <a:gd name="connsiteY145" fmla="*/ 885555 h 2382034"/>
              <a:gd name="connsiteX146" fmla="*/ 587697 w 2705151"/>
              <a:gd name="connsiteY146" fmla="*/ 769430 h 2382034"/>
              <a:gd name="connsiteX147" fmla="*/ 609657 w 2705151"/>
              <a:gd name="connsiteY147" fmla="*/ 823075 h 2382034"/>
              <a:gd name="connsiteX148" fmla="*/ 616909 w 2705151"/>
              <a:gd name="connsiteY148" fmla="*/ 792571 h 2382034"/>
              <a:gd name="connsiteX149" fmla="*/ 638969 w 2705151"/>
              <a:gd name="connsiteY149" fmla="*/ 758281 h 2382034"/>
              <a:gd name="connsiteX150" fmla="*/ 680403 w 2705151"/>
              <a:gd name="connsiteY150" fmla="*/ 705478 h 2382034"/>
              <a:gd name="connsiteX151" fmla="*/ 851209 w 2705151"/>
              <a:gd name="connsiteY151" fmla="*/ 686755 h 2382034"/>
              <a:gd name="connsiteX152" fmla="*/ 925533 w 2705151"/>
              <a:gd name="connsiteY152" fmla="*/ 672976 h 2382034"/>
              <a:gd name="connsiteX153" fmla="*/ 998367 w 2705151"/>
              <a:gd name="connsiteY153" fmla="*/ 547910 h 2382034"/>
              <a:gd name="connsiteX154" fmla="*/ 1051525 w 2705151"/>
              <a:gd name="connsiteY154" fmla="*/ 493950 h 2382034"/>
              <a:gd name="connsiteX155" fmla="*/ 1086701 w 2705151"/>
              <a:gd name="connsiteY155" fmla="*/ 487849 h 2382034"/>
              <a:gd name="connsiteX156" fmla="*/ 1138369 w 2705151"/>
              <a:gd name="connsiteY156" fmla="*/ 521298 h 2382034"/>
              <a:gd name="connsiteX157" fmla="*/ 1204149 w 2705151"/>
              <a:gd name="connsiteY157" fmla="*/ 543492 h 2382034"/>
              <a:gd name="connsiteX158" fmla="*/ 1281155 w 2705151"/>
              <a:gd name="connsiteY158" fmla="*/ 540863 h 2382034"/>
              <a:gd name="connsiteX159" fmla="*/ 1230083 w 2705151"/>
              <a:gd name="connsiteY159" fmla="*/ 620278 h 2382034"/>
              <a:gd name="connsiteX160" fmla="*/ 1227897 w 2705151"/>
              <a:gd name="connsiteY160" fmla="*/ 719888 h 2382034"/>
              <a:gd name="connsiteX161" fmla="*/ 1318715 w 2705151"/>
              <a:gd name="connsiteY161" fmla="*/ 782053 h 2382034"/>
              <a:gd name="connsiteX162" fmla="*/ 1428411 w 2705151"/>
              <a:gd name="connsiteY162" fmla="*/ 829491 h 2382034"/>
              <a:gd name="connsiteX163" fmla="*/ 1493893 w 2705151"/>
              <a:gd name="connsiteY163" fmla="*/ 632479 h 2382034"/>
              <a:gd name="connsiteX164" fmla="*/ 1522013 w 2705151"/>
              <a:gd name="connsiteY164" fmla="*/ 530344 h 2382034"/>
              <a:gd name="connsiteX165" fmla="*/ 1565809 w 2705151"/>
              <a:gd name="connsiteY165" fmla="*/ 470987 h 2382034"/>
              <a:gd name="connsiteX166" fmla="*/ 1926323 w 2705151"/>
              <a:gd name="connsiteY166" fmla="*/ 202166 h 2382034"/>
              <a:gd name="connsiteX167" fmla="*/ 1926323 w 2705151"/>
              <a:gd name="connsiteY167" fmla="*/ 202166 h 2382034"/>
              <a:gd name="connsiteX168" fmla="*/ 1975309 w 2705151"/>
              <a:gd name="connsiteY168" fmla="*/ 20090 h 2382034"/>
              <a:gd name="connsiteX169" fmla="*/ 2084807 w 2705151"/>
              <a:gd name="connsiteY169" fmla="*/ 148101 h 2382034"/>
              <a:gd name="connsiteX170" fmla="*/ 2075665 w 2705151"/>
              <a:gd name="connsiteY170" fmla="*/ 121279 h 2382034"/>
              <a:gd name="connsiteX171" fmla="*/ 1926323 w 2705151"/>
              <a:gd name="connsiteY171" fmla="*/ 202166 h 2382034"/>
              <a:gd name="connsiteX172" fmla="*/ 1874653 w 2705151"/>
              <a:gd name="connsiteY172" fmla="*/ 173451 h 2382034"/>
              <a:gd name="connsiteX173" fmla="*/ 2024593 w 2705151"/>
              <a:gd name="connsiteY173" fmla="*/ 142842 h 2382034"/>
              <a:gd name="connsiteX174" fmla="*/ 2072287 w 2705151"/>
              <a:gd name="connsiteY174" fmla="*/ 111181 h 2382034"/>
              <a:gd name="connsiteX175" fmla="*/ 1975309 w 2705151"/>
              <a:gd name="connsiteY175" fmla="*/ 20090 h 2382034"/>
              <a:gd name="connsiteX176" fmla="*/ 1516647 w 2705151"/>
              <a:gd name="connsiteY176" fmla="*/ 0 h 2382034"/>
              <a:gd name="connsiteX177" fmla="*/ 1707623 w 2705151"/>
              <a:gd name="connsiteY177" fmla="*/ 81518 h 2382034"/>
              <a:gd name="connsiteX178" fmla="*/ 1763963 w 2705151"/>
              <a:gd name="connsiteY178" fmla="*/ 155779 h 2382034"/>
              <a:gd name="connsiteX179" fmla="*/ 1856767 w 2705151"/>
              <a:gd name="connsiteY179" fmla="*/ 242557 h 2382034"/>
              <a:gd name="connsiteX180" fmla="*/ 1813445 w 2705151"/>
              <a:gd name="connsiteY180" fmla="*/ 244661 h 2382034"/>
              <a:gd name="connsiteX181" fmla="*/ 1880715 w 2705151"/>
              <a:gd name="connsiteY181" fmla="*/ 347953 h 2382034"/>
              <a:gd name="connsiteX182" fmla="*/ 1907343 w 2705151"/>
              <a:gd name="connsiteY182" fmla="*/ 377510 h 2382034"/>
              <a:gd name="connsiteX183" fmla="*/ 1947189 w 2705151"/>
              <a:gd name="connsiteY183" fmla="*/ 460712 h 2382034"/>
              <a:gd name="connsiteX184" fmla="*/ 1776581 w 2705151"/>
              <a:gd name="connsiteY184" fmla="*/ 375722 h 2382034"/>
              <a:gd name="connsiteX185" fmla="*/ 1621773 w 2705151"/>
              <a:gd name="connsiteY185" fmla="*/ 327442 h 2382034"/>
              <a:gd name="connsiteX186" fmla="*/ 1495581 w 2705151"/>
              <a:gd name="connsiteY186" fmla="*/ 367623 h 2382034"/>
              <a:gd name="connsiteX187" fmla="*/ 1491309 w 2705151"/>
              <a:gd name="connsiteY187" fmla="*/ 233722 h 2382034"/>
              <a:gd name="connsiteX188" fmla="*/ 1516647 w 2705151"/>
              <a:gd name="connsiteY188" fmla="*/ 0 h 238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705151" h="2382034">
                <a:moveTo>
                  <a:pt x="1329147" y="2090347"/>
                </a:moveTo>
                <a:cubicBezTo>
                  <a:pt x="1307983" y="2087928"/>
                  <a:pt x="1241011" y="2272002"/>
                  <a:pt x="1166291" y="2235819"/>
                </a:cubicBezTo>
                <a:cubicBezTo>
                  <a:pt x="1132705" y="2219620"/>
                  <a:pt x="1158043" y="2152407"/>
                  <a:pt x="1162317" y="2127372"/>
                </a:cubicBezTo>
                <a:cubicBezTo>
                  <a:pt x="1173941" y="2060790"/>
                  <a:pt x="1242303" y="2107703"/>
                  <a:pt x="1287911" y="2102233"/>
                </a:cubicBezTo>
                <a:cubicBezTo>
                  <a:pt x="1275093" y="2103811"/>
                  <a:pt x="1302419" y="2100550"/>
                  <a:pt x="1287911" y="2102233"/>
                </a:cubicBezTo>
                <a:cubicBezTo>
                  <a:pt x="1301227" y="2096764"/>
                  <a:pt x="1314939" y="2092767"/>
                  <a:pt x="1329147" y="2090347"/>
                </a:cubicBezTo>
                <a:close/>
                <a:moveTo>
                  <a:pt x="2540017" y="1669426"/>
                </a:moveTo>
                <a:cubicBezTo>
                  <a:pt x="2548497" y="1668450"/>
                  <a:pt x="2546755" y="1671360"/>
                  <a:pt x="2546649" y="1678099"/>
                </a:cubicBezTo>
                <a:cubicBezTo>
                  <a:pt x="2546483" y="1687135"/>
                  <a:pt x="2547331" y="1694717"/>
                  <a:pt x="2555631" y="1699848"/>
                </a:cubicBezTo>
                <a:cubicBezTo>
                  <a:pt x="2570229" y="1708865"/>
                  <a:pt x="2586161" y="1711679"/>
                  <a:pt x="2585935" y="1732528"/>
                </a:cubicBezTo>
                <a:cubicBezTo>
                  <a:pt x="2585707" y="1751902"/>
                  <a:pt x="2575499" y="1767927"/>
                  <a:pt x="2567883" y="1784965"/>
                </a:cubicBezTo>
                <a:cubicBezTo>
                  <a:pt x="2564475" y="1792604"/>
                  <a:pt x="2561975" y="1800971"/>
                  <a:pt x="2566791" y="1808609"/>
                </a:cubicBezTo>
                <a:cubicBezTo>
                  <a:pt x="2571213" y="1815597"/>
                  <a:pt x="2579709" y="1817971"/>
                  <a:pt x="2585617" y="1811270"/>
                </a:cubicBezTo>
                <a:cubicBezTo>
                  <a:pt x="2575833" y="1822355"/>
                  <a:pt x="2589675" y="1806733"/>
                  <a:pt x="2585617" y="1811270"/>
                </a:cubicBezTo>
                <a:cubicBezTo>
                  <a:pt x="2590493" y="1805795"/>
                  <a:pt x="2596005" y="1795801"/>
                  <a:pt x="2595293" y="1788220"/>
                </a:cubicBezTo>
                <a:cubicBezTo>
                  <a:pt x="2606107" y="1785004"/>
                  <a:pt x="2603775" y="1804895"/>
                  <a:pt x="2602851" y="1810926"/>
                </a:cubicBezTo>
                <a:cubicBezTo>
                  <a:pt x="2601123" y="1822374"/>
                  <a:pt x="2595173" y="1831832"/>
                  <a:pt x="2592415" y="1842821"/>
                </a:cubicBezTo>
                <a:cubicBezTo>
                  <a:pt x="2589509" y="1854576"/>
                  <a:pt x="2599927" y="1862291"/>
                  <a:pt x="2609151" y="1867020"/>
                </a:cubicBezTo>
                <a:cubicBezTo>
                  <a:pt x="2628035" y="1876708"/>
                  <a:pt x="2642907" y="1874161"/>
                  <a:pt x="2660519" y="1863766"/>
                </a:cubicBezTo>
                <a:cubicBezTo>
                  <a:pt x="2674907" y="1855284"/>
                  <a:pt x="2690597" y="1846267"/>
                  <a:pt x="2705151" y="1859803"/>
                </a:cubicBezTo>
                <a:cubicBezTo>
                  <a:pt x="2694003" y="1867154"/>
                  <a:pt x="2686613" y="1879062"/>
                  <a:pt x="2678481" y="1889324"/>
                </a:cubicBezTo>
                <a:cubicBezTo>
                  <a:pt x="2669713" y="1900428"/>
                  <a:pt x="2659035" y="1910154"/>
                  <a:pt x="2647617" y="1918443"/>
                </a:cubicBezTo>
                <a:cubicBezTo>
                  <a:pt x="2625475" y="1934525"/>
                  <a:pt x="2599579" y="1939598"/>
                  <a:pt x="2575091" y="1950741"/>
                </a:cubicBezTo>
                <a:cubicBezTo>
                  <a:pt x="2570715" y="1952712"/>
                  <a:pt x="2564839" y="1954818"/>
                  <a:pt x="2563491" y="1960122"/>
                </a:cubicBezTo>
                <a:cubicBezTo>
                  <a:pt x="2562143" y="1965406"/>
                  <a:pt x="2564777" y="1970843"/>
                  <a:pt x="2560809" y="1975495"/>
                </a:cubicBezTo>
                <a:cubicBezTo>
                  <a:pt x="2553753" y="1983746"/>
                  <a:pt x="2541213" y="1989088"/>
                  <a:pt x="2533051" y="1996784"/>
                </a:cubicBezTo>
                <a:cubicBezTo>
                  <a:pt x="2523767" y="2005533"/>
                  <a:pt x="2515013" y="2014895"/>
                  <a:pt x="2504701" y="2022438"/>
                </a:cubicBezTo>
                <a:cubicBezTo>
                  <a:pt x="2492887" y="2031034"/>
                  <a:pt x="2479091" y="2036988"/>
                  <a:pt x="2466673" y="2044723"/>
                </a:cubicBezTo>
                <a:cubicBezTo>
                  <a:pt x="2448061" y="2056343"/>
                  <a:pt x="2429327" y="2069534"/>
                  <a:pt x="2409185" y="2078456"/>
                </a:cubicBezTo>
                <a:cubicBezTo>
                  <a:pt x="2401265" y="2081978"/>
                  <a:pt x="2383697" y="2077843"/>
                  <a:pt x="2380759" y="2067811"/>
                </a:cubicBezTo>
                <a:lnTo>
                  <a:pt x="2384021" y="2061314"/>
                </a:lnTo>
                <a:lnTo>
                  <a:pt x="2367359" y="2075926"/>
                </a:lnTo>
                <a:cubicBezTo>
                  <a:pt x="2362847" y="2080782"/>
                  <a:pt x="2359377" y="2086363"/>
                  <a:pt x="2356901" y="2094938"/>
                </a:cubicBezTo>
                <a:cubicBezTo>
                  <a:pt x="2355239" y="2100683"/>
                  <a:pt x="2353391" y="2101877"/>
                  <a:pt x="2348945" y="2104987"/>
                </a:cubicBezTo>
                <a:cubicBezTo>
                  <a:pt x="2333893" y="2115477"/>
                  <a:pt x="2318923" y="2125968"/>
                  <a:pt x="2303897" y="2136474"/>
                </a:cubicBezTo>
                <a:cubicBezTo>
                  <a:pt x="2273471" y="2157700"/>
                  <a:pt x="2243073" y="2178959"/>
                  <a:pt x="2212675" y="2200218"/>
                </a:cubicBezTo>
                <a:cubicBezTo>
                  <a:pt x="2212889" y="2200071"/>
                  <a:pt x="2220441" y="2209547"/>
                  <a:pt x="2221271" y="2210529"/>
                </a:cubicBezTo>
                <a:cubicBezTo>
                  <a:pt x="2224593" y="2214505"/>
                  <a:pt x="2213907" y="2219120"/>
                  <a:pt x="2211683" y="2220119"/>
                </a:cubicBezTo>
                <a:cubicBezTo>
                  <a:pt x="2204773" y="2223196"/>
                  <a:pt x="2197461" y="2223081"/>
                  <a:pt x="2189989" y="2223670"/>
                </a:cubicBezTo>
                <a:cubicBezTo>
                  <a:pt x="2178955" y="2224619"/>
                  <a:pt x="2168857" y="2228171"/>
                  <a:pt x="2158439" y="2231689"/>
                </a:cubicBezTo>
                <a:cubicBezTo>
                  <a:pt x="2141807" y="2237335"/>
                  <a:pt x="2120647" y="2240036"/>
                  <a:pt x="2106855" y="2251606"/>
                </a:cubicBezTo>
                <a:cubicBezTo>
                  <a:pt x="2090891" y="2265026"/>
                  <a:pt x="2077983" y="2282079"/>
                  <a:pt x="2061859" y="2295564"/>
                </a:cubicBezTo>
                <a:cubicBezTo>
                  <a:pt x="2025461" y="2325971"/>
                  <a:pt x="1984993" y="2348507"/>
                  <a:pt x="1943853" y="2371550"/>
                </a:cubicBezTo>
                <a:cubicBezTo>
                  <a:pt x="1925319" y="2381909"/>
                  <a:pt x="1903251" y="2385035"/>
                  <a:pt x="1882467" y="2378931"/>
                </a:cubicBezTo>
                <a:cubicBezTo>
                  <a:pt x="1873601" y="2376328"/>
                  <a:pt x="1865727" y="2371386"/>
                  <a:pt x="1858255" y="2366034"/>
                </a:cubicBezTo>
                <a:cubicBezTo>
                  <a:pt x="1856997" y="2363514"/>
                  <a:pt x="1858255" y="2357442"/>
                  <a:pt x="1858255" y="2354529"/>
                </a:cubicBezTo>
                <a:cubicBezTo>
                  <a:pt x="1839533" y="2357819"/>
                  <a:pt x="1824669" y="2357672"/>
                  <a:pt x="1805573" y="2356461"/>
                </a:cubicBezTo>
                <a:cubicBezTo>
                  <a:pt x="1806243" y="2356493"/>
                  <a:pt x="1814867" y="2341748"/>
                  <a:pt x="1818509" y="2340226"/>
                </a:cubicBezTo>
                <a:cubicBezTo>
                  <a:pt x="1830937" y="2335038"/>
                  <a:pt x="1836267" y="2328443"/>
                  <a:pt x="1845293" y="2319016"/>
                </a:cubicBezTo>
                <a:cubicBezTo>
                  <a:pt x="1855497" y="2308362"/>
                  <a:pt x="1870603" y="2302700"/>
                  <a:pt x="1883057" y="2295171"/>
                </a:cubicBezTo>
                <a:cubicBezTo>
                  <a:pt x="1898509" y="2285794"/>
                  <a:pt x="1913963" y="2276498"/>
                  <a:pt x="1929497" y="2267235"/>
                </a:cubicBezTo>
                <a:cubicBezTo>
                  <a:pt x="1942005" y="2259805"/>
                  <a:pt x="1954487" y="2252523"/>
                  <a:pt x="1966511" y="2244340"/>
                </a:cubicBezTo>
                <a:cubicBezTo>
                  <a:pt x="1979287" y="2235682"/>
                  <a:pt x="1994741" y="2233555"/>
                  <a:pt x="2008989" y="2228449"/>
                </a:cubicBezTo>
                <a:cubicBezTo>
                  <a:pt x="2042521" y="2216469"/>
                  <a:pt x="2075037" y="2200185"/>
                  <a:pt x="2107711" y="2186046"/>
                </a:cubicBezTo>
                <a:cubicBezTo>
                  <a:pt x="2119497" y="2180956"/>
                  <a:pt x="2130825" y="2175081"/>
                  <a:pt x="2141941" y="2168649"/>
                </a:cubicBezTo>
                <a:cubicBezTo>
                  <a:pt x="2150939" y="2163445"/>
                  <a:pt x="2162589" y="2161301"/>
                  <a:pt x="2170893" y="2155540"/>
                </a:cubicBezTo>
                <a:cubicBezTo>
                  <a:pt x="2175687" y="2152202"/>
                  <a:pt x="2180535" y="2147406"/>
                  <a:pt x="2184953" y="2144199"/>
                </a:cubicBezTo>
                <a:cubicBezTo>
                  <a:pt x="2195051" y="2136932"/>
                  <a:pt x="2200435" y="2124527"/>
                  <a:pt x="2209461" y="2116230"/>
                </a:cubicBezTo>
                <a:cubicBezTo>
                  <a:pt x="2218593" y="2107769"/>
                  <a:pt x="2231181" y="2102712"/>
                  <a:pt x="2242885" y="2098866"/>
                </a:cubicBezTo>
                <a:cubicBezTo>
                  <a:pt x="2254509" y="2095037"/>
                  <a:pt x="2262277" y="2086706"/>
                  <a:pt x="2271677" y="2078818"/>
                </a:cubicBezTo>
                <a:cubicBezTo>
                  <a:pt x="2280327" y="2071519"/>
                  <a:pt x="2281211" y="2059556"/>
                  <a:pt x="2291255" y="2052830"/>
                </a:cubicBezTo>
                <a:cubicBezTo>
                  <a:pt x="2304325" y="2044074"/>
                  <a:pt x="2320101" y="2038346"/>
                  <a:pt x="2334295" y="2031538"/>
                </a:cubicBezTo>
                <a:cubicBezTo>
                  <a:pt x="2330787" y="2046251"/>
                  <a:pt x="2327251" y="2060947"/>
                  <a:pt x="2323717" y="2075660"/>
                </a:cubicBezTo>
                <a:cubicBezTo>
                  <a:pt x="2335099" y="2070734"/>
                  <a:pt x="2346429" y="2065791"/>
                  <a:pt x="2357785" y="2060882"/>
                </a:cubicBezTo>
                <a:cubicBezTo>
                  <a:pt x="2364667" y="2057879"/>
                  <a:pt x="2368303" y="2055616"/>
                  <a:pt x="2371687" y="2055282"/>
                </a:cubicBezTo>
                <a:lnTo>
                  <a:pt x="2384057" y="2061244"/>
                </a:lnTo>
                <a:lnTo>
                  <a:pt x="2384901" y="2059560"/>
                </a:lnTo>
                <a:cubicBezTo>
                  <a:pt x="2394157" y="2050437"/>
                  <a:pt x="2415531" y="2039682"/>
                  <a:pt x="2420029" y="2036165"/>
                </a:cubicBezTo>
                <a:cubicBezTo>
                  <a:pt x="2431751" y="2027014"/>
                  <a:pt x="2451953" y="2016790"/>
                  <a:pt x="2452361" y="1999541"/>
                </a:cubicBezTo>
                <a:cubicBezTo>
                  <a:pt x="2452907" y="1979190"/>
                  <a:pt x="2414093" y="1970230"/>
                  <a:pt x="2418029" y="1950970"/>
                </a:cubicBezTo>
                <a:cubicBezTo>
                  <a:pt x="2421165" y="1935961"/>
                  <a:pt x="2450181" y="1935520"/>
                  <a:pt x="2460887" y="1929815"/>
                </a:cubicBezTo>
                <a:cubicBezTo>
                  <a:pt x="2479137" y="1920071"/>
                  <a:pt x="2489207" y="1905157"/>
                  <a:pt x="2503383" y="1890760"/>
                </a:cubicBezTo>
                <a:cubicBezTo>
                  <a:pt x="2538971" y="1854538"/>
                  <a:pt x="2540637" y="1810103"/>
                  <a:pt x="2533959" y="1762413"/>
                </a:cubicBezTo>
                <a:cubicBezTo>
                  <a:pt x="2531581" y="1745546"/>
                  <a:pt x="2522147" y="1719682"/>
                  <a:pt x="2534443" y="1706089"/>
                </a:cubicBezTo>
                <a:cubicBezTo>
                  <a:pt x="2540819" y="1699005"/>
                  <a:pt x="2535473" y="1682234"/>
                  <a:pt x="2534367" y="1673791"/>
                </a:cubicBezTo>
                <a:cubicBezTo>
                  <a:pt x="2533747" y="1668967"/>
                  <a:pt x="2533051" y="1670269"/>
                  <a:pt x="2540017" y="1669426"/>
                </a:cubicBezTo>
                <a:close/>
                <a:moveTo>
                  <a:pt x="36765" y="1271986"/>
                </a:moveTo>
                <a:lnTo>
                  <a:pt x="36813" y="1272075"/>
                </a:lnTo>
                <a:lnTo>
                  <a:pt x="36853" y="1272247"/>
                </a:lnTo>
                <a:close/>
                <a:moveTo>
                  <a:pt x="33249" y="1265379"/>
                </a:moveTo>
                <a:cubicBezTo>
                  <a:pt x="34143" y="1265616"/>
                  <a:pt x="35031" y="1267233"/>
                  <a:pt x="35953" y="1269583"/>
                </a:cubicBezTo>
                <a:lnTo>
                  <a:pt x="36765" y="1271986"/>
                </a:lnTo>
                <a:close/>
                <a:moveTo>
                  <a:pt x="1896385" y="1217924"/>
                </a:moveTo>
                <a:cubicBezTo>
                  <a:pt x="1896655" y="1218447"/>
                  <a:pt x="1901705" y="1228643"/>
                  <a:pt x="1898203" y="1221622"/>
                </a:cubicBezTo>
                <a:cubicBezTo>
                  <a:pt x="1896737" y="1218650"/>
                  <a:pt x="1896295" y="1217750"/>
                  <a:pt x="1896385" y="1217924"/>
                </a:cubicBezTo>
                <a:close/>
                <a:moveTo>
                  <a:pt x="111729" y="1070576"/>
                </a:moveTo>
                <a:lnTo>
                  <a:pt x="118701" y="1070576"/>
                </a:lnTo>
                <a:lnTo>
                  <a:pt x="112207" y="1075183"/>
                </a:lnTo>
                <a:lnTo>
                  <a:pt x="111895" y="1073561"/>
                </a:lnTo>
                <a:close/>
                <a:moveTo>
                  <a:pt x="111381" y="1064332"/>
                </a:moveTo>
                <a:lnTo>
                  <a:pt x="111729" y="1070576"/>
                </a:lnTo>
                <a:lnTo>
                  <a:pt x="111149" y="1070576"/>
                </a:lnTo>
                <a:cubicBezTo>
                  <a:pt x="111373" y="1064633"/>
                  <a:pt x="111353" y="1063193"/>
                  <a:pt x="111381" y="1064332"/>
                </a:cubicBezTo>
                <a:close/>
                <a:moveTo>
                  <a:pt x="1565809" y="470987"/>
                </a:moveTo>
                <a:cubicBezTo>
                  <a:pt x="1571371" y="474289"/>
                  <a:pt x="1576177" y="490782"/>
                  <a:pt x="1582325" y="527820"/>
                </a:cubicBezTo>
                <a:cubicBezTo>
                  <a:pt x="1588387" y="564950"/>
                  <a:pt x="1592063" y="602501"/>
                  <a:pt x="1598125" y="639527"/>
                </a:cubicBezTo>
                <a:cubicBezTo>
                  <a:pt x="1605079" y="682021"/>
                  <a:pt x="1617003" y="647836"/>
                  <a:pt x="1639957" y="649730"/>
                </a:cubicBezTo>
                <a:cubicBezTo>
                  <a:pt x="1695899" y="654042"/>
                  <a:pt x="1659829" y="881137"/>
                  <a:pt x="1687651" y="917216"/>
                </a:cubicBezTo>
                <a:cubicBezTo>
                  <a:pt x="1702257" y="936254"/>
                  <a:pt x="1791983" y="954451"/>
                  <a:pt x="1779861" y="990425"/>
                </a:cubicBezTo>
                <a:cubicBezTo>
                  <a:pt x="1774097" y="1007149"/>
                  <a:pt x="1813147" y="1093506"/>
                  <a:pt x="1810663" y="1096136"/>
                </a:cubicBezTo>
                <a:cubicBezTo>
                  <a:pt x="1812153" y="1089930"/>
                  <a:pt x="1813545" y="1083724"/>
                  <a:pt x="1815035" y="1077518"/>
                </a:cubicBezTo>
                <a:cubicBezTo>
                  <a:pt x="1858953" y="1075835"/>
                  <a:pt x="1840175" y="1132530"/>
                  <a:pt x="1845837" y="1155145"/>
                </a:cubicBezTo>
                <a:cubicBezTo>
                  <a:pt x="1853489" y="1185544"/>
                  <a:pt x="1885483" y="1195852"/>
                  <a:pt x="1898203" y="1221622"/>
                </a:cubicBezTo>
                <a:cubicBezTo>
                  <a:pt x="1916783" y="1259173"/>
                  <a:pt x="1919765" y="1315868"/>
                  <a:pt x="1894427" y="1351526"/>
                </a:cubicBezTo>
                <a:cubicBezTo>
                  <a:pt x="1885881" y="1363622"/>
                  <a:pt x="1898003" y="1410114"/>
                  <a:pt x="1896315" y="1426628"/>
                </a:cubicBezTo>
                <a:cubicBezTo>
                  <a:pt x="1891247" y="1474382"/>
                  <a:pt x="1826065" y="1503203"/>
                  <a:pt x="1819109" y="1550957"/>
                </a:cubicBezTo>
                <a:cubicBezTo>
                  <a:pt x="1813743" y="1587982"/>
                  <a:pt x="1763863" y="1638471"/>
                  <a:pt x="1733061" y="1657089"/>
                </a:cubicBezTo>
                <a:cubicBezTo>
                  <a:pt x="1640055" y="1713574"/>
                  <a:pt x="1580139" y="1823598"/>
                  <a:pt x="1512175" y="1905326"/>
                </a:cubicBezTo>
                <a:cubicBezTo>
                  <a:pt x="1481273" y="1942457"/>
                  <a:pt x="1431293" y="1931202"/>
                  <a:pt x="1388567" y="1949504"/>
                </a:cubicBezTo>
                <a:cubicBezTo>
                  <a:pt x="1372669" y="1956341"/>
                  <a:pt x="1310665" y="2002307"/>
                  <a:pt x="1297749" y="2001045"/>
                </a:cubicBezTo>
                <a:cubicBezTo>
                  <a:pt x="1269927" y="1998626"/>
                  <a:pt x="1274995" y="1955184"/>
                  <a:pt x="1272411" y="1944876"/>
                </a:cubicBezTo>
                <a:cubicBezTo>
                  <a:pt x="1270523" y="1937303"/>
                  <a:pt x="1191727" y="1987686"/>
                  <a:pt x="1180797" y="1985793"/>
                </a:cubicBezTo>
                <a:cubicBezTo>
                  <a:pt x="1152479" y="1980850"/>
                  <a:pt x="1096835" y="1958235"/>
                  <a:pt x="1072591" y="1941405"/>
                </a:cubicBezTo>
                <a:cubicBezTo>
                  <a:pt x="1036423" y="1916160"/>
                  <a:pt x="1085509" y="1865461"/>
                  <a:pt x="1076665" y="1832118"/>
                </a:cubicBezTo>
                <a:cubicBezTo>
                  <a:pt x="1071001" y="1810134"/>
                  <a:pt x="1029865" y="1817286"/>
                  <a:pt x="1028971" y="1810975"/>
                </a:cubicBezTo>
                <a:cubicBezTo>
                  <a:pt x="1027777" y="1802666"/>
                  <a:pt x="1086601" y="1752703"/>
                  <a:pt x="1053711" y="1738082"/>
                </a:cubicBezTo>
                <a:cubicBezTo>
                  <a:pt x="1058283" y="1740080"/>
                  <a:pt x="995981" y="1795408"/>
                  <a:pt x="973127" y="1793830"/>
                </a:cubicBezTo>
                <a:cubicBezTo>
                  <a:pt x="990615" y="1768375"/>
                  <a:pt x="1018041" y="1752177"/>
                  <a:pt x="1038409" y="1722935"/>
                </a:cubicBezTo>
                <a:cubicBezTo>
                  <a:pt x="1054209" y="1700426"/>
                  <a:pt x="1060469" y="1676128"/>
                  <a:pt x="1072293" y="1655932"/>
                </a:cubicBezTo>
                <a:cubicBezTo>
                  <a:pt x="1041491" y="1708946"/>
                  <a:pt x="968259" y="1736714"/>
                  <a:pt x="923545" y="1777106"/>
                </a:cubicBezTo>
                <a:cubicBezTo>
                  <a:pt x="922155" y="1757015"/>
                  <a:pt x="931395" y="1700426"/>
                  <a:pt x="915695" y="1681808"/>
                </a:cubicBezTo>
                <a:cubicBezTo>
                  <a:pt x="904567" y="1668449"/>
                  <a:pt x="909337" y="1635842"/>
                  <a:pt x="898407" y="1631003"/>
                </a:cubicBezTo>
                <a:cubicBezTo>
                  <a:pt x="836999" y="1603760"/>
                  <a:pt x="779269" y="1590191"/>
                  <a:pt x="712895" y="1593768"/>
                </a:cubicBezTo>
                <a:cubicBezTo>
                  <a:pt x="629033" y="1598080"/>
                  <a:pt x="544971" y="1646571"/>
                  <a:pt x="462897" y="1661086"/>
                </a:cubicBezTo>
                <a:cubicBezTo>
                  <a:pt x="421759" y="1668449"/>
                  <a:pt x="417587" y="1716834"/>
                  <a:pt x="372475" y="1718517"/>
                </a:cubicBezTo>
                <a:cubicBezTo>
                  <a:pt x="334021" y="1720095"/>
                  <a:pt x="295171" y="1713994"/>
                  <a:pt x="256617" y="1715677"/>
                </a:cubicBezTo>
                <a:cubicBezTo>
                  <a:pt x="194317" y="1718307"/>
                  <a:pt x="142747" y="1775633"/>
                  <a:pt x="76273" y="1782786"/>
                </a:cubicBezTo>
                <a:cubicBezTo>
                  <a:pt x="50835" y="1785520"/>
                  <a:pt x="-7291" y="1739028"/>
                  <a:pt x="757" y="1712101"/>
                </a:cubicBezTo>
                <a:cubicBezTo>
                  <a:pt x="5625" y="1696113"/>
                  <a:pt x="33249" y="1701898"/>
                  <a:pt x="45569" y="1677811"/>
                </a:cubicBezTo>
                <a:cubicBezTo>
                  <a:pt x="71801" y="1627006"/>
                  <a:pt x="74285" y="1593347"/>
                  <a:pt x="63653" y="1539913"/>
                </a:cubicBezTo>
                <a:cubicBezTo>
                  <a:pt x="55803" y="1500994"/>
                  <a:pt x="77167" y="1467124"/>
                  <a:pt x="63653" y="1426944"/>
                </a:cubicBezTo>
                <a:cubicBezTo>
                  <a:pt x="57991" y="1410299"/>
                  <a:pt x="48749" y="1329043"/>
                  <a:pt x="40711" y="1288479"/>
                </a:cubicBezTo>
                <a:lnTo>
                  <a:pt x="36853" y="1272247"/>
                </a:lnTo>
                <a:lnTo>
                  <a:pt x="38863" y="1278185"/>
                </a:lnTo>
                <a:cubicBezTo>
                  <a:pt x="40925" y="1284523"/>
                  <a:pt x="43285" y="1291202"/>
                  <a:pt x="46265" y="1293043"/>
                </a:cubicBezTo>
                <a:cubicBezTo>
                  <a:pt x="54611" y="1298197"/>
                  <a:pt x="51133" y="1268745"/>
                  <a:pt x="51035" y="1269166"/>
                </a:cubicBezTo>
                <a:cubicBezTo>
                  <a:pt x="53319" y="1258016"/>
                  <a:pt x="69517" y="1318603"/>
                  <a:pt x="81539" y="1304192"/>
                </a:cubicBezTo>
                <a:cubicBezTo>
                  <a:pt x="114825" y="1264117"/>
                  <a:pt x="35931" y="1209315"/>
                  <a:pt x="85117" y="1158300"/>
                </a:cubicBezTo>
                <a:cubicBezTo>
                  <a:pt x="97041" y="1145915"/>
                  <a:pt x="92587" y="1102763"/>
                  <a:pt x="102653" y="1081961"/>
                </a:cubicBezTo>
                <a:lnTo>
                  <a:pt x="112207" y="1075183"/>
                </a:lnTo>
                <a:lnTo>
                  <a:pt x="114419" y="1086714"/>
                </a:lnTo>
                <a:cubicBezTo>
                  <a:pt x="115789" y="1090469"/>
                  <a:pt x="117783" y="1092954"/>
                  <a:pt x="120689" y="1092244"/>
                </a:cubicBezTo>
                <a:cubicBezTo>
                  <a:pt x="150597" y="1084671"/>
                  <a:pt x="206141" y="1025662"/>
                  <a:pt x="233565" y="1005887"/>
                </a:cubicBezTo>
                <a:cubicBezTo>
                  <a:pt x="259697" y="987164"/>
                  <a:pt x="288613" y="1002100"/>
                  <a:pt x="319217" y="987059"/>
                </a:cubicBezTo>
                <a:cubicBezTo>
                  <a:pt x="329551" y="982010"/>
                  <a:pt x="368203" y="959816"/>
                  <a:pt x="379629" y="960657"/>
                </a:cubicBezTo>
                <a:cubicBezTo>
                  <a:pt x="464287" y="966653"/>
                  <a:pt x="466573" y="928155"/>
                  <a:pt x="512181" y="885555"/>
                </a:cubicBezTo>
                <a:cubicBezTo>
                  <a:pt x="517547" y="880506"/>
                  <a:pt x="583623" y="761331"/>
                  <a:pt x="587697" y="769430"/>
                </a:cubicBezTo>
                <a:cubicBezTo>
                  <a:pt x="594751" y="787522"/>
                  <a:pt x="601607" y="805404"/>
                  <a:pt x="609657" y="823075"/>
                </a:cubicBezTo>
                <a:cubicBezTo>
                  <a:pt x="612141" y="812977"/>
                  <a:pt x="614525" y="802774"/>
                  <a:pt x="616909" y="792571"/>
                </a:cubicBezTo>
                <a:cubicBezTo>
                  <a:pt x="630225" y="819814"/>
                  <a:pt x="589983" y="744396"/>
                  <a:pt x="638969" y="758281"/>
                </a:cubicBezTo>
                <a:cubicBezTo>
                  <a:pt x="671759" y="767537"/>
                  <a:pt x="652879" y="720204"/>
                  <a:pt x="680403" y="705478"/>
                </a:cubicBezTo>
                <a:cubicBezTo>
                  <a:pt x="715577" y="686650"/>
                  <a:pt x="847731" y="550540"/>
                  <a:pt x="851209" y="686755"/>
                </a:cubicBezTo>
                <a:cubicBezTo>
                  <a:pt x="851209" y="672660"/>
                  <a:pt x="931197" y="689805"/>
                  <a:pt x="925533" y="672976"/>
                </a:cubicBezTo>
                <a:cubicBezTo>
                  <a:pt x="912119" y="632690"/>
                  <a:pt x="960311" y="573155"/>
                  <a:pt x="998367" y="547910"/>
                </a:cubicBezTo>
                <a:cubicBezTo>
                  <a:pt x="1037913" y="521824"/>
                  <a:pt x="1121577" y="550645"/>
                  <a:pt x="1051525" y="493950"/>
                </a:cubicBezTo>
                <a:cubicBezTo>
                  <a:pt x="1041887" y="486166"/>
                  <a:pt x="1073983" y="475017"/>
                  <a:pt x="1086701" y="487849"/>
                </a:cubicBezTo>
                <a:cubicBezTo>
                  <a:pt x="1101505" y="502470"/>
                  <a:pt x="1118695" y="513620"/>
                  <a:pt x="1138369" y="521298"/>
                </a:cubicBezTo>
                <a:cubicBezTo>
                  <a:pt x="1143437" y="523718"/>
                  <a:pt x="1199677" y="544439"/>
                  <a:pt x="1204149" y="543492"/>
                </a:cubicBezTo>
                <a:cubicBezTo>
                  <a:pt x="1233163" y="536866"/>
                  <a:pt x="1255817" y="507624"/>
                  <a:pt x="1281155" y="540863"/>
                </a:cubicBezTo>
                <a:cubicBezTo>
                  <a:pt x="1295861" y="560322"/>
                  <a:pt x="1230083" y="595033"/>
                  <a:pt x="1230083" y="620278"/>
                </a:cubicBezTo>
                <a:cubicBezTo>
                  <a:pt x="1230083" y="671713"/>
                  <a:pt x="1183381" y="669084"/>
                  <a:pt x="1227897" y="719888"/>
                </a:cubicBezTo>
                <a:cubicBezTo>
                  <a:pt x="1241609" y="735561"/>
                  <a:pt x="1299637" y="772586"/>
                  <a:pt x="1318715" y="782053"/>
                </a:cubicBezTo>
                <a:cubicBezTo>
                  <a:pt x="1357167" y="801196"/>
                  <a:pt x="1375849" y="854946"/>
                  <a:pt x="1428411" y="829491"/>
                </a:cubicBezTo>
                <a:cubicBezTo>
                  <a:pt x="1484551" y="802353"/>
                  <a:pt x="1488923" y="683915"/>
                  <a:pt x="1493893" y="632479"/>
                </a:cubicBezTo>
                <a:cubicBezTo>
                  <a:pt x="1496277" y="607445"/>
                  <a:pt x="1508697" y="549804"/>
                  <a:pt x="1522013" y="530344"/>
                </a:cubicBezTo>
                <a:cubicBezTo>
                  <a:pt x="1545177" y="496619"/>
                  <a:pt x="1556541" y="465483"/>
                  <a:pt x="1565809" y="470987"/>
                </a:cubicBezTo>
                <a:close/>
                <a:moveTo>
                  <a:pt x="1926323" y="202166"/>
                </a:moveTo>
                <a:cubicBezTo>
                  <a:pt x="1918273" y="199011"/>
                  <a:pt x="1951461" y="211948"/>
                  <a:pt x="1926323" y="202166"/>
                </a:cubicBezTo>
                <a:close/>
                <a:moveTo>
                  <a:pt x="1975309" y="20090"/>
                </a:moveTo>
                <a:cubicBezTo>
                  <a:pt x="2006309" y="34185"/>
                  <a:pt x="2138961" y="100136"/>
                  <a:pt x="2084807" y="148101"/>
                </a:cubicBezTo>
                <a:cubicBezTo>
                  <a:pt x="2077951" y="141053"/>
                  <a:pt x="2074871" y="132113"/>
                  <a:pt x="2075665" y="121279"/>
                </a:cubicBezTo>
                <a:cubicBezTo>
                  <a:pt x="2077355" y="177132"/>
                  <a:pt x="1968849" y="218680"/>
                  <a:pt x="1926323" y="202166"/>
                </a:cubicBezTo>
                <a:cubicBezTo>
                  <a:pt x="1918273" y="199011"/>
                  <a:pt x="1871375" y="182707"/>
                  <a:pt x="1874653" y="173451"/>
                </a:cubicBezTo>
                <a:cubicBezTo>
                  <a:pt x="1937351" y="167771"/>
                  <a:pt x="1970141" y="166614"/>
                  <a:pt x="2024593" y="142842"/>
                </a:cubicBezTo>
                <a:cubicBezTo>
                  <a:pt x="2033933" y="138739"/>
                  <a:pt x="2038205" y="61849"/>
                  <a:pt x="2072287" y="111181"/>
                </a:cubicBezTo>
                <a:cubicBezTo>
                  <a:pt x="2054203" y="63216"/>
                  <a:pt x="1993591" y="63532"/>
                  <a:pt x="1975309" y="20090"/>
                </a:cubicBezTo>
                <a:close/>
                <a:moveTo>
                  <a:pt x="1516647" y="0"/>
                </a:moveTo>
                <a:cubicBezTo>
                  <a:pt x="1546257" y="3576"/>
                  <a:pt x="1701563" y="54065"/>
                  <a:pt x="1707623" y="81518"/>
                </a:cubicBezTo>
                <a:cubicBezTo>
                  <a:pt x="1732763" y="74576"/>
                  <a:pt x="1776879" y="132744"/>
                  <a:pt x="1763963" y="155779"/>
                </a:cubicBezTo>
                <a:cubicBezTo>
                  <a:pt x="1804801" y="151677"/>
                  <a:pt x="1867599" y="199116"/>
                  <a:pt x="1856767" y="242557"/>
                </a:cubicBezTo>
                <a:cubicBezTo>
                  <a:pt x="1842361" y="244661"/>
                  <a:pt x="1827555" y="242242"/>
                  <a:pt x="1813445" y="244661"/>
                </a:cubicBezTo>
                <a:cubicBezTo>
                  <a:pt x="1818911" y="260018"/>
                  <a:pt x="1874753" y="346480"/>
                  <a:pt x="1880715" y="347953"/>
                </a:cubicBezTo>
                <a:cubicBezTo>
                  <a:pt x="1898997" y="345849"/>
                  <a:pt x="1916883" y="354895"/>
                  <a:pt x="1907343" y="377510"/>
                </a:cubicBezTo>
                <a:cubicBezTo>
                  <a:pt x="1934967" y="377931"/>
                  <a:pt x="2005615" y="460712"/>
                  <a:pt x="1947189" y="460712"/>
                </a:cubicBezTo>
                <a:cubicBezTo>
                  <a:pt x="1894227" y="460712"/>
                  <a:pt x="1801819" y="415061"/>
                  <a:pt x="1776581" y="375722"/>
                </a:cubicBezTo>
                <a:cubicBezTo>
                  <a:pt x="1729185" y="316397"/>
                  <a:pt x="1699675" y="273061"/>
                  <a:pt x="1621773" y="327442"/>
                </a:cubicBezTo>
                <a:cubicBezTo>
                  <a:pt x="1654265" y="392552"/>
                  <a:pt x="1530557" y="389396"/>
                  <a:pt x="1495581" y="367623"/>
                </a:cubicBezTo>
                <a:cubicBezTo>
                  <a:pt x="1503829" y="333543"/>
                  <a:pt x="1520125" y="258545"/>
                  <a:pt x="1491309" y="233722"/>
                </a:cubicBezTo>
                <a:cubicBezTo>
                  <a:pt x="1530459" y="176816"/>
                  <a:pt x="1512373" y="67949"/>
                  <a:pt x="1516647"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94" name="TextBox 51">
            <a:extLst>
              <a:ext uri="{FF2B5EF4-FFF2-40B4-BE49-F238E27FC236}">
                <a16:creationId xmlns:a16="http://schemas.microsoft.com/office/drawing/2014/main" id="{FCB75E14-18E8-4810-B41A-48071961E3F5}"/>
              </a:ext>
            </a:extLst>
          </p:cNvPr>
          <p:cNvSpPr txBox="1"/>
          <p:nvPr/>
        </p:nvSpPr>
        <p:spPr>
          <a:xfrm>
            <a:off x="8565956" y="3086124"/>
            <a:ext cx="1471493" cy="338554"/>
          </a:xfrm>
          <a:prstGeom prst="rect">
            <a:avLst/>
          </a:prstGeom>
          <a:noFill/>
        </p:spPr>
        <p:txBody>
          <a:bodyPr wrap="none" rtlCol="0" anchor="ctr" anchorCtr="0">
            <a:spAutoFit/>
          </a:bodyPr>
          <a:lstStyle/>
          <a:p>
            <a:r>
              <a:rPr lang="en-US" sz="1600" b="1" dirty="0">
                <a:solidFill>
                  <a:schemeClr val="accent2"/>
                </a:solidFill>
                <a:latin typeface="Segoe UI Light" panose="020B0502040204020203" pitchFamily="34" charset="0"/>
                <a:ea typeface="League Spartan" charset="0"/>
                <a:cs typeface="Poppins" pitchFamily="2" charset="77"/>
              </a:rPr>
              <a:t>YOUR TITLE 02</a:t>
            </a:r>
          </a:p>
        </p:txBody>
      </p:sp>
      <p:sp>
        <p:nvSpPr>
          <p:cNvPr id="395" name="TextBox 45">
            <a:extLst>
              <a:ext uri="{FF2B5EF4-FFF2-40B4-BE49-F238E27FC236}">
                <a16:creationId xmlns:a16="http://schemas.microsoft.com/office/drawing/2014/main" id="{4082E252-9C74-4367-A4DB-C02BDF8CA1C8}"/>
              </a:ext>
            </a:extLst>
          </p:cNvPr>
          <p:cNvSpPr txBox="1"/>
          <p:nvPr/>
        </p:nvSpPr>
        <p:spPr>
          <a:xfrm>
            <a:off x="2152039" y="4976739"/>
            <a:ext cx="1471493" cy="338554"/>
          </a:xfrm>
          <a:prstGeom prst="rect">
            <a:avLst/>
          </a:prstGeom>
          <a:noFill/>
        </p:spPr>
        <p:txBody>
          <a:bodyPr wrap="none" rtlCol="0" anchor="ctr" anchorCtr="0">
            <a:spAutoFit/>
          </a:bodyPr>
          <a:lstStyle/>
          <a:p>
            <a:pPr algn="r"/>
            <a:r>
              <a:rPr lang="en-US" sz="1600" b="1" dirty="0">
                <a:solidFill>
                  <a:schemeClr val="accent3"/>
                </a:solidFill>
                <a:latin typeface="Segoe UI Light" panose="020B0502040204020203" pitchFamily="34" charset="0"/>
                <a:ea typeface="League Spartan" charset="0"/>
                <a:cs typeface="Poppins" pitchFamily="2" charset="77"/>
              </a:rPr>
              <a:t>YOUR TITLE 03</a:t>
            </a:r>
          </a:p>
        </p:txBody>
      </p:sp>
      <p:sp>
        <p:nvSpPr>
          <p:cNvPr id="396" name="Subtitle 2">
            <a:extLst>
              <a:ext uri="{FF2B5EF4-FFF2-40B4-BE49-F238E27FC236}">
                <a16:creationId xmlns:a16="http://schemas.microsoft.com/office/drawing/2014/main" id="{5B004A02-830C-4A63-A8C9-2A54158CB87D}"/>
              </a:ext>
            </a:extLst>
          </p:cNvPr>
          <p:cNvSpPr txBox="1">
            <a:spLocks/>
          </p:cNvSpPr>
          <p:nvPr/>
        </p:nvSpPr>
        <p:spPr>
          <a:xfrm>
            <a:off x="757359" y="5309915"/>
            <a:ext cx="286868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 .</a:t>
            </a:r>
          </a:p>
        </p:txBody>
      </p:sp>
      <p:sp>
        <p:nvSpPr>
          <p:cNvPr id="397" name="TextBox 49">
            <a:extLst>
              <a:ext uri="{FF2B5EF4-FFF2-40B4-BE49-F238E27FC236}">
                <a16:creationId xmlns:a16="http://schemas.microsoft.com/office/drawing/2014/main" id="{F4135DF6-90D6-41C6-B236-A740EE78F716}"/>
              </a:ext>
            </a:extLst>
          </p:cNvPr>
          <p:cNvSpPr txBox="1"/>
          <p:nvPr/>
        </p:nvSpPr>
        <p:spPr>
          <a:xfrm>
            <a:off x="2184100" y="1652707"/>
            <a:ext cx="1439432" cy="338554"/>
          </a:xfrm>
          <a:prstGeom prst="rect">
            <a:avLst/>
          </a:prstGeom>
          <a:noFill/>
        </p:spPr>
        <p:txBody>
          <a:bodyPr wrap="none" rtlCol="0" anchor="ctr" anchorCtr="0">
            <a:spAutoFit/>
          </a:bodyPr>
          <a:lstStyle/>
          <a:p>
            <a:pPr algn="r"/>
            <a:r>
              <a:rPr lang="en-US" sz="1600" b="1" dirty="0">
                <a:solidFill>
                  <a:schemeClr val="accent1"/>
                </a:solidFill>
                <a:latin typeface="Segoe UI Light" panose="020B0502040204020203" pitchFamily="34" charset="0"/>
                <a:ea typeface="League Spartan" charset="0"/>
                <a:cs typeface="Poppins" pitchFamily="2" charset="77"/>
              </a:rPr>
              <a:t>YOUR TITLE 01</a:t>
            </a:r>
          </a:p>
        </p:txBody>
      </p:sp>
      <p:sp>
        <p:nvSpPr>
          <p:cNvPr id="398" name="Subtitle 2">
            <a:extLst>
              <a:ext uri="{FF2B5EF4-FFF2-40B4-BE49-F238E27FC236}">
                <a16:creationId xmlns:a16="http://schemas.microsoft.com/office/drawing/2014/main" id="{3FD7FF44-CAD5-48E8-A0D2-5C6A51F1DD39}"/>
              </a:ext>
            </a:extLst>
          </p:cNvPr>
          <p:cNvSpPr txBox="1">
            <a:spLocks/>
          </p:cNvSpPr>
          <p:nvPr/>
        </p:nvSpPr>
        <p:spPr>
          <a:xfrm>
            <a:off x="757359" y="1985883"/>
            <a:ext cx="286868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 </a:t>
            </a:r>
          </a:p>
        </p:txBody>
      </p:sp>
      <p:sp>
        <p:nvSpPr>
          <p:cNvPr id="399" name="Subtitle 2">
            <a:extLst>
              <a:ext uri="{FF2B5EF4-FFF2-40B4-BE49-F238E27FC236}">
                <a16:creationId xmlns:a16="http://schemas.microsoft.com/office/drawing/2014/main" id="{D0919985-E8F9-4D6E-8931-7DA33E747957}"/>
              </a:ext>
            </a:extLst>
          </p:cNvPr>
          <p:cNvSpPr txBox="1">
            <a:spLocks/>
          </p:cNvSpPr>
          <p:nvPr/>
        </p:nvSpPr>
        <p:spPr>
          <a:xfrm>
            <a:off x="8565956" y="3647899"/>
            <a:ext cx="286868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 </a:t>
            </a:r>
          </a:p>
        </p:txBody>
      </p:sp>
    </p:spTree>
    <p:custDataLst>
      <p:tags r:id="rId1"/>
    </p:custDataLst>
    <p:extLst>
      <p:ext uri="{BB962C8B-B14F-4D97-AF65-F5344CB8AC3E}">
        <p14:creationId xmlns:p14="http://schemas.microsoft.com/office/powerpoint/2010/main" val="218540263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Europe with text</a:t>
            </a:r>
          </a:p>
        </p:txBody>
      </p:sp>
      <p:grpSp>
        <p:nvGrpSpPr>
          <p:cNvPr id="246" name="Europe">
            <a:extLst>
              <a:ext uri="{FF2B5EF4-FFF2-40B4-BE49-F238E27FC236}">
                <a16:creationId xmlns:a16="http://schemas.microsoft.com/office/drawing/2014/main" id="{F76A8026-4FA9-4DD9-8819-C37D980F3AC2}"/>
              </a:ext>
            </a:extLst>
          </p:cNvPr>
          <p:cNvGrpSpPr>
            <a:grpSpLocks/>
          </p:cNvGrpSpPr>
          <p:nvPr>
            <p:custDataLst>
              <p:tags r:id="rId2"/>
            </p:custDataLst>
          </p:nvPr>
        </p:nvGrpSpPr>
        <p:grpSpPr>
          <a:xfrm>
            <a:off x="4932995" y="95250"/>
            <a:ext cx="7092604" cy="6649717"/>
            <a:chOff x="3371853" y="1447346"/>
            <a:chExt cx="5448295" cy="5091567"/>
          </a:xfrm>
        </p:grpSpPr>
        <p:sp>
          <p:nvSpPr>
            <p:cNvPr id="282" name="United Kingdom">
              <a:extLst>
                <a:ext uri="{FF2B5EF4-FFF2-40B4-BE49-F238E27FC236}">
                  <a16:creationId xmlns:a16="http://schemas.microsoft.com/office/drawing/2014/main" id="{270CA4AC-34E9-4693-AE8D-BD0391591573}"/>
                </a:ext>
              </a:extLst>
            </p:cNvPr>
            <p:cNvSpPr>
              <a:spLocks noEditPoints="1"/>
            </p:cNvSpPr>
            <p:nvPr/>
          </p:nvSpPr>
          <p:spPr bwMode="gray">
            <a:xfrm>
              <a:off x="4355890" y="3381368"/>
              <a:ext cx="778334" cy="1268247"/>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4" name="Ukraine">
              <a:extLst>
                <a:ext uri="{FF2B5EF4-FFF2-40B4-BE49-F238E27FC236}">
                  <a16:creationId xmlns:a16="http://schemas.microsoft.com/office/drawing/2014/main" id="{537020EA-FDCE-4D16-B280-5D9B92222745}"/>
                </a:ext>
              </a:extLst>
            </p:cNvPr>
            <p:cNvSpPr>
              <a:spLocks/>
            </p:cNvSpPr>
            <p:nvPr/>
          </p:nvSpPr>
          <p:spPr bwMode="gray">
            <a:xfrm>
              <a:off x="6779835" y="4368506"/>
              <a:ext cx="1473270" cy="954458"/>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7" name="Turkey">
              <a:extLst>
                <a:ext uri="{FF2B5EF4-FFF2-40B4-BE49-F238E27FC236}">
                  <a16:creationId xmlns:a16="http://schemas.microsoft.com/office/drawing/2014/main" id="{A3D8E783-B1B2-4047-BEF3-2172903BA160}"/>
                </a:ext>
              </a:extLst>
            </p:cNvPr>
            <p:cNvSpPr>
              <a:spLocks noEditPoints="1"/>
            </p:cNvSpPr>
            <p:nvPr/>
          </p:nvSpPr>
          <p:spPr bwMode="gray">
            <a:xfrm>
              <a:off x="7080020" y="5589711"/>
              <a:ext cx="1740128" cy="784483"/>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4" name="Switzerland">
              <a:extLst>
                <a:ext uri="{FF2B5EF4-FFF2-40B4-BE49-F238E27FC236}">
                  <a16:creationId xmlns:a16="http://schemas.microsoft.com/office/drawing/2014/main" id="{4FA3DB84-35F1-4B46-A228-245CC15C90AA}"/>
                </a:ext>
              </a:extLst>
            </p:cNvPr>
            <p:cNvSpPr>
              <a:spLocks/>
            </p:cNvSpPr>
            <p:nvPr/>
          </p:nvSpPr>
          <p:spPr bwMode="gray">
            <a:xfrm>
              <a:off x="5451112" y="4904573"/>
              <a:ext cx="383605" cy="254957"/>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8" name="Sweden">
              <a:extLst>
                <a:ext uri="{FF2B5EF4-FFF2-40B4-BE49-F238E27FC236}">
                  <a16:creationId xmlns:a16="http://schemas.microsoft.com/office/drawing/2014/main" id="{7725D7EA-36AB-4F88-84D3-83A03159238B}"/>
                </a:ext>
              </a:extLst>
            </p:cNvPr>
            <p:cNvSpPr>
              <a:spLocks noEditPoints="1"/>
            </p:cNvSpPr>
            <p:nvPr/>
          </p:nvSpPr>
          <p:spPr bwMode="gray">
            <a:xfrm>
              <a:off x="5890312" y="2492286"/>
              <a:ext cx="900643" cy="1529743"/>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0" name="Spain">
              <a:extLst>
                <a:ext uri="{FF2B5EF4-FFF2-40B4-BE49-F238E27FC236}">
                  <a16:creationId xmlns:a16="http://schemas.microsoft.com/office/drawing/2014/main" id="{E7E5082D-0EEE-4860-9259-3674B3D71F95}"/>
                </a:ext>
              </a:extLst>
            </p:cNvPr>
            <p:cNvSpPr>
              <a:spLocks noEditPoints="1"/>
            </p:cNvSpPr>
            <p:nvPr/>
          </p:nvSpPr>
          <p:spPr bwMode="gray">
            <a:xfrm>
              <a:off x="4155747" y="5401411"/>
              <a:ext cx="1161939" cy="954458"/>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0" name="Slovenia">
              <a:extLst>
                <a:ext uri="{FF2B5EF4-FFF2-40B4-BE49-F238E27FC236}">
                  <a16:creationId xmlns:a16="http://schemas.microsoft.com/office/drawing/2014/main" id="{A7F25998-3E9F-493B-B01F-8FDEEF247743}"/>
                </a:ext>
              </a:extLst>
            </p:cNvPr>
            <p:cNvSpPr>
              <a:spLocks/>
            </p:cNvSpPr>
            <p:nvPr/>
          </p:nvSpPr>
          <p:spPr bwMode="gray">
            <a:xfrm>
              <a:off x="6062662" y="5015712"/>
              <a:ext cx="272416" cy="183044"/>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1" name="Slovakia">
              <a:extLst>
                <a:ext uri="{FF2B5EF4-FFF2-40B4-BE49-F238E27FC236}">
                  <a16:creationId xmlns:a16="http://schemas.microsoft.com/office/drawing/2014/main" id="{8A527FE2-A50C-4B9B-AC75-2A690DE98295}"/>
                </a:ext>
              </a:extLst>
            </p:cNvPr>
            <p:cNvSpPr>
              <a:spLocks/>
            </p:cNvSpPr>
            <p:nvPr/>
          </p:nvSpPr>
          <p:spPr bwMode="gray">
            <a:xfrm>
              <a:off x="6346198" y="4695380"/>
              <a:ext cx="466998" cy="228809"/>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6" name="Serbia">
              <a:extLst>
                <a:ext uri="{FF2B5EF4-FFF2-40B4-BE49-F238E27FC236}">
                  <a16:creationId xmlns:a16="http://schemas.microsoft.com/office/drawing/2014/main" id="{F2081308-09E2-4F1E-8282-E2C74BC8FD1C}"/>
                </a:ext>
              </a:extLst>
            </p:cNvPr>
            <p:cNvSpPr>
              <a:spLocks noEditPoints="1"/>
            </p:cNvSpPr>
            <p:nvPr/>
          </p:nvSpPr>
          <p:spPr bwMode="gray">
            <a:xfrm>
              <a:off x="6518550" y="5094144"/>
              <a:ext cx="366928" cy="536063"/>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7" name="Romania">
              <a:extLst>
                <a:ext uri="{FF2B5EF4-FFF2-40B4-BE49-F238E27FC236}">
                  <a16:creationId xmlns:a16="http://schemas.microsoft.com/office/drawing/2014/main" id="{44007BAC-AC96-4F06-A961-73D205CFA610}"/>
                </a:ext>
              </a:extLst>
            </p:cNvPr>
            <p:cNvSpPr>
              <a:spLocks/>
            </p:cNvSpPr>
            <p:nvPr/>
          </p:nvSpPr>
          <p:spPr bwMode="gray">
            <a:xfrm>
              <a:off x="6640849" y="4852276"/>
              <a:ext cx="806128" cy="568750"/>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1" name="Portugal">
              <a:extLst>
                <a:ext uri="{FF2B5EF4-FFF2-40B4-BE49-F238E27FC236}">
                  <a16:creationId xmlns:a16="http://schemas.microsoft.com/office/drawing/2014/main" id="{FA49DAA1-0054-4449-AB31-3664F3F4C537}"/>
                </a:ext>
              </a:extLst>
            </p:cNvPr>
            <p:cNvSpPr>
              <a:spLocks/>
            </p:cNvSpPr>
            <p:nvPr/>
          </p:nvSpPr>
          <p:spPr bwMode="gray">
            <a:xfrm>
              <a:off x="4105711" y="5604074"/>
              <a:ext cx="305770" cy="640664"/>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7" name="Poland">
              <a:extLst>
                <a:ext uri="{FF2B5EF4-FFF2-40B4-BE49-F238E27FC236}">
                  <a16:creationId xmlns:a16="http://schemas.microsoft.com/office/drawing/2014/main" id="{785FF287-451E-418F-BAFD-E183E48F9DC1}"/>
                </a:ext>
              </a:extLst>
            </p:cNvPr>
            <p:cNvSpPr>
              <a:spLocks/>
            </p:cNvSpPr>
            <p:nvPr/>
          </p:nvSpPr>
          <p:spPr bwMode="gray">
            <a:xfrm>
              <a:off x="6112696" y="4074327"/>
              <a:ext cx="822809" cy="692962"/>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9" name="Norway">
              <a:extLst>
                <a:ext uri="{FF2B5EF4-FFF2-40B4-BE49-F238E27FC236}">
                  <a16:creationId xmlns:a16="http://schemas.microsoft.com/office/drawing/2014/main" id="{9532DAB1-14BD-4FA5-8BAD-29A2C40BB2DE}"/>
                </a:ext>
              </a:extLst>
            </p:cNvPr>
            <p:cNvSpPr>
              <a:spLocks noEditPoints="1"/>
            </p:cNvSpPr>
            <p:nvPr/>
          </p:nvSpPr>
          <p:spPr bwMode="gray">
            <a:xfrm>
              <a:off x="5434434" y="1447346"/>
              <a:ext cx="1773484" cy="2327298"/>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0" name="Netherlands">
              <a:extLst>
                <a:ext uri="{FF2B5EF4-FFF2-40B4-BE49-F238E27FC236}">
                  <a16:creationId xmlns:a16="http://schemas.microsoft.com/office/drawing/2014/main" id="{70415BF5-E812-45BE-817C-BA55EA24A57D}"/>
                </a:ext>
              </a:extLst>
            </p:cNvPr>
            <p:cNvSpPr>
              <a:spLocks/>
            </p:cNvSpPr>
            <p:nvPr/>
          </p:nvSpPr>
          <p:spPr bwMode="gray">
            <a:xfrm>
              <a:off x="5223174" y="4237764"/>
              <a:ext cx="355811" cy="333408"/>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5" name="Montenegro">
              <a:extLst>
                <a:ext uri="{FF2B5EF4-FFF2-40B4-BE49-F238E27FC236}">
                  <a16:creationId xmlns:a16="http://schemas.microsoft.com/office/drawing/2014/main" id="{97BA43DE-C43C-4071-8068-C41461E6036D}"/>
                </a:ext>
              </a:extLst>
            </p:cNvPr>
            <p:cNvSpPr>
              <a:spLocks/>
            </p:cNvSpPr>
            <p:nvPr/>
          </p:nvSpPr>
          <p:spPr bwMode="gray">
            <a:xfrm>
              <a:off x="6490752" y="5421018"/>
              <a:ext cx="155667" cy="209194"/>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5" name="Moldova">
              <a:extLst>
                <a:ext uri="{FF2B5EF4-FFF2-40B4-BE49-F238E27FC236}">
                  <a16:creationId xmlns:a16="http://schemas.microsoft.com/office/drawing/2014/main" id="{17CD184B-66FB-4F31-89EB-BA9774FA3BD0}"/>
                </a:ext>
              </a:extLst>
            </p:cNvPr>
            <p:cNvSpPr>
              <a:spLocks/>
            </p:cNvSpPr>
            <p:nvPr/>
          </p:nvSpPr>
          <p:spPr bwMode="gray">
            <a:xfrm>
              <a:off x="7157887" y="4832661"/>
              <a:ext cx="277976" cy="366092"/>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8" name="Malta">
              <a:extLst>
                <a:ext uri="{FF2B5EF4-FFF2-40B4-BE49-F238E27FC236}">
                  <a16:creationId xmlns:a16="http://schemas.microsoft.com/office/drawing/2014/main" id="{BD9BC523-CCC3-42DA-A4BC-BE20517962C6}"/>
                </a:ext>
              </a:extLst>
            </p:cNvPr>
            <p:cNvSpPr>
              <a:spLocks/>
            </p:cNvSpPr>
            <p:nvPr/>
          </p:nvSpPr>
          <p:spPr bwMode="gray">
            <a:xfrm>
              <a:off x="6134935" y="6303563"/>
              <a:ext cx="66713" cy="78447"/>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4" name="Macedonia">
              <a:extLst>
                <a:ext uri="{FF2B5EF4-FFF2-40B4-BE49-F238E27FC236}">
                  <a16:creationId xmlns:a16="http://schemas.microsoft.com/office/drawing/2014/main" id="{F55E317B-2800-440E-838A-F69C3D39ADE5}"/>
                </a:ext>
              </a:extLst>
            </p:cNvPr>
            <p:cNvSpPr>
              <a:spLocks/>
            </p:cNvSpPr>
            <p:nvPr/>
          </p:nvSpPr>
          <p:spPr bwMode="gray">
            <a:xfrm>
              <a:off x="6679768" y="5571383"/>
              <a:ext cx="216820" cy="202659"/>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8" name="Luxembourg">
              <a:extLst>
                <a:ext uri="{FF2B5EF4-FFF2-40B4-BE49-F238E27FC236}">
                  <a16:creationId xmlns:a16="http://schemas.microsoft.com/office/drawing/2014/main" id="{9AAA004C-6342-47F6-940E-238B81ED8FB0}"/>
                </a:ext>
              </a:extLst>
            </p:cNvPr>
            <p:cNvSpPr>
              <a:spLocks/>
            </p:cNvSpPr>
            <p:nvPr/>
          </p:nvSpPr>
          <p:spPr bwMode="gray">
            <a:xfrm>
              <a:off x="5439995" y="4630002"/>
              <a:ext cx="66713" cy="71913"/>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3" name="Lithuania">
              <a:extLst>
                <a:ext uri="{FF2B5EF4-FFF2-40B4-BE49-F238E27FC236}">
                  <a16:creationId xmlns:a16="http://schemas.microsoft.com/office/drawing/2014/main" id="{917EA8D6-77B2-4D9E-8345-52FE486A83C2}"/>
                </a:ext>
              </a:extLst>
            </p:cNvPr>
            <p:cNvSpPr>
              <a:spLocks/>
            </p:cNvSpPr>
            <p:nvPr/>
          </p:nvSpPr>
          <p:spPr bwMode="gray">
            <a:xfrm>
              <a:off x="6640849" y="3878210"/>
              <a:ext cx="450317" cy="300717"/>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6" name="Liechtenstein">
              <a:extLst>
                <a:ext uri="{FF2B5EF4-FFF2-40B4-BE49-F238E27FC236}">
                  <a16:creationId xmlns:a16="http://schemas.microsoft.com/office/drawing/2014/main" id="{C1E6C6F6-CBD3-410F-A43F-E8057AF20A70}"/>
                </a:ext>
              </a:extLst>
            </p:cNvPr>
            <p:cNvSpPr>
              <a:spLocks/>
            </p:cNvSpPr>
            <p:nvPr/>
          </p:nvSpPr>
          <p:spPr bwMode="gray">
            <a:xfrm>
              <a:off x="5729089" y="4969949"/>
              <a:ext cx="27794" cy="39226"/>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6" name="Latvia">
              <a:extLst>
                <a:ext uri="{FF2B5EF4-FFF2-40B4-BE49-F238E27FC236}">
                  <a16:creationId xmlns:a16="http://schemas.microsoft.com/office/drawing/2014/main" id="{7B13FEA3-6823-4C71-ACED-E9DD935F0DC4}"/>
                </a:ext>
              </a:extLst>
            </p:cNvPr>
            <p:cNvSpPr>
              <a:spLocks/>
            </p:cNvSpPr>
            <p:nvPr/>
          </p:nvSpPr>
          <p:spPr bwMode="gray">
            <a:xfrm>
              <a:off x="6629732" y="3688624"/>
              <a:ext cx="561509" cy="287645"/>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5" name="Italy">
              <a:extLst>
                <a:ext uri="{FF2B5EF4-FFF2-40B4-BE49-F238E27FC236}">
                  <a16:creationId xmlns:a16="http://schemas.microsoft.com/office/drawing/2014/main" id="{874EF05A-47D1-4777-B226-BCDA5D23D6E8}"/>
                </a:ext>
              </a:extLst>
            </p:cNvPr>
            <p:cNvSpPr>
              <a:spLocks noEditPoints="1"/>
            </p:cNvSpPr>
            <p:nvPr/>
          </p:nvSpPr>
          <p:spPr bwMode="gray">
            <a:xfrm>
              <a:off x="5501151" y="4996093"/>
              <a:ext cx="1028509" cy="1274786"/>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3" name="Ireland">
              <a:extLst>
                <a:ext uri="{FF2B5EF4-FFF2-40B4-BE49-F238E27FC236}">
                  <a16:creationId xmlns:a16="http://schemas.microsoft.com/office/drawing/2014/main" id="{62CFBCAB-0B99-4E53-BDC8-B22120A0BF33}"/>
                </a:ext>
              </a:extLst>
            </p:cNvPr>
            <p:cNvSpPr>
              <a:spLocks/>
            </p:cNvSpPr>
            <p:nvPr/>
          </p:nvSpPr>
          <p:spPr bwMode="gray">
            <a:xfrm>
              <a:off x="4161303" y="4015491"/>
              <a:ext cx="372485" cy="464155"/>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0" name="Iceland">
              <a:extLst>
                <a:ext uri="{FF2B5EF4-FFF2-40B4-BE49-F238E27FC236}">
                  <a16:creationId xmlns:a16="http://schemas.microsoft.com/office/drawing/2014/main" id="{0D9D7D6A-1A63-46F2-B661-B1D0D88DFDE6}"/>
                </a:ext>
              </a:extLst>
            </p:cNvPr>
            <p:cNvSpPr>
              <a:spLocks/>
            </p:cNvSpPr>
            <p:nvPr/>
          </p:nvSpPr>
          <p:spPr bwMode="gray">
            <a:xfrm>
              <a:off x="3371853" y="2753781"/>
              <a:ext cx="778334" cy="346482"/>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2" name="Hungary">
              <a:extLst>
                <a:ext uri="{FF2B5EF4-FFF2-40B4-BE49-F238E27FC236}">
                  <a16:creationId xmlns:a16="http://schemas.microsoft.com/office/drawing/2014/main" id="{E1DA05E6-04DA-466F-A033-40A9514652B3}"/>
                </a:ext>
              </a:extLst>
            </p:cNvPr>
            <p:cNvSpPr>
              <a:spLocks/>
            </p:cNvSpPr>
            <p:nvPr/>
          </p:nvSpPr>
          <p:spPr bwMode="gray">
            <a:xfrm>
              <a:off x="6296159" y="4819587"/>
              <a:ext cx="561509" cy="339943"/>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1" name="Greece">
              <a:extLst>
                <a:ext uri="{FF2B5EF4-FFF2-40B4-BE49-F238E27FC236}">
                  <a16:creationId xmlns:a16="http://schemas.microsoft.com/office/drawing/2014/main" id="{B95250C5-760D-44F9-84E3-41C6AD5F502A}"/>
                </a:ext>
              </a:extLst>
            </p:cNvPr>
            <p:cNvSpPr>
              <a:spLocks noEditPoints="1"/>
            </p:cNvSpPr>
            <p:nvPr/>
          </p:nvSpPr>
          <p:spPr bwMode="gray">
            <a:xfrm>
              <a:off x="6668651" y="5649830"/>
              <a:ext cx="711617" cy="843323"/>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2" name="Germany">
              <a:extLst>
                <a:ext uri="{FF2B5EF4-FFF2-40B4-BE49-F238E27FC236}">
                  <a16:creationId xmlns:a16="http://schemas.microsoft.com/office/drawing/2014/main" id="{FAE60DB3-9DDA-4990-8E6B-11DC5FDC2FFC}"/>
                </a:ext>
              </a:extLst>
            </p:cNvPr>
            <p:cNvSpPr>
              <a:spLocks/>
            </p:cNvSpPr>
            <p:nvPr/>
          </p:nvSpPr>
          <p:spPr bwMode="gray">
            <a:xfrm>
              <a:off x="5462232" y="4067789"/>
              <a:ext cx="733855" cy="902160"/>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8" name="France">
              <a:extLst>
                <a:ext uri="{FF2B5EF4-FFF2-40B4-BE49-F238E27FC236}">
                  <a16:creationId xmlns:a16="http://schemas.microsoft.com/office/drawing/2014/main" id="{ACFD211D-411A-4995-B749-4BA9108258FE}"/>
                </a:ext>
              </a:extLst>
            </p:cNvPr>
            <p:cNvSpPr>
              <a:spLocks/>
            </p:cNvSpPr>
            <p:nvPr/>
          </p:nvSpPr>
          <p:spPr bwMode="gray">
            <a:xfrm>
              <a:off x="4571824" y="4512308"/>
              <a:ext cx="1067171" cy="1062915"/>
            </a:xfrm>
            <a:custGeom>
              <a:avLst/>
              <a:gdLst>
                <a:gd name="T0" fmla="*/ 91 w 96"/>
                <a:gd name="T1" fmla="*/ 18 h 81"/>
                <a:gd name="T2" fmla="*/ 87 w 96"/>
                <a:gd name="T3" fmla="*/ 17 h 81"/>
                <a:gd name="T4" fmla="*/ 84 w 96"/>
                <a:gd name="T5" fmla="*/ 15 h 81"/>
                <a:gd name="T6" fmla="*/ 81 w 96"/>
                <a:gd name="T7" fmla="*/ 14 h 81"/>
                <a:gd name="T8" fmla="*/ 79 w 96"/>
                <a:gd name="T9" fmla="*/ 14 h 81"/>
                <a:gd name="T10" fmla="*/ 76 w 96"/>
                <a:gd name="T11" fmla="*/ 13 h 81"/>
                <a:gd name="T12" fmla="*/ 72 w 96"/>
                <a:gd name="T13" fmla="*/ 9 h 81"/>
                <a:gd name="T14" fmla="*/ 67 w 96"/>
                <a:gd name="T15" fmla="*/ 11 h 81"/>
                <a:gd name="T16" fmla="*/ 62 w 96"/>
                <a:gd name="T17" fmla="*/ 6 h 81"/>
                <a:gd name="T18" fmla="*/ 58 w 96"/>
                <a:gd name="T19" fmla="*/ 4 h 81"/>
                <a:gd name="T20" fmla="*/ 57 w 96"/>
                <a:gd name="T21" fmla="*/ 0 h 81"/>
                <a:gd name="T22" fmla="*/ 47 w 96"/>
                <a:gd name="T23" fmla="*/ 2 h 81"/>
                <a:gd name="T24" fmla="*/ 48 w 96"/>
                <a:gd name="T25" fmla="*/ 9 h 81"/>
                <a:gd name="T26" fmla="*/ 38 w 96"/>
                <a:gd name="T27" fmla="*/ 14 h 81"/>
                <a:gd name="T28" fmla="*/ 33 w 96"/>
                <a:gd name="T29" fmla="*/ 17 h 81"/>
                <a:gd name="T30" fmla="*/ 27 w 96"/>
                <a:gd name="T31" fmla="*/ 13 h 81"/>
                <a:gd name="T32" fmla="*/ 26 w 96"/>
                <a:gd name="T33" fmla="*/ 17 h 81"/>
                <a:gd name="T34" fmla="*/ 18 w 96"/>
                <a:gd name="T35" fmla="*/ 22 h 81"/>
                <a:gd name="T36" fmla="*/ 13 w 96"/>
                <a:gd name="T37" fmla="*/ 20 h 81"/>
                <a:gd name="T38" fmla="*/ 2 w 96"/>
                <a:gd name="T39" fmla="*/ 24 h 81"/>
                <a:gd name="T40" fmla="*/ 1 w 96"/>
                <a:gd name="T41" fmla="*/ 28 h 81"/>
                <a:gd name="T42" fmla="*/ 6 w 96"/>
                <a:gd name="T43" fmla="*/ 29 h 81"/>
                <a:gd name="T44" fmla="*/ 15 w 96"/>
                <a:gd name="T45" fmla="*/ 32 h 81"/>
                <a:gd name="T46" fmla="*/ 22 w 96"/>
                <a:gd name="T47" fmla="*/ 35 h 81"/>
                <a:gd name="T48" fmla="*/ 23 w 96"/>
                <a:gd name="T49" fmla="*/ 43 h 81"/>
                <a:gd name="T50" fmla="*/ 26 w 96"/>
                <a:gd name="T51" fmla="*/ 49 h 81"/>
                <a:gd name="T52" fmla="*/ 30 w 96"/>
                <a:gd name="T53" fmla="*/ 56 h 81"/>
                <a:gd name="T54" fmla="*/ 26 w 96"/>
                <a:gd name="T55" fmla="*/ 59 h 81"/>
                <a:gd name="T56" fmla="*/ 20 w 96"/>
                <a:gd name="T57" fmla="*/ 72 h 81"/>
                <a:gd name="T58" fmla="*/ 23 w 96"/>
                <a:gd name="T59" fmla="*/ 73 h 81"/>
                <a:gd name="T60" fmla="*/ 27 w 96"/>
                <a:gd name="T61" fmla="*/ 75 h 81"/>
                <a:gd name="T62" fmla="*/ 32 w 96"/>
                <a:gd name="T63" fmla="*/ 77 h 81"/>
                <a:gd name="T64" fmla="*/ 36 w 96"/>
                <a:gd name="T65" fmla="*/ 78 h 81"/>
                <a:gd name="T66" fmla="*/ 39 w 96"/>
                <a:gd name="T67" fmla="*/ 78 h 81"/>
                <a:gd name="T68" fmla="*/ 42 w 96"/>
                <a:gd name="T69" fmla="*/ 78 h 81"/>
                <a:gd name="T70" fmla="*/ 44 w 96"/>
                <a:gd name="T71" fmla="*/ 78 h 81"/>
                <a:gd name="T72" fmla="*/ 47 w 96"/>
                <a:gd name="T73" fmla="*/ 78 h 81"/>
                <a:gd name="T74" fmla="*/ 49 w 96"/>
                <a:gd name="T75" fmla="*/ 81 h 81"/>
                <a:gd name="T76" fmla="*/ 52 w 96"/>
                <a:gd name="T77" fmla="*/ 81 h 81"/>
                <a:gd name="T78" fmla="*/ 55 w 96"/>
                <a:gd name="T79" fmla="*/ 80 h 81"/>
                <a:gd name="T80" fmla="*/ 56 w 96"/>
                <a:gd name="T81" fmla="*/ 79 h 81"/>
                <a:gd name="T82" fmla="*/ 66 w 96"/>
                <a:gd name="T83" fmla="*/ 70 h 81"/>
                <a:gd name="T84" fmla="*/ 74 w 96"/>
                <a:gd name="T85" fmla="*/ 71 h 81"/>
                <a:gd name="T86" fmla="*/ 83 w 96"/>
                <a:gd name="T87" fmla="*/ 74 h 81"/>
                <a:gd name="T88" fmla="*/ 90 w 96"/>
                <a:gd name="T89" fmla="*/ 68 h 81"/>
                <a:gd name="T90" fmla="*/ 92 w 96"/>
                <a:gd name="T91" fmla="*/ 65 h 81"/>
                <a:gd name="T92" fmla="*/ 88 w 96"/>
                <a:gd name="T93" fmla="*/ 63 h 81"/>
                <a:gd name="T94" fmla="*/ 87 w 96"/>
                <a:gd name="T95" fmla="*/ 59 h 81"/>
                <a:gd name="T96" fmla="*/ 85 w 96"/>
                <a:gd name="T97" fmla="*/ 57 h 81"/>
                <a:gd name="T98" fmla="*/ 85 w 96"/>
                <a:gd name="T99" fmla="*/ 55 h 81"/>
                <a:gd name="T100" fmla="*/ 87 w 96"/>
                <a:gd name="T101" fmla="*/ 51 h 81"/>
                <a:gd name="T102" fmla="*/ 87 w 96"/>
                <a:gd name="T103" fmla="*/ 48 h 81"/>
                <a:gd name="T104" fmla="*/ 86 w 96"/>
                <a:gd name="T105" fmla="*/ 43 h 81"/>
                <a:gd name="T106" fmla="*/ 80 w 96"/>
                <a:gd name="T107" fmla="*/ 46 h 81"/>
                <a:gd name="T108" fmla="*/ 80 w 96"/>
                <a:gd name="T109" fmla="*/ 43 h 81"/>
                <a:gd name="T110" fmla="*/ 84 w 96"/>
                <a:gd name="T111" fmla="*/ 37 h 81"/>
                <a:gd name="T112" fmla="*/ 87 w 96"/>
                <a:gd name="T113" fmla="*/ 35 h 81"/>
                <a:gd name="T114" fmla="*/ 91 w 96"/>
                <a:gd name="T115" fmla="*/ 34 h 81"/>
                <a:gd name="T116" fmla="*/ 91 w 96"/>
                <a:gd name="T117" fmla="*/ 29 h 81"/>
                <a:gd name="T118" fmla="*/ 93 w 96"/>
                <a:gd name="T119" fmla="*/ 22 h 81"/>
                <a:gd name="T120" fmla="*/ 96 w 96"/>
                <a:gd name="T121" fmla="*/ 19 h 81"/>
                <a:gd name="T122" fmla="*/ 91 w 96"/>
                <a:gd name="T123" fmla="*/ 1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81">
                  <a:moveTo>
                    <a:pt x="91" y="19"/>
                  </a:moveTo>
                  <a:cubicBezTo>
                    <a:pt x="91" y="18"/>
                    <a:pt x="91" y="18"/>
                    <a:pt x="91" y="18"/>
                  </a:cubicBezTo>
                  <a:cubicBezTo>
                    <a:pt x="91" y="18"/>
                    <a:pt x="89" y="19"/>
                    <a:pt x="88" y="19"/>
                  </a:cubicBezTo>
                  <a:cubicBezTo>
                    <a:pt x="87" y="18"/>
                    <a:pt x="87" y="17"/>
                    <a:pt x="87" y="17"/>
                  </a:cubicBezTo>
                  <a:cubicBezTo>
                    <a:pt x="84" y="17"/>
                    <a:pt x="84" y="17"/>
                    <a:pt x="84" y="17"/>
                  </a:cubicBezTo>
                  <a:cubicBezTo>
                    <a:pt x="84" y="17"/>
                    <a:pt x="85" y="16"/>
                    <a:pt x="84" y="15"/>
                  </a:cubicBezTo>
                  <a:cubicBezTo>
                    <a:pt x="84" y="15"/>
                    <a:pt x="83" y="14"/>
                    <a:pt x="83" y="14"/>
                  </a:cubicBezTo>
                  <a:cubicBezTo>
                    <a:pt x="81" y="14"/>
                    <a:pt x="81" y="14"/>
                    <a:pt x="81" y="14"/>
                  </a:cubicBezTo>
                  <a:cubicBezTo>
                    <a:pt x="80" y="15"/>
                    <a:pt x="80" y="15"/>
                    <a:pt x="80" y="15"/>
                  </a:cubicBezTo>
                  <a:cubicBezTo>
                    <a:pt x="79" y="14"/>
                    <a:pt x="79" y="14"/>
                    <a:pt x="79" y="14"/>
                  </a:cubicBezTo>
                  <a:cubicBezTo>
                    <a:pt x="76" y="14"/>
                    <a:pt x="76" y="14"/>
                    <a:pt x="76" y="14"/>
                  </a:cubicBezTo>
                  <a:cubicBezTo>
                    <a:pt x="76" y="14"/>
                    <a:pt x="76" y="14"/>
                    <a:pt x="76" y="13"/>
                  </a:cubicBezTo>
                  <a:cubicBezTo>
                    <a:pt x="75" y="13"/>
                    <a:pt x="72" y="12"/>
                    <a:pt x="72" y="12"/>
                  </a:cubicBezTo>
                  <a:cubicBezTo>
                    <a:pt x="72" y="9"/>
                    <a:pt x="72" y="9"/>
                    <a:pt x="72" y="9"/>
                  </a:cubicBezTo>
                  <a:cubicBezTo>
                    <a:pt x="70" y="11"/>
                    <a:pt x="70" y="11"/>
                    <a:pt x="70" y="11"/>
                  </a:cubicBezTo>
                  <a:cubicBezTo>
                    <a:pt x="67" y="11"/>
                    <a:pt x="67" y="11"/>
                    <a:pt x="67" y="11"/>
                  </a:cubicBezTo>
                  <a:cubicBezTo>
                    <a:pt x="67" y="11"/>
                    <a:pt x="67" y="8"/>
                    <a:pt x="66" y="7"/>
                  </a:cubicBezTo>
                  <a:cubicBezTo>
                    <a:pt x="65" y="7"/>
                    <a:pt x="62" y="6"/>
                    <a:pt x="62" y="6"/>
                  </a:cubicBezTo>
                  <a:cubicBezTo>
                    <a:pt x="61" y="5"/>
                    <a:pt x="61" y="5"/>
                    <a:pt x="61" y="5"/>
                  </a:cubicBezTo>
                  <a:cubicBezTo>
                    <a:pt x="58" y="4"/>
                    <a:pt x="58" y="4"/>
                    <a:pt x="58" y="4"/>
                  </a:cubicBezTo>
                  <a:cubicBezTo>
                    <a:pt x="57" y="2"/>
                    <a:pt x="57" y="2"/>
                    <a:pt x="57" y="2"/>
                  </a:cubicBezTo>
                  <a:cubicBezTo>
                    <a:pt x="57" y="0"/>
                    <a:pt x="57" y="0"/>
                    <a:pt x="57" y="0"/>
                  </a:cubicBezTo>
                  <a:cubicBezTo>
                    <a:pt x="57" y="0"/>
                    <a:pt x="55" y="0"/>
                    <a:pt x="53" y="1"/>
                  </a:cubicBezTo>
                  <a:cubicBezTo>
                    <a:pt x="51" y="1"/>
                    <a:pt x="47" y="1"/>
                    <a:pt x="47" y="2"/>
                  </a:cubicBezTo>
                  <a:cubicBezTo>
                    <a:pt x="48" y="3"/>
                    <a:pt x="49" y="5"/>
                    <a:pt x="49" y="5"/>
                  </a:cubicBezTo>
                  <a:cubicBezTo>
                    <a:pt x="49" y="5"/>
                    <a:pt x="50" y="8"/>
                    <a:pt x="48" y="9"/>
                  </a:cubicBezTo>
                  <a:cubicBezTo>
                    <a:pt x="46" y="10"/>
                    <a:pt x="42" y="10"/>
                    <a:pt x="42" y="10"/>
                  </a:cubicBezTo>
                  <a:cubicBezTo>
                    <a:pt x="38" y="14"/>
                    <a:pt x="38" y="14"/>
                    <a:pt x="38" y="14"/>
                  </a:cubicBezTo>
                  <a:cubicBezTo>
                    <a:pt x="39" y="15"/>
                    <a:pt x="39" y="15"/>
                    <a:pt x="39" y="15"/>
                  </a:cubicBezTo>
                  <a:cubicBezTo>
                    <a:pt x="39" y="15"/>
                    <a:pt x="36" y="17"/>
                    <a:pt x="33" y="17"/>
                  </a:cubicBezTo>
                  <a:cubicBezTo>
                    <a:pt x="31" y="17"/>
                    <a:pt x="29" y="16"/>
                    <a:pt x="29" y="16"/>
                  </a:cubicBezTo>
                  <a:cubicBezTo>
                    <a:pt x="27" y="13"/>
                    <a:pt x="27" y="13"/>
                    <a:pt x="27" y="13"/>
                  </a:cubicBezTo>
                  <a:cubicBezTo>
                    <a:pt x="27" y="13"/>
                    <a:pt x="23" y="12"/>
                    <a:pt x="23" y="13"/>
                  </a:cubicBezTo>
                  <a:cubicBezTo>
                    <a:pt x="24" y="14"/>
                    <a:pt x="26" y="17"/>
                    <a:pt x="26" y="17"/>
                  </a:cubicBezTo>
                  <a:cubicBezTo>
                    <a:pt x="26" y="17"/>
                    <a:pt x="28" y="21"/>
                    <a:pt x="25" y="22"/>
                  </a:cubicBezTo>
                  <a:cubicBezTo>
                    <a:pt x="22" y="22"/>
                    <a:pt x="18" y="22"/>
                    <a:pt x="18" y="22"/>
                  </a:cubicBezTo>
                  <a:cubicBezTo>
                    <a:pt x="17" y="24"/>
                    <a:pt x="17" y="24"/>
                    <a:pt x="17" y="24"/>
                  </a:cubicBezTo>
                  <a:cubicBezTo>
                    <a:pt x="17" y="24"/>
                    <a:pt x="14" y="20"/>
                    <a:pt x="13" y="20"/>
                  </a:cubicBezTo>
                  <a:cubicBezTo>
                    <a:pt x="12" y="21"/>
                    <a:pt x="9" y="22"/>
                    <a:pt x="9" y="22"/>
                  </a:cubicBezTo>
                  <a:cubicBezTo>
                    <a:pt x="9" y="22"/>
                    <a:pt x="2" y="23"/>
                    <a:pt x="2" y="24"/>
                  </a:cubicBezTo>
                  <a:cubicBezTo>
                    <a:pt x="1" y="25"/>
                    <a:pt x="5" y="26"/>
                    <a:pt x="5" y="27"/>
                  </a:cubicBezTo>
                  <a:cubicBezTo>
                    <a:pt x="5" y="27"/>
                    <a:pt x="0" y="27"/>
                    <a:pt x="1" y="28"/>
                  </a:cubicBezTo>
                  <a:cubicBezTo>
                    <a:pt x="2" y="30"/>
                    <a:pt x="5" y="30"/>
                    <a:pt x="5" y="30"/>
                  </a:cubicBezTo>
                  <a:cubicBezTo>
                    <a:pt x="6" y="29"/>
                    <a:pt x="6" y="29"/>
                    <a:pt x="6" y="29"/>
                  </a:cubicBezTo>
                  <a:cubicBezTo>
                    <a:pt x="12" y="32"/>
                    <a:pt x="12" y="32"/>
                    <a:pt x="12" y="32"/>
                  </a:cubicBezTo>
                  <a:cubicBezTo>
                    <a:pt x="15" y="32"/>
                    <a:pt x="15" y="32"/>
                    <a:pt x="15" y="32"/>
                  </a:cubicBezTo>
                  <a:cubicBezTo>
                    <a:pt x="17" y="34"/>
                    <a:pt x="17" y="34"/>
                    <a:pt x="17" y="34"/>
                  </a:cubicBezTo>
                  <a:cubicBezTo>
                    <a:pt x="22" y="35"/>
                    <a:pt x="22" y="35"/>
                    <a:pt x="22" y="35"/>
                  </a:cubicBezTo>
                  <a:cubicBezTo>
                    <a:pt x="19" y="37"/>
                    <a:pt x="19" y="37"/>
                    <a:pt x="19" y="37"/>
                  </a:cubicBezTo>
                  <a:cubicBezTo>
                    <a:pt x="19" y="37"/>
                    <a:pt x="22" y="42"/>
                    <a:pt x="23" y="43"/>
                  </a:cubicBezTo>
                  <a:cubicBezTo>
                    <a:pt x="23" y="44"/>
                    <a:pt x="26" y="44"/>
                    <a:pt x="26" y="44"/>
                  </a:cubicBezTo>
                  <a:cubicBezTo>
                    <a:pt x="26" y="49"/>
                    <a:pt x="26" y="49"/>
                    <a:pt x="26" y="49"/>
                  </a:cubicBezTo>
                  <a:cubicBezTo>
                    <a:pt x="28" y="52"/>
                    <a:pt x="28" y="52"/>
                    <a:pt x="28" y="52"/>
                  </a:cubicBezTo>
                  <a:cubicBezTo>
                    <a:pt x="30" y="56"/>
                    <a:pt x="30" y="56"/>
                    <a:pt x="30" y="56"/>
                  </a:cubicBezTo>
                  <a:cubicBezTo>
                    <a:pt x="26" y="52"/>
                    <a:pt x="26" y="52"/>
                    <a:pt x="26" y="52"/>
                  </a:cubicBezTo>
                  <a:cubicBezTo>
                    <a:pt x="26" y="52"/>
                    <a:pt x="26" y="57"/>
                    <a:pt x="26" y="59"/>
                  </a:cubicBezTo>
                  <a:cubicBezTo>
                    <a:pt x="26" y="60"/>
                    <a:pt x="24" y="67"/>
                    <a:pt x="23" y="69"/>
                  </a:cubicBezTo>
                  <a:cubicBezTo>
                    <a:pt x="22" y="70"/>
                    <a:pt x="22" y="72"/>
                    <a:pt x="20" y="72"/>
                  </a:cubicBezTo>
                  <a:cubicBezTo>
                    <a:pt x="20" y="73"/>
                    <a:pt x="20" y="73"/>
                    <a:pt x="20" y="73"/>
                  </a:cubicBezTo>
                  <a:cubicBezTo>
                    <a:pt x="20" y="73"/>
                    <a:pt x="22" y="72"/>
                    <a:pt x="23" y="73"/>
                  </a:cubicBezTo>
                  <a:cubicBezTo>
                    <a:pt x="24" y="74"/>
                    <a:pt x="23" y="75"/>
                    <a:pt x="23" y="75"/>
                  </a:cubicBezTo>
                  <a:cubicBezTo>
                    <a:pt x="23" y="75"/>
                    <a:pt x="26" y="75"/>
                    <a:pt x="27" y="75"/>
                  </a:cubicBezTo>
                  <a:cubicBezTo>
                    <a:pt x="28" y="75"/>
                    <a:pt x="29" y="77"/>
                    <a:pt x="29" y="77"/>
                  </a:cubicBezTo>
                  <a:cubicBezTo>
                    <a:pt x="29" y="77"/>
                    <a:pt x="31" y="76"/>
                    <a:pt x="32" y="77"/>
                  </a:cubicBezTo>
                  <a:cubicBezTo>
                    <a:pt x="32" y="77"/>
                    <a:pt x="32" y="77"/>
                    <a:pt x="32" y="77"/>
                  </a:cubicBezTo>
                  <a:cubicBezTo>
                    <a:pt x="36" y="78"/>
                    <a:pt x="36" y="78"/>
                    <a:pt x="36" y="78"/>
                  </a:cubicBezTo>
                  <a:cubicBezTo>
                    <a:pt x="36" y="79"/>
                    <a:pt x="36" y="79"/>
                    <a:pt x="36" y="79"/>
                  </a:cubicBezTo>
                  <a:cubicBezTo>
                    <a:pt x="39" y="78"/>
                    <a:pt x="39" y="78"/>
                    <a:pt x="39" y="78"/>
                  </a:cubicBezTo>
                  <a:cubicBezTo>
                    <a:pt x="39" y="78"/>
                    <a:pt x="38" y="76"/>
                    <a:pt x="40" y="76"/>
                  </a:cubicBezTo>
                  <a:cubicBezTo>
                    <a:pt x="42" y="76"/>
                    <a:pt x="42" y="78"/>
                    <a:pt x="42" y="78"/>
                  </a:cubicBezTo>
                  <a:cubicBezTo>
                    <a:pt x="44" y="78"/>
                    <a:pt x="44" y="78"/>
                    <a:pt x="44" y="78"/>
                  </a:cubicBezTo>
                  <a:cubicBezTo>
                    <a:pt x="44" y="78"/>
                    <a:pt x="44" y="78"/>
                    <a:pt x="44" y="78"/>
                  </a:cubicBezTo>
                  <a:cubicBezTo>
                    <a:pt x="44" y="78"/>
                    <a:pt x="45" y="78"/>
                    <a:pt x="45" y="78"/>
                  </a:cubicBezTo>
                  <a:cubicBezTo>
                    <a:pt x="47" y="78"/>
                    <a:pt x="47" y="78"/>
                    <a:pt x="47" y="78"/>
                  </a:cubicBezTo>
                  <a:cubicBezTo>
                    <a:pt x="48" y="80"/>
                    <a:pt x="48" y="80"/>
                    <a:pt x="48" y="80"/>
                  </a:cubicBezTo>
                  <a:cubicBezTo>
                    <a:pt x="48" y="80"/>
                    <a:pt x="49" y="81"/>
                    <a:pt x="49" y="81"/>
                  </a:cubicBezTo>
                  <a:cubicBezTo>
                    <a:pt x="49" y="81"/>
                    <a:pt x="50" y="80"/>
                    <a:pt x="50" y="80"/>
                  </a:cubicBezTo>
                  <a:cubicBezTo>
                    <a:pt x="51" y="80"/>
                    <a:pt x="52" y="81"/>
                    <a:pt x="52" y="81"/>
                  </a:cubicBezTo>
                  <a:cubicBezTo>
                    <a:pt x="52" y="81"/>
                    <a:pt x="52" y="81"/>
                    <a:pt x="53" y="81"/>
                  </a:cubicBezTo>
                  <a:cubicBezTo>
                    <a:pt x="55" y="81"/>
                    <a:pt x="55" y="80"/>
                    <a:pt x="55" y="80"/>
                  </a:cubicBezTo>
                  <a:cubicBezTo>
                    <a:pt x="56" y="80"/>
                    <a:pt x="56" y="80"/>
                    <a:pt x="56" y="80"/>
                  </a:cubicBezTo>
                  <a:cubicBezTo>
                    <a:pt x="56" y="80"/>
                    <a:pt x="56" y="79"/>
                    <a:pt x="56" y="79"/>
                  </a:cubicBezTo>
                  <a:cubicBezTo>
                    <a:pt x="56" y="77"/>
                    <a:pt x="58" y="73"/>
                    <a:pt x="60" y="73"/>
                  </a:cubicBezTo>
                  <a:cubicBezTo>
                    <a:pt x="61" y="72"/>
                    <a:pt x="65" y="69"/>
                    <a:pt x="66" y="70"/>
                  </a:cubicBezTo>
                  <a:cubicBezTo>
                    <a:pt x="68" y="71"/>
                    <a:pt x="69" y="72"/>
                    <a:pt x="69" y="72"/>
                  </a:cubicBezTo>
                  <a:cubicBezTo>
                    <a:pt x="69" y="72"/>
                    <a:pt x="73" y="71"/>
                    <a:pt x="74" y="71"/>
                  </a:cubicBezTo>
                  <a:cubicBezTo>
                    <a:pt x="75" y="72"/>
                    <a:pt x="76" y="74"/>
                    <a:pt x="77" y="74"/>
                  </a:cubicBezTo>
                  <a:cubicBezTo>
                    <a:pt x="77" y="74"/>
                    <a:pt x="81" y="76"/>
                    <a:pt x="83" y="74"/>
                  </a:cubicBezTo>
                  <a:cubicBezTo>
                    <a:pt x="86" y="72"/>
                    <a:pt x="86" y="69"/>
                    <a:pt x="87" y="69"/>
                  </a:cubicBezTo>
                  <a:cubicBezTo>
                    <a:pt x="88" y="68"/>
                    <a:pt x="89" y="68"/>
                    <a:pt x="90" y="68"/>
                  </a:cubicBezTo>
                  <a:cubicBezTo>
                    <a:pt x="90" y="68"/>
                    <a:pt x="90" y="67"/>
                    <a:pt x="90" y="67"/>
                  </a:cubicBezTo>
                  <a:cubicBezTo>
                    <a:pt x="91" y="67"/>
                    <a:pt x="92" y="66"/>
                    <a:pt x="92" y="65"/>
                  </a:cubicBezTo>
                  <a:cubicBezTo>
                    <a:pt x="91" y="64"/>
                    <a:pt x="89" y="65"/>
                    <a:pt x="89" y="65"/>
                  </a:cubicBezTo>
                  <a:cubicBezTo>
                    <a:pt x="88" y="63"/>
                    <a:pt x="88" y="63"/>
                    <a:pt x="88" y="63"/>
                  </a:cubicBezTo>
                  <a:cubicBezTo>
                    <a:pt x="88" y="63"/>
                    <a:pt x="86" y="63"/>
                    <a:pt x="86" y="62"/>
                  </a:cubicBezTo>
                  <a:cubicBezTo>
                    <a:pt x="86" y="60"/>
                    <a:pt x="87" y="60"/>
                    <a:pt x="87" y="59"/>
                  </a:cubicBezTo>
                  <a:cubicBezTo>
                    <a:pt x="87" y="58"/>
                    <a:pt x="86" y="57"/>
                    <a:pt x="86" y="57"/>
                  </a:cubicBezTo>
                  <a:cubicBezTo>
                    <a:pt x="85" y="57"/>
                    <a:pt x="85" y="57"/>
                    <a:pt x="85" y="57"/>
                  </a:cubicBezTo>
                  <a:cubicBezTo>
                    <a:pt x="84" y="55"/>
                    <a:pt x="84" y="55"/>
                    <a:pt x="84" y="55"/>
                  </a:cubicBezTo>
                  <a:cubicBezTo>
                    <a:pt x="85" y="55"/>
                    <a:pt x="85" y="55"/>
                    <a:pt x="85" y="55"/>
                  </a:cubicBezTo>
                  <a:cubicBezTo>
                    <a:pt x="85" y="55"/>
                    <a:pt x="89" y="55"/>
                    <a:pt x="89" y="53"/>
                  </a:cubicBezTo>
                  <a:cubicBezTo>
                    <a:pt x="89" y="52"/>
                    <a:pt x="87" y="51"/>
                    <a:pt x="87" y="51"/>
                  </a:cubicBezTo>
                  <a:cubicBezTo>
                    <a:pt x="85" y="49"/>
                    <a:pt x="85" y="49"/>
                    <a:pt x="85" y="49"/>
                  </a:cubicBezTo>
                  <a:cubicBezTo>
                    <a:pt x="85" y="49"/>
                    <a:pt x="87" y="49"/>
                    <a:pt x="87" y="48"/>
                  </a:cubicBezTo>
                  <a:cubicBezTo>
                    <a:pt x="87" y="47"/>
                    <a:pt x="86" y="46"/>
                    <a:pt x="86" y="46"/>
                  </a:cubicBezTo>
                  <a:cubicBezTo>
                    <a:pt x="86" y="43"/>
                    <a:pt x="86" y="43"/>
                    <a:pt x="86" y="43"/>
                  </a:cubicBezTo>
                  <a:cubicBezTo>
                    <a:pt x="86" y="43"/>
                    <a:pt x="85" y="42"/>
                    <a:pt x="83" y="43"/>
                  </a:cubicBezTo>
                  <a:cubicBezTo>
                    <a:pt x="82" y="43"/>
                    <a:pt x="81" y="46"/>
                    <a:pt x="80" y="46"/>
                  </a:cubicBezTo>
                  <a:cubicBezTo>
                    <a:pt x="79" y="45"/>
                    <a:pt x="81" y="44"/>
                    <a:pt x="81" y="44"/>
                  </a:cubicBezTo>
                  <a:cubicBezTo>
                    <a:pt x="80" y="43"/>
                    <a:pt x="80" y="43"/>
                    <a:pt x="80" y="43"/>
                  </a:cubicBezTo>
                  <a:cubicBezTo>
                    <a:pt x="80" y="43"/>
                    <a:pt x="82" y="41"/>
                    <a:pt x="83" y="40"/>
                  </a:cubicBezTo>
                  <a:cubicBezTo>
                    <a:pt x="84" y="38"/>
                    <a:pt x="84" y="37"/>
                    <a:pt x="84" y="37"/>
                  </a:cubicBezTo>
                  <a:cubicBezTo>
                    <a:pt x="84" y="37"/>
                    <a:pt x="85" y="38"/>
                    <a:pt x="86" y="37"/>
                  </a:cubicBezTo>
                  <a:cubicBezTo>
                    <a:pt x="86" y="36"/>
                    <a:pt x="87" y="35"/>
                    <a:pt x="87" y="35"/>
                  </a:cubicBezTo>
                  <a:cubicBezTo>
                    <a:pt x="88" y="33"/>
                    <a:pt x="88" y="33"/>
                    <a:pt x="88" y="33"/>
                  </a:cubicBezTo>
                  <a:cubicBezTo>
                    <a:pt x="91" y="34"/>
                    <a:pt x="91" y="34"/>
                    <a:pt x="91" y="34"/>
                  </a:cubicBezTo>
                  <a:cubicBezTo>
                    <a:pt x="92" y="33"/>
                    <a:pt x="92" y="33"/>
                    <a:pt x="92" y="33"/>
                  </a:cubicBezTo>
                  <a:cubicBezTo>
                    <a:pt x="92" y="33"/>
                    <a:pt x="91" y="31"/>
                    <a:pt x="91" y="29"/>
                  </a:cubicBezTo>
                  <a:cubicBezTo>
                    <a:pt x="92" y="27"/>
                    <a:pt x="93" y="24"/>
                    <a:pt x="93" y="24"/>
                  </a:cubicBezTo>
                  <a:cubicBezTo>
                    <a:pt x="93" y="22"/>
                    <a:pt x="93" y="22"/>
                    <a:pt x="93" y="22"/>
                  </a:cubicBezTo>
                  <a:cubicBezTo>
                    <a:pt x="96" y="20"/>
                    <a:pt x="96" y="20"/>
                    <a:pt x="96" y="20"/>
                  </a:cubicBezTo>
                  <a:cubicBezTo>
                    <a:pt x="96" y="19"/>
                    <a:pt x="96" y="19"/>
                    <a:pt x="96" y="19"/>
                  </a:cubicBezTo>
                  <a:cubicBezTo>
                    <a:pt x="94" y="19"/>
                    <a:pt x="94" y="19"/>
                    <a:pt x="94" y="19"/>
                  </a:cubicBezTo>
                  <a:cubicBezTo>
                    <a:pt x="91" y="19"/>
                    <a:pt x="91" y="19"/>
                    <a:pt x="91" y="19"/>
                  </a:cubicBezTo>
                  <a:close/>
                </a:path>
              </a:pathLst>
            </a:custGeom>
            <a:solidFill>
              <a:schemeClr val="accent6"/>
            </a:solidFill>
            <a:ln w="0">
              <a:solidFill>
                <a:schemeClr val="bg1"/>
              </a:solidFill>
              <a:round/>
              <a:headEnd/>
              <a:tailEnd/>
            </a:ln>
          </p:spPr>
          <p:txBody>
            <a:bodyPr vert="horz" wrap="square" lIns="91419" tIns="45709" rIns="91419" bIns="45709" numCol="1" anchor="t" anchorCtr="0" compatLnSpc="1">
              <a:prstTxWarp prst="textNoShape">
                <a:avLst/>
              </a:prstTxWarp>
            </a:bodyPr>
            <a:lstStyle/>
            <a:p>
              <a:endParaRPr lang="en-US" dirty="0"/>
            </a:p>
          </p:txBody>
        </p:sp>
        <p:sp>
          <p:nvSpPr>
            <p:cNvPr id="277" name="Finland">
              <a:extLst>
                <a:ext uri="{FF2B5EF4-FFF2-40B4-BE49-F238E27FC236}">
                  <a16:creationId xmlns:a16="http://schemas.microsoft.com/office/drawing/2014/main" id="{12333A2A-2E9A-4209-8F3A-14EF646729E9}"/>
                </a:ext>
              </a:extLst>
            </p:cNvPr>
            <p:cNvSpPr>
              <a:spLocks/>
            </p:cNvSpPr>
            <p:nvPr/>
          </p:nvSpPr>
          <p:spPr bwMode="gray">
            <a:xfrm>
              <a:off x="6518536" y="2381150"/>
              <a:ext cx="828366" cy="1111352"/>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4" name="Estonia">
              <a:extLst>
                <a:ext uri="{FF2B5EF4-FFF2-40B4-BE49-F238E27FC236}">
                  <a16:creationId xmlns:a16="http://schemas.microsoft.com/office/drawing/2014/main" id="{5EE45B5F-A0E2-49CC-9FC0-5400DA7EF640}"/>
                </a:ext>
              </a:extLst>
            </p:cNvPr>
            <p:cNvSpPr>
              <a:spLocks noEditPoints="1"/>
            </p:cNvSpPr>
            <p:nvPr/>
          </p:nvSpPr>
          <p:spPr bwMode="gray">
            <a:xfrm>
              <a:off x="6674214" y="3518648"/>
              <a:ext cx="466998" cy="248419"/>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6" name="Czech Republic">
              <a:extLst>
                <a:ext uri="{FF2B5EF4-FFF2-40B4-BE49-F238E27FC236}">
                  <a16:creationId xmlns:a16="http://schemas.microsoft.com/office/drawing/2014/main" id="{F0ECB687-FBBF-4F01-BC66-139B12E7115D}"/>
                </a:ext>
              </a:extLst>
            </p:cNvPr>
            <p:cNvSpPr>
              <a:spLocks/>
            </p:cNvSpPr>
            <p:nvPr/>
          </p:nvSpPr>
          <p:spPr bwMode="gray">
            <a:xfrm>
              <a:off x="5957029" y="4518870"/>
              <a:ext cx="456302" cy="257673"/>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9" name="Cyprus">
              <a:extLst>
                <a:ext uri="{FF2B5EF4-FFF2-40B4-BE49-F238E27FC236}">
                  <a16:creationId xmlns:a16="http://schemas.microsoft.com/office/drawing/2014/main" id="{A479E9F4-B0F8-4C84-9496-CE7E07E301B0}"/>
                </a:ext>
              </a:extLst>
            </p:cNvPr>
            <p:cNvSpPr>
              <a:spLocks/>
            </p:cNvSpPr>
            <p:nvPr/>
          </p:nvSpPr>
          <p:spPr bwMode="gray">
            <a:xfrm>
              <a:off x="7736079" y="6401625"/>
              <a:ext cx="189022" cy="137288"/>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9" name="Croatia">
              <a:extLst>
                <a:ext uri="{FF2B5EF4-FFF2-40B4-BE49-F238E27FC236}">
                  <a16:creationId xmlns:a16="http://schemas.microsoft.com/office/drawing/2014/main" id="{A84D724B-705F-42B4-BA6B-C4B9963B65ED}"/>
                </a:ext>
              </a:extLst>
            </p:cNvPr>
            <p:cNvSpPr>
              <a:spLocks/>
            </p:cNvSpPr>
            <p:nvPr/>
          </p:nvSpPr>
          <p:spPr bwMode="gray">
            <a:xfrm>
              <a:off x="6090459" y="5068011"/>
              <a:ext cx="478120" cy="424929"/>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7" name="Corsica">
              <a:extLst>
                <a:ext uri="{FF2B5EF4-FFF2-40B4-BE49-F238E27FC236}">
                  <a16:creationId xmlns:a16="http://schemas.microsoft.com/office/drawing/2014/main" id="{DAB7FB22-3292-4D9C-8F16-61F7B521EC34}"/>
                </a:ext>
              </a:extLst>
            </p:cNvPr>
            <p:cNvSpPr>
              <a:spLocks/>
            </p:cNvSpPr>
            <p:nvPr/>
          </p:nvSpPr>
          <p:spPr bwMode="gray">
            <a:xfrm>
              <a:off x="5662404" y="5481602"/>
              <a:ext cx="88930" cy="209279"/>
            </a:xfrm>
            <a:custGeom>
              <a:avLst/>
              <a:gdLst>
                <a:gd name="T0" fmla="*/ 8 w 8"/>
                <a:gd name="T1" fmla="*/ 4 h 16"/>
                <a:gd name="T2" fmla="*/ 7 w 8"/>
                <a:gd name="T3" fmla="*/ 4 h 16"/>
                <a:gd name="T4" fmla="*/ 7 w 8"/>
                <a:gd name="T5" fmla="*/ 1 h 16"/>
                <a:gd name="T6" fmla="*/ 5 w 8"/>
                <a:gd name="T7" fmla="*/ 3 h 16"/>
                <a:gd name="T8" fmla="*/ 1 w 8"/>
                <a:gd name="T9" fmla="*/ 8 h 16"/>
                <a:gd name="T10" fmla="*/ 3 w 8"/>
                <a:gd name="T11" fmla="*/ 12 h 16"/>
                <a:gd name="T12" fmla="*/ 2 w 8"/>
                <a:gd name="T13" fmla="*/ 15 h 16"/>
                <a:gd name="T14" fmla="*/ 5 w 8"/>
                <a:gd name="T15" fmla="*/ 16 h 16"/>
                <a:gd name="T16" fmla="*/ 7 w 8"/>
                <a:gd name="T17" fmla="*/ 13 h 16"/>
                <a:gd name="T18" fmla="*/ 7 w 8"/>
                <a:gd name="T19" fmla="*/ 11 h 16"/>
                <a:gd name="T20" fmla="*/ 8 w 8"/>
                <a:gd name="T21" fmla="*/ 10 h 16"/>
                <a:gd name="T22" fmla="*/ 8 w 8"/>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8" y="4"/>
                  </a:moveTo>
                  <a:cubicBezTo>
                    <a:pt x="7" y="4"/>
                    <a:pt x="7" y="4"/>
                    <a:pt x="7" y="4"/>
                  </a:cubicBezTo>
                  <a:cubicBezTo>
                    <a:pt x="7" y="4"/>
                    <a:pt x="8" y="3"/>
                    <a:pt x="7" y="1"/>
                  </a:cubicBezTo>
                  <a:cubicBezTo>
                    <a:pt x="7" y="0"/>
                    <a:pt x="5" y="3"/>
                    <a:pt x="5" y="3"/>
                  </a:cubicBezTo>
                  <a:cubicBezTo>
                    <a:pt x="5" y="3"/>
                    <a:pt x="0" y="6"/>
                    <a:pt x="1" y="8"/>
                  </a:cubicBezTo>
                  <a:cubicBezTo>
                    <a:pt x="1" y="11"/>
                    <a:pt x="3" y="12"/>
                    <a:pt x="3" y="12"/>
                  </a:cubicBezTo>
                  <a:cubicBezTo>
                    <a:pt x="3" y="12"/>
                    <a:pt x="1" y="14"/>
                    <a:pt x="2" y="15"/>
                  </a:cubicBezTo>
                  <a:cubicBezTo>
                    <a:pt x="4" y="16"/>
                    <a:pt x="5" y="16"/>
                    <a:pt x="5" y="16"/>
                  </a:cubicBezTo>
                  <a:cubicBezTo>
                    <a:pt x="5" y="16"/>
                    <a:pt x="7" y="15"/>
                    <a:pt x="7" y="13"/>
                  </a:cubicBezTo>
                  <a:cubicBezTo>
                    <a:pt x="7" y="11"/>
                    <a:pt x="7" y="11"/>
                    <a:pt x="7" y="11"/>
                  </a:cubicBezTo>
                  <a:cubicBezTo>
                    <a:pt x="8" y="10"/>
                    <a:pt x="8" y="10"/>
                    <a:pt x="8" y="10"/>
                  </a:cubicBezTo>
                  <a:cubicBezTo>
                    <a:pt x="8" y="4"/>
                    <a:pt x="8" y="4"/>
                    <a:pt x="8" y="4"/>
                  </a:cubicBezTo>
                  <a:close/>
                </a:path>
              </a:pathLst>
            </a:custGeom>
            <a:solidFill>
              <a:schemeClr val="accent6"/>
            </a:solidFill>
            <a:ln w="0">
              <a:solidFill>
                <a:schemeClr val="bg1"/>
              </a:solidFill>
              <a:round/>
              <a:headEnd/>
              <a:tailEnd/>
            </a:ln>
          </p:spPr>
          <p:txBody>
            <a:bodyPr vert="horz" wrap="square" lIns="91419" tIns="45709" rIns="91419" bIns="45709" numCol="1" anchor="t" anchorCtr="0" compatLnSpc="1">
              <a:prstTxWarp prst="textNoShape">
                <a:avLst/>
              </a:prstTxWarp>
            </a:bodyPr>
            <a:lstStyle/>
            <a:p>
              <a:endParaRPr lang="en-US" dirty="0"/>
            </a:p>
          </p:txBody>
        </p:sp>
        <p:sp>
          <p:nvSpPr>
            <p:cNvPr id="253" name="Bulgaria">
              <a:extLst>
                <a:ext uri="{FF2B5EF4-FFF2-40B4-BE49-F238E27FC236}">
                  <a16:creationId xmlns:a16="http://schemas.microsoft.com/office/drawing/2014/main" id="{013AA442-551A-4195-B034-7B7BB4655BA9}"/>
                </a:ext>
              </a:extLst>
            </p:cNvPr>
            <p:cNvSpPr>
              <a:spLocks/>
            </p:cNvSpPr>
            <p:nvPr/>
          </p:nvSpPr>
          <p:spPr bwMode="gray">
            <a:xfrm>
              <a:off x="6829874" y="5349113"/>
              <a:ext cx="522595" cy="359558"/>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1" name="Belgium">
              <a:extLst>
                <a:ext uri="{FF2B5EF4-FFF2-40B4-BE49-F238E27FC236}">
                  <a16:creationId xmlns:a16="http://schemas.microsoft.com/office/drawing/2014/main" id="{983FB814-D3B9-4D74-8CE7-8D7BB871A1E1}"/>
                </a:ext>
              </a:extLst>
            </p:cNvPr>
            <p:cNvSpPr>
              <a:spLocks/>
            </p:cNvSpPr>
            <p:nvPr/>
          </p:nvSpPr>
          <p:spPr bwMode="gray">
            <a:xfrm>
              <a:off x="5206493" y="4473107"/>
              <a:ext cx="294655" cy="235346"/>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5" name="Belarus">
              <a:extLst>
                <a:ext uri="{FF2B5EF4-FFF2-40B4-BE49-F238E27FC236}">
                  <a16:creationId xmlns:a16="http://schemas.microsoft.com/office/drawing/2014/main" id="{74E98B9B-0D7A-4853-B85D-B846147AB6C1}"/>
                </a:ext>
              </a:extLst>
            </p:cNvPr>
            <p:cNvSpPr>
              <a:spLocks/>
            </p:cNvSpPr>
            <p:nvPr/>
          </p:nvSpPr>
          <p:spPr bwMode="gray">
            <a:xfrm>
              <a:off x="6829874" y="3923966"/>
              <a:ext cx="750533" cy="575285"/>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8" name="Bosnia and Herzegovina">
              <a:extLst>
                <a:ext uri="{FF2B5EF4-FFF2-40B4-BE49-F238E27FC236}">
                  <a16:creationId xmlns:a16="http://schemas.microsoft.com/office/drawing/2014/main" id="{B378ADF7-7BC9-4B3A-BB4B-E4F72FD62994}"/>
                </a:ext>
              </a:extLst>
            </p:cNvPr>
            <p:cNvSpPr>
              <a:spLocks/>
            </p:cNvSpPr>
            <p:nvPr/>
          </p:nvSpPr>
          <p:spPr bwMode="gray">
            <a:xfrm>
              <a:off x="6251684" y="5218367"/>
              <a:ext cx="339130" cy="353015"/>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9" name="Austria">
              <a:extLst>
                <a:ext uri="{FF2B5EF4-FFF2-40B4-BE49-F238E27FC236}">
                  <a16:creationId xmlns:a16="http://schemas.microsoft.com/office/drawing/2014/main" id="{E5231C56-5A08-45D4-BDA2-A99AC72DFBA6}"/>
                </a:ext>
              </a:extLst>
            </p:cNvPr>
            <p:cNvSpPr>
              <a:spLocks/>
            </p:cNvSpPr>
            <p:nvPr/>
          </p:nvSpPr>
          <p:spPr bwMode="gray">
            <a:xfrm>
              <a:off x="5756887" y="4760751"/>
              <a:ext cx="600428" cy="320332"/>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3" name="Andorra">
              <a:extLst>
                <a:ext uri="{FF2B5EF4-FFF2-40B4-BE49-F238E27FC236}">
                  <a16:creationId xmlns:a16="http://schemas.microsoft.com/office/drawing/2014/main" id="{D26CE21F-5087-4F8A-884F-D9FAB48018FE}"/>
                </a:ext>
              </a:extLst>
            </p:cNvPr>
            <p:cNvSpPr>
              <a:spLocks/>
            </p:cNvSpPr>
            <p:nvPr/>
          </p:nvSpPr>
          <p:spPr bwMode="gray">
            <a:xfrm>
              <a:off x="5061946" y="5538699"/>
              <a:ext cx="38916" cy="26149"/>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2" name="Albania">
              <a:extLst>
                <a:ext uri="{FF2B5EF4-FFF2-40B4-BE49-F238E27FC236}">
                  <a16:creationId xmlns:a16="http://schemas.microsoft.com/office/drawing/2014/main" id="{A730735C-FA22-4366-91F0-2E0582BDC473}"/>
                </a:ext>
              </a:extLst>
            </p:cNvPr>
            <p:cNvSpPr>
              <a:spLocks/>
            </p:cNvSpPr>
            <p:nvPr/>
          </p:nvSpPr>
          <p:spPr bwMode="gray">
            <a:xfrm>
              <a:off x="6551898" y="5538699"/>
              <a:ext cx="194583" cy="379165"/>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chemeClr val="accent6"/>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
        <p:nvSpPr>
          <p:cNvPr id="48" name="MIO_TEXTBOX_BODY">
            <a:extLst>
              <a:ext uri="{FF2B5EF4-FFF2-40B4-BE49-F238E27FC236}">
                <a16:creationId xmlns:a16="http://schemas.microsoft.com/office/drawing/2014/main" id="{B1F9B06A-C647-4091-9E77-D85587B7731E}"/>
              </a:ext>
            </a:extLst>
          </p:cNvPr>
          <p:cNvSpPr txBox="1"/>
          <p:nvPr/>
        </p:nvSpPr>
        <p:spPr>
          <a:xfrm>
            <a:off x="458399" y="1832183"/>
            <a:ext cx="3499090" cy="4610017"/>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a:t>
            </a:r>
          </a:p>
          <a:p>
            <a:pPr marL="0" indent="0">
              <a:buSzPct val="100000"/>
              <a:buNone/>
            </a:pPr>
            <a:r>
              <a:rPr lang="en-US" dirty="0"/>
              <a:t>Lorem ipsum dolor sit amet, consectetuer adipiscing elit. Aenean commodo ligula eget dolor. Aenean massa. </a:t>
            </a:r>
          </a:p>
        </p:txBody>
      </p:sp>
      <p:sp>
        <p:nvSpPr>
          <p:cNvPr id="49" name="MIO_TEXTBOX_HEADER">
            <a:extLst>
              <a:ext uri="{FF2B5EF4-FFF2-40B4-BE49-F238E27FC236}">
                <a16:creationId xmlns:a16="http://schemas.microsoft.com/office/drawing/2014/main" id="{802B170C-CCC7-4F93-9068-007858E5A442}"/>
              </a:ext>
            </a:extLst>
          </p:cNvPr>
          <p:cNvSpPr txBox="1"/>
          <p:nvPr/>
        </p:nvSpPr>
        <p:spPr>
          <a:xfrm>
            <a:off x="458400" y="1387800"/>
            <a:ext cx="3499090" cy="336068"/>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181387297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ermany">
            <a:extLst>
              <a:ext uri="{FF2B5EF4-FFF2-40B4-BE49-F238E27FC236}">
                <a16:creationId xmlns:a16="http://schemas.microsoft.com/office/drawing/2014/main" id="{D307B383-4248-4A23-B5D2-E3B883B1682B}"/>
              </a:ext>
            </a:extLst>
          </p:cNvPr>
          <p:cNvGrpSpPr>
            <a:grpSpLocks noChangeAspect="1"/>
          </p:cNvGrpSpPr>
          <p:nvPr>
            <p:custDataLst>
              <p:tags r:id="rId2"/>
            </p:custDataLst>
          </p:nvPr>
        </p:nvGrpSpPr>
        <p:grpSpPr>
          <a:xfrm>
            <a:off x="5470222" y="360001"/>
            <a:ext cx="4151468" cy="6137997"/>
            <a:chOff x="3142034" y="1553368"/>
            <a:chExt cx="3028950" cy="4478339"/>
          </a:xfrm>
          <a:solidFill>
            <a:schemeClr val="bg1">
              <a:lumMod val="85000"/>
            </a:schemeClr>
          </a:solidFill>
        </p:grpSpPr>
        <p:sp>
          <p:nvSpPr>
            <p:cNvPr id="58" name="Thuringia">
              <a:extLst>
                <a:ext uri="{FF2B5EF4-FFF2-40B4-BE49-F238E27FC236}">
                  <a16:creationId xmlns:a16="http://schemas.microsoft.com/office/drawing/2014/main" id="{5AD56BA9-28DB-4C17-9200-4481F3530E5E}"/>
                </a:ext>
              </a:extLst>
            </p:cNvPr>
            <p:cNvSpPr>
              <a:spLocks/>
            </p:cNvSpPr>
            <p:nvPr/>
          </p:nvSpPr>
          <p:spPr bwMode="auto">
            <a:xfrm>
              <a:off x="4469672" y="3485356"/>
              <a:ext cx="914400" cy="857250"/>
            </a:xfrm>
            <a:custGeom>
              <a:avLst/>
              <a:gdLst>
                <a:gd name="T0" fmla="*/ 1112823142 w 658"/>
                <a:gd name="T1" fmla="*/ 425950627 h 568"/>
                <a:gd name="T2" fmla="*/ 1176284748 w 658"/>
                <a:gd name="T3" fmla="*/ 471507106 h 568"/>
                <a:gd name="T4" fmla="*/ 1176284748 w 658"/>
                <a:gd name="T5" fmla="*/ 521619988 h 568"/>
                <a:gd name="T6" fmla="*/ 1083359578 w 658"/>
                <a:gd name="T7" fmla="*/ 678787954 h 568"/>
                <a:gd name="T8" fmla="*/ 1006300561 w 658"/>
                <a:gd name="T9" fmla="*/ 738012132 h 568"/>
                <a:gd name="T10" fmla="*/ 974571264 w 658"/>
                <a:gd name="T11" fmla="*/ 788123504 h 568"/>
                <a:gd name="T12" fmla="*/ 911109657 w 658"/>
                <a:gd name="T13" fmla="*/ 835957618 h 568"/>
                <a:gd name="T14" fmla="*/ 865781444 w 658"/>
                <a:gd name="T15" fmla="*/ 899736689 h 568"/>
                <a:gd name="T16" fmla="*/ 682199659 w 658"/>
                <a:gd name="T17" fmla="*/ 886070500 h 568"/>
                <a:gd name="T18" fmla="*/ 602873404 w 658"/>
                <a:gd name="T19" fmla="*/ 865568952 h 568"/>
                <a:gd name="T20" fmla="*/ 616472319 w 658"/>
                <a:gd name="T21" fmla="*/ 993127094 h 568"/>
                <a:gd name="T22" fmla="*/ 557545190 w 658"/>
                <a:gd name="T23" fmla="*/ 993127094 h 568"/>
                <a:gd name="T24" fmla="*/ 509949738 w 658"/>
                <a:gd name="T25" fmla="*/ 945293168 h 568"/>
                <a:gd name="T26" fmla="*/ 417026073 w 658"/>
                <a:gd name="T27" fmla="*/ 931625470 h 568"/>
                <a:gd name="T28" fmla="*/ 353564373 w 658"/>
                <a:gd name="T29" fmla="*/ 963515760 h 568"/>
                <a:gd name="T30" fmla="*/ 432890722 w 658"/>
                <a:gd name="T31" fmla="*/ 1025015875 h 568"/>
                <a:gd name="T32" fmla="*/ 353564373 w 658"/>
                <a:gd name="T33" fmla="*/ 1056906165 h 568"/>
                <a:gd name="T34" fmla="*/ 294637244 w 658"/>
                <a:gd name="T35" fmla="*/ 963515760 h 568"/>
                <a:gd name="T36" fmla="*/ 201713579 w 658"/>
                <a:gd name="T37" fmla="*/ 886070500 h 568"/>
                <a:gd name="T38" fmla="*/ 106522628 w 658"/>
                <a:gd name="T39" fmla="*/ 806346284 h 568"/>
                <a:gd name="T40" fmla="*/ 77059040 w 658"/>
                <a:gd name="T41" fmla="*/ 758512170 h 568"/>
                <a:gd name="T42" fmla="*/ 18131893 w 658"/>
                <a:gd name="T43" fmla="*/ 758512170 h 568"/>
                <a:gd name="T44" fmla="*/ 29463576 w 658"/>
                <a:gd name="T45" fmla="*/ 630954028 h 568"/>
                <a:gd name="T46" fmla="*/ 29463576 w 658"/>
                <a:gd name="T47" fmla="*/ 551231322 h 568"/>
                <a:gd name="T48" fmla="*/ 124654515 w 658"/>
                <a:gd name="T49" fmla="*/ 489729698 h 568"/>
                <a:gd name="T50" fmla="*/ 124654515 w 658"/>
                <a:gd name="T51" fmla="*/ 410006991 h 568"/>
                <a:gd name="T52" fmla="*/ 138253431 w 658"/>
                <a:gd name="T53" fmla="*/ 346227826 h 568"/>
                <a:gd name="T54" fmla="*/ 77059040 w 658"/>
                <a:gd name="T55" fmla="*/ 314339045 h 568"/>
                <a:gd name="T56" fmla="*/ 61194391 w 658"/>
                <a:gd name="T57" fmla="*/ 205003496 h 568"/>
                <a:gd name="T58" fmla="*/ 201713579 w 658"/>
                <a:gd name="T59" fmla="*/ 125279233 h 568"/>
                <a:gd name="T60" fmla="*/ 278772595 w 658"/>
                <a:gd name="T61" fmla="*/ 95667875 h 568"/>
                <a:gd name="T62" fmla="*/ 337699724 w 658"/>
                <a:gd name="T63" fmla="*/ 61501648 h 568"/>
                <a:gd name="T64" fmla="*/ 387562415 w 658"/>
                <a:gd name="T65" fmla="*/ 18222598 h 568"/>
                <a:gd name="T66" fmla="*/ 432890722 w 658"/>
                <a:gd name="T67" fmla="*/ 77445283 h 568"/>
                <a:gd name="T68" fmla="*/ 478218935 w 658"/>
                <a:gd name="T69" fmla="*/ 154892076 h 568"/>
                <a:gd name="T70" fmla="*/ 541680542 w 658"/>
                <a:gd name="T71" fmla="*/ 205003496 h 568"/>
                <a:gd name="T72" fmla="*/ 584743022 w 658"/>
                <a:gd name="T73" fmla="*/ 268782566 h 568"/>
                <a:gd name="T74" fmla="*/ 557545190 w 658"/>
                <a:gd name="T75" fmla="*/ 346227826 h 568"/>
                <a:gd name="T76" fmla="*/ 634604207 w 658"/>
                <a:gd name="T77" fmla="*/ 375839160 h 568"/>
                <a:gd name="T78" fmla="*/ 727527872 w 658"/>
                <a:gd name="T79" fmla="*/ 410006991 h 568"/>
                <a:gd name="T80" fmla="*/ 849916795 w 658"/>
                <a:gd name="T81" fmla="*/ 439618325 h 568"/>
                <a:gd name="T82" fmla="*/ 911109657 w 658"/>
                <a:gd name="T83" fmla="*/ 471507106 h 568"/>
                <a:gd name="T84" fmla="*/ 1019899477 w 658"/>
                <a:gd name="T85" fmla="*/ 489729698 h 568"/>
                <a:gd name="T86" fmla="*/ 1035764126 w 658"/>
                <a:gd name="T87" fmla="*/ 425950627 h 5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8"/>
                <a:gd name="T133" fmla="*/ 0 h 568"/>
                <a:gd name="T134" fmla="*/ 658 w 658"/>
                <a:gd name="T135" fmla="*/ 568 h 5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8" h="568">
                  <a:moveTo>
                    <a:pt x="590" y="220"/>
                  </a:moveTo>
                  <a:lnTo>
                    <a:pt x="590" y="229"/>
                  </a:lnTo>
                  <a:lnTo>
                    <a:pt x="607" y="229"/>
                  </a:lnTo>
                  <a:lnTo>
                    <a:pt x="624" y="237"/>
                  </a:lnTo>
                  <a:lnTo>
                    <a:pt x="624" y="254"/>
                  </a:lnTo>
                  <a:lnTo>
                    <a:pt x="641" y="254"/>
                  </a:lnTo>
                  <a:lnTo>
                    <a:pt x="649" y="263"/>
                  </a:lnTo>
                  <a:lnTo>
                    <a:pt x="658" y="280"/>
                  </a:lnTo>
                  <a:lnTo>
                    <a:pt x="641" y="280"/>
                  </a:lnTo>
                  <a:lnTo>
                    <a:pt x="607" y="322"/>
                  </a:lnTo>
                  <a:lnTo>
                    <a:pt x="582" y="356"/>
                  </a:lnTo>
                  <a:lnTo>
                    <a:pt x="590" y="364"/>
                  </a:lnTo>
                  <a:lnTo>
                    <a:pt x="582" y="381"/>
                  </a:lnTo>
                  <a:lnTo>
                    <a:pt x="557" y="390"/>
                  </a:lnTo>
                  <a:lnTo>
                    <a:pt x="548" y="398"/>
                  </a:lnTo>
                  <a:lnTo>
                    <a:pt x="540" y="415"/>
                  </a:lnTo>
                  <a:lnTo>
                    <a:pt x="540" y="424"/>
                  </a:lnTo>
                  <a:lnTo>
                    <a:pt x="531" y="424"/>
                  </a:lnTo>
                  <a:lnTo>
                    <a:pt x="514" y="398"/>
                  </a:lnTo>
                  <a:lnTo>
                    <a:pt x="497" y="415"/>
                  </a:lnTo>
                  <a:lnTo>
                    <a:pt x="497" y="449"/>
                  </a:lnTo>
                  <a:lnTo>
                    <a:pt x="497" y="483"/>
                  </a:lnTo>
                  <a:lnTo>
                    <a:pt x="472" y="492"/>
                  </a:lnTo>
                  <a:lnTo>
                    <a:pt x="472" y="483"/>
                  </a:lnTo>
                  <a:lnTo>
                    <a:pt x="430" y="492"/>
                  </a:lnTo>
                  <a:lnTo>
                    <a:pt x="396" y="492"/>
                  </a:lnTo>
                  <a:lnTo>
                    <a:pt x="371" y="475"/>
                  </a:lnTo>
                  <a:lnTo>
                    <a:pt x="371" y="449"/>
                  </a:lnTo>
                  <a:lnTo>
                    <a:pt x="363" y="449"/>
                  </a:lnTo>
                  <a:lnTo>
                    <a:pt x="329" y="466"/>
                  </a:lnTo>
                  <a:lnTo>
                    <a:pt x="337" y="475"/>
                  </a:lnTo>
                  <a:lnTo>
                    <a:pt x="337" y="509"/>
                  </a:lnTo>
                  <a:lnTo>
                    <a:pt x="337" y="534"/>
                  </a:lnTo>
                  <a:lnTo>
                    <a:pt x="329" y="543"/>
                  </a:lnTo>
                  <a:lnTo>
                    <a:pt x="320" y="543"/>
                  </a:lnTo>
                  <a:lnTo>
                    <a:pt x="304" y="534"/>
                  </a:lnTo>
                  <a:lnTo>
                    <a:pt x="304" y="526"/>
                  </a:lnTo>
                  <a:lnTo>
                    <a:pt x="304" y="517"/>
                  </a:lnTo>
                  <a:lnTo>
                    <a:pt x="278" y="509"/>
                  </a:lnTo>
                  <a:lnTo>
                    <a:pt x="261" y="517"/>
                  </a:lnTo>
                  <a:lnTo>
                    <a:pt x="261" y="500"/>
                  </a:lnTo>
                  <a:lnTo>
                    <a:pt x="228" y="500"/>
                  </a:lnTo>
                  <a:lnTo>
                    <a:pt x="211" y="509"/>
                  </a:lnTo>
                  <a:lnTo>
                    <a:pt x="202" y="509"/>
                  </a:lnTo>
                  <a:lnTo>
                    <a:pt x="194" y="517"/>
                  </a:lnTo>
                  <a:lnTo>
                    <a:pt x="202" y="526"/>
                  </a:lnTo>
                  <a:lnTo>
                    <a:pt x="236" y="543"/>
                  </a:lnTo>
                  <a:lnTo>
                    <a:pt x="236" y="551"/>
                  </a:lnTo>
                  <a:lnTo>
                    <a:pt x="211" y="560"/>
                  </a:lnTo>
                  <a:lnTo>
                    <a:pt x="202" y="568"/>
                  </a:lnTo>
                  <a:lnTo>
                    <a:pt x="194" y="568"/>
                  </a:lnTo>
                  <a:lnTo>
                    <a:pt x="169" y="551"/>
                  </a:lnTo>
                  <a:lnTo>
                    <a:pt x="169" y="534"/>
                  </a:lnTo>
                  <a:lnTo>
                    <a:pt x="160" y="517"/>
                  </a:lnTo>
                  <a:lnTo>
                    <a:pt x="143" y="500"/>
                  </a:lnTo>
                  <a:lnTo>
                    <a:pt x="126" y="492"/>
                  </a:lnTo>
                  <a:lnTo>
                    <a:pt x="110" y="475"/>
                  </a:lnTo>
                  <a:lnTo>
                    <a:pt x="76" y="441"/>
                  </a:lnTo>
                  <a:lnTo>
                    <a:pt x="67" y="441"/>
                  </a:lnTo>
                  <a:lnTo>
                    <a:pt x="59" y="432"/>
                  </a:lnTo>
                  <a:lnTo>
                    <a:pt x="42" y="449"/>
                  </a:lnTo>
                  <a:lnTo>
                    <a:pt x="42" y="432"/>
                  </a:lnTo>
                  <a:lnTo>
                    <a:pt x="42" y="407"/>
                  </a:lnTo>
                  <a:lnTo>
                    <a:pt x="42" y="398"/>
                  </a:lnTo>
                  <a:lnTo>
                    <a:pt x="25" y="398"/>
                  </a:lnTo>
                  <a:lnTo>
                    <a:pt x="8" y="407"/>
                  </a:lnTo>
                  <a:lnTo>
                    <a:pt x="0" y="407"/>
                  </a:lnTo>
                  <a:lnTo>
                    <a:pt x="8" y="381"/>
                  </a:lnTo>
                  <a:lnTo>
                    <a:pt x="17" y="339"/>
                  </a:lnTo>
                  <a:lnTo>
                    <a:pt x="42" y="322"/>
                  </a:lnTo>
                  <a:lnTo>
                    <a:pt x="42" y="314"/>
                  </a:lnTo>
                  <a:lnTo>
                    <a:pt x="17" y="297"/>
                  </a:lnTo>
                  <a:lnTo>
                    <a:pt x="42" y="280"/>
                  </a:lnTo>
                  <a:lnTo>
                    <a:pt x="42" y="263"/>
                  </a:lnTo>
                  <a:lnTo>
                    <a:pt x="67" y="263"/>
                  </a:lnTo>
                  <a:lnTo>
                    <a:pt x="76" y="254"/>
                  </a:lnTo>
                  <a:lnTo>
                    <a:pt x="59" y="237"/>
                  </a:lnTo>
                  <a:lnTo>
                    <a:pt x="67" y="220"/>
                  </a:lnTo>
                  <a:lnTo>
                    <a:pt x="76" y="220"/>
                  </a:lnTo>
                  <a:lnTo>
                    <a:pt x="84" y="212"/>
                  </a:lnTo>
                  <a:lnTo>
                    <a:pt x="76" y="186"/>
                  </a:lnTo>
                  <a:lnTo>
                    <a:pt x="59" y="186"/>
                  </a:lnTo>
                  <a:lnTo>
                    <a:pt x="42" y="178"/>
                  </a:lnTo>
                  <a:lnTo>
                    <a:pt x="42" y="169"/>
                  </a:lnTo>
                  <a:lnTo>
                    <a:pt x="17" y="152"/>
                  </a:lnTo>
                  <a:lnTo>
                    <a:pt x="0" y="127"/>
                  </a:lnTo>
                  <a:lnTo>
                    <a:pt x="34" y="110"/>
                  </a:lnTo>
                  <a:lnTo>
                    <a:pt x="59" y="101"/>
                  </a:lnTo>
                  <a:lnTo>
                    <a:pt x="101" y="76"/>
                  </a:lnTo>
                  <a:lnTo>
                    <a:pt x="110" y="67"/>
                  </a:lnTo>
                  <a:lnTo>
                    <a:pt x="118" y="50"/>
                  </a:lnTo>
                  <a:lnTo>
                    <a:pt x="126" y="33"/>
                  </a:lnTo>
                  <a:lnTo>
                    <a:pt x="152" y="50"/>
                  </a:lnTo>
                  <a:lnTo>
                    <a:pt x="169" y="42"/>
                  </a:lnTo>
                  <a:lnTo>
                    <a:pt x="185" y="42"/>
                  </a:lnTo>
                  <a:lnTo>
                    <a:pt x="185" y="33"/>
                  </a:lnTo>
                  <a:lnTo>
                    <a:pt x="194" y="16"/>
                  </a:lnTo>
                  <a:lnTo>
                    <a:pt x="185" y="0"/>
                  </a:lnTo>
                  <a:lnTo>
                    <a:pt x="211" y="8"/>
                  </a:lnTo>
                  <a:lnTo>
                    <a:pt x="211" y="16"/>
                  </a:lnTo>
                  <a:lnTo>
                    <a:pt x="228" y="33"/>
                  </a:lnTo>
                  <a:lnTo>
                    <a:pt x="236" y="42"/>
                  </a:lnTo>
                  <a:lnTo>
                    <a:pt x="236" y="50"/>
                  </a:lnTo>
                  <a:lnTo>
                    <a:pt x="244" y="76"/>
                  </a:lnTo>
                  <a:lnTo>
                    <a:pt x="261" y="84"/>
                  </a:lnTo>
                  <a:lnTo>
                    <a:pt x="270" y="93"/>
                  </a:lnTo>
                  <a:lnTo>
                    <a:pt x="287" y="110"/>
                  </a:lnTo>
                  <a:lnTo>
                    <a:pt x="295" y="110"/>
                  </a:lnTo>
                  <a:lnTo>
                    <a:pt x="312" y="118"/>
                  </a:lnTo>
                  <a:lnTo>
                    <a:pt x="320" y="127"/>
                  </a:lnTo>
                  <a:lnTo>
                    <a:pt x="320" y="144"/>
                  </a:lnTo>
                  <a:lnTo>
                    <a:pt x="278" y="152"/>
                  </a:lnTo>
                  <a:lnTo>
                    <a:pt x="295" y="169"/>
                  </a:lnTo>
                  <a:lnTo>
                    <a:pt x="304" y="186"/>
                  </a:lnTo>
                  <a:lnTo>
                    <a:pt x="312" y="212"/>
                  </a:lnTo>
                  <a:lnTo>
                    <a:pt x="320" y="203"/>
                  </a:lnTo>
                  <a:lnTo>
                    <a:pt x="346" y="203"/>
                  </a:lnTo>
                  <a:lnTo>
                    <a:pt x="371" y="203"/>
                  </a:lnTo>
                  <a:lnTo>
                    <a:pt x="371" y="212"/>
                  </a:lnTo>
                  <a:lnTo>
                    <a:pt x="396" y="220"/>
                  </a:lnTo>
                  <a:lnTo>
                    <a:pt x="455" y="229"/>
                  </a:lnTo>
                  <a:lnTo>
                    <a:pt x="464" y="229"/>
                  </a:lnTo>
                  <a:lnTo>
                    <a:pt x="464" y="237"/>
                  </a:lnTo>
                  <a:lnTo>
                    <a:pt x="472" y="246"/>
                  </a:lnTo>
                  <a:lnTo>
                    <a:pt x="481" y="254"/>
                  </a:lnTo>
                  <a:lnTo>
                    <a:pt x="497" y="254"/>
                  </a:lnTo>
                  <a:lnTo>
                    <a:pt x="514" y="271"/>
                  </a:lnTo>
                  <a:lnTo>
                    <a:pt x="540" y="263"/>
                  </a:lnTo>
                  <a:lnTo>
                    <a:pt x="557" y="263"/>
                  </a:lnTo>
                  <a:lnTo>
                    <a:pt x="565" y="254"/>
                  </a:lnTo>
                  <a:lnTo>
                    <a:pt x="565" y="237"/>
                  </a:lnTo>
                  <a:lnTo>
                    <a:pt x="565" y="229"/>
                  </a:lnTo>
                  <a:lnTo>
                    <a:pt x="590" y="220"/>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36" name="Schleswig-Holstein">
              <a:extLst>
                <a:ext uri="{FF2B5EF4-FFF2-40B4-BE49-F238E27FC236}">
                  <a16:creationId xmlns:a16="http://schemas.microsoft.com/office/drawing/2014/main" id="{F0338B1E-AEAF-4699-9B65-3099E0AE4C3D}"/>
                </a:ext>
              </a:extLst>
            </p:cNvPr>
            <p:cNvSpPr>
              <a:spLocks/>
            </p:cNvSpPr>
            <p:nvPr/>
          </p:nvSpPr>
          <p:spPr bwMode="auto">
            <a:xfrm>
              <a:off x="3964115" y="1553368"/>
              <a:ext cx="880696" cy="971550"/>
            </a:xfrm>
            <a:custGeom>
              <a:avLst/>
              <a:gdLst>
                <a:gd name="T0" fmla="*/ 279430205 w 633"/>
                <a:gd name="T1" fmla="*/ 796375844 h 645"/>
                <a:gd name="T2" fmla="*/ 233994231 w 633"/>
                <a:gd name="T3" fmla="*/ 698813998 h 645"/>
                <a:gd name="T4" fmla="*/ 297604595 w 633"/>
                <a:gd name="T5" fmla="*/ 698813998 h 645"/>
                <a:gd name="T6" fmla="*/ 279430205 w 633"/>
                <a:gd name="T7" fmla="*/ 623941412 h 645"/>
                <a:gd name="T8" fmla="*/ 218092770 w 633"/>
                <a:gd name="T9" fmla="*/ 610327667 h 645"/>
                <a:gd name="T10" fmla="*/ 233994231 w 633"/>
                <a:gd name="T11" fmla="*/ 560412610 h 645"/>
                <a:gd name="T12" fmla="*/ 233994231 w 633"/>
                <a:gd name="T13" fmla="*/ 528648209 h 645"/>
                <a:gd name="T14" fmla="*/ 188558210 w 633"/>
                <a:gd name="T15" fmla="*/ 528648209 h 645"/>
                <a:gd name="T16" fmla="*/ 140850813 w 633"/>
                <a:gd name="T17" fmla="*/ 499152264 h 645"/>
                <a:gd name="T18" fmla="*/ 140850813 w 633"/>
                <a:gd name="T19" fmla="*/ 451507169 h 645"/>
                <a:gd name="T20" fmla="*/ 249897199 w 633"/>
                <a:gd name="T21" fmla="*/ 451507169 h 645"/>
                <a:gd name="T22" fmla="*/ 297604595 w 633"/>
                <a:gd name="T23" fmla="*/ 376632983 h 645"/>
                <a:gd name="T24" fmla="*/ 156753781 w 633"/>
                <a:gd name="T25" fmla="*/ 140669890 h 645"/>
                <a:gd name="T26" fmla="*/ 95414816 w 633"/>
                <a:gd name="T27" fmla="*/ 127057651 h 645"/>
                <a:gd name="T28" fmla="*/ 61338966 w 633"/>
                <a:gd name="T29" fmla="*/ 127057651 h 645"/>
                <a:gd name="T30" fmla="*/ 20445817 w 633"/>
                <a:gd name="T31" fmla="*/ 127057651 h 645"/>
                <a:gd name="T32" fmla="*/ 20445817 w 633"/>
                <a:gd name="T33" fmla="*/ 170165835 h 645"/>
                <a:gd name="T34" fmla="*/ 0 w 633"/>
                <a:gd name="T35" fmla="*/ 140669890 h 645"/>
                <a:gd name="T36" fmla="*/ 29533018 w 633"/>
                <a:gd name="T37" fmla="*/ 77141064 h 645"/>
                <a:gd name="T38" fmla="*/ 61338966 w 633"/>
                <a:gd name="T39" fmla="*/ 0 h 645"/>
                <a:gd name="T40" fmla="*/ 49978842 w 633"/>
                <a:gd name="T41" fmla="*/ 47646613 h 645"/>
                <a:gd name="T42" fmla="*/ 77240426 w 633"/>
                <a:gd name="T43" fmla="*/ 106637033 h 645"/>
                <a:gd name="T44" fmla="*/ 156753781 w 633"/>
                <a:gd name="T45" fmla="*/ 95293227 h 645"/>
                <a:gd name="T46" fmla="*/ 233994231 w 633"/>
                <a:gd name="T47" fmla="*/ 95293227 h 645"/>
                <a:gd name="T48" fmla="*/ 345311991 w 633"/>
                <a:gd name="T49" fmla="*/ 127057651 h 645"/>
                <a:gd name="T50" fmla="*/ 404379605 w 633"/>
                <a:gd name="T51" fmla="*/ 170165835 h 645"/>
                <a:gd name="T52" fmla="*/ 483891430 w 633"/>
                <a:gd name="T53" fmla="*/ 140669890 h 645"/>
                <a:gd name="T54" fmla="*/ 515697365 w 633"/>
                <a:gd name="T55" fmla="*/ 127057651 h 645"/>
                <a:gd name="T56" fmla="*/ 606569314 w 633"/>
                <a:gd name="T57" fmla="*/ 170165835 h 645"/>
                <a:gd name="T58" fmla="*/ 670179677 w 633"/>
                <a:gd name="T59" fmla="*/ 201930284 h 645"/>
                <a:gd name="T60" fmla="*/ 683809716 w 633"/>
                <a:gd name="T61" fmla="*/ 170165835 h 645"/>
                <a:gd name="T62" fmla="*/ 683809716 w 633"/>
                <a:gd name="T63" fmla="*/ 249576885 h 645"/>
                <a:gd name="T64" fmla="*/ 713342722 w 633"/>
                <a:gd name="T65" fmla="*/ 326717926 h 645"/>
                <a:gd name="T66" fmla="*/ 654276710 w 633"/>
                <a:gd name="T67" fmla="*/ 406129022 h 645"/>
                <a:gd name="T68" fmla="*/ 747420080 w 633"/>
                <a:gd name="T69" fmla="*/ 390246728 h 645"/>
                <a:gd name="T70" fmla="*/ 781497437 w 633"/>
                <a:gd name="T71" fmla="*/ 451507169 h 645"/>
                <a:gd name="T72" fmla="*/ 781497437 w 633"/>
                <a:gd name="T73" fmla="*/ 499152264 h 645"/>
                <a:gd name="T74" fmla="*/ 826933600 w 633"/>
                <a:gd name="T75" fmla="*/ 437893423 h 645"/>
                <a:gd name="T76" fmla="*/ 1010948919 w 633"/>
                <a:gd name="T77" fmla="*/ 515034464 h 645"/>
                <a:gd name="T78" fmla="*/ 1090460743 w 633"/>
                <a:gd name="T79" fmla="*/ 467387863 h 645"/>
                <a:gd name="T80" fmla="*/ 1151799685 w 633"/>
                <a:gd name="T81" fmla="*/ 451507169 h 645"/>
                <a:gd name="T82" fmla="*/ 1151799685 w 633"/>
                <a:gd name="T83" fmla="*/ 499152264 h 645"/>
                <a:gd name="T84" fmla="*/ 1135896717 w 633"/>
                <a:gd name="T85" fmla="*/ 610327667 h 645"/>
                <a:gd name="T86" fmla="*/ 1029123308 w 633"/>
                <a:gd name="T87" fmla="*/ 669318052 h 645"/>
                <a:gd name="T88" fmla="*/ 1029123308 w 633"/>
                <a:gd name="T89" fmla="*/ 737385271 h 645"/>
                <a:gd name="T90" fmla="*/ 1074559283 w 633"/>
                <a:gd name="T91" fmla="*/ 746460599 h 645"/>
                <a:gd name="T92" fmla="*/ 1058656315 w 633"/>
                <a:gd name="T93" fmla="*/ 812258045 h 645"/>
                <a:gd name="T94" fmla="*/ 1029123308 w 633"/>
                <a:gd name="T95" fmla="*/ 905281286 h 645"/>
                <a:gd name="T96" fmla="*/ 1106363711 w 633"/>
                <a:gd name="T97" fmla="*/ 1016456690 h 645"/>
                <a:gd name="T98" fmla="*/ 1042753347 w 633"/>
                <a:gd name="T99" fmla="*/ 1077717036 h 645"/>
                <a:gd name="T100" fmla="*/ 981414405 w 633"/>
                <a:gd name="T101" fmla="*/ 1123093676 h 645"/>
                <a:gd name="T102" fmla="*/ 981414405 w 633"/>
                <a:gd name="T103" fmla="*/ 1186622478 h 645"/>
                <a:gd name="T104" fmla="*/ 840563639 w 633"/>
                <a:gd name="T105" fmla="*/ 1138975877 h 645"/>
                <a:gd name="T106" fmla="*/ 811030632 w 633"/>
                <a:gd name="T107" fmla="*/ 1077717036 h 645"/>
                <a:gd name="T108" fmla="*/ 811030632 w 633"/>
                <a:gd name="T109" fmla="*/ 998306034 h 645"/>
                <a:gd name="T110" fmla="*/ 781497437 w 633"/>
                <a:gd name="T111" fmla="*/ 937045687 h 645"/>
                <a:gd name="T112" fmla="*/ 733790041 w 633"/>
                <a:gd name="T113" fmla="*/ 966541633 h 645"/>
                <a:gd name="T114" fmla="*/ 683809716 w 633"/>
                <a:gd name="T115" fmla="*/ 984692289 h 645"/>
                <a:gd name="T116" fmla="*/ 624743703 w 633"/>
                <a:gd name="T117" fmla="*/ 998306034 h 645"/>
                <a:gd name="T118" fmla="*/ 545230372 w 633"/>
                <a:gd name="T119" fmla="*/ 1030070435 h 645"/>
                <a:gd name="T120" fmla="*/ 436184033 w 633"/>
                <a:gd name="T121" fmla="*/ 859904646 h 645"/>
                <a:gd name="T122" fmla="*/ 358943537 w 633"/>
                <a:gd name="T123" fmla="*/ 825871790 h 6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3"/>
                <a:gd name="T187" fmla="*/ 0 h 645"/>
                <a:gd name="T188" fmla="*/ 633 w 633"/>
                <a:gd name="T189" fmla="*/ 645 h 6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3" h="645">
                  <a:moveTo>
                    <a:pt x="177" y="441"/>
                  </a:moveTo>
                  <a:lnTo>
                    <a:pt x="152" y="433"/>
                  </a:lnTo>
                  <a:lnTo>
                    <a:pt x="127" y="399"/>
                  </a:lnTo>
                  <a:lnTo>
                    <a:pt x="127" y="382"/>
                  </a:lnTo>
                  <a:lnTo>
                    <a:pt x="152" y="390"/>
                  </a:lnTo>
                  <a:lnTo>
                    <a:pt x="161" y="382"/>
                  </a:lnTo>
                  <a:lnTo>
                    <a:pt x="161" y="348"/>
                  </a:lnTo>
                  <a:lnTo>
                    <a:pt x="152" y="339"/>
                  </a:lnTo>
                  <a:lnTo>
                    <a:pt x="127" y="348"/>
                  </a:lnTo>
                  <a:lnTo>
                    <a:pt x="118" y="331"/>
                  </a:lnTo>
                  <a:lnTo>
                    <a:pt x="127" y="314"/>
                  </a:lnTo>
                  <a:lnTo>
                    <a:pt x="127" y="305"/>
                  </a:lnTo>
                  <a:lnTo>
                    <a:pt x="144" y="288"/>
                  </a:lnTo>
                  <a:lnTo>
                    <a:pt x="127" y="288"/>
                  </a:lnTo>
                  <a:lnTo>
                    <a:pt x="118" y="288"/>
                  </a:lnTo>
                  <a:lnTo>
                    <a:pt x="102" y="288"/>
                  </a:lnTo>
                  <a:lnTo>
                    <a:pt x="85" y="288"/>
                  </a:lnTo>
                  <a:lnTo>
                    <a:pt x="76" y="271"/>
                  </a:lnTo>
                  <a:lnTo>
                    <a:pt x="93" y="263"/>
                  </a:lnTo>
                  <a:lnTo>
                    <a:pt x="76" y="246"/>
                  </a:lnTo>
                  <a:lnTo>
                    <a:pt x="102" y="246"/>
                  </a:lnTo>
                  <a:lnTo>
                    <a:pt x="135" y="246"/>
                  </a:lnTo>
                  <a:lnTo>
                    <a:pt x="161" y="221"/>
                  </a:lnTo>
                  <a:lnTo>
                    <a:pt x="161" y="204"/>
                  </a:lnTo>
                  <a:lnTo>
                    <a:pt x="102" y="119"/>
                  </a:lnTo>
                  <a:lnTo>
                    <a:pt x="85" y="76"/>
                  </a:lnTo>
                  <a:lnTo>
                    <a:pt x="85" y="68"/>
                  </a:lnTo>
                  <a:lnTo>
                    <a:pt x="51" y="68"/>
                  </a:lnTo>
                  <a:lnTo>
                    <a:pt x="42" y="76"/>
                  </a:lnTo>
                  <a:lnTo>
                    <a:pt x="34" y="68"/>
                  </a:lnTo>
                  <a:lnTo>
                    <a:pt x="26" y="68"/>
                  </a:lnTo>
                  <a:lnTo>
                    <a:pt x="9" y="68"/>
                  </a:lnTo>
                  <a:lnTo>
                    <a:pt x="9" y="85"/>
                  </a:lnTo>
                  <a:lnTo>
                    <a:pt x="9" y="93"/>
                  </a:lnTo>
                  <a:lnTo>
                    <a:pt x="0" y="85"/>
                  </a:lnTo>
                  <a:lnTo>
                    <a:pt x="0" y="76"/>
                  </a:lnTo>
                  <a:lnTo>
                    <a:pt x="9" y="59"/>
                  </a:lnTo>
                  <a:lnTo>
                    <a:pt x="17" y="42"/>
                  </a:lnTo>
                  <a:lnTo>
                    <a:pt x="26" y="8"/>
                  </a:lnTo>
                  <a:lnTo>
                    <a:pt x="34" y="0"/>
                  </a:lnTo>
                  <a:lnTo>
                    <a:pt x="42" y="8"/>
                  </a:lnTo>
                  <a:lnTo>
                    <a:pt x="26" y="25"/>
                  </a:lnTo>
                  <a:lnTo>
                    <a:pt x="26" y="51"/>
                  </a:lnTo>
                  <a:lnTo>
                    <a:pt x="42" y="59"/>
                  </a:lnTo>
                  <a:lnTo>
                    <a:pt x="85" y="59"/>
                  </a:lnTo>
                  <a:lnTo>
                    <a:pt x="85" y="51"/>
                  </a:lnTo>
                  <a:lnTo>
                    <a:pt x="102" y="51"/>
                  </a:lnTo>
                  <a:lnTo>
                    <a:pt x="127" y="51"/>
                  </a:lnTo>
                  <a:lnTo>
                    <a:pt x="152" y="51"/>
                  </a:lnTo>
                  <a:lnTo>
                    <a:pt x="186" y="68"/>
                  </a:lnTo>
                  <a:lnTo>
                    <a:pt x="211" y="76"/>
                  </a:lnTo>
                  <a:lnTo>
                    <a:pt x="220" y="93"/>
                  </a:lnTo>
                  <a:lnTo>
                    <a:pt x="245" y="93"/>
                  </a:lnTo>
                  <a:lnTo>
                    <a:pt x="262" y="76"/>
                  </a:lnTo>
                  <a:lnTo>
                    <a:pt x="270" y="85"/>
                  </a:lnTo>
                  <a:lnTo>
                    <a:pt x="279" y="68"/>
                  </a:lnTo>
                  <a:lnTo>
                    <a:pt x="295" y="76"/>
                  </a:lnTo>
                  <a:lnTo>
                    <a:pt x="329" y="93"/>
                  </a:lnTo>
                  <a:lnTo>
                    <a:pt x="346" y="110"/>
                  </a:lnTo>
                  <a:lnTo>
                    <a:pt x="363" y="110"/>
                  </a:lnTo>
                  <a:lnTo>
                    <a:pt x="363" y="93"/>
                  </a:lnTo>
                  <a:lnTo>
                    <a:pt x="371" y="93"/>
                  </a:lnTo>
                  <a:lnTo>
                    <a:pt x="380" y="136"/>
                  </a:lnTo>
                  <a:lnTo>
                    <a:pt x="371" y="136"/>
                  </a:lnTo>
                  <a:lnTo>
                    <a:pt x="388" y="144"/>
                  </a:lnTo>
                  <a:lnTo>
                    <a:pt x="388" y="178"/>
                  </a:lnTo>
                  <a:lnTo>
                    <a:pt x="380" y="195"/>
                  </a:lnTo>
                  <a:lnTo>
                    <a:pt x="354" y="221"/>
                  </a:lnTo>
                  <a:lnTo>
                    <a:pt x="363" y="229"/>
                  </a:lnTo>
                  <a:lnTo>
                    <a:pt x="405" y="212"/>
                  </a:lnTo>
                  <a:lnTo>
                    <a:pt x="422" y="229"/>
                  </a:lnTo>
                  <a:lnTo>
                    <a:pt x="422" y="246"/>
                  </a:lnTo>
                  <a:lnTo>
                    <a:pt x="414" y="263"/>
                  </a:lnTo>
                  <a:lnTo>
                    <a:pt x="422" y="271"/>
                  </a:lnTo>
                  <a:lnTo>
                    <a:pt x="430" y="246"/>
                  </a:lnTo>
                  <a:lnTo>
                    <a:pt x="447" y="238"/>
                  </a:lnTo>
                  <a:lnTo>
                    <a:pt x="464" y="229"/>
                  </a:lnTo>
                  <a:lnTo>
                    <a:pt x="548" y="280"/>
                  </a:lnTo>
                  <a:lnTo>
                    <a:pt x="565" y="271"/>
                  </a:lnTo>
                  <a:lnTo>
                    <a:pt x="591" y="254"/>
                  </a:lnTo>
                  <a:lnTo>
                    <a:pt x="607" y="254"/>
                  </a:lnTo>
                  <a:lnTo>
                    <a:pt x="624" y="246"/>
                  </a:lnTo>
                  <a:lnTo>
                    <a:pt x="633" y="246"/>
                  </a:lnTo>
                  <a:lnTo>
                    <a:pt x="624" y="271"/>
                  </a:lnTo>
                  <a:lnTo>
                    <a:pt x="624" y="314"/>
                  </a:lnTo>
                  <a:lnTo>
                    <a:pt x="616" y="331"/>
                  </a:lnTo>
                  <a:lnTo>
                    <a:pt x="574" y="365"/>
                  </a:lnTo>
                  <a:lnTo>
                    <a:pt x="557" y="365"/>
                  </a:lnTo>
                  <a:lnTo>
                    <a:pt x="557" y="382"/>
                  </a:lnTo>
                  <a:lnTo>
                    <a:pt x="557" y="399"/>
                  </a:lnTo>
                  <a:lnTo>
                    <a:pt x="582" y="399"/>
                  </a:lnTo>
                  <a:lnTo>
                    <a:pt x="582" y="407"/>
                  </a:lnTo>
                  <a:lnTo>
                    <a:pt x="582" y="424"/>
                  </a:lnTo>
                  <a:lnTo>
                    <a:pt x="574" y="441"/>
                  </a:lnTo>
                  <a:lnTo>
                    <a:pt x="557" y="441"/>
                  </a:lnTo>
                  <a:lnTo>
                    <a:pt x="557" y="492"/>
                  </a:lnTo>
                  <a:lnTo>
                    <a:pt x="599" y="518"/>
                  </a:lnTo>
                  <a:lnTo>
                    <a:pt x="599" y="552"/>
                  </a:lnTo>
                  <a:lnTo>
                    <a:pt x="574" y="569"/>
                  </a:lnTo>
                  <a:lnTo>
                    <a:pt x="565" y="586"/>
                  </a:lnTo>
                  <a:lnTo>
                    <a:pt x="557" y="594"/>
                  </a:lnTo>
                  <a:lnTo>
                    <a:pt x="532" y="611"/>
                  </a:lnTo>
                  <a:lnTo>
                    <a:pt x="532" y="619"/>
                  </a:lnTo>
                  <a:lnTo>
                    <a:pt x="532" y="645"/>
                  </a:lnTo>
                  <a:lnTo>
                    <a:pt x="489" y="636"/>
                  </a:lnTo>
                  <a:lnTo>
                    <a:pt x="456" y="619"/>
                  </a:lnTo>
                  <a:lnTo>
                    <a:pt x="456" y="611"/>
                  </a:lnTo>
                  <a:lnTo>
                    <a:pt x="439" y="586"/>
                  </a:lnTo>
                  <a:lnTo>
                    <a:pt x="422" y="577"/>
                  </a:lnTo>
                  <a:lnTo>
                    <a:pt x="439" y="543"/>
                  </a:lnTo>
                  <a:lnTo>
                    <a:pt x="422" y="526"/>
                  </a:lnTo>
                  <a:lnTo>
                    <a:pt x="422" y="509"/>
                  </a:lnTo>
                  <a:lnTo>
                    <a:pt x="414" y="509"/>
                  </a:lnTo>
                  <a:lnTo>
                    <a:pt x="397" y="526"/>
                  </a:lnTo>
                  <a:lnTo>
                    <a:pt x="380" y="535"/>
                  </a:lnTo>
                  <a:lnTo>
                    <a:pt x="371" y="535"/>
                  </a:lnTo>
                  <a:lnTo>
                    <a:pt x="346" y="552"/>
                  </a:lnTo>
                  <a:lnTo>
                    <a:pt x="338" y="543"/>
                  </a:lnTo>
                  <a:lnTo>
                    <a:pt x="329" y="569"/>
                  </a:lnTo>
                  <a:lnTo>
                    <a:pt x="295" y="560"/>
                  </a:lnTo>
                  <a:lnTo>
                    <a:pt x="270" y="535"/>
                  </a:lnTo>
                  <a:lnTo>
                    <a:pt x="236" y="467"/>
                  </a:lnTo>
                  <a:lnTo>
                    <a:pt x="211" y="450"/>
                  </a:lnTo>
                  <a:lnTo>
                    <a:pt x="194" y="450"/>
                  </a:lnTo>
                  <a:lnTo>
                    <a:pt x="177" y="441"/>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60" name="Saxony-Anhalt">
              <a:extLst>
                <a:ext uri="{FF2B5EF4-FFF2-40B4-BE49-F238E27FC236}">
                  <a16:creationId xmlns:a16="http://schemas.microsoft.com/office/drawing/2014/main" id="{37F16F11-4107-4BB9-839F-BA734D7D4C5F}"/>
                </a:ext>
              </a:extLst>
            </p:cNvPr>
            <p:cNvSpPr>
              <a:spLocks/>
            </p:cNvSpPr>
            <p:nvPr/>
          </p:nvSpPr>
          <p:spPr bwMode="auto">
            <a:xfrm>
              <a:off x="4690945" y="2717007"/>
              <a:ext cx="1069731" cy="1177925"/>
            </a:xfrm>
            <a:custGeom>
              <a:avLst/>
              <a:gdLst>
                <a:gd name="T0" fmla="*/ 532803363 w 768"/>
                <a:gd name="T1" fmla="*/ 50044476 h 781"/>
                <a:gd name="T2" fmla="*/ 626157656 w 768"/>
                <a:gd name="T3" fmla="*/ 143308681 h 781"/>
                <a:gd name="T4" fmla="*/ 753665553 w 768"/>
                <a:gd name="T5" fmla="*/ 268420612 h 781"/>
                <a:gd name="T6" fmla="*/ 783265143 w 768"/>
                <a:gd name="T7" fmla="*/ 391256584 h 781"/>
                <a:gd name="T8" fmla="*/ 812866430 w 768"/>
                <a:gd name="T9" fmla="*/ 489071178 h 781"/>
                <a:gd name="T10" fmla="*/ 831080982 w 768"/>
                <a:gd name="T11" fmla="*/ 566411507 h 781"/>
                <a:gd name="T12" fmla="*/ 735449493 w 768"/>
                <a:gd name="T13" fmla="*/ 630105406 h 781"/>
                <a:gd name="T14" fmla="*/ 985912970 w 768"/>
                <a:gd name="T15" fmla="*/ 691523392 h 781"/>
                <a:gd name="T16" fmla="*/ 1158959510 w 768"/>
                <a:gd name="T17" fmla="*/ 768865229 h 781"/>
                <a:gd name="T18" fmla="*/ 1300129453 w 768"/>
                <a:gd name="T19" fmla="*/ 882602261 h 781"/>
                <a:gd name="T20" fmla="*/ 1334284567 w 768"/>
                <a:gd name="T21" fmla="*/ 1007712637 h 781"/>
                <a:gd name="T22" fmla="*/ 1427638859 w 768"/>
                <a:gd name="T23" fmla="*/ 1037284428 h 781"/>
                <a:gd name="T24" fmla="*/ 1427638859 w 768"/>
                <a:gd name="T25" fmla="*/ 1130550117 h 781"/>
                <a:gd name="T26" fmla="*/ 1334284567 w 768"/>
                <a:gd name="T27" fmla="*/ 1148746866 h 781"/>
                <a:gd name="T28" fmla="*/ 1190837616 w 768"/>
                <a:gd name="T29" fmla="*/ 1130550117 h 781"/>
                <a:gd name="T30" fmla="*/ 972250925 w 768"/>
                <a:gd name="T31" fmla="*/ 1100978327 h 781"/>
                <a:gd name="T32" fmla="*/ 831080982 w 768"/>
                <a:gd name="T33" fmla="*/ 1116900670 h 781"/>
                <a:gd name="T34" fmla="*/ 735449493 w 768"/>
                <a:gd name="T35" fmla="*/ 1194242508 h 781"/>
                <a:gd name="T36" fmla="*/ 735449493 w 768"/>
                <a:gd name="T37" fmla="*/ 1319352884 h 781"/>
                <a:gd name="T38" fmla="*/ 753665553 w 768"/>
                <a:gd name="T39" fmla="*/ 1385321188 h 781"/>
                <a:gd name="T40" fmla="*/ 705849903 w 768"/>
                <a:gd name="T41" fmla="*/ 1430816830 h 781"/>
                <a:gd name="T42" fmla="*/ 596556557 w 768"/>
                <a:gd name="T43" fmla="*/ 1417167384 h 781"/>
                <a:gd name="T44" fmla="*/ 564679960 w 768"/>
                <a:gd name="T45" fmla="*/ 1369397336 h 781"/>
                <a:gd name="T46" fmla="*/ 393910334 w 768"/>
                <a:gd name="T47" fmla="*/ 1337551141 h 781"/>
                <a:gd name="T48" fmla="*/ 296002026 w 768"/>
                <a:gd name="T49" fmla="*/ 1319352884 h 781"/>
                <a:gd name="T50" fmla="*/ 250463383 w 768"/>
                <a:gd name="T51" fmla="*/ 1257934898 h 781"/>
                <a:gd name="T52" fmla="*/ 296002026 w 768"/>
                <a:gd name="T53" fmla="*/ 1180594569 h 781"/>
                <a:gd name="T54" fmla="*/ 236801338 w 768"/>
                <a:gd name="T55" fmla="*/ 1148746866 h 781"/>
                <a:gd name="T56" fmla="*/ 154832036 w 768"/>
                <a:gd name="T57" fmla="*/ 1087328880 h 781"/>
                <a:gd name="T58" fmla="*/ 127507945 w 768"/>
                <a:gd name="T59" fmla="*/ 1007712637 h 781"/>
                <a:gd name="T60" fmla="*/ 47815662 w 768"/>
                <a:gd name="T61" fmla="*/ 946294651 h 781"/>
                <a:gd name="T62" fmla="*/ 29599601 w 768"/>
                <a:gd name="T63" fmla="*/ 800711613 h 781"/>
                <a:gd name="T64" fmla="*/ 0 w 768"/>
                <a:gd name="T65" fmla="*/ 739293439 h 781"/>
                <a:gd name="T66" fmla="*/ 47815662 w 768"/>
                <a:gd name="T67" fmla="*/ 691523392 h 781"/>
                <a:gd name="T68" fmla="*/ 173046587 w 768"/>
                <a:gd name="T69" fmla="*/ 661951601 h 781"/>
                <a:gd name="T70" fmla="*/ 218585277 w 768"/>
                <a:gd name="T71" fmla="*/ 566411507 h 781"/>
                <a:gd name="T72" fmla="*/ 218585277 w 768"/>
                <a:gd name="T73" fmla="*/ 473147326 h 781"/>
                <a:gd name="T74" fmla="*/ 154832036 w 768"/>
                <a:gd name="T75" fmla="*/ 329838598 h 781"/>
                <a:gd name="T76" fmla="*/ 141169990 w 768"/>
                <a:gd name="T77" fmla="*/ 282068551 h 781"/>
                <a:gd name="T78" fmla="*/ 77415263 w 768"/>
                <a:gd name="T79" fmla="*/ 156958127 h 781"/>
                <a:gd name="T80" fmla="*/ 186708633 w 768"/>
                <a:gd name="T81" fmla="*/ 79616266 h 781"/>
                <a:gd name="T82" fmla="*/ 375694273 w 768"/>
                <a:gd name="T83" fmla="*/ 63692414 h 781"/>
                <a:gd name="T84" fmla="*/ 455386614 w 768"/>
                <a:gd name="T85" fmla="*/ 0 h 7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8"/>
                <a:gd name="T130" fmla="*/ 0 h 781"/>
                <a:gd name="T131" fmla="*/ 768 w 768"/>
                <a:gd name="T132" fmla="*/ 781 h 7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8" h="781">
                  <a:moveTo>
                    <a:pt x="245" y="0"/>
                  </a:moveTo>
                  <a:lnTo>
                    <a:pt x="262" y="17"/>
                  </a:lnTo>
                  <a:lnTo>
                    <a:pt x="287" y="26"/>
                  </a:lnTo>
                  <a:lnTo>
                    <a:pt x="295" y="43"/>
                  </a:lnTo>
                  <a:lnTo>
                    <a:pt x="329" y="60"/>
                  </a:lnTo>
                  <a:lnTo>
                    <a:pt x="337" y="77"/>
                  </a:lnTo>
                  <a:lnTo>
                    <a:pt x="371" y="85"/>
                  </a:lnTo>
                  <a:lnTo>
                    <a:pt x="371" y="111"/>
                  </a:lnTo>
                  <a:lnTo>
                    <a:pt x="405" y="145"/>
                  </a:lnTo>
                  <a:lnTo>
                    <a:pt x="397" y="178"/>
                  </a:lnTo>
                  <a:lnTo>
                    <a:pt x="422" y="195"/>
                  </a:lnTo>
                  <a:lnTo>
                    <a:pt x="422" y="212"/>
                  </a:lnTo>
                  <a:lnTo>
                    <a:pt x="413" y="229"/>
                  </a:lnTo>
                  <a:lnTo>
                    <a:pt x="422" y="246"/>
                  </a:lnTo>
                  <a:lnTo>
                    <a:pt x="439" y="263"/>
                  </a:lnTo>
                  <a:lnTo>
                    <a:pt x="447" y="263"/>
                  </a:lnTo>
                  <a:lnTo>
                    <a:pt x="439" y="280"/>
                  </a:lnTo>
                  <a:lnTo>
                    <a:pt x="447" y="306"/>
                  </a:lnTo>
                  <a:lnTo>
                    <a:pt x="430" y="323"/>
                  </a:lnTo>
                  <a:lnTo>
                    <a:pt x="405" y="331"/>
                  </a:lnTo>
                  <a:lnTo>
                    <a:pt x="397" y="340"/>
                  </a:lnTo>
                  <a:lnTo>
                    <a:pt x="422" y="374"/>
                  </a:lnTo>
                  <a:lnTo>
                    <a:pt x="464" y="382"/>
                  </a:lnTo>
                  <a:lnTo>
                    <a:pt x="531" y="374"/>
                  </a:lnTo>
                  <a:lnTo>
                    <a:pt x="548" y="374"/>
                  </a:lnTo>
                  <a:lnTo>
                    <a:pt x="599" y="416"/>
                  </a:lnTo>
                  <a:lnTo>
                    <a:pt x="624" y="416"/>
                  </a:lnTo>
                  <a:lnTo>
                    <a:pt x="633" y="433"/>
                  </a:lnTo>
                  <a:lnTo>
                    <a:pt x="683" y="442"/>
                  </a:lnTo>
                  <a:lnTo>
                    <a:pt x="700" y="476"/>
                  </a:lnTo>
                  <a:lnTo>
                    <a:pt x="666" y="510"/>
                  </a:lnTo>
                  <a:lnTo>
                    <a:pt x="692" y="543"/>
                  </a:lnTo>
                  <a:lnTo>
                    <a:pt x="717" y="543"/>
                  </a:lnTo>
                  <a:lnTo>
                    <a:pt x="751" y="543"/>
                  </a:lnTo>
                  <a:lnTo>
                    <a:pt x="759" y="543"/>
                  </a:lnTo>
                  <a:lnTo>
                    <a:pt x="768" y="560"/>
                  </a:lnTo>
                  <a:lnTo>
                    <a:pt x="759" y="577"/>
                  </a:lnTo>
                  <a:lnTo>
                    <a:pt x="759" y="586"/>
                  </a:lnTo>
                  <a:lnTo>
                    <a:pt x="768" y="611"/>
                  </a:lnTo>
                  <a:lnTo>
                    <a:pt x="759" y="620"/>
                  </a:lnTo>
                  <a:lnTo>
                    <a:pt x="742" y="628"/>
                  </a:lnTo>
                  <a:lnTo>
                    <a:pt x="717" y="620"/>
                  </a:lnTo>
                  <a:lnTo>
                    <a:pt x="683" y="611"/>
                  </a:lnTo>
                  <a:lnTo>
                    <a:pt x="666" y="603"/>
                  </a:lnTo>
                  <a:lnTo>
                    <a:pt x="641" y="611"/>
                  </a:lnTo>
                  <a:lnTo>
                    <a:pt x="607" y="594"/>
                  </a:lnTo>
                  <a:lnTo>
                    <a:pt x="574" y="594"/>
                  </a:lnTo>
                  <a:lnTo>
                    <a:pt x="523" y="594"/>
                  </a:lnTo>
                  <a:lnTo>
                    <a:pt x="506" y="594"/>
                  </a:lnTo>
                  <a:lnTo>
                    <a:pt x="489" y="611"/>
                  </a:lnTo>
                  <a:lnTo>
                    <a:pt x="447" y="603"/>
                  </a:lnTo>
                  <a:lnTo>
                    <a:pt x="422" y="611"/>
                  </a:lnTo>
                  <a:lnTo>
                    <a:pt x="405" y="620"/>
                  </a:lnTo>
                  <a:lnTo>
                    <a:pt x="397" y="645"/>
                  </a:lnTo>
                  <a:lnTo>
                    <a:pt x="405" y="679"/>
                  </a:lnTo>
                  <a:lnTo>
                    <a:pt x="388" y="713"/>
                  </a:lnTo>
                  <a:lnTo>
                    <a:pt x="397" y="713"/>
                  </a:lnTo>
                  <a:lnTo>
                    <a:pt x="405" y="730"/>
                  </a:lnTo>
                  <a:lnTo>
                    <a:pt x="405" y="739"/>
                  </a:lnTo>
                  <a:lnTo>
                    <a:pt x="405" y="747"/>
                  </a:lnTo>
                  <a:lnTo>
                    <a:pt x="405" y="764"/>
                  </a:lnTo>
                  <a:lnTo>
                    <a:pt x="397" y="773"/>
                  </a:lnTo>
                  <a:lnTo>
                    <a:pt x="380" y="773"/>
                  </a:lnTo>
                  <a:lnTo>
                    <a:pt x="354" y="781"/>
                  </a:lnTo>
                  <a:lnTo>
                    <a:pt x="337" y="764"/>
                  </a:lnTo>
                  <a:lnTo>
                    <a:pt x="321" y="764"/>
                  </a:lnTo>
                  <a:lnTo>
                    <a:pt x="312" y="756"/>
                  </a:lnTo>
                  <a:lnTo>
                    <a:pt x="304" y="747"/>
                  </a:lnTo>
                  <a:lnTo>
                    <a:pt x="304" y="739"/>
                  </a:lnTo>
                  <a:lnTo>
                    <a:pt x="295" y="739"/>
                  </a:lnTo>
                  <a:lnTo>
                    <a:pt x="236" y="730"/>
                  </a:lnTo>
                  <a:lnTo>
                    <a:pt x="211" y="722"/>
                  </a:lnTo>
                  <a:lnTo>
                    <a:pt x="211" y="713"/>
                  </a:lnTo>
                  <a:lnTo>
                    <a:pt x="186" y="713"/>
                  </a:lnTo>
                  <a:lnTo>
                    <a:pt x="160" y="713"/>
                  </a:lnTo>
                  <a:lnTo>
                    <a:pt x="152" y="722"/>
                  </a:lnTo>
                  <a:lnTo>
                    <a:pt x="144" y="696"/>
                  </a:lnTo>
                  <a:lnTo>
                    <a:pt x="135" y="679"/>
                  </a:lnTo>
                  <a:lnTo>
                    <a:pt x="118" y="662"/>
                  </a:lnTo>
                  <a:lnTo>
                    <a:pt x="160" y="654"/>
                  </a:lnTo>
                  <a:lnTo>
                    <a:pt x="160" y="637"/>
                  </a:lnTo>
                  <a:lnTo>
                    <a:pt x="152" y="628"/>
                  </a:lnTo>
                  <a:lnTo>
                    <a:pt x="135" y="620"/>
                  </a:lnTo>
                  <a:lnTo>
                    <a:pt x="127" y="620"/>
                  </a:lnTo>
                  <a:lnTo>
                    <a:pt x="110" y="603"/>
                  </a:lnTo>
                  <a:lnTo>
                    <a:pt x="101" y="594"/>
                  </a:lnTo>
                  <a:lnTo>
                    <a:pt x="84" y="586"/>
                  </a:lnTo>
                  <a:lnTo>
                    <a:pt x="76" y="560"/>
                  </a:lnTo>
                  <a:lnTo>
                    <a:pt x="76" y="552"/>
                  </a:lnTo>
                  <a:lnTo>
                    <a:pt x="68" y="543"/>
                  </a:lnTo>
                  <a:lnTo>
                    <a:pt x="51" y="526"/>
                  </a:lnTo>
                  <a:lnTo>
                    <a:pt x="51" y="518"/>
                  </a:lnTo>
                  <a:lnTo>
                    <a:pt x="25" y="510"/>
                  </a:lnTo>
                  <a:lnTo>
                    <a:pt x="9" y="493"/>
                  </a:lnTo>
                  <a:lnTo>
                    <a:pt x="0" y="459"/>
                  </a:lnTo>
                  <a:lnTo>
                    <a:pt x="17" y="433"/>
                  </a:lnTo>
                  <a:lnTo>
                    <a:pt x="9" y="416"/>
                  </a:lnTo>
                  <a:lnTo>
                    <a:pt x="9" y="408"/>
                  </a:lnTo>
                  <a:lnTo>
                    <a:pt x="0" y="399"/>
                  </a:lnTo>
                  <a:lnTo>
                    <a:pt x="0" y="391"/>
                  </a:lnTo>
                  <a:lnTo>
                    <a:pt x="17" y="382"/>
                  </a:lnTo>
                  <a:lnTo>
                    <a:pt x="25" y="374"/>
                  </a:lnTo>
                  <a:lnTo>
                    <a:pt x="76" y="374"/>
                  </a:lnTo>
                  <a:lnTo>
                    <a:pt x="93" y="365"/>
                  </a:lnTo>
                  <a:lnTo>
                    <a:pt x="93" y="357"/>
                  </a:lnTo>
                  <a:lnTo>
                    <a:pt x="110" y="340"/>
                  </a:lnTo>
                  <a:lnTo>
                    <a:pt x="101" y="314"/>
                  </a:lnTo>
                  <a:lnTo>
                    <a:pt x="118" y="306"/>
                  </a:lnTo>
                  <a:lnTo>
                    <a:pt x="101" y="280"/>
                  </a:lnTo>
                  <a:lnTo>
                    <a:pt x="101" y="263"/>
                  </a:lnTo>
                  <a:lnTo>
                    <a:pt x="118" y="255"/>
                  </a:lnTo>
                  <a:lnTo>
                    <a:pt x="84" y="221"/>
                  </a:lnTo>
                  <a:lnTo>
                    <a:pt x="101" y="204"/>
                  </a:lnTo>
                  <a:lnTo>
                    <a:pt x="84" y="178"/>
                  </a:lnTo>
                  <a:lnTo>
                    <a:pt x="93" y="153"/>
                  </a:lnTo>
                  <a:lnTo>
                    <a:pt x="84" y="153"/>
                  </a:lnTo>
                  <a:lnTo>
                    <a:pt x="76" y="153"/>
                  </a:lnTo>
                  <a:lnTo>
                    <a:pt x="76" y="145"/>
                  </a:lnTo>
                  <a:lnTo>
                    <a:pt x="51" y="111"/>
                  </a:lnTo>
                  <a:lnTo>
                    <a:pt x="42" y="85"/>
                  </a:lnTo>
                  <a:lnTo>
                    <a:pt x="51" y="68"/>
                  </a:lnTo>
                  <a:lnTo>
                    <a:pt x="76" y="68"/>
                  </a:lnTo>
                  <a:lnTo>
                    <a:pt x="101" y="43"/>
                  </a:lnTo>
                  <a:lnTo>
                    <a:pt x="127" y="43"/>
                  </a:lnTo>
                  <a:lnTo>
                    <a:pt x="152" y="51"/>
                  </a:lnTo>
                  <a:lnTo>
                    <a:pt x="203" y="34"/>
                  </a:lnTo>
                  <a:lnTo>
                    <a:pt x="211" y="9"/>
                  </a:lnTo>
                  <a:lnTo>
                    <a:pt x="228" y="0"/>
                  </a:lnTo>
                  <a:lnTo>
                    <a:pt x="245" y="0"/>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7" name="Saxony">
              <a:extLst>
                <a:ext uri="{FF2B5EF4-FFF2-40B4-BE49-F238E27FC236}">
                  <a16:creationId xmlns:a16="http://schemas.microsoft.com/office/drawing/2014/main" id="{EC848C32-A193-42CE-A258-EDAE550992C5}"/>
                </a:ext>
              </a:extLst>
            </p:cNvPr>
            <p:cNvSpPr>
              <a:spLocks/>
            </p:cNvSpPr>
            <p:nvPr/>
          </p:nvSpPr>
          <p:spPr bwMode="auto">
            <a:xfrm>
              <a:off x="5161334" y="3472656"/>
              <a:ext cx="1009650" cy="882650"/>
            </a:xfrm>
            <a:custGeom>
              <a:avLst/>
              <a:gdLst>
                <a:gd name="T0" fmla="*/ 127109805 w 726"/>
                <a:gd name="T1" fmla="*/ 984626166 h 586"/>
                <a:gd name="T2" fmla="*/ 140729407 w 726"/>
                <a:gd name="T3" fmla="*/ 1016387997 h 586"/>
                <a:gd name="T4" fmla="*/ 156617939 w 726"/>
                <a:gd name="T5" fmla="*/ 1077644785 h 586"/>
                <a:gd name="T6" fmla="*/ 188395002 w 726"/>
                <a:gd name="T7" fmla="*/ 1016387997 h 586"/>
                <a:gd name="T8" fmla="*/ 279188379 w 726"/>
                <a:gd name="T9" fmla="*/ 902952457 h 586"/>
                <a:gd name="T10" fmla="*/ 358632543 w 726"/>
                <a:gd name="T11" fmla="*/ 891609053 h 586"/>
                <a:gd name="T12" fmla="*/ 438076800 w 726"/>
                <a:gd name="T13" fmla="*/ 891609053 h 586"/>
                <a:gd name="T14" fmla="*/ 483471959 w 726"/>
                <a:gd name="T15" fmla="*/ 825815506 h 586"/>
                <a:gd name="T16" fmla="*/ 544757155 w 726"/>
                <a:gd name="T17" fmla="*/ 825815506 h 586"/>
                <a:gd name="T18" fmla="*/ 574265289 w 726"/>
                <a:gd name="T19" fmla="*/ 766828415 h 586"/>
                <a:gd name="T20" fmla="*/ 606043858 w 726"/>
                <a:gd name="T21" fmla="*/ 766828415 h 586"/>
                <a:gd name="T22" fmla="*/ 655979889 w 726"/>
                <a:gd name="T23" fmla="*/ 746409988 h 586"/>
                <a:gd name="T24" fmla="*/ 712724213 w 726"/>
                <a:gd name="T25" fmla="*/ 669273038 h 586"/>
                <a:gd name="T26" fmla="*/ 762660243 w 726"/>
                <a:gd name="T27" fmla="*/ 655661255 h 586"/>
                <a:gd name="T28" fmla="*/ 823947135 w 726"/>
                <a:gd name="T29" fmla="*/ 639779586 h 586"/>
                <a:gd name="T30" fmla="*/ 855724198 w 726"/>
                <a:gd name="T31" fmla="*/ 610287641 h 586"/>
                <a:gd name="T32" fmla="*/ 917009394 w 726"/>
                <a:gd name="T33" fmla="*/ 592137593 h 586"/>
                <a:gd name="T34" fmla="*/ 1039579787 w 726"/>
                <a:gd name="T35" fmla="*/ 530882311 h 586"/>
                <a:gd name="T36" fmla="*/ 1057738754 w 726"/>
                <a:gd name="T37" fmla="*/ 499118974 h 586"/>
                <a:gd name="T38" fmla="*/ 1025960185 w 726"/>
                <a:gd name="T39" fmla="*/ 451476981 h 586"/>
                <a:gd name="T40" fmla="*/ 1025960185 w 726"/>
                <a:gd name="T41" fmla="*/ 406101862 h 586"/>
                <a:gd name="T42" fmla="*/ 1103135419 w 726"/>
                <a:gd name="T43" fmla="*/ 419713644 h 586"/>
                <a:gd name="T44" fmla="*/ 1164420616 w 726"/>
                <a:gd name="T45" fmla="*/ 499118974 h 586"/>
                <a:gd name="T46" fmla="*/ 1180309147 w 726"/>
                <a:gd name="T47" fmla="*/ 499118974 h 586"/>
                <a:gd name="T48" fmla="*/ 1180309147 w 726"/>
                <a:gd name="T49" fmla="*/ 546762474 h 586"/>
                <a:gd name="T50" fmla="*/ 1243863273 w 726"/>
                <a:gd name="T51" fmla="*/ 546762474 h 586"/>
                <a:gd name="T52" fmla="*/ 1275641842 w 726"/>
                <a:gd name="T53" fmla="*/ 515000643 h 586"/>
                <a:gd name="T54" fmla="*/ 1336927039 w 726"/>
                <a:gd name="T55" fmla="*/ 249559487 h 586"/>
                <a:gd name="T56" fmla="*/ 1289259938 w 726"/>
                <a:gd name="T57" fmla="*/ 106630449 h 586"/>
                <a:gd name="T58" fmla="*/ 1180309147 w 726"/>
                <a:gd name="T59" fmla="*/ 47643511 h 586"/>
                <a:gd name="T60" fmla="*/ 1198466608 w 726"/>
                <a:gd name="T61" fmla="*/ 20418433 h 586"/>
                <a:gd name="T62" fmla="*/ 1150801014 w 726"/>
                <a:gd name="T63" fmla="*/ 29493463 h 586"/>
                <a:gd name="T64" fmla="*/ 1087245381 w 726"/>
                <a:gd name="T65" fmla="*/ 47643511 h 586"/>
                <a:gd name="T66" fmla="*/ 1025960185 w 726"/>
                <a:gd name="T67" fmla="*/ 61255306 h 586"/>
                <a:gd name="T68" fmla="*/ 962406059 w 726"/>
                <a:gd name="T69" fmla="*/ 47643511 h 586"/>
                <a:gd name="T70" fmla="*/ 932897926 w 726"/>
                <a:gd name="T71" fmla="*/ 106630449 h 586"/>
                <a:gd name="T72" fmla="*/ 869342293 w 726"/>
                <a:gd name="T73" fmla="*/ 77136974 h 586"/>
                <a:gd name="T74" fmla="*/ 778550281 w 726"/>
                <a:gd name="T75" fmla="*/ 156542327 h 586"/>
                <a:gd name="T76" fmla="*/ 778550281 w 726"/>
                <a:gd name="T77" fmla="*/ 220066036 h 586"/>
                <a:gd name="T78" fmla="*/ 701375047 w 726"/>
                <a:gd name="T79" fmla="*/ 220066036 h 586"/>
                <a:gd name="T80" fmla="*/ 606043858 w 726"/>
                <a:gd name="T81" fmla="*/ 188304158 h 586"/>
                <a:gd name="T82" fmla="*/ 497091561 w 726"/>
                <a:gd name="T83" fmla="*/ 170154110 h 586"/>
                <a:gd name="T84" fmla="*/ 342744011 w 726"/>
                <a:gd name="T85" fmla="*/ 170154110 h 586"/>
                <a:gd name="T86" fmla="*/ 279188379 w 726"/>
                <a:gd name="T87" fmla="*/ 201915988 h 586"/>
                <a:gd name="T88" fmla="*/ 156617939 w 726"/>
                <a:gd name="T89" fmla="*/ 201915988 h 586"/>
                <a:gd name="T90" fmla="*/ 108950838 w 726"/>
                <a:gd name="T91" fmla="*/ 265441156 h 586"/>
                <a:gd name="T92" fmla="*/ 95332719 w 726"/>
                <a:gd name="T93" fmla="*/ 390220099 h 586"/>
                <a:gd name="T94" fmla="*/ 127109805 w 726"/>
                <a:gd name="T95" fmla="*/ 419713644 h 586"/>
                <a:gd name="T96" fmla="*/ 172506470 w 726"/>
                <a:gd name="T97" fmla="*/ 419713644 h 586"/>
                <a:gd name="T98" fmla="*/ 202014651 w 726"/>
                <a:gd name="T99" fmla="*/ 437863692 h 586"/>
                <a:gd name="T100" fmla="*/ 233791714 w 726"/>
                <a:gd name="T101" fmla="*/ 483238812 h 586"/>
                <a:gd name="T102" fmla="*/ 279188379 w 726"/>
                <a:gd name="T103" fmla="*/ 499118974 h 586"/>
                <a:gd name="T104" fmla="*/ 265568777 w 726"/>
                <a:gd name="T105" fmla="*/ 530882311 h 586"/>
                <a:gd name="T106" fmla="*/ 156617939 w 726"/>
                <a:gd name="T107" fmla="*/ 669273038 h 586"/>
                <a:gd name="T108" fmla="*/ 156617939 w 726"/>
                <a:gd name="T109" fmla="*/ 716916537 h 586"/>
                <a:gd name="T110" fmla="*/ 95332719 w 726"/>
                <a:gd name="T111" fmla="*/ 746409988 h 586"/>
                <a:gd name="T112" fmla="*/ 79444187 w 726"/>
                <a:gd name="T113" fmla="*/ 796322055 h 586"/>
                <a:gd name="T114" fmla="*/ 29508145 w 726"/>
                <a:gd name="T115" fmla="*/ 746409988 h 586"/>
                <a:gd name="T116" fmla="*/ 0 w 726"/>
                <a:gd name="T117" fmla="*/ 843965554 h 586"/>
                <a:gd name="T118" fmla="*/ 29508145 w 726"/>
                <a:gd name="T119" fmla="*/ 950595956 h 586"/>
                <a:gd name="T120" fmla="*/ 95332719 w 726"/>
                <a:gd name="T121" fmla="*/ 966476118 h 5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6"/>
                <a:gd name="T184" fmla="*/ 0 h 586"/>
                <a:gd name="T185" fmla="*/ 726 w 726"/>
                <a:gd name="T186" fmla="*/ 586 h 5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6" h="586">
                  <a:moveTo>
                    <a:pt x="51" y="526"/>
                  </a:moveTo>
                  <a:lnTo>
                    <a:pt x="68" y="535"/>
                  </a:lnTo>
                  <a:lnTo>
                    <a:pt x="68" y="552"/>
                  </a:lnTo>
                  <a:lnTo>
                    <a:pt x="76" y="552"/>
                  </a:lnTo>
                  <a:lnTo>
                    <a:pt x="76" y="560"/>
                  </a:lnTo>
                  <a:lnTo>
                    <a:pt x="85" y="586"/>
                  </a:lnTo>
                  <a:lnTo>
                    <a:pt x="93" y="586"/>
                  </a:lnTo>
                  <a:lnTo>
                    <a:pt x="102" y="552"/>
                  </a:lnTo>
                  <a:lnTo>
                    <a:pt x="127" y="501"/>
                  </a:lnTo>
                  <a:lnTo>
                    <a:pt x="152" y="492"/>
                  </a:lnTo>
                  <a:lnTo>
                    <a:pt x="186" y="492"/>
                  </a:lnTo>
                  <a:lnTo>
                    <a:pt x="194" y="484"/>
                  </a:lnTo>
                  <a:lnTo>
                    <a:pt x="211" y="475"/>
                  </a:lnTo>
                  <a:lnTo>
                    <a:pt x="237" y="484"/>
                  </a:lnTo>
                  <a:lnTo>
                    <a:pt x="253" y="475"/>
                  </a:lnTo>
                  <a:lnTo>
                    <a:pt x="262" y="450"/>
                  </a:lnTo>
                  <a:lnTo>
                    <a:pt x="270" y="450"/>
                  </a:lnTo>
                  <a:lnTo>
                    <a:pt x="296" y="450"/>
                  </a:lnTo>
                  <a:lnTo>
                    <a:pt x="304" y="441"/>
                  </a:lnTo>
                  <a:lnTo>
                    <a:pt x="312" y="416"/>
                  </a:lnTo>
                  <a:lnTo>
                    <a:pt x="321" y="416"/>
                  </a:lnTo>
                  <a:lnTo>
                    <a:pt x="329" y="416"/>
                  </a:lnTo>
                  <a:lnTo>
                    <a:pt x="346" y="399"/>
                  </a:lnTo>
                  <a:lnTo>
                    <a:pt x="355" y="407"/>
                  </a:lnTo>
                  <a:lnTo>
                    <a:pt x="380" y="390"/>
                  </a:lnTo>
                  <a:lnTo>
                    <a:pt x="388" y="365"/>
                  </a:lnTo>
                  <a:lnTo>
                    <a:pt x="397" y="365"/>
                  </a:lnTo>
                  <a:lnTo>
                    <a:pt x="414" y="356"/>
                  </a:lnTo>
                  <a:lnTo>
                    <a:pt x="422" y="348"/>
                  </a:lnTo>
                  <a:lnTo>
                    <a:pt x="447" y="348"/>
                  </a:lnTo>
                  <a:lnTo>
                    <a:pt x="464" y="348"/>
                  </a:lnTo>
                  <a:lnTo>
                    <a:pt x="464" y="331"/>
                  </a:lnTo>
                  <a:lnTo>
                    <a:pt x="481" y="323"/>
                  </a:lnTo>
                  <a:lnTo>
                    <a:pt x="498" y="323"/>
                  </a:lnTo>
                  <a:lnTo>
                    <a:pt x="549" y="289"/>
                  </a:lnTo>
                  <a:lnTo>
                    <a:pt x="565" y="289"/>
                  </a:lnTo>
                  <a:lnTo>
                    <a:pt x="582" y="272"/>
                  </a:lnTo>
                  <a:lnTo>
                    <a:pt x="574" y="272"/>
                  </a:lnTo>
                  <a:lnTo>
                    <a:pt x="565" y="255"/>
                  </a:lnTo>
                  <a:lnTo>
                    <a:pt x="557" y="246"/>
                  </a:lnTo>
                  <a:lnTo>
                    <a:pt x="549" y="246"/>
                  </a:lnTo>
                  <a:lnTo>
                    <a:pt x="557" y="221"/>
                  </a:lnTo>
                  <a:lnTo>
                    <a:pt x="582" y="238"/>
                  </a:lnTo>
                  <a:lnTo>
                    <a:pt x="599" y="229"/>
                  </a:lnTo>
                  <a:lnTo>
                    <a:pt x="625" y="246"/>
                  </a:lnTo>
                  <a:lnTo>
                    <a:pt x="633" y="272"/>
                  </a:lnTo>
                  <a:lnTo>
                    <a:pt x="633" y="263"/>
                  </a:lnTo>
                  <a:lnTo>
                    <a:pt x="641" y="272"/>
                  </a:lnTo>
                  <a:lnTo>
                    <a:pt x="633" y="289"/>
                  </a:lnTo>
                  <a:lnTo>
                    <a:pt x="641" y="297"/>
                  </a:lnTo>
                  <a:lnTo>
                    <a:pt x="675" y="306"/>
                  </a:lnTo>
                  <a:lnTo>
                    <a:pt x="675" y="297"/>
                  </a:lnTo>
                  <a:lnTo>
                    <a:pt x="692" y="289"/>
                  </a:lnTo>
                  <a:lnTo>
                    <a:pt x="692" y="280"/>
                  </a:lnTo>
                  <a:lnTo>
                    <a:pt x="717" y="212"/>
                  </a:lnTo>
                  <a:lnTo>
                    <a:pt x="726" y="136"/>
                  </a:lnTo>
                  <a:lnTo>
                    <a:pt x="709" y="110"/>
                  </a:lnTo>
                  <a:lnTo>
                    <a:pt x="700" y="59"/>
                  </a:lnTo>
                  <a:lnTo>
                    <a:pt x="650" y="42"/>
                  </a:lnTo>
                  <a:lnTo>
                    <a:pt x="641" y="25"/>
                  </a:lnTo>
                  <a:lnTo>
                    <a:pt x="641" y="17"/>
                  </a:lnTo>
                  <a:lnTo>
                    <a:pt x="650" y="9"/>
                  </a:lnTo>
                  <a:lnTo>
                    <a:pt x="650" y="0"/>
                  </a:lnTo>
                  <a:lnTo>
                    <a:pt x="625" y="17"/>
                  </a:lnTo>
                  <a:lnTo>
                    <a:pt x="608" y="9"/>
                  </a:lnTo>
                  <a:lnTo>
                    <a:pt x="591" y="25"/>
                  </a:lnTo>
                  <a:lnTo>
                    <a:pt x="582" y="25"/>
                  </a:lnTo>
                  <a:lnTo>
                    <a:pt x="557" y="34"/>
                  </a:lnTo>
                  <a:lnTo>
                    <a:pt x="532" y="34"/>
                  </a:lnTo>
                  <a:lnTo>
                    <a:pt x="523" y="25"/>
                  </a:lnTo>
                  <a:lnTo>
                    <a:pt x="498" y="42"/>
                  </a:lnTo>
                  <a:lnTo>
                    <a:pt x="506" y="59"/>
                  </a:lnTo>
                  <a:lnTo>
                    <a:pt x="498" y="68"/>
                  </a:lnTo>
                  <a:lnTo>
                    <a:pt x="473" y="42"/>
                  </a:lnTo>
                  <a:lnTo>
                    <a:pt x="431" y="68"/>
                  </a:lnTo>
                  <a:lnTo>
                    <a:pt x="422" y="85"/>
                  </a:lnTo>
                  <a:lnTo>
                    <a:pt x="431" y="110"/>
                  </a:lnTo>
                  <a:lnTo>
                    <a:pt x="422" y="119"/>
                  </a:lnTo>
                  <a:lnTo>
                    <a:pt x="405" y="127"/>
                  </a:lnTo>
                  <a:lnTo>
                    <a:pt x="380" y="119"/>
                  </a:lnTo>
                  <a:lnTo>
                    <a:pt x="346" y="110"/>
                  </a:lnTo>
                  <a:lnTo>
                    <a:pt x="329" y="102"/>
                  </a:lnTo>
                  <a:lnTo>
                    <a:pt x="304" y="110"/>
                  </a:lnTo>
                  <a:lnTo>
                    <a:pt x="270" y="93"/>
                  </a:lnTo>
                  <a:lnTo>
                    <a:pt x="237" y="93"/>
                  </a:lnTo>
                  <a:lnTo>
                    <a:pt x="186" y="93"/>
                  </a:lnTo>
                  <a:lnTo>
                    <a:pt x="169" y="93"/>
                  </a:lnTo>
                  <a:lnTo>
                    <a:pt x="152" y="110"/>
                  </a:lnTo>
                  <a:lnTo>
                    <a:pt x="110" y="102"/>
                  </a:lnTo>
                  <a:lnTo>
                    <a:pt x="85" y="110"/>
                  </a:lnTo>
                  <a:lnTo>
                    <a:pt x="68" y="119"/>
                  </a:lnTo>
                  <a:lnTo>
                    <a:pt x="60" y="144"/>
                  </a:lnTo>
                  <a:lnTo>
                    <a:pt x="68" y="178"/>
                  </a:lnTo>
                  <a:lnTo>
                    <a:pt x="51" y="212"/>
                  </a:lnTo>
                  <a:lnTo>
                    <a:pt x="60" y="212"/>
                  </a:lnTo>
                  <a:lnTo>
                    <a:pt x="68" y="229"/>
                  </a:lnTo>
                  <a:lnTo>
                    <a:pt x="68" y="238"/>
                  </a:lnTo>
                  <a:lnTo>
                    <a:pt x="93" y="229"/>
                  </a:lnTo>
                  <a:lnTo>
                    <a:pt x="93" y="238"/>
                  </a:lnTo>
                  <a:lnTo>
                    <a:pt x="110" y="238"/>
                  </a:lnTo>
                  <a:lnTo>
                    <a:pt x="127" y="246"/>
                  </a:lnTo>
                  <a:lnTo>
                    <a:pt x="127" y="263"/>
                  </a:lnTo>
                  <a:lnTo>
                    <a:pt x="144" y="263"/>
                  </a:lnTo>
                  <a:lnTo>
                    <a:pt x="152" y="272"/>
                  </a:lnTo>
                  <a:lnTo>
                    <a:pt x="161" y="289"/>
                  </a:lnTo>
                  <a:lnTo>
                    <a:pt x="144" y="289"/>
                  </a:lnTo>
                  <a:lnTo>
                    <a:pt x="110" y="331"/>
                  </a:lnTo>
                  <a:lnTo>
                    <a:pt x="85" y="365"/>
                  </a:lnTo>
                  <a:lnTo>
                    <a:pt x="93" y="373"/>
                  </a:lnTo>
                  <a:lnTo>
                    <a:pt x="85" y="390"/>
                  </a:lnTo>
                  <a:lnTo>
                    <a:pt x="60" y="399"/>
                  </a:lnTo>
                  <a:lnTo>
                    <a:pt x="51" y="407"/>
                  </a:lnTo>
                  <a:lnTo>
                    <a:pt x="43" y="424"/>
                  </a:lnTo>
                  <a:lnTo>
                    <a:pt x="43" y="433"/>
                  </a:lnTo>
                  <a:lnTo>
                    <a:pt x="34" y="433"/>
                  </a:lnTo>
                  <a:lnTo>
                    <a:pt x="17" y="407"/>
                  </a:lnTo>
                  <a:lnTo>
                    <a:pt x="0" y="424"/>
                  </a:lnTo>
                  <a:lnTo>
                    <a:pt x="0" y="458"/>
                  </a:lnTo>
                  <a:lnTo>
                    <a:pt x="0" y="492"/>
                  </a:lnTo>
                  <a:lnTo>
                    <a:pt x="17" y="518"/>
                  </a:lnTo>
                  <a:lnTo>
                    <a:pt x="43" y="526"/>
                  </a:lnTo>
                  <a:lnTo>
                    <a:pt x="51" y="526"/>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46" name="Saarland">
              <a:extLst>
                <a:ext uri="{FF2B5EF4-FFF2-40B4-BE49-F238E27FC236}">
                  <a16:creationId xmlns:a16="http://schemas.microsoft.com/office/drawing/2014/main" id="{DD663D1E-8886-4DC4-AAE5-2687D372F7F5}"/>
                </a:ext>
              </a:extLst>
            </p:cNvPr>
            <p:cNvSpPr>
              <a:spLocks/>
            </p:cNvSpPr>
            <p:nvPr/>
          </p:nvSpPr>
          <p:spPr bwMode="auto">
            <a:xfrm>
              <a:off x="3272453" y="4661694"/>
              <a:ext cx="339969" cy="295275"/>
            </a:xfrm>
            <a:custGeom>
              <a:avLst/>
              <a:gdLst>
                <a:gd name="T0" fmla="*/ 0 w 244"/>
                <a:gd name="T1" fmla="*/ 61278606 h 196"/>
                <a:gd name="T2" fmla="*/ 95691585 w 244"/>
                <a:gd name="T3" fmla="*/ 61278606 h 196"/>
                <a:gd name="T4" fmla="*/ 173155343 w 244"/>
                <a:gd name="T5" fmla="*/ 49930107 h 196"/>
                <a:gd name="T6" fmla="*/ 250620635 w 244"/>
                <a:gd name="T7" fmla="*/ 0 h 196"/>
                <a:gd name="T8" fmla="*/ 284795545 w 244"/>
                <a:gd name="T9" fmla="*/ 0 h 196"/>
                <a:gd name="T10" fmla="*/ 359981556 w 244"/>
                <a:gd name="T11" fmla="*/ 49930107 h 196"/>
                <a:gd name="T12" fmla="*/ 407827431 w 244"/>
                <a:gd name="T13" fmla="*/ 49930107 h 196"/>
                <a:gd name="T14" fmla="*/ 421498301 w 244"/>
                <a:gd name="T15" fmla="*/ 108938410 h 196"/>
                <a:gd name="T16" fmla="*/ 394157976 w 244"/>
                <a:gd name="T17" fmla="*/ 127094804 h 196"/>
                <a:gd name="T18" fmla="*/ 421498301 w 244"/>
                <a:gd name="T19" fmla="*/ 172485789 h 196"/>
                <a:gd name="T20" fmla="*/ 439724618 w 244"/>
                <a:gd name="T21" fmla="*/ 188373386 h 196"/>
                <a:gd name="T22" fmla="*/ 455673212 w 244"/>
                <a:gd name="T23" fmla="*/ 204259525 h 196"/>
                <a:gd name="T24" fmla="*/ 455673212 w 244"/>
                <a:gd name="T25" fmla="*/ 233764418 h 196"/>
                <a:gd name="T26" fmla="*/ 407827431 w 244"/>
                <a:gd name="T27" fmla="*/ 281425705 h 196"/>
                <a:gd name="T28" fmla="*/ 439724618 w 244"/>
                <a:gd name="T29" fmla="*/ 329085486 h 196"/>
                <a:gd name="T30" fmla="*/ 407827431 w 244"/>
                <a:gd name="T31" fmla="*/ 360859175 h 196"/>
                <a:gd name="T32" fmla="*/ 330363602 w 244"/>
                <a:gd name="T33" fmla="*/ 342702781 h 196"/>
                <a:gd name="T34" fmla="*/ 298466415 w 244"/>
                <a:gd name="T35" fmla="*/ 360859175 h 196"/>
                <a:gd name="T36" fmla="*/ 298466415 w 244"/>
                <a:gd name="T37" fmla="*/ 313199394 h 196"/>
                <a:gd name="T38" fmla="*/ 266569228 w 244"/>
                <a:gd name="T39" fmla="*/ 281425705 h 196"/>
                <a:gd name="T40" fmla="*/ 202774854 w 244"/>
                <a:gd name="T41" fmla="*/ 299582099 h 196"/>
                <a:gd name="T42" fmla="*/ 218723447 w 244"/>
                <a:gd name="T43" fmla="*/ 313199394 h 196"/>
                <a:gd name="T44" fmla="*/ 202774854 w 244"/>
                <a:gd name="T45" fmla="*/ 329085486 h 196"/>
                <a:gd name="T46" fmla="*/ 173155343 w 244"/>
                <a:gd name="T47" fmla="*/ 329085486 h 196"/>
                <a:gd name="T48" fmla="*/ 141258156 w 244"/>
                <a:gd name="T49" fmla="*/ 313199394 h 196"/>
                <a:gd name="T50" fmla="*/ 154929026 w 244"/>
                <a:gd name="T51" fmla="*/ 281425705 h 196"/>
                <a:gd name="T52" fmla="*/ 141258156 w 244"/>
                <a:gd name="T53" fmla="*/ 281425705 h 196"/>
                <a:gd name="T54" fmla="*/ 95691585 w 244"/>
                <a:gd name="T55" fmla="*/ 204259525 h 196"/>
                <a:gd name="T56" fmla="*/ 95691585 w 244"/>
                <a:gd name="T57" fmla="*/ 188373386 h 196"/>
                <a:gd name="T58" fmla="*/ 77463758 w 244"/>
                <a:gd name="T59" fmla="*/ 140712099 h 196"/>
                <a:gd name="T60" fmla="*/ 47845792 w 244"/>
                <a:gd name="T61" fmla="*/ 108938410 h 196"/>
                <a:gd name="T62" fmla="*/ 0 w 244"/>
                <a:gd name="T63" fmla="*/ 108938410 h 196"/>
                <a:gd name="T64" fmla="*/ 0 w 244"/>
                <a:gd name="T65" fmla="*/ 61278606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196"/>
                <a:gd name="T101" fmla="*/ 244 w 244"/>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196">
                  <a:moveTo>
                    <a:pt x="0" y="34"/>
                  </a:moveTo>
                  <a:lnTo>
                    <a:pt x="50" y="34"/>
                  </a:lnTo>
                  <a:lnTo>
                    <a:pt x="93" y="26"/>
                  </a:lnTo>
                  <a:lnTo>
                    <a:pt x="135" y="0"/>
                  </a:lnTo>
                  <a:lnTo>
                    <a:pt x="152" y="0"/>
                  </a:lnTo>
                  <a:lnTo>
                    <a:pt x="194" y="26"/>
                  </a:lnTo>
                  <a:lnTo>
                    <a:pt x="219" y="26"/>
                  </a:lnTo>
                  <a:lnTo>
                    <a:pt x="227" y="60"/>
                  </a:lnTo>
                  <a:lnTo>
                    <a:pt x="211" y="68"/>
                  </a:lnTo>
                  <a:lnTo>
                    <a:pt x="227" y="94"/>
                  </a:lnTo>
                  <a:lnTo>
                    <a:pt x="236" y="102"/>
                  </a:lnTo>
                  <a:lnTo>
                    <a:pt x="244" y="111"/>
                  </a:lnTo>
                  <a:lnTo>
                    <a:pt x="244" y="128"/>
                  </a:lnTo>
                  <a:lnTo>
                    <a:pt x="219" y="153"/>
                  </a:lnTo>
                  <a:lnTo>
                    <a:pt x="236" y="179"/>
                  </a:lnTo>
                  <a:lnTo>
                    <a:pt x="219" y="196"/>
                  </a:lnTo>
                  <a:lnTo>
                    <a:pt x="177" y="187"/>
                  </a:lnTo>
                  <a:lnTo>
                    <a:pt x="160" y="196"/>
                  </a:lnTo>
                  <a:lnTo>
                    <a:pt x="160" y="170"/>
                  </a:lnTo>
                  <a:lnTo>
                    <a:pt x="143" y="153"/>
                  </a:lnTo>
                  <a:lnTo>
                    <a:pt x="109" y="162"/>
                  </a:lnTo>
                  <a:lnTo>
                    <a:pt x="118" y="170"/>
                  </a:lnTo>
                  <a:lnTo>
                    <a:pt x="109" y="179"/>
                  </a:lnTo>
                  <a:lnTo>
                    <a:pt x="93" y="179"/>
                  </a:lnTo>
                  <a:lnTo>
                    <a:pt x="76" y="170"/>
                  </a:lnTo>
                  <a:lnTo>
                    <a:pt x="84" y="153"/>
                  </a:lnTo>
                  <a:lnTo>
                    <a:pt x="76" y="153"/>
                  </a:lnTo>
                  <a:lnTo>
                    <a:pt x="50" y="111"/>
                  </a:lnTo>
                  <a:lnTo>
                    <a:pt x="50" y="102"/>
                  </a:lnTo>
                  <a:lnTo>
                    <a:pt x="42" y="77"/>
                  </a:lnTo>
                  <a:lnTo>
                    <a:pt x="25" y="60"/>
                  </a:lnTo>
                  <a:lnTo>
                    <a:pt x="0" y="60"/>
                  </a:lnTo>
                  <a:lnTo>
                    <a:pt x="0" y="34"/>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45" name="Rhineland-Palatinate">
              <a:extLst>
                <a:ext uri="{FF2B5EF4-FFF2-40B4-BE49-F238E27FC236}">
                  <a16:creationId xmlns:a16="http://schemas.microsoft.com/office/drawing/2014/main" id="{C6818CCA-57C0-48F5-967A-CC916ECB265D}"/>
                </a:ext>
              </a:extLst>
            </p:cNvPr>
            <p:cNvSpPr>
              <a:spLocks/>
            </p:cNvSpPr>
            <p:nvPr/>
          </p:nvSpPr>
          <p:spPr bwMode="auto">
            <a:xfrm>
              <a:off x="3200650" y="3916188"/>
              <a:ext cx="786911" cy="1138237"/>
            </a:xfrm>
            <a:custGeom>
              <a:avLst/>
              <a:gdLst>
                <a:gd name="T0" fmla="*/ 546373205 w 565"/>
                <a:gd name="T1" fmla="*/ 1145518708 h 755"/>
                <a:gd name="T2" fmla="*/ 532713804 w 565"/>
                <a:gd name="T3" fmla="*/ 1097788149 h 755"/>
                <a:gd name="T4" fmla="*/ 487183474 w 565"/>
                <a:gd name="T5" fmla="*/ 1036421365 h 755"/>
                <a:gd name="T6" fmla="*/ 503119693 w 565"/>
                <a:gd name="T7" fmla="*/ 956871439 h 755"/>
                <a:gd name="T8" fmla="*/ 375631354 w 565"/>
                <a:gd name="T9" fmla="*/ 909140881 h 755"/>
                <a:gd name="T10" fmla="*/ 268634475 w 565"/>
                <a:gd name="T11" fmla="*/ 956871439 h 755"/>
                <a:gd name="T12" fmla="*/ 95615829 w 565"/>
                <a:gd name="T13" fmla="*/ 972781123 h 755"/>
                <a:gd name="T14" fmla="*/ 109275254 w 565"/>
                <a:gd name="T15" fmla="*/ 909140881 h 755"/>
                <a:gd name="T16" fmla="*/ 154805584 w 565"/>
                <a:gd name="T17" fmla="*/ 863683780 h 755"/>
                <a:gd name="T18" fmla="*/ 154805584 w 565"/>
                <a:gd name="T19" fmla="*/ 768223982 h 755"/>
                <a:gd name="T20" fmla="*/ 109275254 w 565"/>
                <a:gd name="T21" fmla="*/ 752314298 h 755"/>
                <a:gd name="T22" fmla="*/ 63743391 w 565"/>
                <a:gd name="T23" fmla="*/ 706857198 h 755"/>
                <a:gd name="T24" fmla="*/ 20488353 w 565"/>
                <a:gd name="T25" fmla="*/ 661400097 h 755"/>
                <a:gd name="T26" fmla="*/ 0 w 565"/>
                <a:gd name="T27" fmla="*/ 565940487 h 755"/>
                <a:gd name="T28" fmla="*/ 20488353 w 565"/>
                <a:gd name="T29" fmla="*/ 518209929 h 755"/>
                <a:gd name="T30" fmla="*/ 29595632 w 565"/>
                <a:gd name="T31" fmla="*/ 470480878 h 755"/>
                <a:gd name="T32" fmla="*/ 77402792 w 565"/>
                <a:gd name="T33" fmla="*/ 422750319 h 755"/>
                <a:gd name="T34" fmla="*/ 109275254 w 565"/>
                <a:gd name="T35" fmla="*/ 377293124 h 755"/>
                <a:gd name="T36" fmla="*/ 173018622 w 565"/>
                <a:gd name="T37" fmla="*/ 390930858 h 755"/>
                <a:gd name="T38" fmla="*/ 218548999 w 565"/>
                <a:gd name="T39" fmla="*/ 377293124 h 755"/>
                <a:gd name="T40" fmla="*/ 268634475 w 565"/>
                <a:gd name="T41" fmla="*/ 377293124 h 755"/>
                <a:gd name="T42" fmla="*/ 314164805 w 565"/>
                <a:gd name="T43" fmla="*/ 377293124 h 755"/>
                <a:gd name="T44" fmla="*/ 314164805 w 565"/>
                <a:gd name="T45" fmla="*/ 297743198 h 755"/>
                <a:gd name="T46" fmla="*/ 359696644 w 565"/>
                <a:gd name="T47" fmla="*/ 297743198 h 755"/>
                <a:gd name="T48" fmla="*/ 359696644 w 565"/>
                <a:gd name="T49" fmla="*/ 265923831 h 755"/>
                <a:gd name="T50" fmla="*/ 468970436 w 565"/>
                <a:gd name="T51" fmla="*/ 220466730 h 755"/>
                <a:gd name="T52" fmla="*/ 516779094 w 565"/>
                <a:gd name="T53" fmla="*/ 220466730 h 755"/>
                <a:gd name="T54" fmla="*/ 580522461 w 565"/>
                <a:gd name="T55" fmla="*/ 140916757 h 755"/>
                <a:gd name="T56" fmla="*/ 721668597 w 565"/>
                <a:gd name="T57" fmla="*/ 95459633 h 755"/>
                <a:gd name="T58" fmla="*/ 753541036 w 565"/>
                <a:gd name="T59" fmla="*/ 61366808 h 755"/>
                <a:gd name="T60" fmla="*/ 783135147 w 565"/>
                <a:gd name="T61" fmla="*/ 0 h 755"/>
                <a:gd name="T62" fmla="*/ 801348373 w 565"/>
                <a:gd name="T63" fmla="*/ 29547429 h 755"/>
                <a:gd name="T64" fmla="*/ 812730955 w 565"/>
                <a:gd name="T65" fmla="*/ 61366808 h 755"/>
                <a:gd name="T66" fmla="*/ 849155521 w 565"/>
                <a:gd name="T67" fmla="*/ 95459633 h 755"/>
                <a:gd name="T68" fmla="*/ 892410542 w 565"/>
                <a:gd name="T69" fmla="*/ 172736125 h 755"/>
                <a:gd name="T70" fmla="*/ 908346761 w 565"/>
                <a:gd name="T71" fmla="*/ 188647316 h 755"/>
                <a:gd name="T72" fmla="*/ 892410542 w 565"/>
                <a:gd name="T73" fmla="*/ 281833515 h 755"/>
                <a:gd name="T74" fmla="*/ 849155521 w 565"/>
                <a:gd name="T75" fmla="*/ 297743198 h 755"/>
                <a:gd name="T76" fmla="*/ 849155521 w 565"/>
                <a:gd name="T77" fmla="*/ 377293124 h 755"/>
                <a:gd name="T78" fmla="*/ 892410542 w 565"/>
                <a:gd name="T79" fmla="*/ 440933461 h 755"/>
                <a:gd name="T80" fmla="*/ 878751141 w 565"/>
                <a:gd name="T81" fmla="*/ 486390561 h 755"/>
                <a:gd name="T82" fmla="*/ 830943993 w 565"/>
                <a:gd name="T83" fmla="*/ 502300245 h 755"/>
                <a:gd name="T84" fmla="*/ 812730955 w 565"/>
                <a:gd name="T85" fmla="*/ 565940487 h 755"/>
                <a:gd name="T86" fmla="*/ 753541036 w 565"/>
                <a:gd name="T87" fmla="*/ 629580730 h 755"/>
                <a:gd name="T88" fmla="*/ 830943993 w 565"/>
                <a:gd name="T89" fmla="*/ 675037830 h 755"/>
                <a:gd name="T90" fmla="*/ 956153910 w 565"/>
                <a:gd name="T91" fmla="*/ 640945005 h 755"/>
                <a:gd name="T92" fmla="*/ 1003962567 w 565"/>
                <a:gd name="T93" fmla="*/ 752314298 h 755"/>
                <a:gd name="T94" fmla="*/ 1017620459 w 565"/>
                <a:gd name="T95" fmla="*/ 786407124 h 755"/>
                <a:gd name="T96" fmla="*/ 1003962567 w 565"/>
                <a:gd name="T97" fmla="*/ 895504655 h 755"/>
                <a:gd name="T98" fmla="*/ 1033556678 w 565"/>
                <a:gd name="T99" fmla="*/ 972781123 h 755"/>
                <a:gd name="T100" fmla="*/ 1033556678 w 565"/>
                <a:gd name="T101" fmla="*/ 1036421365 h 755"/>
                <a:gd name="T102" fmla="*/ 1049492897 w 565"/>
                <a:gd name="T103" fmla="*/ 1065968782 h 755"/>
                <a:gd name="T104" fmla="*/ 1033556678 w 565"/>
                <a:gd name="T105" fmla="*/ 1145518708 h 755"/>
                <a:gd name="T106" fmla="*/ 1003962567 w 565"/>
                <a:gd name="T107" fmla="*/ 1209157443 h 755"/>
                <a:gd name="T108" fmla="*/ 926558290 w 565"/>
                <a:gd name="T109" fmla="*/ 1395532761 h 755"/>
                <a:gd name="T110" fmla="*/ 849155521 w 565"/>
                <a:gd name="T111" fmla="*/ 1365985344 h 755"/>
                <a:gd name="T112" fmla="*/ 801348373 w 565"/>
                <a:gd name="T113" fmla="*/ 1334164469 h 755"/>
                <a:gd name="T114" fmla="*/ 753541036 w 565"/>
                <a:gd name="T115" fmla="*/ 1334164469 h 755"/>
                <a:gd name="T116" fmla="*/ 721668597 w 565"/>
                <a:gd name="T117" fmla="*/ 1334164469 h 755"/>
                <a:gd name="T118" fmla="*/ 655648411 w 565"/>
                <a:gd name="T119" fmla="*/ 1318254786 h 755"/>
                <a:gd name="T120" fmla="*/ 596458680 w 565"/>
                <a:gd name="T121" fmla="*/ 1270525735 h 755"/>
                <a:gd name="T122" fmla="*/ 546373205 w 565"/>
                <a:gd name="T123" fmla="*/ 1240978318 h 755"/>
                <a:gd name="T124" fmla="*/ 503119693 w 565"/>
                <a:gd name="T125" fmla="*/ 1193247759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755"/>
                <a:gd name="T191" fmla="*/ 565 w 565"/>
                <a:gd name="T192" fmla="*/ 755 h 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755">
                  <a:moveTo>
                    <a:pt x="270" y="645"/>
                  </a:moveTo>
                  <a:lnTo>
                    <a:pt x="295" y="620"/>
                  </a:lnTo>
                  <a:lnTo>
                    <a:pt x="295" y="603"/>
                  </a:lnTo>
                  <a:lnTo>
                    <a:pt x="287" y="594"/>
                  </a:lnTo>
                  <a:lnTo>
                    <a:pt x="278" y="586"/>
                  </a:lnTo>
                  <a:lnTo>
                    <a:pt x="262" y="560"/>
                  </a:lnTo>
                  <a:lnTo>
                    <a:pt x="278" y="552"/>
                  </a:lnTo>
                  <a:lnTo>
                    <a:pt x="270" y="518"/>
                  </a:lnTo>
                  <a:lnTo>
                    <a:pt x="245" y="518"/>
                  </a:lnTo>
                  <a:lnTo>
                    <a:pt x="203" y="492"/>
                  </a:lnTo>
                  <a:lnTo>
                    <a:pt x="186" y="492"/>
                  </a:lnTo>
                  <a:lnTo>
                    <a:pt x="144" y="518"/>
                  </a:lnTo>
                  <a:lnTo>
                    <a:pt x="101" y="526"/>
                  </a:lnTo>
                  <a:lnTo>
                    <a:pt x="51" y="526"/>
                  </a:lnTo>
                  <a:lnTo>
                    <a:pt x="51" y="509"/>
                  </a:lnTo>
                  <a:lnTo>
                    <a:pt x="59" y="492"/>
                  </a:lnTo>
                  <a:lnTo>
                    <a:pt x="59" y="484"/>
                  </a:lnTo>
                  <a:lnTo>
                    <a:pt x="84" y="467"/>
                  </a:lnTo>
                  <a:lnTo>
                    <a:pt x="93" y="433"/>
                  </a:lnTo>
                  <a:lnTo>
                    <a:pt x="84" y="416"/>
                  </a:lnTo>
                  <a:lnTo>
                    <a:pt x="68" y="416"/>
                  </a:lnTo>
                  <a:lnTo>
                    <a:pt x="59" y="407"/>
                  </a:lnTo>
                  <a:lnTo>
                    <a:pt x="51" y="407"/>
                  </a:lnTo>
                  <a:lnTo>
                    <a:pt x="34" y="382"/>
                  </a:lnTo>
                  <a:lnTo>
                    <a:pt x="17" y="365"/>
                  </a:lnTo>
                  <a:lnTo>
                    <a:pt x="9" y="357"/>
                  </a:lnTo>
                  <a:lnTo>
                    <a:pt x="0" y="323"/>
                  </a:lnTo>
                  <a:lnTo>
                    <a:pt x="0" y="306"/>
                  </a:lnTo>
                  <a:lnTo>
                    <a:pt x="0" y="289"/>
                  </a:lnTo>
                  <a:lnTo>
                    <a:pt x="9" y="280"/>
                  </a:lnTo>
                  <a:lnTo>
                    <a:pt x="17" y="272"/>
                  </a:lnTo>
                  <a:lnTo>
                    <a:pt x="17" y="255"/>
                  </a:lnTo>
                  <a:lnTo>
                    <a:pt x="42" y="238"/>
                  </a:lnTo>
                  <a:lnTo>
                    <a:pt x="42" y="229"/>
                  </a:lnTo>
                  <a:lnTo>
                    <a:pt x="68" y="221"/>
                  </a:lnTo>
                  <a:lnTo>
                    <a:pt x="59" y="204"/>
                  </a:lnTo>
                  <a:lnTo>
                    <a:pt x="76" y="204"/>
                  </a:lnTo>
                  <a:lnTo>
                    <a:pt x="93" y="212"/>
                  </a:lnTo>
                  <a:lnTo>
                    <a:pt x="101" y="204"/>
                  </a:lnTo>
                  <a:lnTo>
                    <a:pt x="118" y="204"/>
                  </a:lnTo>
                  <a:lnTo>
                    <a:pt x="127" y="212"/>
                  </a:lnTo>
                  <a:lnTo>
                    <a:pt x="144" y="204"/>
                  </a:lnTo>
                  <a:lnTo>
                    <a:pt x="152" y="221"/>
                  </a:lnTo>
                  <a:lnTo>
                    <a:pt x="169" y="204"/>
                  </a:lnTo>
                  <a:lnTo>
                    <a:pt x="152" y="178"/>
                  </a:lnTo>
                  <a:lnTo>
                    <a:pt x="169" y="161"/>
                  </a:lnTo>
                  <a:lnTo>
                    <a:pt x="186" y="170"/>
                  </a:lnTo>
                  <a:lnTo>
                    <a:pt x="194" y="161"/>
                  </a:lnTo>
                  <a:lnTo>
                    <a:pt x="194" y="153"/>
                  </a:lnTo>
                  <a:lnTo>
                    <a:pt x="194" y="144"/>
                  </a:lnTo>
                  <a:lnTo>
                    <a:pt x="236" y="119"/>
                  </a:lnTo>
                  <a:lnTo>
                    <a:pt x="253" y="119"/>
                  </a:lnTo>
                  <a:lnTo>
                    <a:pt x="270" y="110"/>
                  </a:lnTo>
                  <a:lnTo>
                    <a:pt x="278" y="119"/>
                  </a:lnTo>
                  <a:lnTo>
                    <a:pt x="304" y="110"/>
                  </a:lnTo>
                  <a:lnTo>
                    <a:pt x="312" y="76"/>
                  </a:lnTo>
                  <a:lnTo>
                    <a:pt x="337" y="76"/>
                  </a:lnTo>
                  <a:lnTo>
                    <a:pt x="388" y="51"/>
                  </a:lnTo>
                  <a:lnTo>
                    <a:pt x="388" y="43"/>
                  </a:lnTo>
                  <a:lnTo>
                    <a:pt x="405" y="34"/>
                  </a:lnTo>
                  <a:lnTo>
                    <a:pt x="405" y="9"/>
                  </a:lnTo>
                  <a:lnTo>
                    <a:pt x="422" y="0"/>
                  </a:lnTo>
                  <a:lnTo>
                    <a:pt x="430" y="9"/>
                  </a:lnTo>
                  <a:lnTo>
                    <a:pt x="430" y="17"/>
                  </a:lnTo>
                  <a:lnTo>
                    <a:pt x="430" y="26"/>
                  </a:lnTo>
                  <a:lnTo>
                    <a:pt x="439" y="34"/>
                  </a:lnTo>
                  <a:lnTo>
                    <a:pt x="456" y="43"/>
                  </a:lnTo>
                  <a:lnTo>
                    <a:pt x="456" y="51"/>
                  </a:lnTo>
                  <a:lnTo>
                    <a:pt x="472" y="93"/>
                  </a:lnTo>
                  <a:lnTo>
                    <a:pt x="481" y="93"/>
                  </a:lnTo>
                  <a:lnTo>
                    <a:pt x="498" y="102"/>
                  </a:lnTo>
                  <a:lnTo>
                    <a:pt x="489" y="102"/>
                  </a:lnTo>
                  <a:lnTo>
                    <a:pt x="498" y="144"/>
                  </a:lnTo>
                  <a:lnTo>
                    <a:pt x="481" y="153"/>
                  </a:lnTo>
                  <a:lnTo>
                    <a:pt x="472" y="153"/>
                  </a:lnTo>
                  <a:lnTo>
                    <a:pt x="456" y="161"/>
                  </a:lnTo>
                  <a:lnTo>
                    <a:pt x="456" y="187"/>
                  </a:lnTo>
                  <a:lnTo>
                    <a:pt x="456" y="204"/>
                  </a:lnTo>
                  <a:lnTo>
                    <a:pt x="472" y="229"/>
                  </a:lnTo>
                  <a:lnTo>
                    <a:pt x="481" y="238"/>
                  </a:lnTo>
                  <a:lnTo>
                    <a:pt x="481" y="263"/>
                  </a:lnTo>
                  <a:lnTo>
                    <a:pt x="472" y="263"/>
                  </a:lnTo>
                  <a:lnTo>
                    <a:pt x="464" y="272"/>
                  </a:lnTo>
                  <a:lnTo>
                    <a:pt x="447" y="272"/>
                  </a:lnTo>
                  <a:lnTo>
                    <a:pt x="430" y="297"/>
                  </a:lnTo>
                  <a:lnTo>
                    <a:pt x="439" y="306"/>
                  </a:lnTo>
                  <a:lnTo>
                    <a:pt x="430" y="314"/>
                  </a:lnTo>
                  <a:lnTo>
                    <a:pt x="405" y="340"/>
                  </a:lnTo>
                  <a:lnTo>
                    <a:pt x="430" y="365"/>
                  </a:lnTo>
                  <a:lnTo>
                    <a:pt x="447" y="365"/>
                  </a:lnTo>
                  <a:lnTo>
                    <a:pt x="481" y="357"/>
                  </a:lnTo>
                  <a:lnTo>
                    <a:pt x="515" y="348"/>
                  </a:lnTo>
                  <a:lnTo>
                    <a:pt x="540" y="382"/>
                  </a:lnTo>
                  <a:lnTo>
                    <a:pt x="540" y="407"/>
                  </a:lnTo>
                  <a:lnTo>
                    <a:pt x="540" y="416"/>
                  </a:lnTo>
                  <a:lnTo>
                    <a:pt x="548" y="424"/>
                  </a:lnTo>
                  <a:lnTo>
                    <a:pt x="565" y="450"/>
                  </a:lnTo>
                  <a:lnTo>
                    <a:pt x="540" y="484"/>
                  </a:lnTo>
                  <a:lnTo>
                    <a:pt x="557" y="518"/>
                  </a:lnTo>
                  <a:lnTo>
                    <a:pt x="557" y="526"/>
                  </a:lnTo>
                  <a:lnTo>
                    <a:pt x="557" y="535"/>
                  </a:lnTo>
                  <a:lnTo>
                    <a:pt x="557" y="560"/>
                  </a:lnTo>
                  <a:lnTo>
                    <a:pt x="557" y="569"/>
                  </a:lnTo>
                  <a:lnTo>
                    <a:pt x="565" y="577"/>
                  </a:lnTo>
                  <a:lnTo>
                    <a:pt x="565" y="603"/>
                  </a:lnTo>
                  <a:lnTo>
                    <a:pt x="557" y="620"/>
                  </a:lnTo>
                  <a:lnTo>
                    <a:pt x="565" y="628"/>
                  </a:lnTo>
                  <a:lnTo>
                    <a:pt x="540" y="654"/>
                  </a:lnTo>
                  <a:lnTo>
                    <a:pt x="523" y="722"/>
                  </a:lnTo>
                  <a:lnTo>
                    <a:pt x="498" y="755"/>
                  </a:lnTo>
                  <a:lnTo>
                    <a:pt x="472" y="747"/>
                  </a:lnTo>
                  <a:lnTo>
                    <a:pt x="456" y="739"/>
                  </a:lnTo>
                  <a:lnTo>
                    <a:pt x="439" y="722"/>
                  </a:lnTo>
                  <a:lnTo>
                    <a:pt x="430" y="722"/>
                  </a:lnTo>
                  <a:lnTo>
                    <a:pt x="422" y="722"/>
                  </a:lnTo>
                  <a:lnTo>
                    <a:pt x="405" y="722"/>
                  </a:lnTo>
                  <a:lnTo>
                    <a:pt x="397" y="713"/>
                  </a:lnTo>
                  <a:lnTo>
                    <a:pt x="388" y="722"/>
                  </a:lnTo>
                  <a:lnTo>
                    <a:pt x="363" y="722"/>
                  </a:lnTo>
                  <a:lnTo>
                    <a:pt x="354" y="713"/>
                  </a:lnTo>
                  <a:lnTo>
                    <a:pt x="337" y="713"/>
                  </a:lnTo>
                  <a:lnTo>
                    <a:pt x="321" y="688"/>
                  </a:lnTo>
                  <a:lnTo>
                    <a:pt x="321" y="679"/>
                  </a:lnTo>
                  <a:lnTo>
                    <a:pt x="295" y="671"/>
                  </a:lnTo>
                  <a:lnTo>
                    <a:pt x="287" y="671"/>
                  </a:lnTo>
                  <a:lnTo>
                    <a:pt x="270" y="645"/>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44" name="North Rhine-Westphalia">
              <a:extLst>
                <a:ext uri="{FF2B5EF4-FFF2-40B4-BE49-F238E27FC236}">
                  <a16:creationId xmlns:a16="http://schemas.microsoft.com/office/drawing/2014/main" id="{2B09322C-3B48-4835-8920-E2EB7555191F}"/>
                </a:ext>
              </a:extLst>
            </p:cNvPr>
            <p:cNvSpPr>
              <a:spLocks/>
            </p:cNvSpPr>
            <p:nvPr/>
          </p:nvSpPr>
          <p:spPr bwMode="auto">
            <a:xfrm>
              <a:off x="3142034" y="3010693"/>
              <a:ext cx="1186962" cy="1243012"/>
            </a:xfrm>
            <a:custGeom>
              <a:avLst/>
              <a:gdLst>
                <a:gd name="T0" fmla="*/ 95667889 w 852"/>
                <a:gd name="T1" fmla="*/ 1103667371 h 824"/>
                <a:gd name="T2" fmla="*/ 0 w 852"/>
                <a:gd name="T3" fmla="*/ 1010367506 h 824"/>
                <a:gd name="T4" fmla="*/ 109335613 w 852"/>
                <a:gd name="T5" fmla="*/ 946651041 h 824"/>
                <a:gd name="T6" fmla="*/ 109335613 w 852"/>
                <a:gd name="T7" fmla="*/ 930721170 h 824"/>
                <a:gd name="T8" fmla="*/ 154892098 w 852"/>
                <a:gd name="T9" fmla="*/ 760051123 h 824"/>
                <a:gd name="T10" fmla="*/ 125279251 w 852"/>
                <a:gd name="T11" fmla="*/ 584830089 h 824"/>
                <a:gd name="T12" fmla="*/ 63779103 w 852"/>
                <a:gd name="T13" fmla="*/ 502908919 h 824"/>
                <a:gd name="T14" fmla="*/ 154892098 w 852"/>
                <a:gd name="T15" fmla="*/ 457395650 h 824"/>
                <a:gd name="T16" fmla="*/ 173113183 w 852"/>
                <a:gd name="T17" fmla="*/ 411883889 h 824"/>
                <a:gd name="T18" fmla="*/ 284726243 w 852"/>
                <a:gd name="T19" fmla="*/ 457395650 h 824"/>
                <a:gd name="T20" fmla="*/ 439618388 w 852"/>
                <a:gd name="T21" fmla="*/ 364097200 h 824"/>
                <a:gd name="T22" fmla="*/ 457840983 w 852"/>
                <a:gd name="T23" fmla="*/ 268520993 h 824"/>
                <a:gd name="T24" fmla="*/ 548953954 w 852"/>
                <a:gd name="T25" fmla="*/ 175221081 h 824"/>
                <a:gd name="T26" fmla="*/ 769901023 w 852"/>
                <a:gd name="T27" fmla="*/ 50062961 h 824"/>
                <a:gd name="T28" fmla="*/ 908848115 w 852"/>
                <a:gd name="T29" fmla="*/ 79646360 h 824"/>
                <a:gd name="T30" fmla="*/ 956682048 w 852"/>
                <a:gd name="T31" fmla="*/ 252592631 h 824"/>
                <a:gd name="T32" fmla="*/ 927070709 w 852"/>
                <a:gd name="T33" fmla="*/ 332237458 h 824"/>
                <a:gd name="T34" fmla="*/ 1081961251 w 852"/>
                <a:gd name="T35" fmla="*/ 268520993 h 824"/>
                <a:gd name="T36" fmla="*/ 1161685478 w 852"/>
                <a:gd name="T37" fmla="*/ 175221081 h 824"/>
                <a:gd name="T38" fmla="*/ 1161685478 w 852"/>
                <a:gd name="T39" fmla="*/ 50062961 h 824"/>
                <a:gd name="T40" fmla="*/ 1271021044 w 852"/>
                <a:gd name="T41" fmla="*/ 50062961 h 824"/>
                <a:gd name="T42" fmla="*/ 1380355100 w 852"/>
                <a:gd name="T43" fmla="*/ 79646360 h 824"/>
                <a:gd name="T44" fmla="*/ 1444134180 w 852"/>
                <a:gd name="T45" fmla="*/ 95574722 h 824"/>
                <a:gd name="T46" fmla="*/ 1412245395 w 852"/>
                <a:gd name="T47" fmla="*/ 204804527 h 824"/>
                <a:gd name="T48" fmla="*/ 1444134180 w 852"/>
                <a:gd name="T49" fmla="*/ 282174521 h 824"/>
                <a:gd name="T50" fmla="*/ 1489690666 w 852"/>
                <a:gd name="T51" fmla="*/ 364097200 h 824"/>
                <a:gd name="T52" fmla="*/ 1523858407 w 852"/>
                <a:gd name="T53" fmla="*/ 411883889 h 824"/>
                <a:gd name="T54" fmla="*/ 1585358908 w 852"/>
                <a:gd name="T55" fmla="*/ 473325520 h 824"/>
                <a:gd name="T56" fmla="*/ 1523858407 w 852"/>
                <a:gd name="T57" fmla="*/ 646271721 h 824"/>
                <a:gd name="T58" fmla="*/ 1412245395 w 852"/>
                <a:gd name="T59" fmla="*/ 739571585 h 824"/>
                <a:gd name="T60" fmla="*/ 1366688909 w 852"/>
                <a:gd name="T61" fmla="*/ 789634522 h 824"/>
                <a:gd name="T62" fmla="*/ 1239130749 w 852"/>
                <a:gd name="T63" fmla="*/ 819216601 h 824"/>
                <a:gd name="T64" fmla="*/ 1289243638 w 852"/>
                <a:gd name="T65" fmla="*/ 930721170 h 824"/>
                <a:gd name="T66" fmla="*/ 1239130749 w 852"/>
                <a:gd name="T67" fmla="*/ 1024021035 h 824"/>
                <a:gd name="T68" fmla="*/ 1161685478 w 852"/>
                <a:gd name="T69" fmla="*/ 1103667371 h 824"/>
                <a:gd name="T70" fmla="*/ 1052349913 w 852"/>
                <a:gd name="T71" fmla="*/ 1167383836 h 824"/>
                <a:gd name="T72" fmla="*/ 972627195 w 852"/>
                <a:gd name="T73" fmla="*/ 1290267099 h 824"/>
                <a:gd name="T74" fmla="*/ 895180415 w 852"/>
                <a:gd name="T75" fmla="*/ 1181038873 h 824"/>
                <a:gd name="T76" fmla="*/ 861014183 w 852"/>
                <a:gd name="T77" fmla="*/ 1117320899 h 824"/>
                <a:gd name="T78" fmla="*/ 801791506 w 852"/>
                <a:gd name="T79" fmla="*/ 1212897106 h 824"/>
                <a:gd name="T80" fmla="*/ 594508930 w 852"/>
                <a:gd name="T81" fmla="*/ 1340330037 h 824"/>
                <a:gd name="T82" fmla="*/ 439618388 w 852"/>
                <a:gd name="T83" fmla="*/ 1385841798 h 824"/>
                <a:gd name="T84" fmla="*/ 394061808 w 852"/>
                <a:gd name="T85" fmla="*/ 1417701539 h 824"/>
                <a:gd name="T86" fmla="*/ 346227876 w 852"/>
                <a:gd name="T87" fmla="*/ 1499622709 h 824"/>
                <a:gd name="T88" fmla="*/ 250560011 w 852"/>
                <a:gd name="T89" fmla="*/ 1508725061 h 824"/>
                <a:gd name="T90" fmla="*/ 205003525 w 852"/>
                <a:gd name="T91" fmla="*/ 1449559772 h 824"/>
                <a:gd name="T92" fmla="*/ 125279251 w 852"/>
                <a:gd name="T93" fmla="*/ 1353983565 h 824"/>
                <a:gd name="T94" fmla="*/ 95667889 w 852"/>
                <a:gd name="T95" fmla="*/ 1244755338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2"/>
                <a:gd name="T145" fmla="*/ 0 h 824"/>
                <a:gd name="T146" fmla="*/ 852 w 852"/>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2" h="824">
                  <a:moveTo>
                    <a:pt x="25" y="637"/>
                  </a:moveTo>
                  <a:lnTo>
                    <a:pt x="34" y="620"/>
                  </a:lnTo>
                  <a:lnTo>
                    <a:pt x="42" y="612"/>
                  </a:lnTo>
                  <a:lnTo>
                    <a:pt x="51" y="595"/>
                  </a:lnTo>
                  <a:lnTo>
                    <a:pt x="34" y="586"/>
                  </a:lnTo>
                  <a:lnTo>
                    <a:pt x="34" y="569"/>
                  </a:lnTo>
                  <a:lnTo>
                    <a:pt x="0" y="569"/>
                  </a:lnTo>
                  <a:lnTo>
                    <a:pt x="0" y="544"/>
                  </a:lnTo>
                  <a:lnTo>
                    <a:pt x="8" y="535"/>
                  </a:lnTo>
                  <a:lnTo>
                    <a:pt x="17" y="544"/>
                  </a:lnTo>
                  <a:lnTo>
                    <a:pt x="17" y="552"/>
                  </a:lnTo>
                  <a:lnTo>
                    <a:pt x="59" y="510"/>
                  </a:lnTo>
                  <a:lnTo>
                    <a:pt x="67" y="501"/>
                  </a:lnTo>
                  <a:lnTo>
                    <a:pt x="76" y="501"/>
                  </a:lnTo>
                  <a:lnTo>
                    <a:pt x="67" y="493"/>
                  </a:lnTo>
                  <a:lnTo>
                    <a:pt x="59" y="501"/>
                  </a:lnTo>
                  <a:lnTo>
                    <a:pt x="51" y="484"/>
                  </a:lnTo>
                  <a:lnTo>
                    <a:pt x="59" y="459"/>
                  </a:lnTo>
                  <a:lnTo>
                    <a:pt x="84" y="416"/>
                  </a:lnTo>
                  <a:lnTo>
                    <a:pt x="84" y="408"/>
                  </a:lnTo>
                  <a:lnTo>
                    <a:pt x="93" y="391"/>
                  </a:lnTo>
                  <a:lnTo>
                    <a:pt x="93" y="382"/>
                  </a:lnTo>
                  <a:lnTo>
                    <a:pt x="59" y="331"/>
                  </a:lnTo>
                  <a:lnTo>
                    <a:pt x="67" y="315"/>
                  </a:lnTo>
                  <a:lnTo>
                    <a:pt x="51" y="306"/>
                  </a:lnTo>
                  <a:lnTo>
                    <a:pt x="51" y="298"/>
                  </a:lnTo>
                  <a:lnTo>
                    <a:pt x="51" y="289"/>
                  </a:lnTo>
                  <a:lnTo>
                    <a:pt x="34" y="272"/>
                  </a:lnTo>
                  <a:lnTo>
                    <a:pt x="42" y="264"/>
                  </a:lnTo>
                  <a:lnTo>
                    <a:pt x="34" y="247"/>
                  </a:lnTo>
                  <a:lnTo>
                    <a:pt x="59" y="238"/>
                  </a:lnTo>
                  <a:lnTo>
                    <a:pt x="84" y="247"/>
                  </a:lnTo>
                  <a:lnTo>
                    <a:pt x="84" y="230"/>
                  </a:lnTo>
                  <a:lnTo>
                    <a:pt x="76" y="221"/>
                  </a:lnTo>
                  <a:lnTo>
                    <a:pt x="84" y="221"/>
                  </a:lnTo>
                  <a:lnTo>
                    <a:pt x="93" y="221"/>
                  </a:lnTo>
                  <a:lnTo>
                    <a:pt x="118" y="238"/>
                  </a:lnTo>
                  <a:lnTo>
                    <a:pt x="126" y="247"/>
                  </a:lnTo>
                  <a:lnTo>
                    <a:pt x="143" y="238"/>
                  </a:lnTo>
                  <a:lnTo>
                    <a:pt x="152" y="247"/>
                  </a:lnTo>
                  <a:lnTo>
                    <a:pt x="202" y="221"/>
                  </a:lnTo>
                  <a:lnTo>
                    <a:pt x="211" y="221"/>
                  </a:lnTo>
                  <a:lnTo>
                    <a:pt x="236" y="213"/>
                  </a:lnTo>
                  <a:lnTo>
                    <a:pt x="236" y="196"/>
                  </a:lnTo>
                  <a:lnTo>
                    <a:pt x="211" y="170"/>
                  </a:lnTo>
                  <a:lnTo>
                    <a:pt x="211" y="162"/>
                  </a:lnTo>
                  <a:lnTo>
                    <a:pt x="228" y="145"/>
                  </a:lnTo>
                  <a:lnTo>
                    <a:pt x="245" y="145"/>
                  </a:lnTo>
                  <a:lnTo>
                    <a:pt x="261" y="119"/>
                  </a:lnTo>
                  <a:lnTo>
                    <a:pt x="270" y="119"/>
                  </a:lnTo>
                  <a:lnTo>
                    <a:pt x="278" y="102"/>
                  </a:lnTo>
                  <a:lnTo>
                    <a:pt x="295" y="94"/>
                  </a:lnTo>
                  <a:lnTo>
                    <a:pt x="346" y="85"/>
                  </a:lnTo>
                  <a:lnTo>
                    <a:pt x="405" y="60"/>
                  </a:lnTo>
                  <a:lnTo>
                    <a:pt x="422" y="43"/>
                  </a:lnTo>
                  <a:lnTo>
                    <a:pt x="413" y="26"/>
                  </a:lnTo>
                  <a:lnTo>
                    <a:pt x="430" y="17"/>
                  </a:lnTo>
                  <a:lnTo>
                    <a:pt x="439" y="26"/>
                  </a:lnTo>
                  <a:lnTo>
                    <a:pt x="455" y="43"/>
                  </a:lnTo>
                  <a:lnTo>
                    <a:pt x="489" y="43"/>
                  </a:lnTo>
                  <a:lnTo>
                    <a:pt x="514" y="77"/>
                  </a:lnTo>
                  <a:lnTo>
                    <a:pt x="498" y="85"/>
                  </a:lnTo>
                  <a:lnTo>
                    <a:pt x="498" y="119"/>
                  </a:lnTo>
                  <a:lnTo>
                    <a:pt x="514" y="136"/>
                  </a:lnTo>
                  <a:lnTo>
                    <a:pt x="514" y="145"/>
                  </a:lnTo>
                  <a:lnTo>
                    <a:pt x="498" y="153"/>
                  </a:lnTo>
                  <a:lnTo>
                    <a:pt x="489" y="162"/>
                  </a:lnTo>
                  <a:lnTo>
                    <a:pt x="498" y="179"/>
                  </a:lnTo>
                  <a:lnTo>
                    <a:pt x="514" y="179"/>
                  </a:lnTo>
                  <a:lnTo>
                    <a:pt x="523" y="170"/>
                  </a:lnTo>
                  <a:lnTo>
                    <a:pt x="557" y="170"/>
                  </a:lnTo>
                  <a:lnTo>
                    <a:pt x="582" y="145"/>
                  </a:lnTo>
                  <a:lnTo>
                    <a:pt x="599" y="153"/>
                  </a:lnTo>
                  <a:lnTo>
                    <a:pt x="632" y="128"/>
                  </a:lnTo>
                  <a:lnTo>
                    <a:pt x="624" y="111"/>
                  </a:lnTo>
                  <a:lnTo>
                    <a:pt x="624" y="94"/>
                  </a:lnTo>
                  <a:lnTo>
                    <a:pt x="616" y="68"/>
                  </a:lnTo>
                  <a:lnTo>
                    <a:pt x="590" y="43"/>
                  </a:lnTo>
                  <a:lnTo>
                    <a:pt x="590" y="26"/>
                  </a:lnTo>
                  <a:lnTo>
                    <a:pt x="624" y="26"/>
                  </a:lnTo>
                  <a:lnTo>
                    <a:pt x="632" y="9"/>
                  </a:lnTo>
                  <a:lnTo>
                    <a:pt x="658" y="0"/>
                  </a:lnTo>
                  <a:lnTo>
                    <a:pt x="675" y="0"/>
                  </a:lnTo>
                  <a:lnTo>
                    <a:pt x="683" y="26"/>
                  </a:lnTo>
                  <a:lnTo>
                    <a:pt x="683" y="43"/>
                  </a:lnTo>
                  <a:lnTo>
                    <a:pt x="692" y="43"/>
                  </a:lnTo>
                  <a:lnTo>
                    <a:pt x="734" y="43"/>
                  </a:lnTo>
                  <a:lnTo>
                    <a:pt x="742" y="43"/>
                  </a:lnTo>
                  <a:lnTo>
                    <a:pt x="751" y="26"/>
                  </a:lnTo>
                  <a:lnTo>
                    <a:pt x="776" y="9"/>
                  </a:lnTo>
                  <a:lnTo>
                    <a:pt x="776" y="17"/>
                  </a:lnTo>
                  <a:lnTo>
                    <a:pt x="776" y="51"/>
                  </a:lnTo>
                  <a:lnTo>
                    <a:pt x="751" y="68"/>
                  </a:lnTo>
                  <a:lnTo>
                    <a:pt x="742" y="85"/>
                  </a:lnTo>
                  <a:lnTo>
                    <a:pt x="742" y="94"/>
                  </a:lnTo>
                  <a:lnTo>
                    <a:pt x="759" y="111"/>
                  </a:lnTo>
                  <a:lnTo>
                    <a:pt x="751" y="119"/>
                  </a:lnTo>
                  <a:lnTo>
                    <a:pt x="742" y="128"/>
                  </a:lnTo>
                  <a:lnTo>
                    <a:pt x="751" y="145"/>
                  </a:lnTo>
                  <a:lnTo>
                    <a:pt x="776" y="153"/>
                  </a:lnTo>
                  <a:lnTo>
                    <a:pt x="793" y="170"/>
                  </a:lnTo>
                  <a:lnTo>
                    <a:pt x="793" y="179"/>
                  </a:lnTo>
                  <a:lnTo>
                    <a:pt x="793" y="196"/>
                  </a:lnTo>
                  <a:lnTo>
                    <a:pt x="801" y="196"/>
                  </a:lnTo>
                  <a:lnTo>
                    <a:pt x="793" y="204"/>
                  </a:lnTo>
                  <a:lnTo>
                    <a:pt x="801" y="213"/>
                  </a:lnTo>
                  <a:lnTo>
                    <a:pt x="810" y="213"/>
                  </a:lnTo>
                  <a:lnTo>
                    <a:pt x="818" y="221"/>
                  </a:lnTo>
                  <a:lnTo>
                    <a:pt x="810" y="230"/>
                  </a:lnTo>
                  <a:lnTo>
                    <a:pt x="818" y="247"/>
                  </a:lnTo>
                  <a:lnTo>
                    <a:pt x="843" y="255"/>
                  </a:lnTo>
                  <a:lnTo>
                    <a:pt x="852" y="255"/>
                  </a:lnTo>
                  <a:lnTo>
                    <a:pt x="852" y="289"/>
                  </a:lnTo>
                  <a:lnTo>
                    <a:pt x="835" y="306"/>
                  </a:lnTo>
                  <a:lnTo>
                    <a:pt x="835" y="340"/>
                  </a:lnTo>
                  <a:lnTo>
                    <a:pt x="818" y="348"/>
                  </a:lnTo>
                  <a:lnTo>
                    <a:pt x="826" y="374"/>
                  </a:lnTo>
                  <a:lnTo>
                    <a:pt x="776" y="416"/>
                  </a:lnTo>
                  <a:lnTo>
                    <a:pt x="767" y="416"/>
                  </a:lnTo>
                  <a:lnTo>
                    <a:pt x="759" y="399"/>
                  </a:lnTo>
                  <a:lnTo>
                    <a:pt x="742" y="391"/>
                  </a:lnTo>
                  <a:lnTo>
                    <a:pt x="725" y="399"/>
                  </a:lnTo>
                  <a:lnTo>
                    <a:pt x="725" y="416"/>
                  </a:lnTo>
                  <a:lnTo>
                    <a:pt x="734" y="425"/>
                  </a:lnTo>
                  <a:lnTo>
                    <a:pt x="734" y="433"/>
                  </a:lnTo>
                  <a:lnTo>
                    <a:pt x="708" y="433"/>
                  </a:lnTo>
                  <a:lnTo>
                    <a:pt x="683" y="442"/>
                  </a:lnTo>
                  <a:lnTo>
                    <a:pt x="666" y="442"/>
                  </a:lnTo>
                  <a:lnTo>
                    <a:pt x="649" y="476"/>
                  </a:lnTo>
                  <a:lnTo>
                    <a:pt x="649" y="484"/>
                  </a:lnTo>
                  <a:lnTo>
                    <a:pt x="675" y="484"/>
                  </a:lnTo>
                  <a:lnTo>
                    <a:pt x="692" y="501"/>
                  </a:lnTo>
                  <a:lnTo>
                    <a:pt x="683" y="518"/>
                  </a:lnTo>
                  <a:lnTo>
                    <a:pt x="675" y="527"/>
                  </a:lnTo>
                  <a:lnTo>
                    <a:pt x="666" y="544"/>
                  </a:lnTo>
                  <a:lnTo>
                    <a:pt x="666" y="552"/>
                  </a:lnTo>
                  <a:lnTo>
                    <a:pt x="632" y="552"/>
                  </a:lnTo>
                  <a:lnTo>
                    <a:pt x="632" y="561"/>
                  </a:lnTo>
                  <a:lnTo>
                    <a:pt x="632" y="578"/>
                  </a:lnTo>
                  <a:lnTo>
                    <a:pt x="624" y="595"/>
                  </a:lnTo>
                  <a:lnTo>
                    <a:pt x="607" y="620"/>
                  </a:lnTo>
                  <a:lnTo>
                    <a:pt x="590" y="637"/>
                  </a:lnTo>
                  <a:lnTo>
                    <a:pt x="573" y="629"/>
                  </a:lnTo>
                  <a:lnTo>
                    <a:pt x="565" y="629"/>
                  </a:lnTo>
                  <a:lnTo>
                    <a:pt x="540" y="662"/>
                  </a:lnTo>
                  <a:lnTo>
                    <a:pt x="548" y="679"/>
                  </a:lnTo>
                  <a:lnTo>
                    <a:pt x="540" y="705"/>
                  </a:lnTo>
                  <a:lnTo>
                    <a:pt x="523" y="696"/>
                  </a:lnTo>
                  <a:lnTo>
                    <a:pt x="514" y="696"/>
                  </a:lnTo>
                  <a:lnTo>
                    <a:pt x="498" y="654"/>
                  </a:lnTo>
                  <a:lnTo>
                    <a:pt x="498" y="646"/>
                  </a:lnTo>
                  <a:lnTo>
                    <a:pt x="481" y="637"/>
                  </a:lnTo>
                  <a:lnTo>
                    <a:pt x="472" y="629"/>
                  </a:lnTo>
                  <a:lnTo>
                    <a:pt x="472" y="620"/>
                  </a:lnTo>
                  <a:lnTo>
                    <a:pt x="472" y="612"/>
                  </a:lnTo>
                  <a:lnTo>
                    <a:pt x="464" y="603"/>
                  </a:lnTo>
                  <a:lnTo>
                    <a:pt x="447" y="612"/>
                  </a:lnTo>
                  <a:lnTo>
                    <a:pt x="447" y="637"/>
                  </a:lnTo>
                  <a:lnTo>
                    <a:pt x="430" y="646"/>
                  </a:lnTo>
                  <a:lnTo>
                    <a:pt x="430" y="654"/>
                  </a:lnTo>
                  <a:lnTo>
                    <a:pt x="379" y="679"/>
                  </a:lnTo>
                  <a:lnTo>
                    <a:pt x="354" y="679"/>
                  </a:lnTo>
                  <a:lnTo>
                    <a:pt x="346" y="713"/>
                  </a:lnTo>
                  <a:lnTo>
                    <a:pt x="320" y="722"/>
                  </a:lnTo>
                  <a:lnTo>
                    <a:pt x="312" y="713"/>
                  </a:lnTo>
                  <a:lnTo>
                    <a:pt x="295" y="722"/>
                  </a:lnTo>
                  <a:lnTo>
                    <a:pt x="278" y="722"/>
                  </a:lnTo>
                  <a:lnTo>
                    <a:pt x="236" y="747"/>
                  </a:lnTo>
                  <a:lnTo>
                    <a:pt x="236" y="756"/>
                  </a:lnTo>
                  <a:lnTo>
                    <a:pt x="236" y="764"/>
                  </a:lnTo>
                  <a:lnTo>
                    <a:pt x="228" y="773"/>
                  </a:lnTo>
                  <a:lnTo>
                    <a:pt x="211" y="764"/>
                  </a:lnTo>
                  <a:lnTo>
                    <a:pt x="194" y="781"/>
                  </a:lnTo>
                  <a:lnTo>
                    <a:pt x="211" y="807"/>
                  </a:lnTo>
                  <a:lnTo>
                    <a:pt x="194" y="824"/>
                  </a:lnTo>
                  <a:lnTo>
                    <a:pt x="186" y="807"/>
                  </a:lnTo>
                  <a:lnTo>
                    <a:pt x="169" y="815"/>
                  </a:lnTo>
                  <a:lnTo>
                    <a:pt x="160" y="807"/>
                  </a:lnTo>
                  <a:lnTo>
                    <a:pt x="143" y="807"/>
                  </a:lnTo>
                  <a:lnTo>
                    <a:pt x="135" y="815"/>
                  </a:lnTo>
                  <a:lnTo>
                    <a:pt x="118" y="807"/>
                  </a:lnTo>
                  <a:lnTo>
                    <a:pt x="101" y="807"/>
                  </a:lnTo>
                  <a:lnTo>
                    <a:pt x="101" y="798"/>
                  </a:lnTo>
                  <a:lnTo>
                    <a:pt x="110" y="781"/>
                  </a:lnTo>
                  <a:lnTo>
                    <a:pt x="101" y="764"/>
                  </a:lnTo>
                  <a:lnTo>
                    <a:pt x="84" y="756"/>
                  </a:lnTo>
                  <a:lnTo>
                    <a:pt x="59" y="739"/>
                  </a:lnTo>
                  <a:lnTo>
                    <a:pt x="67" y="730"/>
                  </a:lnTo>
                  <a:lnTo>
                    <a:pt x="84" y="713"/>
                  </a:lnTo>
                  <a:lnTo>
                    <a:pt x="59" y="705"/>
                  </a:lnTo>
                  <a:lnTo>
                    <a:pt x="59" y="688"/>
                  </a:lnTo>
                  <a:lnTo>
                    <a:pt x="51" y="671"/>
                  </a:lnTo>
                  <a:lnTo>
                    <a:pt x="34" y="671"/>
                  </a:lnTo>
                  <a:lnTo>
                    <a:pt x="25" y="654"/>
                  </a:lnTo>
                  <a:lnTo>
                    <a:pt x="25" y="637"/>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9" name="Mecklenburg-Vorpommern">
              <a:extLst>
                <a:ext uri="{FF2B5EF4-FFF2-40B4-BE49-F238E27FC236}">
                  <a16:creationId xmlns:a16="http://schemas.microsoft.com/office/drawing/2014/main" id="{678C3960-3BCA-4913-BE6B-6C0D0EA8A8F0}"/>
                </a:ext>
              </a:extLst>
            </p:cNvPr>
            <p:cNvSpPr>
              <a:spLocks/>
            </p:cNvSpPr>
            <p:nvPr/>
          </p:nvSpPr>
          <p:spPr bwMode="auto">
            <a:xfrm>
              <a:off x="4704134" y="1861343"/>
              <a:ext cx="1207477" cy="817562"/>
            </a:xfrm>
            <a:custGeom>
              <a:avLst/>
              <a:gdLst>
                <a:gd name="T0" fmla="*/ 1521659330 w 868"/>
                <a:gd name="T1" fmla="*/ 822903515 h 543"/>
                <a:gd name="T2" fmla="*/ 1521659330 w 868"/>
                <a:gd name="T3" fmla="*/ 729958651 h 543"/>
                <a:gd name="T4" fmla="*/ 1430812715 w 868"/>
                <a:gd name="T5" fmla="*/ 716356697 h 543"/>
                <a:gd name="T6" fmla="*/ 1292274716 w 868"/>
                <a:gd name="T7" fmla="*/ 698221261 h 543"/>
                <a:gd name="T8" fmla="*/ 1212785058 w 868"/>
                <a:gd name="T9" fmla="*/ 809301561 h 543"/>
                <a:gd name="T10" fmla="*/ 1087872092 w 868"/>
                <a:gd name="T11" fmla="*/ 841038951 h 543"/>
                <a:gd name="T12" fmla="*/ 1087872092 w 868"/>
                <a:gd name="T13" fmla="*/ 918115684 h 543"/>
                <a:gd name="T14" fmla="*/ 933434956 w 868"/>
                <a:gd name="T15" fmla="*/ 918115684 h 543"/>
                <a:gd name="T16" fmla="*/ 778997632 w 868"/>
                <a:gd name="T17" fmla="*/ 854640905 h 543"/>
                <a:gd name="T18" fmla="*/ 701780571 w 868"/>
                <a:gd name="T19" fmla="*/ 822903515 h 543"/>
                <a:gd name="T20" fmla="*/ 635917453 w 868"/>
                <a:gd name="T21" fmla="*/ 809301561 h 543"/>
                <a:gd name="T22" fmla="*/ 574596515 w 868"/>
                <a:gd name="T23" fmla="*/ 809301561 h 543"/>
                <a:gd name="T24" fmla="*/ 545072345 w 868"/>
                <a:gd name="T25" fmla="*/ 854640905 h 543"/>
                <a:gd name="T26" fmla="*/ 481480317 w 868"/>
                <a:gd name="T27" fmla="*/ 918115684 h 543"/>
                <a:gd name="T28" fmla="*/ 372466394 w 868"/>
                <a:gd name="T29" fmla="*/ 933983627 h 543"/>
                <a:gd name="T30" fmla="*/ 308874366 w 868"/>
                <a:gd name="T31" fmla="*/ 979322970 h 543"/>
                <a:gd name="T32" fmla="*/ 249824519 w 868"/>
                <a:gd name="T33" fmla="*/ 965721016 h 543"/>
                <a:gd name="T34" fmla="*/ 186232444 w 868"/>
                <a:gd name="T35" fmla="*/ 947585580 h 543"/>
                <a:gd name="T36" fmla="*/ 27253092 w 868"/>
                <a:gd name="T37" fmla="*/ 809301561 h 543"/>
                <a:gd name="T38" fmla="*/ 0 w 868"/>
                <a:gd name="T39" fmla="*/ 763962029 h 543"/>
                <a:gd name="T40" fmla="*/ 47694409 w 868"/>
                <a:gd name="T41" fmla="*/ 716356697 h 543"/>
                <a:gd name="T42" fmla="*/ 77218592 w 868"/>
                <a:gd name="T43" fmla="*/ 668751365 h 543"/>
                <a:gd name="T44" fmla="*/ 124913013 w 868"/>
                <a:gd name="T45" fmla="*/ 575805184 h 543"/>
                <a:gd name="T46" fmla="*/ 47694409 w 868"/>
                <a:gd name="T47" fmla="*/ 435255176 h 543"/>
                <a:gd name="T48" fmla="*/ 93116222 w 868"/>
                <a:gd name="T49" fmla="*/ 403517786 h 543"/>
                <a:gd name="T50" fmla="*/ 106742786 w 868"/>
                <a:gd name="T51" fmla="*/ 389915739 h 543"/>
                <a:gd name="T52" fmla="*/ 186232444 w 868"/>
                <a:gd name="T53" fmla="*/ 355910854 h 543"/>
                <a:gd name="T54" fmla="*/ 249824519 w 868"/>
                <a:gd name="T55" fmla="*/ 374046291 h 543"/>
                <a:gd name="T56" fmla="*/ 249824519 w 868"/>
                <a:gd name="T57" fmla="*/ 403517786 h 543"/>
                <a:gd name="T58" fmla="*/ 324771997 w 868"/>
                <a:gd name="T59" fmla="*/ 403517786 h 543"/>
                <a:gd name="T60" fmla="*/ 342940717 w 868"/>
                <a:gd name="T61" fmla="*/ 340042912 h 543"/>
                <a:gd name="T62" fmla="*/ 386092934 w 868"/>
                <a:gd name="T63" fmla="*/ 296971063 h 543"/>
                <a:gd name="T64" fmla="*/ 404261749 w 868"/>
                <a:gd name="T65" fmla="*/ 247098237 h 543"/>
                <a:gd name="T66" fmla="*/ 529173207 w 868"/>
                <a:gd name="T67" fmla="*/ 231228789 h 543"/>
                <a:gd name="T68" fmla="*/ 590494145 w 868"/>
                <a:gd name="T69" fmla="*/ 231228789 h 543"/>
                <a:gd name="T70" fmla="*/ 683610343 w 868"/>
                <a:gd name="T71" fmla="*/ 124682113 h 543"/>
                <a:gd name="T72" fmla="*/ 790354777 w 868"/>
                <a:gd name="T73" fmla="*/ 18135442 h 543"/>
                <a:gd name="T74" fmla="*/ 915266236 w 868"/>
                <a:gd name="T75" fmla="*/ 29469908 h 543"/>
                <a:gd name="T76" fmla="*/ 826692218 w 868"/>
                <a:gd name="T77" fmla="*/ 47605344 h 543"/>
                <a:gd name="T78" fmla="*/ 790354777 w 868"/>
                <a:gd name="T79" fmla="*/ 47605344 h 543"/>
                <a:gd name="T80" fmla="*/ 731304741 w 868"/>
                <a:gd name="T81" fmla="*/ 61207309 h 543"/>
                <a:gd name="T82" fmla="*/ 713136021 w 868"/>
                <a:gd name="T83" fmla="*/ 154152008 h 543"/>
                <a:gd name="T84" fmla="*/ 778997632 w 868"/>
                <a:gd name="T85" fmla="*/ 77076757 h 543"/>
                <a:gd name="T86" fmla="*/ 826692218 w 868"/>
                <a:gd name="T87" fmla="*/ 61207309 h 543"/>
                <a:gd name="T88" fmla="*/ 885742066 w 868"/>
                <a:gd name="T89" fmla="*/ 77076757 h 543"/>
                <a:gd name="T90" fmla="*/ 949334093 w 868"/>
                <a:gd name="T91" fmla="*/ 29469908 h 543"/>
                <a:gd name="T92" fmla="*/ 1010653524 w 868"/>
                <a:gd name="T93" fmla="*/ 124682113 h 543"/>
                <a:gd name="T94" fmla="*/ 1103769722 w 868"/>
                <a:gd name="T95" fmla="*/ 201758893 h 543"/>
                <a:gd name="T96" fmla="*/ 1167361750 w 868"/>
                <a:gd name="T97" fmla="*/ 265233673 h 543"/>
                <a:gd name="T98" fmla="*/ 1244580318 w 868"/>
                <a:gd name="T99" fmla="*/ 201758893 h 543"/>
                <a:gd name="T100" fmla="*/ 1292274716 w 868"/>
                <a:gd name="T101" fmla="*/ 310573017 h 543"/>
                <a:gd name="T102" fmla="*/ 1321798886 w 868"/>
                <a:gd name="T103" fmla="*/ 419385728 h 543"/>
                <a:gd name="T104" fmla="*/ 1367222194 w 868"/>
                <a:gd name="T105" fmla="*/ 466992566 h 543"/>
                <a:gd name="T106" fmla="*/ 1444440762 w 868"/>
                <a:gd name="T107" fmla="*/ 480593014 h 543"/>
                <a:gd name="T108" fmla="*/ 1510302373 w 868"/>
                <a:gd name="T109" fmla="*/ 480593014 h 543"/>
                <a:gd name="T110" fmla="*/ 1521659330 w 868"/>
                <a:gd name="T111" fmla="*/ 639279964 h 543"/>
                <a:gd name="T112" fmla="*/ 1569352221 w 868"/>
                <a:gd name="T113" fmla="*/ 716356697 h 543"/>
                <a:gd name="T114" fmla="*/ 1587521318 w 868"/>
                <a:gd name="T115" fmla="*/ 809301561 h 543"/>
                <a:gd name="T116" fmla="*/ 1569352221 w 868"/>
                <a:gd name="T117" fmla="*/ 886378294 h 5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8"/>
                <a:gd name="T178" fmla="*/ 0 h 543"/>
                <a:gd name="T179" fmla="*/ 868 w 868"/>
                <a:gd name="T180" fmla="*/ 543 h 5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8" h="543">
                  <a:moveTo>
                    <a:pt x="826" y="475"/>
                  </a:moveTo>
                  <a:lnTo>
                    <a:pt x="826" y="449"/>
                  </a:lnTo>
                  <a:lnTo>
                    <a:pt x="843" y="424"/>
                  </a:lnTo>
                  <a:lnTo>
                    <a:pt x="826" y="398"/>
                  </a:lnTo>
                  <a:lnTo>
                    <a:pt x="792" y="382"/>
                  </a:lnTo>
                  <a:lnTo>
                    <a:pt x="775" y="390"/>
                  </a:lnTo>
                  <a:lnTo>
                    <a:pt x="733" y="373"/>
                  </a:lnTo>
                  <a:lnTo>
                    <a:pt x="700" y="382"/>
                  </a:lnTo>
                  <a:lnTo>
                    <a:pt x="674" y="398"/>
                  </a:lnTo>
                  <a:lnTo>
                    <a:pt x="657" y="441"/>
                  </a:lnTo>
                  <a:lnTo>
                    <a:pt x="624" y="458"/>
                  </a:lnTo>
                  <a:lnTo>
                    <a:pt x="590" y="458"/>
                  </a:lnTo>
                  <a:lnTo>
                    <a:pt x="556" y="475"/>
                  </a:lnTo>
                  <a:lnTo>
                    <a:pt x="590" y="500"/>
                  </a:lnTo>
                  <a:lnTo>
                    <a:pt x="581" y="517"/>
                  </a:lnTo>
                  <a:lnTo>
                    <a:pt x="506" y="500"/>
                  </a:lnTo>
                  <a:lnTo>
                    <a:pt x="480" y="483"/>
                  </a:lnTo>
                  <a:lnTo>
                    <a:pt x="421" y="466"/>
                  </a:lnTo>
                  <a:lnTo>
                    <a:pt x="413" y="466"/>
                  </a:lnTo>
                  <a:lnTo>
                    <a:pt x="379" y="449"/>
                  </a:lnTo>
                  <a:lnTo>
                    <a:pt x="362" y="441"/>
                  </a:lnTo>
                  <a:lnTo>
                    <a:pt x="345" y="441"/>
                  </a:lnTo>
                  <a:lnTo>
                    <a:pt x="328" y="432"/>
                  </a:lnTo>
                  <a:lnTo>
                    <a:pt x="312" y="441"/>
                  </a:lnTo>
                  <a:lnTo>
                    <a:pt x="303" y="458"/>
                  </a:lnTo>
                  <a:lnTo>
                    <a:pt x="295" y="466"/>
                  </a:lnTo>
                  <a:lnTo>
                    <a:pt x="278" y="483"/>
                  </a:lnTo>
                  <a:lnTo>
                    <a:pt x="261" y="500"/>
                  </a:lnTo>
                  <a:lnTo>
                    <a:pt x="244" y="492"/>
                  </a:lnTo>
                  <a:lnTo>
                    <a:pt x="202" y="509"/>
                  </a:lnTo>
                  <a:lnTo>
                    <a:pt x="177" y="534"/>
                  </a:lnTo>
                  <a:lnTo>
                    <a:pt x="168" y="534"/>
                  </a:lnTo>
                  <a:lnTo>
                    <a:pt x="151" y="543"/>
                  </a:lnTo>
                  <a:lnTo>
                    <a:pt x="135" y="526"/>
                  </a:lnTo>
                  <a:lnTo>
                    <a:pt x="109" y="509"/>
                  </a:lnTo>
                  <a:lnTo>
                    <a:pt x="101" y="517"/>
                  </a:lnTo>
                  <a:lnTo>
                    <a:pt x="42" y="475"/>
                  </a:lnTo>
                  <a:lnTo>
                    <a:pt x="16" y="441"/>
                  </a:lnTo>
                  <a:lnTo>
                    <a:pt x="0" y="441"/>
                  </a:lnTo>
                  <a:lnTo>
                    <a:pt x="0" y="415"/>
                  </a:lnTo>
                  <a:lnTo>
                    <a:pt x="0" y="407"/>
                  </a:lnTo>
                  <a:lnTo>
                    <a:pt x="25" y="390"/>
                  </a:lnTo>
                  <a:lnTo>
                    <a:pt x="33" y="382"/>
                  </a:lnTo>
                  <a:lnTo>
                    <a:pt x="42" y="365"/>
                  </a:lnTo>
                  <a:lnTo>
                    <a:pt x="67" y="348"/>
                  </a:lnTo>
                  <a:lnTo>
                    <a:pt x="67" y="314"/>
                  </a:lnTo>
                  <a:lnTo>
                    <a:pt x="25" y="288"/>
                  </a:lnTo>
                  <a:lnTo>
                    <a:pt x="25" y="237"/>
                  </a:lnTo>
                  <a:lnTo>
                    <a:pt x="42" y="237"/>
                  </a:lnTo>
                  <a:lnTo>
                    <a:pt x="50" y="220"/>
                  </a:lnTo>
                  <a:lnTo>
                    <a:pt x="50" y="212"/>
                  </a:lnTo>
                  <a:lnTo>
                    <a:pt x="59" y="212"/>
                  </a:lnTo>
                  <a:lnTo>
                    <a:pt x="75" y="195"/>
                  </a:lnTo>
                  <a:lnTo>
                    <a:pt x="101" y="195"/>
                  </a:lnTo>
                  <a:lnTo>
                    <a:pt x="118" y="195"/>
                  </a:lnTo>
                  <a:lnTo>
                    <a:pt x="135" y="203"/>
                  </a:lnTo>
                  <a:lnTo>
                    <a:pt x="135" y="212"/>
                  </a:lnTo>
                  <a:lnTo>
                    <a:pt x="135" y="220"/>
                  </a:lnTo>
                  <a:lnTo>
                    <a:pt x="151" y="212"/>
                  </a:lnTo>
                  <a:lnTo>
                    <a:pt x="177" y="220"/>
                  </a:lnTo>
                  <a:lnTo>
                    <a:pt x="185" y="220"/>
                  </a:lnTo>
                  <a:lnTo>
                    <a:pt x="185" y="186"/>
                  </a:lnTo>
                  <a:lnTo>
                    <a:pt x="210" y="169"/>
                  </a:lnTo>
                  <a:lnTo>
                    <a:pt x="210" y="161"/>
                  </a:lnTo>
                  <a:lnTo>
                    <a:pt x="219" y="144"/>
                  </a:lnTo>
                  <a:lnTo>
                    <a:pt x="219" y="135"/>
                  </a:lnTo>
                  <a:lnTo>
                    <a:pt x="236" y="127"/>
                  </a:lnTo>
                  <a:lnTo>
                    <a:pt x="286" y="127"/>
                  </a:lnTo>
                  <a:lnTo>
                    <a:pt x="312" y="118"/>
                  </a:lnTo>
                  <a:lnTo>
                    <a:pt x="320" y="127"/>
                  </a:lnTo>
                  <a:lnTo>
                    <a:pt x="328" y="110"/>
                  </a:lnTo>
                  <a:lnTo>
                    <a:pt x="371" y="67"/>
                  </a:lnTo>
                  <a:lnTo>
                    <a:pt x="404" y="0"/>
                  </a:lnTo>
                  <a:lnTo>
                    <a:pt x="430" y="8"/>
                  </a:lnTo>
                  <a:lnTo>
                    <a:pt x="480" y="17"/>
                  </a:lnTo>
                  <a:lnTo>
                    <a:pt x="497" y="17"/>
                  </a:lnTo>
                  <a:lnTo>
                    <a:pt x="480" y="25"/>
                  </a:lnTo>
                  <a:lnTo>
                    <a:pt x="447" y="25"/>
                  </a:lnTo>
                  <a:lnTo>
                    <a:pt x="438" y="25"/>
                  </a:lnTo>
                  <a:lnTo>
                    <a:pt x="430" y="25"/>
                  </a:lnTo>
                  <a:lnTo>
                    <a:pt x="413" y="42"/>
                  </a:lnTo>
                  <a:lnTo>
                    <a:pt x="396" y="34"/>
                  </a:lnTo>
                  <a:lnTo>
                    <a:pt x="371" y="76"/>
                  </a:lnTo>
                  <a:lnTo>
                    <a:pt x="388" y="84"/>
                  </a:lnTo>
                  <a:lnTo>
                    <a:pt x="396" y="67"/>
                  </a:lnTo>
                  <a:lnTo>
                    <a:pt x="421" y="42"/>
                  </a:lnTo>
                  <a:lnTo>
                    <a:pt x="438" y="42"/>
                  </a:lnTo>
                  <a:lnTo>
                    <a:pt x="447" y="34"/>
                  </a:lnTo>
                  <a:lnTo>
                    <a:pt x="472" y="42"/>
                  </a:lnTo>
                  <a:lnTo>
                    <a:pt x="480" y="42"/>
                  </a:lnTo>
                  <a:lnTo>
                    <a:pt x="506" y="17"/>
                  </a:lnTo>
                  <a:lnTo>
                    <a:pt x="514" y="17"/>
                  </a:lnTo>
                  <a:lnTo>
                    <a:pt x="531" y="42"/>
                  </a:lnTo>
                  <a:lnTo>
                    <a:pt x="548" y="67"/>
                  </a:lnTo>
                  <a:lnTo>
                    <a:pt x="581" y="84"/>
                  </a:lnTo>
                  <a:lnTo>
                    <a:pt x="598" y="110"/>
                  </a:lnTo>
                  <a:lnTo>
                    <a:pt x="607" y="110"/>
                  </a:lnTo>
                  <a:lnTo>
                    <a:pt x="632" y="144"/>
                  </a:lnTo>
                  <a:lnTo>
                    <a:pt x="640" y="127"/>
                  </a:lnTo>
                  <a:lnTo>
                    <a:pt x="674" y="110"/>
                  </a:lnTo>
                  <a:lnTo>
                    <a:pt x="691" y="127"/>
                  </a:lnTo>
                  <a:lnTo>
                    <a:pt x="700" y="169"/>
                  </a:lnTo>
                  <a:lnTo>
                    <a:pt x="725" y="195"/>
                  </a:lnTo>
                  <a:lnTo>
                    <a:pt x="716" y="229"/>
                  </a:lnTo>
                  <a:lnTo>
                    <a:pt x="716" y="237"/>
                  </a:lnTo>
                  <a:lnTo>
                    <a:pt x="742" y="254"/>
                  </a:lnTo>
                  <a:lnTo>
                    <a:pt x="759" y="263"/>
                  </a:lnTo>
                  <a:lnTo>
                    <a:pt x="784" y="263"/>
                  </a:lnTo>
                  <a:lnTo>
                    <a:pt x="809" y="263"/>
                  </a:lnTo>
                  <a:lnTo>
                    <a:pt x="818" y="263"/>
                  </a:lnTo>
                  <a:lnTo>
                    <a:pt x="826" y="331"/>
                  </a:lnTo>
                  <a:lnTo>
                    <a:pt x="826" y="348"/>
                  </a:lnTo>
                  <a:lnTo>
                    <a:pt x="851" y="373"/>
                  </a:lnTo>
                  <a:lnTo>
                    <a:pt x="851" y="390"/>
                  </a:lnTo>
                  <a:lnTo>
                    <a:pt x="860" y="415"/>
                  </a:lnTo>
                  <a:lnTo>
                    <a:pt x="860" y="441"/>
                  </a:lnTo>
                  <a:lnTo>
                    <a:pt x="868" y="441"/>
                  </a:lnTo>
                  <a:lnTo>
                    <a:pt x="851" y="483"/>
                  </a:lnTo>
                  <a:lnTo>
                    <a:pt x="826" y="475"/>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2" name="Lower Saxony">
              <a:extLst>
                <a:ext uri="{FF2B5EF4-FFF2-40B4-BE49-F238E27FC236}">
                  <a16:creationId xmlns:a16="http://schemas.microsoft.com/office/drawing/2014/main" id="{6987452C-3597-4BDB-BB6F-6BD3665D0773}"/>
                </a:ext>
              </a:extLst>
            </p:cNvPr>
            <p:cNvSpPr>
              <a:spLocks/>
            </p:cNvSpPr>
            <p:nvPr/>
          </p:nvSpPr>
          <p:spPr bwMode="auto">
            <a:xfrm>
              <a:off x="3446834" y="2218531"/>
              <a:ext cx="1562100" cy="1509712"/>
            </a:xfrm>
            <a:custGeom>
              <a:avLst/>
              <a:gdLst>
                <a:gd name="T0" fmla="*/ 673360944 w 1122"/>
                <a:gd name="T1" fmla="*/ 204312895 h 1002"/>
                <a:gd name="T2" fmla="*/ 673360944 w 1122"/>
                <a:gd name="T3" fmla="*/ 326900877 h 1002"/>
                <a:gd name="T4" fmla="*/ 627864106 w 1122"/>
                <a:gd name="T5" fmla="*/ 249715740 h 1002"/>
                <a:gd name="T6" fmla="*/ 486821643 w 1122"/>
                <a:gd name="T7" fmla="*/ 127127711 h 1002"/>
                <a:gd name="T8" fmla="*/ 186539349 w 1122"/>
                <a:gd name="T9" fmla="*/ 204312895 h 1002"/>
                <a:gd name="T10" fmla="*/ 172889543 w 1122"/>
                <a:gd name="T11" fmla="*/ 376843403 h 1002"/>
                <a:gd name="T12" fmla="*/ 218387937 w 1122"/>
                <a:gd name="T13" fmla="*/ 451758040 h 1002"/>
                <a:gd name="T14" fmla="*/ 218387937 w 1122"/>
                <a:gd name="T15" fmla="*/ 578885704 h 1002"/>
                <a:gd name="T16" fmla="*/ 141042510 w 1122"/>
                <a:gd name="T17" fmla="*/ 876274977 h 1002"/>
                <a:gd name="T18" fmla="*/ 29572580 w 1122"/>
                <a:gd name="T19" fmla="*/ 860383830 h 1002"/>
                <a:gd name="T20" fmla="*/ 0 w 1122"/>
                <a:gd name="T21" fmla="*/ 969349754 h 1002"/>
                <a:gd name="T22" fmla="*/ 109193969 w 1122"/>
                <a:gd name="T23" fmla="*/ 998861452 h 1002"/>
                <a:gd name="T24" fmla="*/ 141042510 w 1122"/>
                <a:gd name="T25" fmla="*/ 1141880262 h 1002"/>
                <a:gd name="T26" fmla="*/ 359428892 w 1122"/>
                <a:gd name="T27" fmla="*/ 1017023192 h 1002"/>
                <a:gd name="T28" fmla="*/ 500471449 w 1122"/>
                <a:gd name="T29" fmla="*/ 1048805485 h 1002"/>
                <a:gd name="T30" fmla="*/ 545968287 w 1122"/>
                <a:gd name="T31" fmla="*/ 1219065399 h 1002"/>
                <a:gd name="T32" fmla="*/ 516394211 w 1122"/>
                <a:gd name="T33" fmla="*/ 1298521131 h 1002"/>
                <a:gd name="T34" fmla="*/ 673360944 w 1122"/>
                <a:gd name="T35" fmla="*/ 1237227140 h 1002"/>
                <a:gd name="T36" fmla="*/ 752980789 w 1122"/>
                <a:gd name="T37" fmla="*/ 1141880262 h 1002"/>
                <a:gd name="T38" fmla="*/ 752980789 w 1122"/>
                <a:gd name="T39" fmla="*/ 1017023192 h 1002"/>
                <a:gd name="T40" fmla="*/ 859900435 w 1122"/>
                <a:gd name="T41" fmla="*/ 1017023192 h 1002"/>
                <a:gd name="T42" fmla="*/ 969094356 w 1122"/>
                <a:gd name="T43" fmla="*/ 1048805485 h 1002"/>
                <a:gd name="T44" fmla="*/ 1032789930 w 1122"/>
                <a:gd name="T45" fmla="*/ 1064696631 h 1002"/>
                <a:gd name="T46" fmla="*/ 1000941389 w 1122"/>
                <a:gd name="T47" fmla="*/ 1173662554 h 1002"/>
                <a:gd name="T48" fmla="*/ 1032789930 w 1122"/>
                <a:gd name="T49" fmla="*/ 1248577097 h 1002"/>
                <a:gd name="T50" fmla="*/ 1078286769 w 1122"/>
                <a:gd name="T51" fmla="*/ 1330301916 h 1002"/>
                <a:gd name="T52" fmla="*/ 1110135310 w 1122"/>
                <a:gd name="T53" fmla="*/ 1375704761 h 1002"/>
                <a:gd name="T54" fmla="*/ 1173832393 w 1122"/>
                <a:gd name="T55" fmla="*/ 1436998752 h 1002"/>
                <a:gd name="T56" fmla="*/ 1173832393 w 1122"/>
                <a:gd name="T57" fmla="*/ 1580017939 h 1002"/>
                <a:gd name="T58" fmla="*/ 1235253503 w 1122"/>
                <a:gd name="T59" fmla="*/ 1659473670 h 1002"/>
                <a:gd name="T60" fmla="*/ 1219329232 w 1122"/>
                <a:gd name="T61" fmla="*/ 1784330739 h 1002"/>
                <a:gd name="T62" fmla="*/ 1267100536 w 1122"/>
                <a:gd name="T63" fmla="*/ 1813842438 h 1002"/>
                <a:gd name="T64" fmla="*/ 1296674612 w 1122"/>
                <a:gd name="T65" fmla="*/ 1797951291 h 1002"/>
                <a:gd name="T66" fmla="*/ 1467289643 w 1122"/>
                <a:gd name="T67" fmla="*/ 1734388213 h 1002"/>
                <a:gd name="T68" fmla="*/ 1592408212 w 1122"/>
                <a:gd name="T69" fmla="*/ 1611800231 h 1002"/>
                <a:gd name="T70" fmla="*/ 1703876598 w 1122"/>
                <a:gd name="T71" fmla="*/ 1611800231 h 1002"/>
                <a:gd name="T72" fmla="*/ 1658378251 w 1122"/>
                <a:gd name="T73" fmla="*/ 1457431087 h 1002"/>
                <a:gd name="T74" fmla="*/ 1658378251 w 1122"/>
                <a:gd name="T75" fmla="*/ 1346193063 h 1002"/>
                <a:gd name="T76" fmla="*/ 1797146249 w 1122"/>
                <a:gd name="T77" fmla="*/ 1298521131 h 1002"/>
                <a:gd name="T78" fmla="*/ 1842643088 w 1122"/>
                <a:gd name="T79" fmla="*/ 1187283106 h 1002"/>
                <a:gd name="T80" fmla="*/ 1874491629 w 1122"/>
                <a:gd name="T81" fmla="*/ 1080587778 h 1002"/>
                <a:gd name="T82" fmla="*/ 1831269255 w 1122"/>
                <a:gd name="T83" fmla="*/ 892166123 h 1002"/>
                <a:gd name="T84" fmla="*/ 1751647902 w 1122"/>
                <a:gd name="T85" fmla="*/ 817250073 h 1002"/>
                <a:gd name="T86" fmla="*/ 1842643088 w 1122"/>
                <a:gd name="T87" fmla="*/ 690122221 h 1002"/>
                <a:gd name="T88" fmla="*/ 2049655590 w 1122"/>
                <a:gd name="T89" fmla="*/ 626559143 h 1002"/>
                <a:gd name="T90" fmla="*/ 2033731319 w 1122"/>
                <a:gd name="T91" fmla="*/ 578885704 h 1002"/>
                <a:gd name="T92" fmla="*/ 1924537398 w 1122"/>
                <a:gd name="T93" fmla="*/ 531212265 h 1002"/>
                <a:gd name="T94" fmla="*/ 1703876598 w 1122"/>
                <a:gd name="T95" fmla="*/ 376843403 h 1002"/>
                <a:gd name="T96" fmla="*/ 1515060947 w 1122"/>
                <a:gd name="T97" fmla="*/ 326900877 h 1002"/>
                <a:gd name="T98" fmla="*/ 1392218728 w 1122"/>
                <a:gd name="T99" fmla="*/ 326900877 h 1002"/>
                <a:gd name="T100" fmla="*/ 1328523153 w 1122"/>
                <a:gd name="T101" fmla="*/ 281498032 h 1002"/>
                <a:gd name="T102" fmla="*/ 1189755155 w 1122"/>
                <a:gd name="T103" fmla="*/ 172530555 h 1002"/>
                <a:gd name="T104" fmla="*/ 1000941389 w 1122"/>
                <a:gd name="T105" fmla="*/ 29511710 h 1002"/>
                <a:gd name="T106" fmla="*/ 812127623 w 1122"/>
                <a:gd name="T107" fmla="*/ 20430834 h 1002"/>
                <a:gd name="T108" fmla="*/ 830326358 w 1122"/>
                <a:gd name="T109" fmla="*/ 267875973 h 1002"/>
                <a:gd name="T110" fmla="*/ 752980789 w 1122"/>
                <a:gd name="T111" fmla="*/ 233824593 h 10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1002"/>
                <a:gd name="T170" fmla="*/ 1122 w 1122"/>
                <a:gd name="T171" fmla="*/ 1002 h 10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1002">
                  <a:moveTo>
                    <a:pt x="405" y="128"/>
                  </a:moveTo>
                  <a:lnTo>
                    <a:pt x="380" y="111"/>
                  </a:lnTo>
                  <a:lnTo>
                    <a:pt x="371" y="111"/>
                  </a:lnTo>
                  <a:lnTo>
                    <a:pt x="363" y="111"/>
                  </a:lnTo>
                  <a:lnTo>
                    <a:pt x="363" y="136"/>
                  </a:lnTo>
                  <a:lnTo>
                    <a:pt x="380" y="145"/>
                  </a:lnTo>
                  <a:lnTo>
                    <a:pt x="380" y="153"/>
                  </a:lnTo>
                  <a:lnTo>
                    <a:pt x="363" y="178"/>
                  </a:lnTo>
                  <a:lnTo>
                    <a:pt x="338" y="178"/>
                  </a:lnTo>
                  <a:lnTo>
                    <a:pt x="329" y="170"/>
                  </a:lnTo>
                  <a:lnTo>
                    <a:pt x="321" y="153"/>
                  </a:lnTo>
                  <a:lnTo>
                    <a:pt x="338" y="136"/>
                  </a:lnTo>
                  <a:lnTo>
                    <a:pt x="321" y="111"/>
                  </a:lnTo>
                  <a:lnTo>
                    <a:pt x="312" y="68"/>
                  </a:lnTo>
                  <a:lnTo>
                    <a:pt x="295" y="68"/>
                  </a:lnTo>
                  <a:lnTo>
                    <a:pt x="262" y="68"/>
                  </a:lnTo>
                  <a:lnTo>
                    <a:pt x="211" y="68"/>
                  </a:lnTo>
                  <a:lnTo>
                    <a:pt x="160" y="77"/>
                  </a:lnTo>
                  <a:lnTo>
                    <a:pt x="144" y="77"/>
                  </a:lnTo>
                  <a:lnTo>
                    <a:pt x="101" y="111"/>
                  </a:lnTo>
                  <a:lnTo>
                    <a:pt x="110" y="128"/>
                  </a:lnTo>
                  <a:lnTo>
                    <a:pt x="93" y="136"/>
                  </a:lnTo>
                  <a:lnTo>
                    <a:pt x="76" y="187"/>
                  </a:lnTo>
                  <a:lnTo>
                    <a:pt x="93" y="204"/>
                  </a:lnTo>
                  <a:lnTo>
                    <a:pt x="118" y="204"/>
                  </a:lnTo>
                  <a:lnTo>
                    <a:pt x="127" y="212"/>
                  </a:lnTo>
                  <a:lnTo>
                    <a:pt x="127" y="221"/>
                  </a:lnTo>
                  <a:lnTo>
                    <a:pt x="118" y="246"/>
                  </a:lnTo>
                  <a:lnTo>
                    <a:pt x="127" y="246"/>
                  </a:lnTo>
                  <a:lnTo>
                    <a:pt x="118" y="280"/>
                  </a:lnTo>
                  <a:lnTo>
                    <a:pt x="118" y="289"/>
                  </a:lnTo>
                  <a:lnTo>
                    <a:pt x="118" y="314"/>
                  </a:lnTo>
                  <a:lnTo>
                    <a:pt x="118" y="340"/>
                  </a:lnTo>
                  <a:lnTo>
                    <a:pt x="93" y="391"/>
                  </a:lnTo>
                  <a:lnTo>
                    <a:pt x="85" y="442"/>
                  </a:lnTo>
                  <a:lnTo>
                    <a:pt x="76" y="476"/>
                  </a:lnTo>
                  <a:lnTo>
                    <a:pt x="68" y="476"/>
                  </a:lnTo>
                  <a:lnTo>
                    <a:pt x="51" y="467"/>
                  </a:lnTo>
                  <a:lnTo>
                    <a:pt x="42" y="467"/>
                  </a:lnTo>
                  <a:lnTo>
                    <a:pt x="17" y="467"/>
                  </a:lnTo>
                  <a:lnTo>
                    <a:pt x="9" y="484"/>
                  </a:lnTo>
                  <a:lnTo>
                    <a:pt x="17" y="501"/>
                  </a:lnTo>
                  <a:lnTo>
                    <a:pt x="0" y="509"/>
                  </a:lnTo>
                  <a:lnTo>
                    <a:pt x="0" y="526"/>
                  </a:lnTo>
                  <a:lnTo>
                    <a:pt x="9" y="535"/>
                  </a:lnTo>
                  <a:lnTo>
                    <a:pt x="17" y="535"/>
                  </a:lnTo>
                  <a:lnTo>
                    <a:pt x="51" y="552"/>
                  </a:lnTo>
                  <a:lnTo>
                    <a:pt x="59" y="543"/>
                  </a:lnTo>
                  <a:lnTo>
                    <a:pt x="76" y="560"/>
                  </a:lnTo>
                  <a:lnTo>
                    <a:pt x="76" y="577"/>
                  </a:lnTo>
                  <a:lnTo>
                    <a:pt x="76" y="603"/>
                  </a:lnTo>
                  <a:lnTo>
                    <a:pt x="76" y="620"/>
                  </a:lnTo>
                  <a:lnTo>
                    <a:pt x="127" y="611"/>
                  </a:lnTo>
                  <a:lnTo>
                    <a:pt x="186" y="586"/>
                  </a:lnTo>
                  <a:lnTo>
                    <a:pt x="203" y="569"/>
                  </a:lnTo>
                  <a:lnTo>
                    <a:pt x="194" y="552"/>
                  </a:lnTo>
                  <a:lnTo>
                    <a:pt x="211" y="543"/>
                  </a:lnTo>
                  <a:lnTo>
                    <a:pt x="220" y="552"/>
                  </a:lnTo>
                  <a:lnTo>
                    <a:pt x="236" y="569"/>
                  </a:lnTo>
                  <a:lnTo>
                    <a:pt x="270" y="569"/>
                  </a:lnTo>
                  <a:lnTo>
                    <a:pt x="295" y="603"/>
                  </a:lnTo>
                  <a:lnTo>
                    <a:pt x="279" y="611"/>
                  </a:lnTo>
                  <a:lnTo>
                    <a:pt x="279" y="645"/>
                  </a:lnTo>
                  <a:lnTo>
                    <a:pt x="295" y="662"/>
                  </a:lnTo>
                  <a:lnTo>
                    <a:pt x="295" y="671"/>
                  </a:lnTo>
                  <a:lnTo>
                    <a:pt x="279" y="679"/>
                  </a:lnTo>
                  <a:lnTo>
                    <a:pt x="270" y="688"/>
                  </a:lnTo>
                  <a:lnTo>
                    <a:pt x="279" y="705"/>
                  </a:lnTo>
                  <a:lnTo>
                    <a:pt x="295" y="705"/>
                  </a:lnTo>
                  <a:lnTo>
                    <a:pt x="304" y="696"/>
                  </a:lnTo>
                  <a:lnTo>
                    <a:pt x="338" y="696"/>
                  </a:lnTo>
                  <a:lnTo>
                    <a:pt x="363" y="671"/>
                  </a:lnTo>
                  <a:lnTo>
                    <a:pt x="380" y="679"/>
                  </a:lnTo>
                  <a:lnTo>
                    <a:pt x="413" y="654"/>
                  </a:lnTo>
                  <a:lnTo>
                    <a:pt x="405" y="637"/>
                  </a:lnTo>
                  <a:lnTo>
                    <a:pt x="405" y="620"/>
                  </a:lnTo>
                  <a:lnTo>
                    <a:pt x="397" y="594"/>
                  </a:lnTo>
                  <a:lnTo>
                    <a:pt x="371" y="569"/>
                  </a:lnTo>
                  <a:lnTo>
                    <a:pt x="371" y="552"/>
                  </a:lnTo>
                  <a:lnTo>
                    <a:pt x="405" y="552"/>
                  </a:lnTo>
                  <a:lnTo>
                    <a:pt x="413" y="535"/>
                  </a:lnTo>
                  <a:lnTo>
                    <a:pt x="439" y="526"/>
                  </a:lnTo>
                  <a:lnTo>
                    <a:pt x="456" y="526"/>
                  </a:lnTo>
                  <a:lnTo>
                    <a:pt x="464" y="552"/>
                  </a:lnTo>
                  <a:lnTo>
                    <a:pt x="464" y="569"/>
                  </a:lnTo>
                  <a:lnTo>
                    <a:pt x="473" y="569"/>
                  </a:lnTo>
                  <a:lnTo>
                    <a:pt x="515" y="569"/>
                  </a:lnTo>
                  <a:lnTo>
                    <a:pt x="523" y="569"/>
                  </a:lnTo>
                  <a:lnTo>
                    <a:pt x="532" y="552"/>
                  </a:lnTo>
                  <a:lnTo>
                    <a:pt x="557" y="535"/>
                  </a:lnTo>
                  <a:lnTo>
                    <a:pt x="557" y="543"/>
                  </a:lnTo>
                  <a:lnTo>
                    <a:pt x="557" y="577"/>
                  </a:lnTo>
                  <a:lnTo>
                    <a:pt x="532" y="594"/>
                  </a:lnTo>
                  <a:lnTo>
                    <a:pt x="523" y="611"/>
                  </a:lnTo>
                  <a:lnTo>
                    <a:pt x="523" y="620"/>
                  </a:lnTo>
                  <a:lnTo>
                    <a:pt x="540" y="637"/>
                  </a:lnTo>
                  <a:lnTo>
                    <a:pt x="532" y="645"/>
                  </a:lnTo>
                  <a:lnTo>
                    <a:pt x="523" y="654"/>
                  </a:lnTo>
                  <a:lnTo>
                    <a:pt x="532" y="671"/>
                  </a:lnTo>
                  <a:lnTo>
                    <a:pt x="557" y="679"/>
                  </a:lnTo>
                  <a:lnTo>
                    <a:pt x="574" y="696"/>
                  </a:lnTo>
                  <a:lnTo>
                    <a:pt x="574" y="705"/>
                  </a:lnTo>
                  <a:lnTo>
                    <a:pt x="574" y="722"/>
                  </a:lnTo>
                  <a:lnTo>
                    <a:pt x="582" y="722"/>
                  </a:lnTo>
                  <a:lnTo>
                    <a:pt x="574" y="730"/>
                  </a:lnTo>
                  <a:lnTo>
                    <a:pt x="582" y="739"/>
                  </a:lnTo>
                  <a:lnTo>
                    <a:pt x="591" y="739"/>
                  </a:lnTo>
                  <a:lnTo>
                    <a:pt x="599" y="747"/>
                  </a:lnTo>
                  <a:lnTo>
                    <a:pt x="591" y="756"/>
                  </a:lnTo>
                  <a:lnTo>
                    <a:pt x="599" y="773"/>
                  </a:lnTo>
                  <a:lnTo>
                    <a:pt x="624" y="781"/>
                  </a:lnTo>
                  <a:lnTo>
                    <a:pt x="633" y="781"/>
                  </a:lnTo>
                  <a:lnTo>
                    <a:pt x="633" y="815"/>
                  </a:lnTo>
                  <a:lnTo>
                    <a:pt x="616" y="832"/>
                  </a:lnTo>
                  <a:lnTo>
                    <a:pt x="616" y="866"/>
                  </a:lnTo>
                  <a:lnTo>
                    <a:pt x="633" y="857"/>
                  </a:lnTo>
                  <a:lnTo>
                    <a:pt x="650" y="866"/>
                  </a:lnTo>
                  <a:lnTo>
                    <a:pt x="666" y="866"/>
                  </a:lnTo>
                  <a:lnTo>
                    <a:pt x="683" y="883"/>
                  </a:lnTo>
                  <a:lnTo>
                    <a:pt x="666" y="900"/>
                  </a:lnTo>
                  <a:lnTo>
                    <a:pt x="666" y="917"/>
                  </a:lnTo>
                  <a:lnTo>
                    <a:pt x="675" y="942"/>
                  </a:lnTo>
                  <a:lnTo>
                    <a:pt x="675" y="951"/>
                  </a:lnTo>
                  <a:lnTo>
                    <a:pt x="658" y="968"/>
                  </a:lnTo>
                  <a:lnTo>
                    <a:pt x="658" y="976"/>
                  </a:lnTo>
                  <a:lnTo>
                    <a:pt x="666" y="976"/>
                  </a:lnTo>
                  <a:lnTo>
                    <a:pt x="675" y="985"/>
                  </a:lnTo>
                  <a:lnTo>
                    <a:pt x="683" y="985"/>
                  </a:lnTo>
                  <a:lnTo>
                    <a:pt x="692" y="1002"/>
                  </a:lnTo>
                  <a:lnTo>
                    <a:pt x="709" y="993"/>
                  </a:lnTo>
                  <a:lnTo>
                    <a:pt x="709" y="985"/>
                  </a:lnTo>
                  <a:lnTo>
                    <a:pt x="700" y="976"/>
                  </a:lnTo>
                  <a:lnTo>
                    <a:pt x="709" y="959"/>
                  </a:lnTo>
                  <a:lnTo>
                    <a:pt x="734" y="968"/>
                  </a:lnTo>
                  <a:lnTo>
                    <a:pt x="768" y="951"/>
                  </a:lnTo>
                  <a:lnTo>
                    <a:pt x="793" y="942"/>
                  </a:lnTo>
                  <a:lnTo>
                    <a:pt x="835" y="917"/>
                  </a:lnTo>
                  <a:lnTo>
                    <a:pt x="844" y="908"/>
                  </a:lnTo>
                  <a:lnTo>
                    <a:pt x="852" y="891"/>
                  </a:lnTo>
                  <a:lnTo>
                    <a:pt x="860" y="874"/>
                  </a:lnTo>
                  <a:lnTo>
                    <a:pt x="886" y="891"/>
                  </a:lnTo>
                  <a:lnTo>
                    <a:pt x="903" y="883"/>
                  </a:lnTo>
                  <a:lnTo>
                    <a:pt x="919" y="883"/>
                  </a:lnTo>
                  <a:lnTo>
                    <a:pt x="919" y="874"/>
                  </a:lnTo>
                  <a:lnTo>
                    <a:pt x="928" y="857"/>
                  </a:lnTo>
                  <a:lnTo>
                    <a:pt x="919" y="841"/>
                  </a:lnTo>
                  <a:lnTo>
                    <a:pt x="903" y="824"/>
                  </a:lnTo>
                  <a:lnTo>
                    <a:pt x="894" y="790"/>
                  </a:lnTo>
                  <a:lnTo>
                    <a:pt x="911" y="764"/>
                  </a:lnTo>
                  <a:lnTo>
                    <a:pt x="903" y="747"/>
                  </a:lnTo>
                  <a:lnTo>
                    <a:pt x="903" y="739"/>
                  </a:lnTo>
                  <a:lnTo>
                    <a:pt x="894" y="730"/>
                  </a:lnTo>
                  <a:lnTo>
                    <a:pt x="894" y="722"/>
                  </a:lnTo>
                  <a:lnTo>
                    <a:pt x="911" y="713"/>
                  </a:lnTo>
                  <a:lnTo>
                    <a:pt x="919" y="705"/>
                  </a:lnTo>
                  <a:lnTo>
                    <a:pt x="970" y="705"/>
                  </a:lnTo>
                  <a:lnTo>
                    <a:pt x="987" y="696"/>
                  </a:lnTo>
                  <a:lnTo>
                    <a:pt x="987" y="688"/>
                  </a:lnTo>
                  <a:lnTo>
                    <a:pt x="1004" y="671"/>
                  </a:lnTo>
                  <a:lnTo>
                    <a:pt x="995" y="645"/>
                  </a:lnTo>
                  <a:lnTo>
                    <a:pt x="1012" y="637"/>
                  </a:lnTo>
                  <a:lnTo>
                    <a:pt x="995" y="611"/>
                  </a:lnTo>
                  <a:lnTo>
                    <a:pt x="995" y="594"/>
                  </a:lnTo>
                  <a:lnTo>
                    <a:pt x="1012" y="586"/>
                  </a:lnTo>
                  <a:lnTo>
                    <a:pt x="978" y="552"/>
                  </a:lnTo>
                  <a:lnTo>
                    <a:pt x="995" y="535"/>
                  </a:lnTo>
                  <a:lnTo>
                    <a:pt x="978" y="509"/>
                  </a:lnTo>
                  <a:lnTo>
                    <a:pt x="987" y="484"/>
                  </a:lnTo>
                  <a:lnTo>
                    <a:pt x="978" y="484"/>
                  </a:lnTo>
                  <a:lnTo>
                    <a:pt x="970" y="484"/>
                  </a:lnTo>
                  <a:lnTo>
                    <a:pt x="970" y="476"/>
                  </a:lnTo>
                  <a:lnTo>
                    <a:pt x="945" y="442"/>
                  </a:lnTo>
                  <a:lnTo>
                    <a:pt x="936" y="416"/>
                  </a:lnTo>
                  <a:lnTo>
                    <a:pt x="945" y="399"/>
                  </a:lnTo>
                  <a:lnTo>
                    <a:pt x="970" y="399"/>
                  </a:lnTo>
                  <a:lnTo>
                    <a:pt x="995" y="374"/>
                  </a:lnTo>
                  <a:lnTo>
                    <a:pt x="1021" y="374"/>
                  </a:lnTo>
                  <a:lnTo>
                    <a:pt x="1046" y="382"/>
                  </a:lnTo>
                  <a:lnTo>
                    <a:pt x="1097" y="365"/>
                  </a:lnTo>
                  <a:lnTo>
                    <a:pt x="1105" y="340"/>
                  </a:lnTo>
                  <a:lnTo>
                    <a:pt x="1122" y="331"/>
                  </a:lnTo>
                  <a:lnTo>
                    <a:pt x="1122" y="323"/>
                  </a:lnTo>
                  <a:lnTo>
                    <a:pt x="1113" y="323"/>
                  </a:lnTo>
                  <a:lnTo>
                    <a:pt x="1097" y="314"/>
                  </a:lnTo>
                  <a:lnTo>
                    <a:pt x="1088" y="306"/>
                  </a:lnTo>
                  <a:lnTo>
                    <a:pt x="1063" y="314"/>
                  </a:lnTo>
                  <a:lnTo>
                    <a:pt x="1054" y="306"/>
                  </a:lnTo>
                  <a:lnTo>
                    <a:pt x="1038" y="289"/>
                  </a:lnTo>
                  <a:lnTo>
                    <a:pt x="1012" y="272"/>
                  </a:lnTo>
                  <a:lnTo>
                    <a:pt x="1004" y="280"/>
                  </a:lnTo>
                  <a:lnTo>
                    <a:pt x="945" y="238"/>
                  </a:lnTo>
                  <a:lnTo>
                    <a:pt x="919" y="204"/>
                  </a:lnTo>
                  <a:lnTo>
                    <a:pt x="903" y="204"/>
                  </a:lnTo>
                  <a:lnTo>
                    <a:pt x="860" y="195"/>
                  </a:lnTo>
                  <a:lnTo>
                    <a:pt x="827" y="178"/>
                  </a:lnTo>
                  <a:lnTo>
                    <a:pt x="818" y="178"/>
                  </a:lnTo>
                  <a:lnTo>
                    <a:pt x="801" y="187"/>
                  </a:lnTo>
                  <a:lnTo>
                    <a:pt x="793" y="187"/>
                  </a:lnTo>
                  <a:lnTo>
                    <a:pt x="776" y="170"/>
                  </a:lnTo>
                  <a:lnTo>
                    <a:pt x="751" y="178"/>
                  </a:lnTo>
                  <a:lnTo>
                    <a:pt x="742" y="178"/>
                  </a:lnTo>
                  <a:lnTo>
                    <a:pt x="734" y="178"/>
                  </a:lnTo>
                  <a:lnTo>
                    <a:pt x="725" y="178"/>
                  </a:lnTo>
                  <a:lnTo>
                    <a:pt x="717" y="153"/>
                  </a:lnTo>
                  <a:lnTo>
                    <a:pt x="700" y="136"/>
                  </a:lnTo>
                  <a:lnTo>
                    <a:pt x="700" y="128"/>
                  </a:lnTo>
                  <a:lnTo>
                    <a:pt x="666" y="119"/>
                  </a:lnTo>
                  <a:lnTo>
                    <a:pt x="641" y="94"/>
                  </a:lnTo>
                  <a:lnTo>
                    <a:pt x="607" y="26"/>
                  </a:lnTo>
                  <a:lnTo>
                    <a:pt x="582" y="9"/>
                  </a:lnTo>
                  <a:lnTo>
                    <a:pt x="565" y="9"/>
                  </a:lnTo>
                  <a:lnTo>
                    <a:pt x="540" y="17"/>
                  </a:lnTo>
                  <a:lnTo>
                    <a:pt x="489" y="26"/>
                  </a:lnTo>
                  <a:lnTo>
                    <a:pt x="464" y="0"/>
                  </a:lnTo>
                  <a:lnTo>
                    <a:pt x="447" y="0"/>
                  </a:lnTo>
                  <a:lnTo>
                    <a:pt x="439" y="9"/>
                  </a:lnTo>
                  <a:lnTo>
                    <a:pt x="413" y="85"/>
                  </a:lnTo>
                  <a:lnTo>
                    <a:pt x="430" y="111"/>
                  </a:lnTo>
                  <a:lnTo>
                    <a:pt x="447" y="111"/>
                  </a:lnTo>
                  <a:lnTo>
                    <a:pt x="447" y="145"/>
                  </a:lnTo>
                  <a:lnTo>
                    <a:pt x="439" y="153"/>
                  </a:lnTo>
                  <a:lnTo>
                    <a:pt x="430" y="145"/>
                  </a:lnTo>
                  <a:lnTo>
                    <a:pt x="430" y="128"/>
                  </a:lnTo>
                  <a:lnTo>
                    <a:pt x="405" y="128"/>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49" name="Hesse">
              <a:extLst>
                <a:ext uri="{FF2B5EF4-FFF2-40B4-BE49-F238E27FC236}">
                  <a16:creationId xmlns:a16="http://schemas.microsoft.com/office/drawing/2014/main" id="{FE05AC8F-26D9-4237-BE69-702DB60D2345}"/>
                </a:ext>
              </a:extLst>
            </p:cNvPr>
            <p:cNvSpPr>
              <a:spLocks/>
            </p:cNvSpPr>
            <p:nvPr/>
          </p:nvSpPr>
          <p:spPr bwMode="auto">
            <a:xfrm>
              <a:off x="3764822" y="3509168"/>
              <a:ext cx="820615" cy="1293812"/>
            </a:xfrm>
            <a:custGeom>
              <a:avLst/>
              <a:gdLst>
                <a:gd name="T0" fmla="*/ 574406959 w 590"/>
                <a:gd name="T1" fmla="*/ 1414354727 h 858"/>
                <a:gd name="T2" fmla="*/ 574406959 w 590"/>
                <a:gd name="T3" fmla="*/ 1289292204 h 858"/>
                <a:gd name="T4" fmla="*/ 560785677 w 590"/>
                <a:gd name="T5" fmla="*/ 1164228174 h 858"/>
                <a:gd name="T6" fmla="*/ 574406959 w 590"/>
                <a:gd name="T7" fmla="*/ 1084642110 h 858"/>
                <a:gd name="T8" fmla="*/ 622085968 w 590"/>
                <a:gd name="T9" fmla="*/ 1084642110 h 858"/>
                <a:gd name="T10" fmla="*/ 760578550 w 590"/>
                <a:gd name="T11" fmla="*/ 1084642110 h 858"/>
                <a:gd name="T12" fmla="*/ 760578550 w 590"/>
                <a:gd name="T13" fmla="*/ 1007330019 h 858"/>
                <a:gd name="T14" fmla="*/ 869558039 w 590"/>
                <a:gd name="T15" fmla="*/ 975495895 h 858"/>
                <a:gd name="T16" fmla="*/ 933127540 w 590"/>
                <a:gd name="T17" fmla="*/ 895909831 h 858"/>
                <a:gd name="T18" fmla="*/ 1010321337 w 590"/>
                <a:gd name="T19" fmla="*/ 768573146 h 858"/>
                <a:gd name="T20" fmla="*/ 978535833 w 590"/>
                <a:gd name="T21" fmla="*/ 709451337 h 858"/>
                <a:gd name="T22" fmla="*/ 946750329 w 590"/>
                <a:gd name="T23" fmla="*/ 675343239 h 858"/>
                <a:gd name="T24" fmla="*/ 1010321337 w 590"/>
                <a:gd name="T25" fmla="*/ 552553183 h 858"/>
                <a:gd name="T26" fmla="*/ 1010321337 w 590"/>
                <a:gd name="T27" fmla="*/ 457050810 h 858"/>
                <a:gd name="T28" fmla="*/ 1039836124 w 590"/>
                <a:gd name="T29" fmla="*/ 409298870 h 858"/>
                <a:gd name="T30" fmla="*/ 1087513627 w 590"/>
                <a:gd name="T31" fmla="*/ 363820809 h 858"/>
                <a:gd name="T32" fmla="*/ 1010321337 w 590"/>
                <a:gd name="T33" fmla="*/ 300152561 h 858"/>
                <a:gd name="T34" fmla="*/ 933127540 w 590"/>
                <a:gd name="T35" fmla="*/ 204650189 h 858"/>
                <a:gd name="T36" fmla="*/ 887720753 w 590"/>
                <a:gd name="T37" fmla="*/ 236484313 h 858"/>
                <a:gd name="T38" fmla="*/ 837772535 w 590"/>
                <a:gd name="T39" fmla="*/ 236484313 h 858"/>
                <a:gd name="T40" fmla="*/ 790093526 w 590"/>
                <a:gd name="T41" fmla="*/ 220566497 h 858"/>
                <a:gd name="T42" fmla="*/ 824149746 w 590"/>
                <a:gd name="T43" fmla="*/ 156898202 h 858"/>
                <a:gd name="T44" fmla="*/ 837772535 w 590"/>
                <a:gd name="T45" fmla="*/ 50025937 h 858"/>
                <a:gd name="T46" fmla="*/ 742415835 w 590"/>
                <a:gd name="T47" fmla="*/ 0 h 858"/>
                <a:gd name="T48" fmla="*/ 699278258 w 590"/>
                <a:gd name="T49" fmla="*/ 79586088 h 858"/>
                <a:gd name="T50" fmla="*/ 574406959 w 590"/>
                <a:gd name="T51" fmla="*/ 127338051 h 858"/>
                <a:gd name="T52" fmla="*/ 513106668 w 590"/>
                <a:gd name="T53" fmla="*/ 156898202 h 858"/>
                <a:gd name="T54" fmla="*/ 481321164 w 590"/>
                <a:gd name="T55" fmla="*/ 188732326 h 858"/>
                <a:gd name="T56" fmla="*/ 372343276 w 590"/>
                <a:gd name="T57" fmla="*/ 268318437 h 858"/>
                <a:gd name="T58" fmla="*/ 451806376 w 590"/>
                <a:gd name="T59" fmla="*/ 313796404 h 858"/>
                <a:gd name="T60" fmla="*/ 401858158 w 590"/>
                <a:gd name="T61" fmla="*/ 393382468 h 858"/>
                <a:gd name="T62" fmla="*/ 342828488 w 590"/>
                <a:gd name="T63" fmla="*/ 425216686 h 858"/>
                <a:gd name="T64" fmla="*/ 295149479 w 590"/>
                <a:gd name="T65" fmla="*/ 536636874 h 858"/>
                <a:gd name="T66" fmla="*/ 217957189 w 590"/>
                <a:gd name="T67" fmla="*/ 552553183 h 858"/>
                <a:gd name="T68" fmla="*/ 172548849 w 590"/>
                <a:gd name="T69" fmla="*/ 661699397 h 858"/>
                <a:gd name="T70" fmla="*/ 140763345 w 590"/>
                <a:gd name="T71" fmla="*/ 789037401 h 858"/>
                <a:gd name="T72" fmla="*/ 95356535 w 590"/>
                <a:gd name="T73" fmla="*/ 848157891 h 858"/>
                <a:gd name="T74" fmla="*/ 140763345 w 590"/>
                <a:gd name="T75" fmla="*/ 943661771 h 858"/>
                <a:gd name="T76" fmla="*/ 106708632 w 590"/>
                <a:gd name="T77" fmla="*/ 1007330019 h 858"/>
                <a:gd name="T78" fmla="*/ 61300315 w 590"/>
                <a:gd name="T79" fmla="*/ 1068725801 h 858"/>
                <a:gd name="T80" fmla="*/ 47677514 w 590"/>
                <a:gd name="T81" fmla="*/ 1180145990 h 858"/>
                <a:gd name="T82" fmla="*/ 202063683 w 590"/>
                <a:gd name="T83" fmla="*/ 1146036384 h 858"/>
                <a:gd name="T84" fmla="*/ 247471977 w 590"/>
                <a:gd name="T85" fmla="*/ 1273374388 h 858"/>
                <a:gd name="T86" fmla="*/ 247471977 w 590"/>
                <a:gd name="T87" fmla="*/ 1400712393 h 858"/>
                <a:gd name="T88" fmla="*/ 342828488 w 590"/>
                <a:gd name="T89" fmla="*/ 1493940791 h 858"/>
                <a:gd name="T90" fmla="*/ 388235274 w 590"/>
                <a:gd name="T91" fmla="*/ 1446188851 h 858"/>
                <a:gd name="T92" fmla="*/ 451806376 w 590"/>
                <a:gd name="T93" fmla="*/ 1507584633 h 858"/>
                <a:gd name="T94" fmla="*/ 465429165 w 590"/>
                <a:gd name="T95" fmla="*/ 1587171075 h 858"/>
                <a:gd name="T96" fmla="*/ 513106668 w 590"/>
                <a:gd name="T97" fmla="*/ 1537144784 h 858"/>
                <a:gd name="T98" fmla="*/ 560785677 w 590"/>
                <a:gd name="T99" fmla="*/ 1459832693 h 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0"/>
                <a:gd name="T151" fmla="*/ 0 h 858"/>
                <a:gd name="T152" fmla="*/ 590 w 590"/>
                <a:gd name="T153" fmla="*/ 858 h 8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0" h="858">
                  <a:moveTo>
                    <a:pt x="304" y="790"/>
                  </a:moveTo>
                  <a:lnTo>
                    <a:pt x="312" y="773"/>
                  </a:lnTo>
                  <a:lnTo>
                    <a:pt x="312" y="764"/>
                  </a:lnTo>
                  <a:lnTo>
                    <a:pt x="329" y="747"/>
                  </a:lnTo>
                  <a:lnTo>
                    <a:pt x="329" y="722"/>
                  </a:lnTo>
                  <a:lnTo>
                    <a:pt x="312" y="696"/>
                  </a:lnTo>
                  <a:lnTo>
                    <a:pt x="304" y="696"/>
                  </a:lnTo>
                  <a:lnTo>
                    <a:pt x="295" y="663"/>
                  </a:lnTo>
                  <a:lnTo>
                    <a:pt x="304" y="629"/>
                  </a:lnTo>
                  <a:lnTo>
                    <a:pt x="287" y="612"/>
                  </a:lnTo>
                  <a:lnTo>
                    <a:pt x="304" y="595"/>
                  </a:lnTo>
                  <a:lnTo>
                    <a:pt x="312" y="586"/>
                  </a:lnTo>
                  <a:lnTo>
                    <a:pt x="320" y="586"/>
                  </a:lnTo>
                  <a:lnTo>
                    <a:pt x="329" y="586"/>
                  </a:lnTo>
                  <a:lnTo>
                    <a:pt x="337" y="586"/>
                  </a:lnTo>
                  <a:lnTo>
                    <a:pt x="371" y="578"/>
                  </a:lnTo>
                  <a:lnTo>
                    <a:pt x="396" y="603"/>
                  </a:lnTo>
                  <a:lnTo>
                    <a:pt x="413" y="586"/>
                  </a:lnTo>
                  <a:lnTo>
                    <a:pt x="422" y="578"/>
                  </a:lnTo>
                  <a:lnTo>
                    <a:pt x="413" y="561"/>
                  </a:lnTo>
                  <a:lnTo>
                    <a:pt x="413" y="544"/>
                  </a:lnTo>
                  <a:lnTo>
                    <a:pt x="447" y="544"/>
                  </a:lnTo>
                  <a:lnTo>
                    <a:pt x="455" y="527"/>
                  </a:lnTo>
                  <a:lnTo>
                    <a:pt x="472" y="527"/>
                  </a:lnTo>
                  <a:lnTo>
                    <a:pt x="481" y="493"/>
                  </a:lnTo>
                  <a:lnTo>
                    <a:pt x="481" y="476"/>
                  </a:lnTo>
                  <a:lnTo>
                    <a:pt x="506" y="484"/>
                  </a:lnTo>
                  <a:lnTo>
                    <a:pt x="523" y="476"/>
                  </a:lnTo>
                  <a:lnTo>
                    <a:pt x="548" y="433"/>
                  </a:lnTo>
                  <a:lnTo>
                    <a:pt x="548" y="416"/>
                  </a:lnTo>
                  <a:lnTo>
                    <a:pt x="548" y="391"/>
                  </a:lnTo>
                  <a:lnTo>
                    <a:pt x="548" y="382"/>
                  </a:lnTo>
                  <a:lnTo>
                    <a:pt x="531" y="382"/>
                  </a:lnTo>
                  <a:lnTo>
                    <a:pt x="514" y="391"/>
                  </a:lnTo>
                  <a:lnTo>
                    <a:pt x="506" y="391"/>
                  </a:lnTo>
                  <a:lnTo>
                    <a:pt x="514" y="365"/>
                  </a:lnTo>
                  <a:lnTo>
                    <a:pt x="523" y="323"/>
                  </a:lnTo>
                  <a:lnTo>
                    <a:pt x="548" y="306"/>
                  </a:lnTo>
                  <a:lnTo>
                    <a:pt x="548" y="298"/>
                  </a:lnTo>
                  <a:lnTo>
                    <a:pt x="523" y="281"/>
                  </a:lnTo>
                  <a:lnTo>
                    <a:pt x="548" y="264"/>
                  </a:lnTo>
                  <a:lnTo>
                    <a:pt x="548" y="247"/>
                  </a:lnTo>
                  <a:lnTo>
                    <a:pt x="573" y="247"/>
                  </a:lnTo>
                  <a:lnTo>
                    <a:pt x="582" y="238"/>
                  </a:lnTo>
                  <a:lnTo>
                    <a:pt x="565" y="221"/>
                  </a:lnTo>
                  <a:lnTo>
                    <a:pt x="573" y="204"/>
                  </a:lnTo>
                  <a:lnTo>
                    <a:pt x="582" y="204"/>
                  </a:lnTo>
                  <a:lnTo>
                    <a:pt x="590" y="196"/>
                  </a:lnTo>
                  <a:lnTo>
                    <a:pt x="582" y="170"/>
                  </a:lnTo>
                  <a:lnTo>
                    <a:pt x="565" y="170"/>
                  </a:lnTo>
                  <a:lnTo>
                    <a:pt x="548" y="162"/>
                  </a:lnTo>
                  <a:lnTo>
                    <a:pt x="548" y="153"/>
                  </a:lnTo>
                  <a:lnTo>
                    <a:pt x="523" y="136"/>
                  </a:lnTo>
                  <a:lnTo>
                    <a:pt x="506" y="111"/>
                  </a:lnTo>
                  <a:lnTo>
                    <a:pt x="481" y="102"/>
                  </a:lnTo>
                  <a:lnTo>
                    <a:pt x="472" y="119"/>
                  </a:lnTo>
                  <a:lnTo>
                    <a:pt x="481" y="128"/>
                  </a:lnTo>
                  <a:lnTo>
                    <a:pt x="481" y="136"/>
                  </a:lnTo>
                  <a:lnTo>
                    <a:pt x="464" y="145"/>
                  </a:lnTo>
                  <a:lnTo>
                    <a:pt x="455" y="128"/>
                  </a:lnTo>
                  <a:lnTo>
                    <a:pt x="447" y="128"/>
                  </a:lnTo>
                  <a:lnTo>
                    <a:pt x="438" y="119"/>
                  </a:lnTo>
                  <a:lnTo>
                    <a:pt x="430" y="119"/>
                  </a:lnTo>
                  <a:lnTo>
                    <a:pt x="430" y="111"/>
                  </a:lnTo>
                  <a:lnTo>
                    <a:pt x="447" y="94"/>
                  </a:lnTo>
                  <a:lnTo>
                    <a:pt x="447" y="85"/>
                  </a:lnTo>
                  <a:lnTo>
                    <a:pt x="438" y="60"/>
                  </a:lnTo>
                  <a:lnTo>
                    <a:pt x="438" y="43"/>
                  </a:lnTo>
                  <a:lnTo>
                    <a:pt x="455" y="26"/>
                  </a:lnTo>
                  <a:lnTo>
                    <a:pt x="438" y="9"/>
                  </a:lnTo>
                  <a:lnTo>
                    <a:pt x="422" y="9"/>
                  </a:lnTo>
                  <a:lnTo>
                    <a:pt x="405" y="0"/>
                  </a:lnTo>
                  <a:lnTo>
                    <a:pt x="388" y="9"/>
                  </a:lnTo>
                  <a:lnTo>
                    <a:pt x="371" y="17"/>
                  </a:lnTo>
                  <a:lnTo>
                    <a:pt x="379" y="43"/>
                  </a:lnTo>
                  <a:lnTo>
                    <a:pt x="329" y="85"/>
                  </a:lnTo>
                  <a:lnTo>
                    <a:pt x="320" y="85"/>
                  </a:lnTo>
                  <a:lnTo>
                    <a:pt x="312" y="68"/>
                  </a:lnTo>
                  <a:lnTo>
                    <a:pt x="295" y="60"/>
                  </a:lnTo>
                  <a:lnTo>
                    <a:pt x="278" y="68"/>
                  </a:lnTo>
                  <a:lnTo>
                    <a:pt x="278" y="85"/>
                  </a:lnTo>
                  <a:lnTo>
                    <a:pt x="287" y="94"/>
                  </a:lnTo>
                  <a:lnTo>
                    <a:pt x="287" y="102"/>
                  </a:lnTo>
                  <a:lnTo>
                    <a:pt x="261" y="102"/>
                  </a:lnTo>
                  <a:lnTo>
                    <a:pt x="236" y="111"/>
                  </a:lnTo>
                  <a:lnTo>
                    <a:pt x="219" y="111"/>
                  </a:lnTo>
                  <a:lnTo>
                    <a:pt x="202" y="145"/>
                  </a:lnTo>
                  <a:lnTo>
                    <a:pt x="202" y="153"/>
                  </a:lnTo>
                  <a:lnTo>
                    <a:pt x="228" y="153"/>
                  </a:lnTo>
                  <a:lnTo>
                    <a:pt x="245" y="170"/>
                  </a:lnTo>
                  <a:lnTo>
                    <a:pt x="236" y="187"/>
                  </a:lnTo>
                  <a:lnTo>
                    <a:pt x="228" y="196"/>
                  </a:lnTo>
                  <a:lnTo>
                    <a:pt x="219" y="213"/>
                  </a:lnTo>
                  <a:lnTo>
                    <a:pt x="219" y="221"/>
                  </a:lnTo>
                  <a:lnTo>
                    <a:pt x="185" y="221"/>
                  </a:lnTo>
                  <a:lnTo>
                    <a:pt x="185" y="230"/>
                  </a:lnTo>
                  <a:lnTo>
                    <a:pt x="185" y="247"/>
                  </a:lnTo>
                  <a:lnTo>
                    <a:pt x="177" y="264"/>
                  </a:lnTo>
                  <a:lnTo>
                    <a:pt x="160" y="289"/>
                  </a:lnTo>
                  <a:lnTo>
                    <a:pt x="143" y="306"/>
                  </a:lnTo>
                  <a:lnTo>
                    <a:pt x="126" y="298"/>
                  </a:lnTo>
                  <a:lnTo>
                    <a:pt x="118" y="298"/>
                  </a:lnTo>
                  <a:lnTo>
                    <a:pt x="93" y="331"/>
                  </a:lnTo>
                  <a:lnTo>
                    <a:pt x="101" y="348"/>
                  </a:lnTo>
                  <a:lnTo>
                    <a:pt x="93" y="357"/>
                  </a:lnTo>
                  <a:lnTo>
                    <a:pt x="84" y="374"/>
                  </a:lnTo>
                  <a:lnTo>
                    <a:pt x="93" y="416"/>
                  </a:lnTo>
                  <a:lnTo>
                    <a:pt x="76" y="425"/>
                  </a:lnTo>
                  <a:lnTo>
                    <a:pt x="67" y="425"/>
                  </a:lnTo>
                  <a:lnTo>
                    <a:pt x="51" y="433"/>
                  </a:lnTo>
                  <a:lnTo>
                    <a:pt x="51" y="459"/>
                  </a:lnTo>
                  <a:lnTo>
                    <a:pt x="51" y="476"/>
                  </a:lnTo>
                  <a:lnTo>
                    <a:pt x="67" y="501"/>
                  </a:lnTo>
                  <a:lnTo>
                    <a:pt x="76" y="510"/>
                  </a:lnTo>
                  <a:lnTo>
                    <a:pt x="76" y="535"/>
                  </a:lnTo>
                  <a:lnTo>
                    <a:pt x="67" y="535"/>
                  </a:lnTo>
                  <a:lnTo>
                    <a:pt x="59" y="544"/>
                  </a:lnTo>
                  <a:lnTo>
                    <a:pt x="42" y="544"/>
                  </a:lnTo>
                  <a:lnTo>
                    <a:pt x="25" y="569"/>
                  </a:lnTo>
                  <a:lnTo>
                    <a:pt x="34" y="578"/>
                  </a:lnTo>
                  <a:lnTo>
                    <a:pt x="25" y="586"/>
                  </a:lnTo>
                  <a:lnTo>
                    <a:pt x="0" y="612"/>
                  </a:lnTo>
                  <a:lnTo>
                    <a:pt x="25" y="637"/>
                  </a:lnTo>
                  <a:lnTo>
                    <a:pt x="42" y="637"/>
                  </a:lnTo>
                  <a:lnTo>
                    <a:pt x="76" y="629"/>
                  </a:lnTo>
                  <a:lnTo>
                    <a:pt x="110" y="620"/>
                  </a:lnTo>
                  <a:lnTo>
                    <a:pt x="135" y="654"/>
                  </a:lnTo>
                  <a:lnTo>
                    <a:pt x="135" y="679"/>
                  </a:lnTo>
                  <a:lnTo>
                    <a:pt x="135" y="688"/>
                  </a:lnTo>
                  <a:lnTo>
                    <a:pt x="143" y="696"/>
                  </a:lnTo>
                  <a:lnTo>
                    <a:pt x="160" y="722"/>
                  </a:lnTo>
                  <a:lnTo>
                    <a:pt x="135" y="756"/>
                  </a:lnTo>
                  <a:lnTo>
                    <a:pt x="152" y="790"/>
                  </a:lnTo>
                  <a:lnTo>
                    <a:pt x="160" y="790"/>
                  </a:lnTo>
                  <a:lnTo>
                    <a:pt x="185" y="807"/>
                  </a:lnTo>
                  <a:lnTo>
                    <a:pt x="194" y="807"/>
                  </a:lnTo>
                  <a:lnTo>
                    <a:pt x="194" y="790"/>
                  </a:lnTo>
                  <a:lnTo>
                    <a:pt x="211" y="781"/>
                  </a:lnTo>
                  <a:lnTo>
                    <a:pt x="219" y="798"/>
                  </a:lnTo>
                  <a:lnTo>
                    <a:pt x="236" y="815"/>
                  </a:lnTo>
                  <a:lnTo>
                    <a:pt x="245" y="815"/>
                  </a:lnTo>
                  <a:lnTo>
                    <a:pt x="261" y="832"/>
                  </a:lnTo>
                  <a:lnTo>
                    <a:pt x="245" y="849"/>
                  </a:lnTo>
                  <a:lnTo>
                    <a:pt x="253" y="858"/>
                  </a:lnTo>
                  <a:lnTo>
                    <a:pt x="261" y="849"/>
                  </a:lnTo>
                  <a:lnTo>
                    <a:pt x="278" y="841"/>
                  </a:lnTo>
                  <a:lnTo>
                    <a:pt x="278" y="832"/>
                  </a:lnTo>
                  <a:lnTo>
                    <a:pt x="320" y="824"/>
                  </a:lnTo>
                  <a:lnTo>
                    <a:pt x="320" y="798"/>
                  </a:lnTo>
                  <a:lnTo>
                    <a:pt x="304" y="790"/>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43" name="Hamburg">
              <a:extLst>
                <a:ext uri="{FF2B5EF4-FFF2-40B4-BE49-F238E27FC236}">
                  <a16:creationId xmlns:a16="http://schemas.microsoft.com/office/drawing/2014/main" id="{88444414-47A5-4C7B-B64A-D9B2D3F53F49}"/>
                </a:ext>
              </a:extLst>
            </p:cNvPr>
            <p:cNvSpPr>
              <a:spLocks/>
            </p:cNvSpPr>
            <p:nvPr/>
          </p:nvSpPr>
          <p:spPr bwMode="auto">
            <a:xfrm>
              <a:off x="4421316" y="2320132"/>
              <a:ext cx="177311" cy="179387"/>
            </a:xfrm>
            <a:custGeom>
              <a:avLst/>
              <a:gdLst>
                <a:gd name="T0" fmla="*/ 221902519 w 127"/>
                <a:gd name="T1" fmla="*/ 202244564 h 119"/>
                <a:gd name="T2" fmla="*/ 189875208 w 127"/>
                <a:gd name="T3" fmla="*/ 220424452 h 119"/>
                <a:gd name="T4" fmla="*/ 176149238 w 127"/>
                <a:gd name="T5" fmla="*/ 220424452 h 119"/>
                <a:gd name="T6" fmla="*/ 144121975 w 127"/>
                <a:gd name="T7" fmla="*/ 188611108 h 119"/>
                <a:gd name="T8" fmla="*/ 98368719 w 127"/>
                <a:gd name="T9" fmla="*/ 202244564 h 119"/>
                <a:gd name="T10" fmla="*/ 77780520 w 127"/>
                <a:gd name="T11" fmla="*/ 202244564 h 119"/>
                <a:gd name="T12" fmla="*/ 64054550 w 127"/>
                <a:gd name="T13" fmla="*/ 202244564 h 119"/>
                <a:gd name="T14" fmla="*/ 48040150 w 127"/>
                <a:gd name="T15" fmla="*/ 202244564 h 119"/>
                <a:gd name="T16" fmla="*/ 29738857 w 127"/>
                <a:gd name="T17" fmla="*/ 156796305 h 119"/>
                <a:gd name="T18" fmla="*/ 0 w 127"/>
                <a:gd name="T19" fmla="*/ 127254740 h 119"/>
                <a:gd name="T20" fmla="*/ 0 w 127"/>
                <a:gd name="T21" fmla="*/ 109076360 h 119"/>
                <a:gd name="T22" fmla="*/ 20588205 w 127"/>
                <a:gd name="T23" fmla="*/ 61354884 h 119"/>
                <a:gd name="T24" fmla="*/ 29738857 w 127"/>
                <a:gd name="T25" fmla="*/ 79534772 h 119"/>
                <a:gd name="T26" fmla="*/ 77780520 w 127"/>
                <a:gd name="T27" fmla="*/ 49993208 h 119"/>
                <a:gd name="T28" fmla="*/ 98368719 w 127"/>
                <a:gd name="T29" fmla="*/ 49993208 h 119"/>
                <a:gd name="T30" fmla="*/ 128109100 w 127"/>
                <a:gd name="T31" fmla="*/ 29541576 h 119"/>
                <a:gd name="T32" fmla="*/ 160136363 w 127"/>
                <a:gd name="T33" fmla="*/ 0 h 119"/>
                <a:gd name="T34" fmla="*/ 176149238 w 127"/>
                <a:gd name="T35" fmla="*/ 0 h 119"/>
                <a:gd name="T36" fmla="*/ 176149238 w 127"/>
                <a:gd name="T37" fmla="*/ 29541576 h 119"/>
                <a:gd name="T38" fmla="*/ 208176549 w 127"/>
                <a:gd name="T39" fmla="*/ 61354884 h 119"/>
                <a:gd name="T40" fmla="*/ 176149238 w 127"/>
                <a:gd name="T41" fmla="*/ 127254740 h 119"/>
                <a:gd name="T42" fmla="*/ 208176549 w 127"/>
                <a:gd name="T43" fmla="*/ 143162896 h 119"/>
                <a:gd name="T44" fmla="*/ 240203812 w 127"/>
                <a:gd name="T45" fmla="*/ 188611108 h 119"/>
                <a:gd name="T46" fmla="*/ 240203812 w 127"/>
                <a:gd name="T47" fmla="*/ 202244564 h 119"/>
                <a:gd name="T48" fmla="*/ 221902519 w 127"/>
                <a:gd name="T49" fmla="*/ 202244564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119"/>
                <a:gd name="T77" fmla="*/ 127 w 127"/>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119">
                  <a:moveTo>
                    <a:pt x="118" y="110"/>
                  </a:moveTo>
                  <a:lnTo>
                    <a:pt x="101" y="119"/>
                  </a:lnTo>
                  <a:lnTo>
                    <a:pt x="93" y="119"/>
                  </a:lnTo>
                  <a:lnTo>
                    <a:pt x="76" y="102"/>
                  </a:lnTo>
                  <a:lnTo>
                    <a:pt x="51" y="110"/>
                  </a:lnTo>
                  <a:lnTo>
                    <a:pt x="42" y="110"/>
                  </a:lnTo>
                  <a:lnTo>
                    <a:pt x="34" y="110"/>
                  </a:lnTo>
                  <a:lnTo>
                    <a:pt x="25" y="110"/>
                  </a:lnTo>
                  <a:lnTo>
                    <a:pt x="17" y="85"/>
                  </a:lnTo>
                  <a:lnTo>
                    <a:pt x="0" y="68"/>
                  </a:lnTo>
                  <a:lnTo>
                    <a:pt x="0" y="60"/>
                  </a:lnTo>
                  <a:lnTo>
                    <a:pt x="9" y="34"/>
                  </a:lnTo>
                  <a:lnTo>
                    <a:pt x="17" y="43"/>
                  </a:lnTo>
                  <a:lnTo>
                    <a:pt x="42" y="26"/>
                  </a:lnTo>
                  <a:lnTo>
                    <a:pt x="51" y="26"/>
                  </a:lnTo>
                  <a:lnTo>
                    <a:pt x="68" y="17"/>
                  </a:lnTo>
                  <a:lnTo>
                    <a:pt x="85" y="0"/>
                  </a:lnTo>
                  <a:lnTo>
                    <a:pt x="93" y="0"/>
                  </a:lnTo>
                  <a:lnTo>
                    <a:pt x="93" y="17"/>
                  </a:lnTo>
                  <a:lnTo>
                    <a:pt x="110" y="34"/>
                  </a:lnTo>
                  <a:lnTo>
                    <a:pt x="93" y="68"/>
                  </a:lnTo>
                  <a:lnTo>
                    <a:pt x="110" y="77"/>
                  </a:lnTo>
                  <a:lnTo>
                    <a:pt x="127" y="102"/>
                  </a:lnTo>
                  <a:lnTo>
                    <a:pt x="127" y="110"/>
                  </a:lnTo>
                  <a:lnTo>
                    <a:pt x="118" y="110"/>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62" name="Bremen">
              <a:extLst>
                <a:ext uri="{FF2B5EF4-FFF2-40B4-BE49-F238E27FC236}">
                  <a16:creationId xmlns:a16="http://schemas.microsoft.com/office/drawing/2014/main" id="{FABDFD1C-09E6-4781-9F53-BB8263BC85BE}"/>
                </a:ext>
              </a:extLst>
            </p:cNvPr>
            <p:cNvSpPr>
              <a:spLocks/>
            </p:cNvSpPr>
            <p:nvPr/>
          </p:nvSpPr>
          <p:spPr bwMode="auto">
            <a:xfrm>
              <a:off x="4034453" y="2602706"/>
              <a:ext cx="140677" cy="114300"/>
            </a:xfrm>
            <a:custGeom>
              <a:avLst/>
              <a:gdLst>
                <a:gd name="T0" fmla="*/ 154823311 w 101"/>
                <a:gd name="T1" fmla="*/ 61070790 h 76"/>
                <a:gd name="T2" fmla="*/ 173037369 w 101"/>
                <a:gd name="T3" fmla="*/ 47499162 h 76"/>
                <a:gd name="T4" fmla="*/ 186699044 w 101"/>
                <a:gd name="T5" fmla="*/ 61070790 h 76"/>
                <a:gd name="T6" fmla="*/ 173037369 w 101"/>
                <a:gd name="T7" fmla="*/ 137973627 h 76"/>
                <a:gd name="T8" fmla="*/ 154823311 w 101"/>
                <a:gd name="T9" fmla="*/ 137973627 h 76"/>
                <a:gd name="T10" fmla="*/ 141161636 w 101"/>
                <a:gd name="T11" fmla="*/ 137973627 h 76"/>
                <a:gd name="T12" fmla="*/ 109287412 w 101"/>
                <a:gd name="T13" fmla="*/ 124402012 h 76"/>
                <a:gd name="T14" fmla="*/ 95625713 w 101"/>
                <a:gd name="T15" fmla="*/ 124402012 h 76"/>
                <a:gd name="T16" fmla="*/ 77411656 w 101"/>
                <a:gd name="T17" fmla="*/ 124402012 h 76"/>
                <a:gd name="T18" fmla="*/ 63751489 w 101"/>
                <a:gd name="T19" fmla="*/ 76902837 h 76"/>
                <a:gd name="T20" fmla="*/ 47812857 w 101"/>
                <a:gd name="T21" fmla="*/ 47499162 h 76"/>
                <a:gd name="T22" fmla="*/ 0 w 101"/>
                <a:gd name="T23" fmla="*/ 18095493 h 76"/>
                <a:gd name="T24" fmla="*/ 0 w 101"/>
                <a:gd name="T25" fmla="*/ 0 h 76"/>
                <a:gd name="T26" fmla="*/ 63751489 w 101"/>
                <a:gd name="T27" fmla="*/ 18095493 h 76"/>
                <a:gd name="T28" fmla="*/ 95625713 w 101"/>
                <a:gd name="T29" fmla="*/ 18095493 h 76"/>
                <a:gd name="T30" fmla="*/ 154823311 w 101"/>
                <a:gd name="T31" fmla="*/ 6107079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76"/>
                <a:gd name="T50" fmla="*/ 101 w 101"/>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76">
                  <a:moveTo>
                    <a:pt x="84" y="34"/>
                  </a:moveTo>
                  <a:lnTo>
                    <a:pt x="93" y="25"/>
                  </a:lnTo>
                  <a:lnTo>
                    <a:pt x="101" y="34"/>
                  </a:lnTo>
                  <a:lnTo>
                    <a:pt x="93" y="76"/>
                  </a:lnTo>
                  <a:lnTo>
                    <a:pt x="84" y="76"/>
                  </a:lnTo>
                  <a:lnTo>
                    <a:pt x="76" y="76"/>
                  </a:lnTo>
                  <a:lnTo>
                    <a:pt x="59" y="68"/>
                  </a:lnTo>
                  <a:lnTo>
                    <a:pt x="51" y="68"/>
                  </a:lnTo>
                  <a:lnTo>
                    <a:pt x="42" y="68"/>
                  </a:lnTo>
                  <a:lnTo>
                    <a:pt x="34" y="42"/>
                  </a:lnTo>
                  <a:lnTo>
                    <a:pt x="25" y="25"/>
                  </a:lnTo>
                  <a:lnTo>
                    <a:pt x="0" y="8"/>
                  </a:lnTo>
                  <a:lnTo>
                    <a:pt x="0" y="0"/>
                  </a:lnTo>
                  <a:lnTo>
                    <a:pt x="34" y="8"/>
                  </a:lnTo>
                  <a:lnTo>
                    <a:pt x="51" y="8"/>
                  </a:lnTo>
                  <a:lnTo>
                    <a:pt x="84" y="34"/>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5" name="Brandenburg">
              <a:extLst>
                <a:ext uri="{FF2B5EF4-FFF2-40B4-BE49-F238E27FC236}">
                  <a16:creationId xmlns:a16="http://schemas.microsoft.com/office/drawing/2014/main" id="{48E9DD08-9145-48BD-A466-9AF8F35DBC6F}"/>
                </a:ext>
              </a:extLst>
            </p:cNvPr>
            <p:cNvSpPr>
              <a:spLocks/>
            </p:cNvSpPr>
            <p:nvPr/>
          </p:nvSpPr>
          <p:spPr bwMode="auto">
            <a:xfrm>
              <a:off x="4913684" y="2423320"/>
              <a:ext cx="1151792" cy="1150937"/>
            </a:xfrm>
            <a:custGeom>
              <a:avLst/>
              <a:gdLst>
                <a:gd name="T0" fmla="*/ 1267992881 w 827"/>
                <a:gd name="T1" fmla="*/ 297296022 h 764"/>
                <a:gd name="T2" fmla="*/ 1222463440 w 827"/>
                <a:gd name="T3" fmla="*/ 358569893 h 764"/>
                <a:gd name="T4" fmla="*/ 1222463440 w 827"/>
                <a:gd name="T5" fmla="*/ 437999748 h 764"/>
                <a:gd name="T6" fmla="*/ 1254333747 w 827"/>
                <a:gd name="T7" fmla="*/ 451616666 h 764"/>
                <a:gd name="T8" fmla="*/ 1377262934 w 827"/>
                <a:gd name="T9" fmla="*/ 562819236 h 764"/>
                <a:gd name="T10" fmla="*/ 1427345922 w 827"/>
                <a:gd name="T11" fmla="*/ 610476189 h 764"/>
                <a:gd name="T12" fmla="*/ 1441003548 w 827"/>
                <a:gd name="T13" fmla="*/ 669481326 h 764"/>
                <a:gd name="T14" fmla="*/ 1409133241 w 827"/>
                <a:gd name="T15" fmla="*/ 717139786 h 764"/>
                <a:gd name="T16" fmla="*/ 1427345922 w 827"/>
                <a:gd name="T17" fmla="*/ 812455386 h 764"/>
                <a:gd name="T18" fmla="*/ 1488809762 w 827"/>
                <a:gd name="T19" fmla="*/ 860113845 h 764"/>
                <a:gd name="T20" fmla="*/ 1472875363 w 827"/>
                <a:gd name="T21" fmla="*/ 921389223 h 764"/>
                <a:gd name="T22" fmla="*/ 1504745670 w 827"/>
                <a:gd name="T23" fmla="*/ 1046207204 h 764"/>
                <a:gd name="T24" fmla="*/ 1459216229 w 827"/>
                <a:gd name="T25" fmla="*/ 1141522616 h 764"/>
                <a:gd name="T26" fmla="*/ 1504745670 w 827"/>
                <a:gd name="T27" fmla="*/ 1218683644 h 764"/>
                <a:gd name="T28" fmla="*/ 1536615976 w 827"/>
                <a:gd name="T29" fmla="*/ 1279959021 h 764"/>
                <a:gd name="T30" fmla="*/ 1459216229 w 827"/>
                <a:gd name="T31" fmla="*/ 1298113405 h 764"/>
                <a:gd name="T32" fmla="*/ 1409133241 w 827"/>
                <a:gd name="T33" fmla="*/ 1327615974 h 764"/>
                <a:gd name="T34" fmla="*/ 1318074360 w 827"/>
                <a:gd name="T35" fmla="*/ 1343503132 h 764"/>
                <a:gd name="T36" fmla="*/ 1254333747 w 827"/>
                <a:gd name="T37" fmla="*/ 1357118543 h 764"/>
                <a:gd name="T38" fmla="*/ 1254333747 w 827"/>
                <a:gd name="T39" fmla="*/ 1407045735 h 764"/>
                <a:gd name="T40" fmla="*/ 1129127785 w 827"/>
                <a:gd name="T41" fmla="*/ 1407045735 h 764"/>
                <a:gd name="T42" fmla="*/ 1113193387 w 827"/>
                <a:gd name="T43" fmla="*/ 1357118543 h 764"/>
                <a:gd name="T44" fmla="*/ 1033516866 w 827"/>
                <a:gd name="T45" fmla="*/ 1357118543 h 764"/>
                <a:gd name="T46" fmla="*/ 937904437 w 827"/>
                <a:gd name="T47" fmla="*/ 1298113405 h 764"/>
                <a:gd name="T48" fmla="*/ 972051518 w 827"/>
                <a:gd name="T49" fmla="*/ 1171025185 h 764"/>
                <a:gd name="T50" fmla="*/ 860504690 w 827"/>
                <a:gd name="T51" fmla="*/ 1123368232 h 764"/>
                <a:gd name="T52" fmla="*/ 721640915 w 827"/>
                <a:gd name="T53" fmla="*/ 1046207204 h 764"/>
                <a:gd name="T54" fmla="*/ 564564647 w 827"/>
                <a:gd name="T55" fmla="*/ 1062092855 h 764"/>
                <a:gd name="T56" fmla="*/ 439358686 w 827"/>
                <a:gd name="T57" fmla="*/ 984933333 h 764"/>
                <a:gd name="T58" fmla="*/ 500822525 w 827"/>
                <a:gd name="T59" fmla="*/ 953160525 h 764"/>
                <a:gd name="T60" fmla="*/ 519035207 w 827"/>
                <a:gd name="T61" fmla="*/ 873730763 h 764"/>
                <a:gd name="T62" fmla="*/ 519035207 w 827"/>
                <a:gd name="T63" fmla="*/ 844228194 h 764"/>
                <a:gd name="T64" fmla="*/ 468952219 w 827"/>
                <a:gd name="T65" fmla="*/ 780683896 h 764"/>
                <a:gd name="T66" fmla="*/ 487164900 w 827"/>
                <a:gd name="T67" fmla="*/ 717139786 h 764"/>
                <a:gd name="T68" fmla="*/ 455293085 w 827"/>
                <a:gd name="T69" fmla="*/ 626363346 h 764"/>
                <a:gd name="T70" fmla="*/ 393829151 w 827"/>
                <a:gd name="T71" fmla="*/ 515160776 h 764"/>
                <a:gd name="T72" fmla="*/ 314152630 w 827"/>
                <a:gd name="T73" fmla="*/ 469772557 h 764"/>
                <a:gd name="T74" fmla="*/ 236752883 w 827"/>
                <a:gd name="T75" fmla="*/ 406228446 h 764"/>
                <a:gd name="T76" fmla="*/ 157076315 w 827"/>
                <a:gd name="T77" fmla="*/ 358569893 h 764"/>
                <a:gd name="T78" fmla="*/ 127482782 w 827"/>
                <a:gd name="T79" fmla="*/ 342684242 h 764"/>
                <a:gd name="T80" fmla="*/ 79676544 w 827"/>
                <a:gd name="T81" fmla="*/ 326798591 h 764"/>
                <a:gd name="T82" fmla="*/ 20487952 w 827"/>
                <a:gd name="T83" fmla="*/ 326798591 h 764"/>
                <a:gd name="T84" fmla="*/ 50083012 w 827"/>
                <a:gd name="T85" fmla="*/ 297296022 h 764"/>
                <a:gd name="T86" fmla="*/ 173012223 w 827"/>
                <a:gd name="T87" fmla="*/ 220134994 h 764"/>
                <a:gd name="T88" fmla="*/ 236752883 w 827"/>
                <a:gd name="T89" fmla="*/ 201979103 h 764"/>
                <a:gd name="T90" fmla="*/ 282282324 w 827"/>
                <a:gd name="T91" fmla="*/ 156590836 h 764"/>
                <a:gd name="T92" fmla="*/ 327811764 w 827"/>
                <a:gd name="T93" fmla="*/ 106663644 h 764"/>
                <a:gd name="T94" fmla="*/ 393829151 w 827"/>
                <a:gd name="T95" fmla="*/ 127088268 h 764"/>
                <a:gd name="T96" fmla="*/ 487164900 w 827"/>
                <a:gd name="T97" fmla="*/ 172476487 h 764"/>
                <a:gd name="T98" fmla="*/ 610094088 w 827"/>
                <a:gd name="T99" fmla="*/ 201979103 h 764"/>
                <a:gd name="T100" fmla="*/ 801316116 w 827"/>
                <a:gd name="T101" fmla="*/ 265523214 h 764"/>
                <a:gd name="T102" fmla="*/ 753511222 w 827"/>
                <a:gd name="T103" fmla="*/ 188362138 h 764"/>
                <a:gd name="T104" fmla="*/ 880992637 w 827"/>
                <a:gd name="T105" fmla="*/ 156590836 h 764"/>
                <a:gd name="T106" fmla="*/ 972051518 w 827"/>
                <a:gd name="T107" fmla="*/ 47658471 h 764"/>
                <a:gd name="T108" fmla="*/ 1081323080 w 827"/>
                <a:gd name="T109" fmla="*/ 0 h 764"/>
                <a:gd name="T110" fmla="*/ 1190593134 w 827"/>
                <a:gd name="T111" fmla="*/ 20424629 h 764"/>
                <a:gd name="T112" fmla="*/ 1286204053 w 827"/>
                <a:gd name="T113" fmla="*/ 95315436 h 764"/>
                <a:gd name="T114" fmla="*/ 1254333747 w 827"/>
                <a:gd name="T115" fmla="*/ 188362138 h 764"/>
                <a:gd name="T116" fmla="*/ 1299863187 w 827"/>
                <a:gd name="T117" fmla="*/ 281408865 h 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7"/>
                <a:gd name="T178" fmla="*/ 0 h 764"/>
                <a:gd name="T179" fmla="*/ 827 w 827"/>
                <a:gd name="T180" fmla="*/ 764 h 7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7" h="764">
                  <a:moveTo>
                    <a:pt x="700" y="153"/>
                  </a:moveTo>
                  <a:lnTo>
                    <a:pt x="683" y="161"/>
                  </a:lnTo>
                  <a:lnTo>
                    <a:pt x="658" y="187"/>
                  </a:lnTo>
                  <a:lnTo>
                    <a:pt x="658" y="195"/>
                  </a:lnTo>
                  <a:lnTo>
                    <a:pt x="658" y="221"/>
                  </a:lnTo>
                  <a:lnTo>
                    <a:pt x="658" y="238"/>
                  </a:lnTo>
                  <a:lnTo>
                    <a:pt x="658" y="246"/>
                  </a:lnTo>
                  <a:lnTo>
                    <a:pt x="675" y="246"/>
                  </a:lnTo>
                  <a:lnTo>
                    <a:pt x="709" y="280"/>
                  </a:lnTo>
                  <a:lnTo>
                    <a:pt x="742" y="306"/>
                  </a:lnTo>
                  <a:lnTo>
                    <a:pt x="759" y="323"/>
                  </a:lnTo>
                  <a:lnTo>
                    <a:pt x="768" y="331"/>
                  </a:lnTo>
                  <a:lnTo>
                    <a:pt x="768" y="357"/>
                  </a:lnTo>
                  <a:lnTo>
                    <a:pt x="776" y="365"/>
                  </a:lnTo>
                  <a:lnTo>
                    <a:pt x="768" y="373"/>
                  </a:lnTo>
                  <a:lnTo>
                    <a:pt x="759" y="390"/>
                  </a:lnTo>
                  <a:lnTo>
                    <a:pt x="759" y="399"/>
                  </a:lnTo>
                  <a:lnTo>
                    <a:pt x="768" y="441"/>
                  </a:lnTo>
                  <a:lnTo>
                    <a:pt x="802" y="458"/>
                  </a:lnTo>
                  <a:lnTo>
                    <a:pt x="802" y="467"/>
                  </a:lnTo>
                  <a:lnTo>
                    <a:pt x="802" y="492"/>
                  </a:lnTo>
                  <a:lnTo>
                    <a:pt x="793" y="501"/>
                  </a:lnTo>
                  <a:lnTo>
                    <a:pt x="818" y="526"/>
                  </a:lnTo>
                  <a:lnTo>
                    <a:pt x="810" y="569"/>
                  </a:lnTo>
                  <a:lnTo>
                    <a:pt x="810" y="577"/>
                  </a:lnTo>
                  <a:lnTo>
                    <a:pt x="785" y="620"/>
                  </a:lnTo>
                  <a:lnTo>
                    <a:pt x="802" y="645"/>
                  </a:lnTo>
                  <a:lnTo>
                    <a:pt x="810" y="662"/>
                  </a:lnTo>
                  <a:lnTo>
                    <a:pt x="827" y="679"/>
                  </a:lnTo>
                  <a:lnTo>
                    <a:pt x="827" y="696"/>
                  </a:lnTo>
                  <a:lnTo>
                    <a:pt x="802" y="713"/>
                  </a:lnTo>
                  <a:lnTo>
                    <a:pt x="785" y="705"/>
                  </a:lnTo>
                  <a:lnTo>
                    <a:pt x="768" y="721"/>
                  </a:lnTo>
                  <a:lnTo>
                    <a:pt x="759" y="721"/>
                  </a:lnTo>
                  <a:lnTo>
                    <a:pt x="734" y="730"/>
                  </a:lnTo>
                  <a:lnTo>
                    <a:pt x="709" y="730"/>
                  </a:lnTo>
                  <a:lnTo>
                    <a:pt x="700" y="721"/>
                  </a:lnTo>
                  <a:lnTo>
                    <a:pt x="675" y="738"/>
                  </a:lnTo>
                  <a:lnTo>
                    <a:pt x="683" y="755"/>
                  </a:lnTo>
                  <a:lnTo>
                    <a:pt x="675" y="764"/>
                  </a:lnTo>
                  <a:lnTo>
                    <a:pt x="650" y="738"/>
                  </a:lnTo>
                  <a:lnTo>
                    <a:pt x="608" y="764"/>
                  </a:lnTo>
                  <a:lnTo>
                    <a:pt x="608" y="755"/>
                  </a:lnTo>
                  <a:lnTo>
                    <a:pt x="599" y="738"/>
                  </a:lnTo>
                  <a:lnTo>
                    <a:pt x="591" y="738"/>
                  </a:lnTo>
                  <a:lnTo>
                    <a:pt x="557" y="738"/>
                  </a:lnTo>
                  <a:lnTo>
                    <a:pt x="532" y="738"/>
                  </a:lnTo>
                  <a:lnTo>
                    <a:pt x="506" y="705"/>
                  </a:lnTo>
                  <a:lnTo>
                    <a:pt x="540" y="671"/>
                  </a:lnTo>
                  <a:lnTo>
                    <a:pt x="523" y="637"/>
                  </a:lnTo>
                  <a:lnTo>
                    <a:pt x="473" y="628"/>
                  </a:lnTo>
                  <a:lnTo>
                    <a:pt x="464" y="611"/>
                  </a:lnTo>
                  <a:lnTo>
                    <a:pt x="439" y="611"/>
                  </a:lnTo>
                  <a:lnTo>
                    <a:pt x="388" y="569"/>
                  </a:lnTo>
                  <a:lnTo>
                    <a:pt x="371" y="569"/>
                  </a:lnTo>
                  <a:lnTo>
                    <a:pt x="304" y="577"/>
                  </a:lnTo>
                  <a:lnTo>
                    <a:pt x="262" y="569"/>
                  </a:lnTo>
                  <a:lnTo>
                    <a:pt x="237" y="535"/>
                  </a:lnTo>
                  <a:lnTo>
                    <a:pt x="245" y="526"/>
                  </a:lnTo>
                  <a:lnTo>
                    <a:pt x="270" y="518"/>
                  </a:lnTo>
                  <a:lnTo>
                    <a:pt x="287" y="501"/>
                  </a:lnTo>
                  <a:lnTo>
                    <a:pt x="279" y="475"/>
                  </a:lnTo>
                  <a:lnTo>
                    <a:pt x="287" y="458"/>
                  </a:lnTo>
                  <a:lnTo>
                    <a:pt x="279" y="458"/>
                  </a:lnTo>
                  <a:lnTo>
                    <a:pt x="262" y="441"/>
                  </a:lnTo>
                  <a:lnTo>
                    <a:pt x="253" y="424"/>
                  </a:lnTo>
                  <a:lnTo>
                    <a:pt x="262" y="407"/>
                  </a:lnTo>
                  <a:lnTo>
                    <a:pt x="262" y="390"/>
                  </a:lnTo>
                  <a:lnTo>
                    <a:pt x="237" y="373"/>
                  </a:lnTo>
                  <a:lnTo>
                    <a:pt x="245" y="340"/>
                  </a:lnTo>
                  <a:lnTo>
                    <a:pt x="211" y="306"/>
                  </a:lnTo>
                  <a:lnTo>
                    <a:pt x="211" y="280"/>
                  </a:lnTo>
                  <a:lnTo>
                    <a:pt x="177" y="272"/>
                  </a:lnTo>
                  <a:lnTo>
                    <a:pt x="169" y="255"/>
                  </a:lnTo>
                  <a:lnTo>
                    <a:pt x="135" y="238"/>
                  </a:lnTo>
                  <a:lnTo>
                    <a:pt x="127" y="221"/>
                  </a:lnTo>
                  <a:lnTo>
                    <a:pt x="102" y="212"/>
                  </a:lnTo>
                  <a:lnTo>
                    <a:pt x="85" y="195"/>
                  </a:lnTo>
                  <a:lnTo>
                    <a:pt x="68" y="195"/>
                  </a:lnTo>
                  <a:lnTo>
                    <a:pt x="68" y="187"/>
                  </a:lnTo>
                  <a:lnTo>
                    <a:pt x="59" y="187"/>
                  </a:lnTo>
                  <a:lnTo>
                    <a:pt x="43" y="178"/>
                  </a:lnTo>
                  <a:lnTo>
                    <a:pt x="34" y="170"/>
                  </a:lnTo>
                  <a:lnTo>
                    <a:pt x="9" y="178"/>
                  </a:lnTo>
                  <a:lnTo>
                    <a:pt x="0" y="170"/>
                  </a:lnTo>
                  <a:lnTo>
                    <a:pt x="26" y="161"/>
                  </a:lnTo>
                  <a:lnTo>
                    <a:pt x="51" y="136"/>
                  </a:lnTo>
                  <a:lnTo>
                    <a:pt x="93" y="119"/>
                  </a:lnTo>
                  <a:lnTo>
                    <a:pt x="110" y="127"/>
                  </a:lnTo>
                  <a:lnTo>
                    <a:pt x="127" y="110"/>
                  </a:lnTo>
                  <a:lnTo>
                    <a:pt x="144" y="93"/>
                  </a:lnTo>
                  <a:lnTo>
                    <a:pt x="152" y="85"/>
                  </a:lnTo>
                  <a:lnTo>
                    <a:pt x="161" y="68"/>
                  </a:lnTo>
                  <a:lnTo>
                    <a:pt x="177" y="59"/>
                  </a:lnTo>
                  <a:lnTo>
                    <a:pt x="194" y="68"/>
                  </a:lnTo>
                  <a:lnTo>
                    <a:pt x="211" y="68"/>
                  </a:lnTo>
                  <a:lnTo>
                    <a:pt x="228" y="76"/>
                  </a:lnTo>
                  <a:lnTo>
                    <a:pt x="262" y="93"/>
                  </a:lnTo>
                  <a:lnTo>
                    <a:pt x="270" y="93"/>
                  </a:lnTo>
                  <a:lnTo>
                    <a:pt x="329" y="110"/>
                  </a:lnTo>
                  <a:lnTo>
                    <a:pt x="355" y="127"/>
                  </a:lnTo>
                  <a:lnTo>
                    <a:pt x="430" y="144"/>
                  </a:lnTo>
                  <a:lnTo>
                    <a:pt x="439" y="127"/>
                  </a:lnTo>
                  <a:lnTo>
                    <a:pt x="405" y="102"/>
                  </a:lnTo>
                  <a:lnTo>
                    <a:pt x="439" y="85"/>
                  </a:lnTo>
                  <a:lnTo>
                    <a:pt x="473" y="85"/>
                  </a:lnTo>
                  <a:lnTo>
                    <a:pt x="506" y="68"/>
                  </a:lnTo>
                  <a:lnTo>
                    <a:pt x="523" y="25"/>
                  </a:lnTo>
                  <a:lnTo>
                    <a:pt x="549" y="9"/>
                  </a:lnTo>
                  <a:lnTo>
                    <a:pt x="582" y="0"/>
                  </a:lnTo>
                  <a:lnTo>
                    <a:pt x="624" y="17"/>
                  </a:lnTo>
                  <a:lnTo>
                    <a:pt x="641" y="9"/>
                  </a:lnTo>
                  <a:lnTo>
                    <a:pt x="675" y="25"/>
                  </a:lnTo>
                  <a:lnTo>
                    <a:pt x="692" y="51"/>
                  </a:lnTo>
                  <a:lnTo>
                    <a:pt x="675" y="76"/>
                  </a:lnTo>
                  <a:lnTo>
                    <a:pt x="675" y="102"/>
                  </a:lnTo>
                  <a:lnTo>
                    <a:pt x="700" y="110"/>
                  </a:lnTo>
                  <a:lnTo>
                    <a:pt x="700" y="153"/>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6" name="Berlin">
              <a:extLst>
                <a:ext uri="{FF2B5EF4-FFF2-40B4-BE49-F238E27FC236}">
                  <a16:creationId xmlns:a16="http://schemas.microsoft.com/office/drawing/2014/main" id="{41C05D1B-1FC5-4FA6-BC2C-3FF02BB4856D}"/>
                </a:ext>
              </a:extLst>
            </p:cNvPr>
            <p:cNvSpPr>
              <a:spLocks/>
            </p:cNvSpPr>
            <p:nvPr/>
          </p:nvSpPr>
          <p:spPr bwMode="auto">
            <a:xfrm>
              <a:off x="5501303" y="2883695"/>
              <a:ext cx="212479" cy="192087"/>
            </a:xfrm>
            <a:custGeom>
              <a:avLst/>
              <a:gdLst>
                <a:gd name="T0" fmla="*/ 160535728 w 152"/>
                <a:gd name="T1" fmla="*/ 0 h 127"/>
                <a:gd name="T2" fmla="*/ 176589751 w 152"/>
                <a:gd name="T3" fmla="*/ 29738857 h 127"/>
                <a:gd name="T4" fmla="*/ 176589751 w 152"/>
                <a:gd name="T5" fmla="*/ 77780520 h 127"/>
                <a:gd name="T6" fmla="*/ 192643773 w 152"/>
                <a:gd name="T7" fmla="*/ 77780520 h 127"/>
                <a:gd name="T8" fmla="*/ 224750351 w 152"/>
                <a:gd name="T9" fmla="*/ 77780520 h 127"/>
                <a:gd name="T10" fmla="*/ 240804373 w 152"/>
                <a:gd name="T11" fmla="*/ 109807807 h 127"/>
                <a:gd name="T12" fmla="*/ 240804373 w 152"/>
                <a:gd name="T13" fmla="*/ 125820682 h 127"/>
                <a:gd name="T14" fmla="*/ 270618121 w 152"/>
                <a:gd name="T15" fmla="*/ 144121975 h 127"/>
                <a:gd name="T16" fmla="*/ 288964926 w 152"/>
                <a:gd name="T17" fmla="*/ 157847945 h 127"/>
                <a:gd name="T18" fmla="*/ 256856881 w 152"/>
                <a:gd name="T19" fmla="*/ 240203812 h 127"/>
                <a:gd name="T20" fmla="*/ 256856881 w 152"/>
                <a:gd name="T21" fmla="*/ 221902519 h 127"/>
                <a:gd name="T22" fmla="*/ 240804373 w 152"/>
                <a:gd name="T23" fmla="*/ 208176549 h 127"/>
                <a:gd name="T24" fmla="*/ 224750351 w 152"/>
                <a:gd name="T25" fmla="*/ 208176549 h 127"/>
                <a:gd name="T26" fmla="*/ 192643773 w 152"/>
                <a:gd name="T27" fmla="*/ 208176549 h 127"/>
                <a:gd name="T28" fmla="*/ 160535728 w 152"/>
                <a:gd name="T29" fmla="*/ 208176549 h 127"/>
                <a:gd name="T30" fmla="*/ 146776003 w 152"/>
                <a:gd name="T31" fmla="*/ 221902519 h 127"/>
                <a:gd name="T32" fmla="*/ 112375175 w 152"/>
                <a:gd name="T33" fmla="*/ 221902519 h 127"/>
                <a:gd name="T34" fmla="*/ 66507382 w 152"/>
                <a:gd name="T35" fmla="*/ 208176549 h 127"/>
                <a:gd name="T36" fmla="*/ 29813760 w 152"/>
                <a:gd name="T37" fmla="*/ 208176549 h 127"/>
                <a:gd name="T38" fmla="*/ 0 w 152"/>
                <a:gd name="T39" fmla="*/ 208176549 h 127"/>
                <a:gd name="T40" fmla="*/ 0 w 152"/>
                <a:gd name="T41" fmla="*/ 176149238 h 127"/>
                <a:gd name="T42" fmla="*/ 29813760 w 152"/>
                <a:gd name="T43" fmla="*/ 144121975 h 127"/>
                <a:gd name="T44" fmla="*/ 29813760 w 152"/>
                <a:gd name="T45" fmla="*/ 77780520 h 127"/>
                <a:gd name="T46" fmla="*/ 48160565 w 152"/>
                <a:gd name="T47" fmla="*/ 77780520 h 127"/>
                <a:gd name="T48" fmla="*/ 66507382 w 152"/>
                <a:gd name="T49" fmla="*/ 29738857 h 127"/>
                <a:gd name="T50" fmla="*/ 112375175 w 152"/>
                <a:gd name="T51" fmla="*/ 48040150 h 127"/>
                <a:gd name="T52" fmla="*/ 160535728 w 152"/>
                <a:gd name="T53" fmla="*/ 0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27"/>
                <a:gd name="T83" fmla="*/ 152 w 152"/>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27">
                  <a:moveTo>
                    <a:pt x="84" y="0"/>
                  </a:moveTo>
                  <a:lnTo>
                    <a:pt x="93" y="17"/>
                  </a:lnTo>
                  <a:lnTo>
                    <a:pt x="93" y="42"/>
                  </a:lnTo>
                  <a:lnTo>
                    <a:pt x="101" y="42"/>
                  </a:lnTo>
                  <a:lnTo>
                    <a:pt x="118" y="42"/>
                  </a:lnTo>
                  <a:lnTo>
                    <a:pt x="127" y="59"/>
                  </a:lnTo>
                  <a:lnTo>
                    <a:pt x="127" y="67"/>
                  </a:lnTo>
                  <a:lnTo>
                    <a:pt x="143" y="76"/>
                  </a:lnTo>
                  <a:lnTo>
                    <a:pt x="152" y="84"/>
                  </a:lnTo>
                  <a:lnTo>
                    <a:pt x="135" y="127"/>
                  </a:lnTo>
                  <a:lnTo>
                    <a:pt x="135" y="118"/>
                  </a:lnTo>
                  <a:lnTo>
                    <a:pt x="127" y="110"/>
                  </a:lnTo>
                  <a:lnTo>
                    <a:pt x="118" y="110"/>
                  </a:lnTo>
                  <a:lnTo>
                    <a:pt x="101" y="110"/>
                  </a:lnTo>
                  <a:lnTo>
                    <a:pt x="84" y="110"/>
                  </a:lnTo>
                  <a:lnTo>
                    <a:pt x="76" y="118"/>
                  </a:lnTo>
                  <a:lnTo>
                    <a:pt x="59" y="118"/>
                  </a:lnTo>
                  <a:lnTo>
                    <a:pt x="34" y="110"/>
                  </a:lnTo>
                  <a:lnTo>
                    <a:pt x="17" y="110"/>
                  </a:lnTo>
                  <a:lnTo>
                    <a:pt x="0" y="110"/>
                  </a:lnTo>
                  <a:lnTo>
                    <a:pt x="0" y="93"/>
                  </a:lnTo>
                  <a:lnTo>
                    <a:pt x="17" y="76"/>
                  </a:lnTo>
                  <a:lnTo>
                    <a:pt x="17" y="42"/>
                  </a:lnTo>
                  <a:lnTo>
                    <a:pt x="25" y="42"/>
                  </a:lnTo>
                  <a:lnTo>
                    <a:pt x="34" y="17"/>
                  </a:lnTo>
                  <a:lnTo>
                    <a:pt x="59" y="25"/>
                  </a:lnTo>
                  <a:lnTo>
                    <a:pt x="84" y="0"/>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61" name="Berlin">
              <a:extLst>
                <a:ext uri="{FF2B5EF4-FFF2-40B4-BE49-F238E27FC236}">
                  <a16:creationId xmlns:a16="http://schemas.microsoft.com/office/drawing/2014/main" id="{6ABA4410-7ECC-4043-8567-10892EBECA2A}"/>
                </a:ext>
              </a:extLst>
            </p:cNvPr>
            <p:cNvSpPr>
              <a:spLocks/>
            </p:cNvSpPr>
            <p:nvPr/>
          </p:nvSpPr>
          <p:spPr bwMode="auto">
            <a:xfrm>
              <a:off x="5595088" y="2947193"/>
              <a:ext cx="46892" cy="52388"/>
            </a:xfrm>
            <a:custGeom>
              <a:avLst/>
              <a:gdLst>
                <a:gd name="T0" fmla="*/ 17859186 w 34"/>
                <a:gd name="T1" fmla="*/ 71223019 h 34"/>
                <a:gd name="T2" fmla="*/ 17859186 w 34"/>
                <a:gd name="T3" fmla="*/ 40360325 h 34"/>
                <a:gd name="T4" fmla="*/ 0 w 34"/>
                <a:gd name="T5" fmla="*/ 40360325 h 34"/>
                <a:gd name="T6" fmla="*/ 17859186 w 34"/>
                <a:gd name="T7" fmla="*/ 40360325 h 34"/>
                <a:gd name="T8" fmla="*/ 17859186 w 34"/>
                <a:gd name="T9" fmla="*/ 0 h 34"/>
                <a:gd name="T10" fmla="*/ 29021740 w 34"/>
                <a:gd name="T11" fmla="*/ 40360325 h 34"/>
                <a:gd name="T12" fmla="*/ 58041986 w 34"/>
                <a:gd name="T13" fmla="*/ 40360325 h 34"/>
                <a:gd name="T14" fmla="*/ 29021740 w 34"/>
                <a:gd name="T15" fmla="*/ 40360325 h 34"/>
                <a:gd name="T16" fmla="*/ 46879426 w 34"/>
                <a:gd name="T17" fmla="*/ 71223019 h 34"/>
                <a:gd name="T18" fmla="*/ 17859186 w 34"/>
                <a:gd name="T19" fmla="*/ 49856417 h 34"/>
                <a:gd name="T20" fmla="*/ 17859186 w 34"/>
                <a:gd name="T21" fmla="*/ 71223019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4"/>
                <a:gd name="T35" fmla="*/ 34 w 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4">
                  <a:moveTo>
                    <a:pt x="9" y="34"/>
                  </a:moveTo>
                  <a:lnTo>
                    <a:pt x="9" y="17"/>
                  </a:lnTo>
                  <a:lnTo>
                    <a:pt x="0" y="17"/>
                  </a:lnTo>
                  <a:lnTo>
                    <a:pt x="9" y="17"/>
                  </a:lnTo>
                  <a:lnTo>
                    <a:pt x="9" y="0"/>
                  </a:lnTo>
                  <a:lnTo>
                    <a:pt x="17" y="17"/>
                  </a:lnTo>
                  <a:lnTo>
                    <a:pt x="34" y="17"/>
                  </a:lnTo>
                  <a:lnTo>
                    <a:pt x="17" y="17"/>
                  </a:lnTo>
                  <a:lnTo>
                    <a:pt x="26" y="34"/>
                  </a:lnTo>
                  <a:lnTo>
                    <a:pt x="9" y="25"/>
                  </a:lnTo>
                  <a:lnTo>
                    <a:pt x="9" y="34"/>
                  </a:lnTo>
                  <a:close/>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1" name="Bavaria">
              <a:extLst>
                <a:ext uri="{FF2B5EF4-FFF2-40B4-BE49-F238E27FC236}">
                  <a16:creationId xmlns:a16="http://schemas.microsoft.com/office/drawing/2014/main" id="{024C4ECC-77B1-44C2-BF2C-C4E6051E1CCF}"/>
                </a:ext>
              </a:extLst>
            </p:cNvPr>
            <p:cNvSpPr>
              <a:spLocks/>
            </p:cNvSpPr>
            <p:nvPr/>
          </p:nvSpPr>
          <p:spPr bwMode="auto">
            <a:xfrm>
              <a:off x="4164872" y="4136232"/>
              <a:ext cx="1688123" cy="1895475"/>
            </a:xfrm>
            <a:custGeom>
              <a:avLst/>
              <a:gdLst>
                <a:gd name="T0" fmla="*/ 481094909 w 1214"/>
                <a:gd name="T1" fmla="*/ 2057852472 h 1257"/>
                <a:gd name="T2" fmla="*/ 512865400 w 1214"/>
                <a:gd name="T3" fmla="*/ 1948706630 h 1257"/>
                <a:gd name="T4" fmla="*/ 496980154 w 1214"/>
                <a:gd name="T5" fmla="*/ 1634912902 h 1257"/>
                <a:gd name="T6" fmla="*/ 542367216 w 1214"/>
                <a:gd name="T7" fmla="*/ 1493932668 h 1257"/>
                <a:gd name="T8" fmla="*/ 633139833 w 1214"/>
                <a:gd name="T9" fmla="*/ 1337035050 h 1257"/>
                <a:gd name="T10" fmla="*/ 653562430 w 1214"/>
                <a:gd name="T11" fmla="*/ 1146030958 h 1257"/>
                <a:gd name="T12" fmla="*/ 526481971 w 1214"/>
                <a:gd name="T13" fmla="*/ 975489544 h 1257"/>
                <a:gd name="T14" fmla="*/ 512865400 w 1214"/>
                <a:gd name="T15" fmla="*/ 757199181 h 1257"/>
                <a:gd name="T16" fmla="*/ 435709353 w 1214"/>
                <a:gd name="T17" fmla="*/ 720817234 h 1257"/>
                <a:gd name="T18" fmla="*/ 372168277 w 1214"/>
                <a:gd name="T19" fmla="*/ 629861612 h 1257"/>
                <a:gd name="T20" fmla="*/ 295010723 w 1214"/>
                <a:gd name="T21" fmla="*/ 611671392 h 1257"/>
                <a:gd name="T22" fmla="*/ 154313647 w 1214"/>
                <a:gd name="T23" fmla="*/ 566193581 h 1257"/>
                <a:gd name="T24" fmla="*/ 154313647 w 1214"/>
                <a:gd name="T25" fmla="*/ 661695627 h 1257"/>
                <a:gd name="T26" fmla="*/ 47655749 w 1214"/>
                <a:gd name="T27" fmla="*/ 643505407 h 1257"/>
                <a:gd name="T28" fmla="*/ 18153927 w 1214"/>
                <a:gd name="T29" fmla="*/ 457047740 h 1257"/>
                <a:gd name="T30" fmla="*/ 61270825 w 1214"/>
                <a:gd name="T31" fmla="*/ 313793823 h 1257"/>
                <a:gd name="T32" fmla="*/ 231469741 w 1214"/>
                <a:gd name="T33" fmla="*/ 313793823 h 1257"/>
                <a:gd name="T34" fmla="*/ 308627294 w 1214"/>
                <a:gd name="T35" fmla="*/ 204647981 h 1257"/>
                <a:gd name="T36" fmla="*/ 435709353 w 1214"/>
                <a:gd name="T37" fmla="*/ 109145889 h 1257"/>
                <a:gd name="T38" fmla="*/ 605906693 w 1214"/>
                <a:gd name="T39" fmla="*/ 79585816 h 1257"/>
                <a:gd name="T40" fmla="*/ 712564555 w 1214"/>
                <a:gd name="T41" fmla="*/ 220565743 h 1257"/>
                <a:gd name="T42" fmla="*/ 837378034 w 1214"/>
                <a:gd name="T43" fmla="*/ 204647981 h 1257"/>
                <a:gd name="T44" fmla="*/ 821492788 w 1214"/>
                <a:gd name="T45" fmla="*/ 127336108 h 1257"/>
                <a:gd name="T46" fmla="*/ 962189818 w 1214"/>
                <a:gd name="T47" fmla="*/ 175087885 h 1257"/>
                <a:gd name="T48" fmla="*/ 1023462125 w 1214"/>
                <a:gd name="T49" fmla="*/ 143253870 h 1257"/>
                <a:gd name="T50" fmla="*/ 1084732926 w 1214"/>
                <a:gd name="T51" fmla="*/ 79585816 h 1257"/>
                <a:gd name="T52" fmla="*/ 1316204079 w 1214"/>
                <a:gd name="T53" fmla="*/ 95502069 h 1257"/>
                <a:gd name="T54" fmla="*/ 1443284538 w 1214"/>
                <a:gd name="T55" fmla="*/ 268316012 h 1257"/>
                <a:gd name="T56" fmla="*/ 1597598515 w 1214"/>
                <a:gd name="T57" fmla="*/ 441129978 h 1257"/>
                <a:gd name="T58" fmla="*/ 1597598515 w 1214"/>
                <a:gd name="T59" fmla="*/ 611671392 h 1257"/>
                <a:gd name="T60" fmla="*/ 1661139497 w 1214"/>
                <a:gd name="T61" fmla="*/ 768567502 h 1257"/>
                <a:gd name="T62" fmla="*/ 1908494390 w 1214"/>
                <a:gd name="T63" fmla="*/ 959573290 h 1257"/>
                <a:gd name="T64" fmla="*/ 2031037498 w 1214"/>
                <a:gd name="T65" fmla="*/ 1084635386 h 1257"/>
                <a:gd name="T66" fmla="*/ 2139965543 w 1214"/>
                <a:gd name="T67" fmla="*/ 1130113196 h 1257"/>
                <a:gd name="T68" fmla="*/ 2147483647 w 1214"/>
                <a:gd name="T69" fmla="*/ 1337035050 h 1257"/>
                <a:gd name="T70" fmla="*/ 2094578481 w 1214"/>
                <a:gd name="T71" fmla="*/ 1368869065 h 1257"/>
                <a:gd name="T72" fmla="*/ 2046922744 w 1214"/>
                <a:gd name="T73" fmla="*/ 1446180891 h 1257"/>
                <a:gd name="T74" fmla="*/ 1831338343 w 1214"/>
                <a:gd name="T75" fmla="*/ 1616721174 h 1257"/>
                <a:gd name="T76" fmla="*/ 1815453097 w 1214"/>
                <a:gd name="T77" fmla="*/ 1823643027 h 1257"/>
                <a:gd name="T78" fmla="*/ 1922110960 w 1214"/>
                <a:gd name="T79" fmla="*/ 2044208676 h 1257"/>
                <a:gd name="T80" fmla="*/ 1767797360 w 1214"/>
                <a:gd name="T81" fmla="*/ 2089686487 h 1257"/>
                <a:gd name="T82" fmla="*/ 1597598515 w 1214"/>
                <a:gd name="T83" fmla="*/ 2012374661 h 1257"/>
                <a:gd name="T84" fmla="*/ 1472786354 w 1214"/>
                <a:gd name="T85" fmla="*/ 2012374661 h 1257"/>
                <a:gd name="T86" fmla="*/ 1316204079 w 1214"/>
                <a:gd name="T87" fmla="*/ 2107876707 h 1257"/>
                <a:gd name="T88" fmla="*/ 1116503417 w 1214"/>
                <a:gd name="T89" fmla="*/ 2147483647 h 1257"/>
                <a:gd name="T90" fmla="*/ 1039347371 w 1214"/>
                <a:gd name="T91" fmla="*/ 2147483647 h 1257"/>
                <a:gd name="T92" fmla="*/ 882763589 w 1214"/>
                <a:gd name="T93" fmla="*/ 2147483647 h 1257"/>
                <a:gd name="T94" fmla="*/ 739797696 w 1214"/>
                <a:gd name="T95" fmla="*/ 2121520502 h 1257"/>
                <a:gd name="T96" fmla="*/ 664910325 w 1214"/>
                <a:gd name="T97" fmla="*/ 2147483647 h 1257"/>
                <a:gd name="T98" fmla="*/ 542367216 w 1214"/>
                <a:gd name="T99" fmla="*/ 2147483647 h 1257"/>
                <a:gd name="T100" fmla="*/ 512865400 w 1214"/>
                <a:gd name="T101" fmla="*/ 2147483647 h 1257"/>
                <a:gd name="T102" fmla="*/ 385783341 w 1214"/>
                <a:gd name="T103" fmla="*/ 2137436756 h 1257"/>
                <a:gd name="T104" fmla="*/ 276856803 w 1214"/>
                <a:gd name="T105" fmla="*/ 2107876707 h 1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4"/>
                <a:gd name="T160" fmla="*/ 0 h 1257"/>
                <a:gd name="T161" fmla="*/ 1214 w 1214"/>
                <a:gd name="T162" fmla="*/ 1257 h 12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4" h="1257">
                  <a:moveTo>
                    <a:pt x="151" y="1138"/>
                  </a:moveTo>
                  <a:lnTo>
                    <a:pt x="177" y="1138"/>
                  </a:lnTo>
                  <a:lnTo>
                    <a:pt x="210" y="1112"/>
                  </a:lnTo>
                  <a:lnTo>
                    <a:pt x="227" y="1112"/>
                  </a:lnTo>
                  <a:lnTo>
                    <a:pt x="261" y="1112"/>
                  </a:lnTo>
                  <a:lnTo>
                    <a:pt x="270" y="1112"/>
                  </a:lnTo>
                  <a:lnTo>
                    <a:pt x="278" y="1104"/>
                  </a:lnTo>
                  <a:lnTo>
                    <a:pt x="278" y="1087"/>
                  </a:lnTo>
                  <a:lnTo>
                    <a:pt x="278" y="1061"/>
                  </a:lnTo>
                  <a:lnTo>
                    <a:pt x="278" y="1053"/>
                  </a:lnTo>
                  <a:lnTo>
                    <a:pt x="278" y="1027"/>
                  </a:lnTo>
                  <a:lnTo>
                    <a:pt x="270" y="1002"/>
                  </a:lnTo>
                  <a:lnTo>
                    <a:pt x="286" y="959"/>
                  </a:lnTo>
                  <a:lnTo>
                    <a:pt x="286" y="951"/>
                  </a:lnTo>
                  <a:lnTo>
                    <a:pt x="270" y="883"/>
                  </a:lnTo>
                  <a:lnTo>
                    <a:pt x="253" y="841"/>
                  </a:lnTo>
                  <a:lnTo>
                    <a:pt x="261" y="824"/>
                  </a:lnTo>
                  <a:lnTo>
                    <a:pt x="261" y="807"/>
                  </a:lnTo>
                  <a:lnTo>
                    <a:pt x="278" y="798"/>
                  </a:lnTo>
                  <a:lnTo>
                    <a:pt x="295" y="807"/>
                  </a:lnTo>
                  <a:lnTo>
                    <a:pt x="329" y="764"/>
                  </a:lnTo>
                  <a:lnTo>
                    <a:pt x="329" y="747"/>
                  </a:lnTo>
                  <a:lnTo>
                    <a:pt x="320" y="730"/>
                  </a:lnTo>
                  <a:lnTo>
                    <a:pt x="329" y="722"/>
                  </a:lnTo>
                  <a:lnTo>
                    <a:pt x="345" y="722"/>
                  </a:lnTo>
                  <a:lnTo>
                    <a:pt x="354" y="722"/>
                  </a:lnTo>
                  <a:lnTo>
                    <a:pt x="371" y="722"/>
                  </a:lnTo>
                  <a:lnTo>
                    <a:pt x="371" y="713"/>
                  </a:lnTo>
                  <a:lnTo>
                    <a:pt x="354" y="688"/>
                  </a:lnTo>
                  <a:lnTo>
                    <a:pt x="354" y="620"/>
                  </a:lnTo>
                  <a:lnTo>
                    <a:pt x="345" y="595"/>
                  </a:lnTo>
                  <a:lnTo>
                    <a:pt x="329" y="586"/>
                  </a:lnTo>
                  <a:lnTo>
                    <a:pt x="303" y="561"/>
                  </a:lnTo>
                  <a:lnTo>
                    <a:pt x="312" y="544"/>
                  </a:lnTo>
                  <a:lnTo>
                    <a:pt x="286" y="527"/>
                  </a:lnTo>
                  <a:lnTo>
                    <a:pt x="286" y="501"/>
                  </a:lnTo>
                  <a:lnTo>
                    <a:pt x="278" y="476"/>
                  </a:lnTo>
                  <a:lnTo>
                    <a:pt x="286" y="450"/>
                  </a:lnTo>
                  <a:lnTo>
                    <a:pt x="278" y="433"/>
                  </a:lnTo>
                  <a:lnTo>
                    <a:pt x="278" y="408"/>
                  </a:lnTo>
                  <a:lnTo>
                    <a:pt x="270" y="391"/>
                  </a:lnTo>
                  <a:lnTo>
                    <a:pt x="261" y="416"/>
                  </a:lnTo>
                  <a:lnTo>
                    <a:pt x="244" y="416"/>
                  </a:lnTo>
                  <a:lnTo>
                    <a:pt x="236" y="416"/>
                  </a:lnTo>
                  <a:lnTo>
                    <a:pt x="236" y="391"/>
                  </a:lnTo>
                  <a:lnTo>
                    <a:pt x="227" y="382"/>
                  </a:lnTo>
                  <a:lnTo>
                    <a:pt x="219" y="382"/>
                  </a:lnTo>
                  <a:lnTo>
                    <a:pt x="219" y="374"/>
                  </a:lnTo>
                  <a:lnTo>
                    <a:pt x="219" y="357"/>
                  </a:lnTo>
                  <a:lnTo>
                    <a:pt x="202" y="340"/>
                  </a:lnTo>
                  <a:lnTo>
                    <a:pt x="194" y="331"/>
                  </a:lnTo>
                  <a:lnTo>
                    <a:pt x="185" y="340"/>
                  </a:lnTo>
                  <a:lnTo>
                    <a:pt x="177" y="331"/>
                  </a:lnTo>
                  <a:lnTo>
                    <a:pt x="168" y="340"/>
                  </a:lnTo>
                  <a:lnTo>
                    <a:pt x="160" y="331"/>
                  </a:lnTo>
                  <a:lnTo>
                    <a:pt x="168" y="314"/>
                  </a:lnTo>
                  <a:lnTo>
                    <a:pt x="160" y="306"/>
                  </a:lnTo>
                  <a:lnTo>
                    <a:pt x="143" y="306"/>
                  </a:lnTo>
                  <a:lnTo>
                    <a:pt x="126" y="306"/>
                  </a:lnTo>
                  <a:lnTo>
                    <a:pt x="84" y="306"/>
                  </a:lnTo>
                  <a:lnTo>
                    <a:pt x="84" y="323"/>
                  </a:lnTo>
                  <a:lnTo>
                    <a:pt x="109" y="331"/>
                  </a:lnTo>
                  <a:lnTo>
                    <a:pt x="109" y="340"/>
                  </a:lnTo>
                  <a:lnTo>
                    <a:pt x="101" y="357"/>
                  </a:lnTo>
                  <a:lnTo>
                    <a:pt x="84" y="357"/>
                  </a:lnTo>
                  <a:lnTo>
                    <a:pt x="67" y="374"/>
                  </a:lnTo>
                  <a:lnTo>
                    <a:pt x="33" y="382"/>
                  </a:lnTo>
                  <a:lnTo>
                    <a:pt x="17" y="374"/>
                  </a:lnTo>
                  <a:lnTo>
                    <a:pt x="25" y="357"/>
                  </a:lnTo>
                  <a:lnTo>
                    <a:pt x="25" y="348"/>
                  </a:lnTo>
                  <a:lnTo>
                    <a:pt x="42" y="331"/>
                  </a:lnTo>
                  <a:lnTo>
                    <a:pt x="42" y="306"/>
                  </a:lnTo>
                  <a:lnTo>
                    <a:pt x="25" y="280"/>
                  </a:lnTo>
                  <a:lnTo>
                    <a:pt x="17" y="280"/>
                  </a:lnTo>
                  <a:lnTo>
                    <a:pt x="8" y="247"/>
                  </a:lnTo>
                  <a:lnTo>
                    <a:pt x="17" y="213"/>
                  </a:lnTo>
                  <a:lnTo>
                    <a:pt x="0" y="196"/>
                  </a:lnTo>
                  <a:lnTo>
                    <a:pt x="17" y="179"/>
                  </a:lnTo>
                  <a:lnTo>
                    <a:pt x="25" y="170"/>
                  </a:lnTo>
                  <a:lnTo>
                    <a:pt x="33" y="170"/>
                  </a:lnTo>
                  <a:lnTo>
                    <a:pt x="42" y="170"/>
                  </a:lnTo>
                  <a:lnTo>
                    <a:pt x="50" y="170"/>
                  </a:lnTo>
                  <a:lnTo>
                    <a:pt x="84" y="162"/>
                  </a:lnTo>
                  <a:lnTo>
                    <a:pt x="109" y="187"/>
                  </a:lnTo>
                  <a:lnTo>
                    <a:pt x="126" y="170"/>
                  </a:lnTo>
                  <a:lnTo>
                    <a:pt x="135" y="162"/>
                  </a:lnTo>
                  <a:lnTo>
                    <a:pt x="126" y="145"/>
                  </a:lnTo>
                  <a:lnTo>
                    <a:pt x="126" y="128"/>
                  </a:lnTo>
                  <a:lnTo>
                    <a:pt x="160" y="128"/>
                  </a:lnTo>
                  <a:lnTo>
                    <a:pt x="168" y="111"/>
                  </a:lnTo>
                  <a:lnTo>
                    <a:pt x="185" y="111"/>
                  </a:lnTo>
                  <a:lnTo>
                    <a:pt x="194" y="77"/>
                  </a:lnTo>
                  <a:lnTo>
                    <a:pt x="194" y="60"/>
                  </a:lnTo>
                  <a:lnTo>
                    <a:pt x="219" y="68"/>
                  </a:lnTo>
                  <a:lnTo>
                    <a:pt x="236" y="60"/>
                  </a:lnTo>
                  <a:lnTo>
                    <a:pt x="261" y="17"/>
                  </a:lnTo>
                  <a:lnTo>
                    <a:pt x="278" y="0"/>
                  </a:lnTo>
                  <a:lnTo>
                    <a:pt x="286" y="9"/>
                  </a:lnTo>
                  <a:lnTo>
                    <a:pt x="295" y="9"/>
                  </a:lnTo>
                  <a:lnTo>
                    <a:pt x="329" y="43"/>
                  </a:lnTo>
                  <a:lnTo>
                    <a:pt x="345" y="60"/>
                  </a:lnTo>
                  <a:lnTo>
                    <a:pt x="362" y="68"/>
                  </a:lnTo>
                  <a:lnTo>
                    <a:pt x="379" y="85"/>
                  </a:lnTo>
                  <a:lnTo>
                    <a:pt x="388" y="102"/>
                  </a:lnTo>
                  <a:lnTo>
                    <a:pt x="388" y="119"/>
                  </a:lnTo>
                  <a:lnTo>
                    <a:pt x="413" y="136"/>
                  </a:lnTo>
                  <a:lnTo>
                    <a:pt x="421" y="136"/>
                  </a:lnTo>
                  <a:lnTo>
                    <a:pt x="430" y="128"/>
                  </a:lnTo>
                  <a:lnTo>
                    <a:pt x="455" y="119"/>
                  </a:lnTo>
                  <a:lnTo>
                    <a:pt x="455" y="111"/>
                  </a:lnTo>
                  <a:lnTo>
                    <a:pt x="421" y="94"/>
                  </a:lnTo>
                  <a:lnTo>
                    <a:pt x="413" y="85"/>
                  </a:lnTo>
                  <a:lnTo>
                    <a:pt x="421" y="77"/>
                  </a:lnTo>
                  <a:lnTo>
                    <a:pt x="430" y="77"/>
                  </a:lnTo>
                  <a:lnTo>
                    <a:pt x="447" y="68"/>
                  </a:lnTo>
                  <a:lnTo>
                    <a:pt x="480" y="68"/>
                  </a:lnTo>
                  <a:lnTo>
                    <a:pt x="480" y="85"/>
                  </a:lnTo>
                  <a:lnTo>
                    <a:pt x="497" y="77"/>
                  </a:lnTo>
                  <a:lnTo>
                    <a:pt x="523" y="85"/>
                  </a:lnTo>
                  <a:lnTo>
                    <a:pt x="523" y="94"/>
                  </a:lnTo>
                  <a:lnTo>
                    <a:pt x="523" y="102"/>
                  </a:lnTo>
                  <a:lnTo>
                    <a:pt x="539" y="111"/>
                  </a:lnTo>
                  <a:lnTo>
                    <a:pt x="548" y="111"/>
                  </a:lnTo>
                  <a:lnTo>
                    <a:pt x="556" y="102"/>
                  </a:lnTo>
                  <a:lnTo>
                    <a:pt x="556" y="77"/>
                  </a:lnTo>
                  <a:lnTo>
                    <a:pt x="556" y="43"/>
                  </a:lnTo>
                  <a:lnTo>
                    <a:pt x="548" y="34"/>
                  </a:lnTo>
                  <a:lnTo>
                    <a:pt x="582" y="17"/>
                  </a:lnTo>
                  <a:lnTo>
                    <a:pt x="590" y="17"/>
                  </a:lnTo>
                  <a:lnTo>
                    <a:pt x="590" y="43"/>
                  </a:lnTo>
                  <a:lnTo>
                    <a:pt x="615" y="60"/>
                  </a:lnTo>
                  <a:lnTo>
                    <a:pt x="649" y="60"/>
                  </a:lnTo>
                  <a:lnTo>
                    <a:pt x="691" y="51"/>
                  </a:lnTo>
                  <a:lnTo>
                    <a:pt x="691" y="60"/>
                  </a:lnTo>
                  <a:lnTo>
                    <a:pt x="716" y="51"/>
                  </a:lnTo>
                  <a:lnTo>
                    <a:pt x="733" y="77"/>
                  </a:lnTo>
                  <a:lnTo>
                    <a:pt x="759" y="85"/>
                  </a:lnTo>
                  <a:lnTo>
                    <a:pt x="759" y="111"/>
                  </a:lnTo>
                  <a:lnTo>
                    <a:pt x="759" y="119"/>
                  </a:lnTo>
                  <a:lnTo>
                    <a:pt x="784" y="145"/>
                  </a:lnTo>
                  <a:lnTo>
                    <a:pt x="784" y="162"/>
                  </a:lnTo>
                  <a:lnTo>
                    <a:pt x="818" y="196"/>
                  </a:lnTo>
                  <a:lnTo>
                    <a:pt x="843" y="213"/>
                  </a:lnTo>
                  <a:lnTo>
                    <a:pt x="860" y="230"/>
                  </a:lnTo>
                  <a:lnTo>
                    <a:pt x="868" y="238"/>
                  </a:lnTo>
                  <a:lnTo>
                    <a:pt x="860" y="263"/>
                  </a:lnTo>
                  <a:lnTo>
                    <a:pt x="843" y="272"/>
                  </a:lnTo>
                  <a:lnTo>
                    <a:pt x="851" y="280"/>
                  </a:lnTo>
                  <a:lnTo>
                    <a:pt x="835" y="306"/>
                  </a:lnTo>
                  <a:lnTo>
                    <a:pt x="868" y="331"/>
                  </a:lnTo>
                  <a:lnTo>
                    <a:pt x="868" y="348"/>
                  </a:lnTo>
                  <a:lnTo>
                    <a:pt x="885" y="357"/>
                  </a:lnTo>
                  <a:lnTo>
                    <a:pt x="885" y="374"/>
                  </a:lnTo>
                  <a:lnTo>
                    <a:pt x="902" y="391"/>
                  </a:lnTo>
                  <a:lnTo>
                    <a:pt x="902" y="416"/>
                  </a:lnTo>
                  <a:lnTo>
                    <a:pt x="919" y="433"/>
                  </a:lnTo>
                  <a:lnTo>
                    <a:pt x="936" y="450"/>
                  </a:lnTo>
                  <a:lnTo>
                    <a:pt x="978" y="459"/>
                  </a:lnTo>
                  <a:lnTo>
                    <a:pt x="995" y="476"/>
                  </a:lnTo>
                  <a:lnTo>
                    <a:pt x="1037" y="518"/>
                  </a:lnTo>
                  <a:lnTo>
                    <a:pt x="1037" y="527"/>
                  </a:lnTo>
                  <a:lnTo>
                    <a:pt x="1045" y="535"/>
                  </a:lnTo>
                  <a:lnTo>
                    <a:pt x="1071" y="544"/>
                  </a:lnTo>
                  <a:lnTo>
                    <a:pt x="1088" y="552"/>
                  </a:lnTo>
                  <a:lnTo>
                    <a:pt x="1104" y="586"/>
                  </a:lnTo>
                  <a:lnTo>
                    <a:pt x="1113" y="595"/>
                  </a:lnTo>
                  <a:lnTo>
                    <a:pt x="1121" y="595"/>
                  </a:lnTo>
                  <a:lnTo>
                    <a:pt x="1130" y="586"/>
                  </a:lnTo>
                  <a:lnTo>
                    <a:pt x="1147" y="595"/>
                  </a:lnTo>
                  <a:lnTo>
                    <a:pt x="1163" y="611"/>
                  </a:lnTo>
                  <a:lnTo>
                    <a:pt x="1189" y="628"/>
                  </a:lnTo>
                  <a:lnTo>
                    <a:pt x="1206" y="654"/>
                  </a:lnTo>
                  <a:lnTo>
                    <a:pt x="1197" y="679"/>
                  </a:lnTo>
                  <a:lnTo>
                    <a:pt x="1214" y="688"/>
                  </a:lnTo>
                  <a:lnTo>
                    <a:pt x="1206" y="722"/>
                  </a:lnTo>
                  <a:lnTo>
                    <a:pt x="1197" y="739"/>
                  </a:lnTo>
                  <a:lnTo>
                    <a:pt x="1180" y="756"/>
                  </a:lnTo>
                  <a:lnTo>
                    <a:pt x="1172" y="747"/>
                  </a:lnTo>
                  <a:lnTo>
                    <a:pt x="1163" y="747"/>
                  </a:lnTo>
                  <a:lnTo>
                    <a:pt x="1138" y="739"/>
                  </a:lnTo>
                  <a:lnTo>
                    <a:pt x="1130" y="739"/>
                  </a:lnTo>
                  <a:lnTo>
                    <a:pt x="1113" y="747"/>
                  </a:lnTo>
                  <a:lnTo>
                    <a:pt x="1113" y="764"/>
                  </a:lnTo>
                  <a:lnTo>
                    <a:pt x="1104" y="773"/>
                  </a:lnTo>
                  <a:lnTo>
                    <a:pt x="1113" y="781"/>
                  </a:lnTo>
                  <a:lnTo>
                    <a:pt x="1104" y="815"/>
                  </a:lnTo>
                  <a:lnTo>
                    <a:pt x="1088" y="832"/>
                  </a:lnTo>
                  <a:lnTo>
                    <a:pt x="1045" y="849"/>
                  </a:lnTo>
                  <a:lnTo>
                    <a:pt x="1012" y="866"/>
                  </a:lnTo>
                  <a:lnTo>
                    <a:pt x="995" y="875"/>
                  </a:lnTo>
                  <a:lnTo>
                    <a:pt x="978" y="892"/>
                  </a:lnTo>
                  <a:lnTo>
                    <a:pt x="944" y="917"/>
                  </a:lnTo>
                  <a:lnTo>
                    <a:pt x="969" y="959"/>
                  </a:lnTo>
                  <a:lnTo>
                    <a:pt x="978" y="976"/>
                  </a:lnTo>
                  <a:lnTo>
                    <a:pt x="986" y="985"/>
                  </a:lnTo>
                  <a:lnTo>
                    <a:pt x="1012" y="1010"/>
                  </a:lnTo>
                  <a:lnTo>
                    <a:pt x="995" y="1070"/>
                  </a:lnTo>
                  <a:lnTo>
                    <a:pt x="1012" y="1070"/>
                  </a:lnTo>
                  <a:lnTo>
                    <a:pt x="1020" y="1070"/>
                  </a:lnTo>
                  <a:lnTo>
                    <a:pt x="1045" y="1104"/>
                  </a:lnTo>
                  <a:lnTo>
                    <a:pt x="1028" y="1129"/>
                  </a:lnTo>
                  <a:lnTo>
                    <a:pt x="1037" y="1155"/>
                  </a:lnTo>
                  <a:lnTo>
                    <a:pt x="1020" y="1163"/>
                  </a:lnTo>
                  <a:lnTo>
                    <a:pt x="1012" y="1163"/>
                  </a:lnTo>
                  <a:lnTo>
                    <a:pt x="961" y="1129"/>
                  </a:lnTo>
                  <a:lnTo>
                    <a:pt x="969" y="1112"/>
                  </a:lnTo>
                  <a:lnTo>
                    <a:pt x="953" y="1095"/>
                  </a:lnTo>
                  <a:lnTo>
                    <a:pt x="936" y="1095"/>
                  </a:lnTo>
                  <a:lnTo>
                    <a:pt x="894" y="1112"/>
                  </a:lnTo>
                  <a:lnTo>
                    <a:pt x="868" y="1087"/>
                  </a:lnTo>
                  <a:lnTo>
                    <a:pt x="843" y="1087"/>
                  </a:lnTo>
                  <a:lnTo>
                    <a:pt x="826" y="1095"/>
                  </a:lnTo>
                  <a:lnTo>
                    <a:pt x="826" y="1087"/>
                  </a:lnTo>
                  <a:lnTo>
                    <a:pt x="826" y="1070"/>
                  </a:lnTo>
                  <a:lnTo>
                    <a:pt x="801" y="1087"/>
                  </a:lnTo>
                  <a:lnTo>
                    <a:pt x="809" y="1112"/>
                  </a:lnTo>
                  <a:lnTo>
                    <a:pt x="792" y="1121"/>
                  </a:lnTo>
                  <a:lnTo>
                    <a:pt x="750" y="1121"/>
                  </a:lnTo>
                  <a:lnTo>
                    <a:pt x="725" y="1121"/>
                  </a:lnTo>
                  <a:lnTo>
                    <a:pt x="716" y="1138"/>
                  </a:lnTo>
                  <a:lnTo>
                    <a:pt x="674" y="1138"/>
                  </a:lnTo>
                  <a:lnTo>
                    <a:pt x="666" y="1138"/>
                  </a:lnTo>
                  <a:lnTo>
                    <a:pt x="649" y="1163"/>
                  </a:lnTo>
                  <a:lnTo>
                    <a:pt x="632" y="1163"/>
                  </a:lnTo>
                  <a:lnTo>
                    <a:pt x="607" y="1172"/>
                  </a:lnTo>
                  <a:lnTo>
                    <a:pt x="607" y="1180"/>
                  </a:lnTo>
                  <a:lnTo>
                    <a:pt x="598" y="1189"/>
                  </a:lnTo>
                  <a:lnTo>
                    <a:pt x="582" y="1206"/>
                  </a:lnTo>
                  <a:lnTo>
                    <a:pt x="565" y="1206"/>
                  </a:lnTo>
                  <a:lnTo>
                    <a:pt x="565" y="1197"/>
                  </a:lnTo>
                  <a:lnTo>
                    <a:pt x="539" y="1206"/>
                  </a:lnTo>
                  <a:lnTo>
                    <a:pt x="497" y="1206"/>
                  </a:lnTo>
                  <a:lnTo>
                    <a:pt x="497" y="1197"/>
                  </a:lnTo>
                  <a:lnTo>
                    <a:pt x="497" y="1180"/>
                  </a:lnTo>
                  <a:lnTo>
                    <a:pt x="480" y="1180"/>
                  </a:lnTo>
                  <a:lnTo>
                    <a:pt x="480" y="1163"/>
                  </a:lnTo>
                  <a:lnTo>
                    <a:pt x="480" y="1155"/>
                  </a:lnTo>
                  <a:lnTo>
                    <a:pt x="472" y="1155"/>
                  </a:lnTo>
                  <a:lnTo>
                    <a:pt x="455" y="1163"/>
                  </a:lnTo>
                  <a:lnTo>
                    <a:pt x="404" y="1146"/>
                  </a:lnTo>
                  <a:lnTo>
                    <a:pt x="388" y="1155"/>
                  </a:lnTo>
                  <a:lnTo>
                    <a:pt x="379" y="1155"/>
                  </a:lnTo>
                  <a:lnTo>
                    <a:pt x="371" y="1138"/>
                  </a:lnTo>
                  <a:lnTo>
                    <a:pt x="371" y="1146"/>
                  </a:lnTo>
                  <a:lnTo>
                    <a:pt x="362" y="1172"/>
                  </a:lnTo>
                  <a:lnTo>
                    <a:pt x="371" y="1180"/>
                  </a:lnTo>
                  <a:lnTo>
                    <a:pt x="371" y="1197"/>
                  </a:lnTo>
                  <a:lnTo>
                    <a:pt x="329" y="1248"/>
                  </a:lnTo>
                  <a:lnTo>
                    <a:pt x="303" y="1257"/>
                  </a:lnTo>
                  <a:lnTo>
                    <a:pt x="295" y="1257"/>
                  </a:lnTo>
                  <a:lnTo>
                    <a:pt x="303" y="1248"/>
                  </a:lnTo>
                  <a:lnTo>
                    <a:pt x="303" y="1231"/>
                  </a:lnTo>
                  <a:lnTo>
                    <a:pt x="312" y="1223"/>
                  </a:lnTo>
                  <a:lnTo>
                    <a:pt x="303" y="1223"/>
                  </a:lnTo>
                  <a:lnTo>
                    <a:pt x="278" y="1223"/>
                  </a:lnTo>
                  <a:lnTo>
                    <a:pt x="270" y="1223"/>
                  </a:lnTo>
                  <a:lnTo>
                    <a:pt x="278" y="1197"/>
                  </a:lnTo>
                  <a:lnTo>
                    <a:pt x="261" y="1180"/>
                  </a:lnTo>
                  <a:lnTo>
                    <a:pt x="236" y="1155"/>
                  </a:lnTo>
                  <a:lnTo>
                    <a:pt x="210" y="1155"/>
                  </a:lnTo>
                  <a:lnTo>
                    <a:pt x="202" y="1138"/>
                  </a:lnTo>
                  <a:lnTo>
                    <a:pt x="194" y="1138"/>
                  </a:lnTo>
                  <a:lnTo>
                    <a:pt x="177" y="1155"/>
                  </a:lnTo>
                  <a:lnTo>
                    <a:pt x="151" y="1155"/>
                  </a:lnTo>
                  <a:lnTo>
                    <a:pt x="151" y="1138"/>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sp>
          <p:nvSpPr>
            <p:cNvPr id="50" name="Baden-Württemberg">
              <a:extLst>
                <a:ext uri="{FF2B5EF4-FFF2-40B4-BE49-F238E27FC236}">
                  <a16:creationId xmlns:a16="http://schemas.microsoft.com/office/drawing/2014/main" id="{EDFD8913-3749-4D3B-997D-821A476D5452}"/>
                </a:ext>
              </a:extLst>
            </p:cNvPr>
            <p:cNvSpPr>
              <a:spLocks/>
            </p:cNvSpPr>
            <p:nvPr/>
          </p:nvSpPr>
          <p:spPr bwMode="auto">
            <a:xfrm>
              <a:off x="3635869" y="4598194"/>
              <a:ext cx="1044819" cy="1279525"/>
            </a:xfrm>
            <a:custGeom>
              <a:avLst/>
              <a:gdLst>
                <a:gd name="T0" fmla="*/ 888185518 w 751"/>
                <a:gd name="T1" fmla="*/ 95396196 h 849"/>
                <a:gd name="T2" fmla="*/ 858653952 w 751"/>
                <a:gd name="T3" fmla="*/ 29527040 h 849"/>
                <a:gd name="T4" fmla="*/ 965419140 w 751"/>
                <a:gd name="T5" fmla="*/ 0 h 849"/>
                <a:gd name="T6" fmla="*/ 997220510 w 751"/>
                <a:gd name="T7" fmla="*/ 47698098 h 849"/>
                <a:gd name="T8" fmla="*/ 1042651254 w 751"/>
                <a:gd name="T9" fmla="*/ 61326780 h 849"/>
                <a:gd name="T10" fmla="*/ 1106255502 w 751"/>
                <a:gd name="T11" fmla="*/ 95396196 h 849"/>
                <a:gd name="T12" fmla="*/ 1119884876 w 751"/>
                <a:gd name="T13" fmla="*/ 140823111 h 849"/>
                <a:gd name="T14" fmla="*/ 1151687753 w 751"/>
                <a:gd name="T15" fmla="*/ 202149915 h 849"/>
                <a:gd name="T16" fmla="*/ 1215292001 w 751"/>
                <a:gd name="T17" fmla="*/ 188521198 h 849"/>
                <a:gd name="T18" fmla="*/ 1215292001 w 751"/>
                <a:gd name="T19" fmla="*/ 313444445 h 849"/>
                <a:gd name="T20" fmla="*/ 1276623430 w 751"/>
                <a:gd name="T21" fmla="*/ 440640440 h 849"/>
                <a:gd name="T22" fmla="*/ 1337956366 w 751"/>
                <a:gd name="T23" fmla="*/ 531494224 h 849"/>
                <a:gd name="T24" fmla="*/ 1385659929 w 751"/>
                <a:gd name="T25" fmla="*/ 747271208 h 849"/>
                <a:gd name="T26" fmla="*/ 1337956366 w 751"/>
                <a:gd name="T27" fmla="*/ 767713461 h 849"/>
                <a:gd name="T28" fmla="*/ 1308426307 w 751"/>
                <a:gd name="T29" fmla="*/ 815411735 h 849"/>
                <a:gd name="T30" fmla="*/ 1215292001 w 751"/>
                <a:gd name="T31" fmla="*/ 908536713 h 849"/>
                <a:gd name="T32" fmla="*/ 1169859749 w 751"/>
                <a:gd name="T33" fmla="*/ 988033021 h 849"/>
                <a:gd name="T34" fmla="*/ 1228921375 w 751"/>
                <a:gd name="T35" fmla="*/ 1206081199 h 849"/>
                <a:gd name="T36" fmla="*/ 1215292001 w 751"/>
                <a:gd name="T37" fmla="*/ 1378703992 h 849"/>
                <a:gd name="T38" fmla="*/ 1215292001 w 751"/>
                <a:gd name="T39" fmla="*/ 1474100164 h 849"/>
                <a:gd name="T40" fmla="*/ 1119884876 w 751"/>
                <a:gd name="T41" fmla="*/ 1485456134 h 849"/>
                <a:gd name="T42" fmla="*/ 979048514 w 751"/>
                <a:gd name="T43" fmla="*/ 1535425414 h 849"/>
                <a:gd name="T44" fmla="*/ 810951896 w 751"/>
                <a:gd name="T45" fmla="*/ 1485456134 h 849"/>
                <a:gd name="T46" fmla="*/ 704188027 w 751"/>
                <a:gd name="T47" fmla="*/ 1474100164 h 849"/>
                <a:gd name="T48" fmla="*/ 624683095 w 751"/>
                <a:gd name="T49" fmla="*/ 1455929106 h 849"/>
                <a:gd name="T50" fmla="*/ 561078847 w 751"/>
                <a:gd name="T51" fmla="*/ 1455929106 h 849"/>
                <a:gd name="T52" fmla="*/ 497474599 w 751"/>
                <a:gd name="T53" fmla="*/ 1378703992 h 849"/>
                <a:gd name="T54" fmla="*/ 420240978 w 751"/>
                <a:gd name="T55" fmla="*/ 1437758048 h 849"/>
                <a:gd name="T56" fmla="*/ 497474599 w 751"/>
                <a:gd name="T57" fmla="*/ 1485456134 h 849"/>
                <a:gd name="T58" fmla="*/ 497474599 w 751"/>
                <a:gd name="T59" fmla="*/ 1535425414 h 849"/>
                <a:gd name="T60" fmla="*/ 420240978 w 751"/>
                <a:gd name="T61" fmla="*/ 1551325278 h 849"/>
                <a:gd name="T62" fmla="*/ 295305207 w 751"/>
                <a:gd name="T63" fmla="*/ 1514983162 h 849"/>
                <a:gd name="T64" fmla="*/ 172639287 w 751"/>
                <a:gd name="T65" fmla="*/ 1535425414 h 849"/>
                <a:gd name="T66" fmla="*/ 95405641 w 751"/>
                <a:gd name="T67" fmla="*/ 1551325278 h 849"/>
                <a:gd name="T68" fmla="*/ 61332960 w 751"/>
                <a:gd name="T69" fmla="*/ 1514983162 h 849"/>
                <a:gd name="T70" fmla="*/ 0 w 751"/>
                <a:gd name="T71" fmla="*/ 1474100164 h 849"/>
                <a:gd name="T72" fmla="*/ 20444820 w 751"/>
                <a:gd name="T73" fmla="*/ 1378703992 h 849"/>
                <a:gd name="T74" fmla="*/ 29530071 w 751"/>
                <a:gd name="T75" fmla="*/ 1299206177 h 849"/>
                <a:gd name="T76" fmla="*/ 47703574 w 751"/>
                <a:gd name="T77" fmla="*/ 1219709870 h 849"/>
                <a:gd name="T78" fmla="*/ 77233645 w 751"/>
                <a:gd name="T79" fmla="*/ 1081157999 h 849"/>
                <a:gd name="T80" fmla="*/ 127208542 w 751"/>
                <a:gd name="T81" fmla="*/ 999388991 h 849"/>
                <a:gd name="T82" fmla="*/ 140837916 w 751"/>
                <a:gd name="T83" fmla="*/ 874465791 h 849"/>
                <a:gd name="T84" fmla="*/ 218071585 w 751"/>
                <a:gd name="T85" fmla="*/ 717744181 h 849"/>
                <a:gd name="T86" fmla="*/ 279403014 w 751"/>
                <a:gd name="T87" fmla="*/ 672317288 h 849"/>
                <a:gd name="T88" fmla="*/ 388439513 w 751"/>
                <a:gd name="T89" fmla="*/ 501965689 h 849"/>
                <a:gd name="T90" fmla="*/ 452042348 w 751"/>
                <a:gd name="T91" fmla="*/ 313444445 h 849"/>
                <a:gd name="T92" fmla="*/ 452042348 w 751"/>
                <a:gd name="T93" fmla="*/ 220319466 h 849"/>
                <a:gd name="T94" fmla="*/ 452042348 w 751"/>
                <a:gd name="T95" fmla="*/ 140823111 h 849"/>
                <a:gd name="T96" fmla="*/ 513375284 w 751"/>
                <a:gd name="T97" fmla="*/ 156722976 h 849"/>
                <a:gd name="T98" fmla="*/ 561078847 w 751"/>
                <a:gd name="T99" fmla="*/ 106753696 h 849"/>
                <a:gd name="T100" fmla="*/ 624683095 w 751"/>
                <a:gd name="T101" fmla="*/ 172621333 h 849"/>
                <a:gd name="T102" fmla="*/ 636039650 w 751"/>
                <a:gd name="T103" fmla="*/ 249848001 h 849"/>
                <a:gd name="T104" fmla="*/ 683743213 w 751"/>
                <a:gd name="T105" fmla="*/ 202149915 h 849"/>
                <a:gd name="T106" fmla="*/ 826852581 w 751"/>
                <a:gd name="T107" fmla="*/ 127194441 h 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1"/>
                <a:gd name="T163" fmla="*/ 0 h 849"/>
                <a:gd name="T164" fmla="*/ 751 w 751"/>
                <a:gd name="T165" fmla="*/ 849 h 8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1" h="849">
                  <a:moveTo>
                    <a:pt x="447" y="68"/>
                  </a:moveTo>
                  <a:lnTo>
                    <a:pt x="464" y="51"/>
                  </a:lnTo>
                  <a:lnTo>
                    <a:pt x="481" y="51"/>
                  </a:lnTo>
                  <a:lnTo>
                    <a:pt x="489" y="34"/>
                  </a:lnTo>
                  <a:lnTo>
                    <a:pt x="489" y="25"/>
                  </a:lnTo>
                  <a:lnTo>
                    <a:pt x="464" y="17"/>
                  </a:lnTo>
                  <a:lnTo>
                    <a:pt x="464" y="0"/>
                  </a:lnTo>
                  <a:lnTo>
                    <a:pt x="506" y="0"/>
                  </a:lnTo>
                  <a:lnTo>
                    <a:pt x="523" y="0"/>
                  </a:lnTo>
                  <a:lnTo>
                    <a:pt x="540" y="0"/>
                  </a:lnTo>
                  <a:lnTo>
                    <a:pt x="548" y="8"/>
                  </a:lnTo>
                  <a:lnTo>
                    <a:pt x="540" y="25"/>
                  </a:lnTo>
                  <a:lnTo>
                    <a:pt x="548" y="34"/>
                  </a:lnTo>
                  <a:lnTo>
                    <a:pt x="557" y="25"/>
                  </a:lnTo>
                  <a:lnTo>
                    <a:pt x="565" y="34"/>
                  </a:lnTo>
                  <a:lnTo>
                    <a:pt x="574" y="25"/>
                  </a:lnTo>
                  <a:lnTo>
                    <a:pt x="582" y="34"/>
                  </a:lnTo>
                  <a:lnTo>
                    <a:pt x="599" y="51"/>
                  </a:lnTo>
                  <a:lnTo>
                    <a:pt x="599" y="68"/>
                  </a:lnTo>
                  <a:lnTo>
                    <a:pt x="599" y="76"/>
                  </a:lnTo>
                  <a:lnTo>
                    <a:pt x="607" y="76"/>
                  </a:lnTo>
                  <a:lnTo>
                    <a:pt x="616" y="85"/>
                  </a:lnTo>
                  <a:lnTo>
                    <a:pt x="616" y="110"/>
                  </a:lnTo>
                  <a:lnTo>
                    <a:pt x="624" y="110"/>
                  </a:lnTo>
                  <a:lnTo>
                    <a:pt x="641" y="110"/>
                  </a:lnTo>
                  <a:lnTo>
                    <a:pt x="650" y="85"/>
                  </a:lnTo>
                  <a:lnTo>
                    <a:pt x="658" y="102"/>
                  </a:lnTo>
                  <a:lnTo>
                    <a:pt x="658" y="127"/>
                  </a:lnTo>
                  <a:lnTo>
                    <a:pt x="666" y="144"/>
                  </a:lnTo>
                  <a:lnTo>
                    <a:pt x="658" y="170"/>
                  </a:lnTo>
                  <a:lnTo>
                    <a:pt x="666" y="195"/>
                  </a:lnTo>
                  <a:lnTo>
                    <a:pt x="666" y="221"/>
                  </a:lnTo>
                  <a:lnTo>
                    <a:pt x="692" y="238"/>
                  </a:lnTo>
                  <a:lnTo>
                    <a:pt x="683" y="255"/>
                  </a:lnTo>
                  <a:lnTo>
                    <a:pt x="709" y="280"/>
                  </a:lnTo>
                  <a:lnTo>
                    <a:pt x="725" y="289"/>
                  </a:lnTo>
                  <a:lnTo>
                    <a:pt x="734" y="314"/>
                  </a:lnTo>
                  <a:lnTo>
                    <a:pt x="734" y="382"/>
                  </a:lnTo>
                  <a:lnTo>
                    <a:pt x="751" y="407"/>
                  </a:lnTo>
                  <a:lnTo>
                    <a:pt x="751" y="416"/>
                  </a:lnTo>
                  <a:lnTo>
                    <a:pt x="734" y="416"/>
                  </a:lnTo>
                  <a:lnTo>
                    <a:pt x="725" y="416"/>
                  </a:lnTo>
                  <a:lnTo>
                    <a:pt x="709" y="416"/>
                  </a:lnTo>
                  <a:lnTo>
                    <a:pt x="700" y="424"/>
                  </a:lnTo>
                  <a:lnTo>
                    <a:pt x="709" y="441"/>
                  </a:lnTo>
                  <a:lnTo>
                    <a:pt x="709" y="458"/>
                  </a:lnTo>
                  <a:lnTo>
                    <a:pt x="675" y="501"/>
                  </a:lnTo>
                  <a:lnTo>
                    <a:pt x="658" y="492"/>
                  </a:lnTo>
                  <a:lnTo>
                    <a:pt x="641" y="501"/>
                  </a:lnTo>
                  <a:lnTo>
                    <a:pt x="641" y="518"/>
                  </a:lnTo>
                  <a:lnTo>
                    <a:pt x="633" y="535"/>
                  </a:lnTo>
                  <a:lnTo>
                    <a:pt x="650" y="577"/>
                  </a:lnTo>
                  <a:lnTo>
                    <a:pt x="666" y="645"/>
                  </a:lnTo>
                  <a:lnTo>
                    <a:pt x="666" y="653"/>
                  </a:lnTo>
                  <a:lnTo>
                    <a:pt x="650" y="696"/>
                  </a:lnTo>
                  <a:lnTo>
                    <a:pt x="658" y="721"/>
                  </a:lnTo>
                  <a:lnTo>
                    <a:pt x="658" y="747"/>
                  </a:lnTo>
                  <a:lnTo>
                    <a:pt x="658" y="755"/>
                  </a:lnTo>
                  <a:lnTo>
                    <a:pt x="658" y="781"/>
                  </a:lnTo>
                  <a:lnTo>
                    <a:pt x="658" y="798"/>
                  </a:lnTo>
                  <a:lnTo>
                    <a:pt x="650" y="806"/>
                  </a:lnTo>
                  <a:lnTo>
                    <a:pt x="641" y="806"/>
                  </a:lnTo>
                  <a:lnTo>
                    <a:pt x="607" y="806"/>
                  </a:lnTo>
                  <a:lnTo>
                    <a:pt x="590" y="806"/>
                  </a:lnTo>
                  <a:lnTo>
                    <a:pt x="557" y="832"/>
                  </a:lnTo>
                  <a:lnTo>
                    <a:pt x="531" y="832"/>
                  </a:lnTo>
                  <a:lnTo>
                    <a:pt x="531" y="849"/>
                  </a:lnTo>
                  <a:lnTo>
                    <a:pt x="481" y="832"/>
                  </a:lnTo>
                  <a:lnTo>
                    <a:pt x="439" y="806"/>
                  </a:lnTo>
                  <a:lnTo>
                    <a:pt x="422" y="806"/>
                  </a:lnTo>
                  <a:lnTo>
                    <a:pt x="413" y="806"/>
                  </a:lnTo>
                  <a:lnTo>
                    <a:pt x="380" y="798"/>
                  </a:lnTo>
                  <a:lnTo>
                    <a:pt x="354" y="806"/>
                  </a:lnTo>
                  <a:lnTo>
                    <a:pt x="346" y="806"/>
                  </a:lnTo>
                  <a:lnTo>
                    <a:pt x="338" y="789"/>
                  </a:lnTo>
                  <a:lnTo>
                    <a:pt x="329" y="789"/>
                  </a:lnTo>
                  <a:lnTo>
                    <a:pt x="312" y="789"/>
                  </a:lnTo>
                  <a:lnTo>
                    <a:pt x="304" y="789"/>
                  </a:lnTo>
                  <a:lnTo>
                    <a:pt x="295" y="789"/>
                  </a:lnTo>
                  <a:lnTo>
                    <a:pt x="312" y="764"/>
                  </a:lnTo>
                  <a:lnTo>
                    <a:pt x="270" y="747"/>
                  </a:lnTo>
                  <a:lnTo>
                    <a:pt x="262" y="755"/>
                  </a:lnTo>
                  <a:lnTo>
                    <a:pt x="245" y="772"/>
                  </a:lnTo>
                  <a:lnTo>
                    <a:pt x="228" y="781"/>
                  </a:lnTo>
                  <a:lnTo>
                    <a:pt x="228" y="798"/>
                  </a:lnTo>
                  <a:lnTo>
                    <a:pt x="245" y="806"/>
                  </a:lnTo>
                  <a:lnTo>
                    <a:pt x="270" y="806"/>
                  </a:lnTo>
                  <a:lnTo>
                    <a:pt x="287" y="806"/>
                  </a:lnTo>
                  <a:lnTo>
                    <a:pt x="278" y="823"/>
                  </a:lnTo>
                  <a:lnTo>
                    <a:pt x="270" y="832"/>
                  </a:lnTo>
                  <a:lnTo>
                    <a:pt x="253" y="815"/>
                  </a:lnTo>
                  <a:lnTo>
                    <a:pt x="245" y="832"/>
                  </a:lnTo>
                  <a:lnTo>
                    <a:pt x="228" y="840"/>
                  </a:lnTo>
                  <a:lnTo>
                    <a:pt x="203" y="832"/>
                  </a:lnTo>
                  <a:lnTo>
                    <a:pt x="186" y="823"/>
                  </a:lnTo>
                  <a:lnTo>
                    <a:pt x="160" y="823"/>
                  </a:lnTo>
                  <a:lnTo>
                    <a:pt x="144" y="840"/>
                  </a:lnTo>
                  <a:lnTo>
                    <a:pt x="101" y="840"/>
                  </a:lnTo>
                  <a:lnTo>
                    <a:pt x="93" y="832"/>
                  </a:lnTo>
                  <a:lnTo>
                    <a:pt x="76" y="832"/>
                  </a:lnTo>
                  <a:lnTo>
                    <a:pt x="59" y="849"/>
                  </a:lnTo>
                  <a:lnTo>
                    <a:pt x="51" y="840"/>
                  </a:lnTo>
                  <a:lnTo>
                    <a:pt x="34" y="840"/>
                  </a:lnTo>
                  <a:lnTo>
                    <a:pt x="34" y="832"/>
                  </a:lnTo>
                  <a:lnTo>
                    <a:pt x="34" y="823"/>
                  </a:lnTo>
                  <a:lnTo>
                    <a:pt x="17" y="832"/>
                  </a:lnTo>
                  <a:lnTo>
                    <a:pt x="9" y="815"/>
                  </a:lnTo>
                  <a:lnTo>
                    <a:pt x="0" y="798"/>
                  </a:lnTo>
                  <a:lnTo>
                    <a:pt x="0" y="789"/>
                  </a:lnTo>
                  <a:lnTo>
                    <a:pt x="0" y="772"/>
                  </a:lnTo>
                  <a:lnTo>
                    <a:pt x="9" y="747"/>
                  </a:lnTo>
                  <a:lnTo>
                    <a:pt x="9" y="730"/>
                  </a:lnTo>
                  <a:lnTo>
                    <a:pt x="9" y="721"/>
                  </a:lnTo>
                  <a:lnTo>
                    <a:pt x="17" y="704"/>
                  </a:lnTo>
                  <a:lnTo>
                    <a:pt x="17" y="696"/>
                  </a:lnTo>
                  <a:lnTo>
                    <a:pt x="34" y="687"/>
                  </a:lnTo>
                  <a:lnTo>
                    <a:pt x="25" y="662"/>
                  </a:lnTo>
                  <a:lnTo>
                    <a:pt x="17" y="645"/>
                  </a:lnTo>
                  <a:lnTo>
                    <a:pt x="25" y="620"/>
                  </a:lnTo>
                  <a:lnTo>
                    <a:pt x="42" y="586"/>
                  </a:lnTo>
                  <a:lnTo>
                    <a:pt x="51" y="560"/>
                  </a:lnTo>
                  <a:lnTo>
                    <a:pt x="51" y="552"/>
                  </a:lnTo>
                  <a:lnTo>
                    <a:pt x="68" y="543"/>
                  </a:lnTo>
                  <a:lnTo>
                    <a:pt x="68" y="509"/>
                  </a:lnTo>
                  <a:lnTo>
                    <a:pt x="76" y="492"/>
                  </a:lnTo>
                  <a:lnTo>
                    <a:pt x="76" y="475"/>
                  </a:lnTo>
                  <a:lnTo>
                    <a:pt x="85" y="467"/>
                  </a:lnTo>
                  <a:lnTo>
                    <a:pt x="85" y="433"/>
                  </a:lnTo>
                  <a:lnTo>
                    <a:pt x="118" y="390"/>
                  </a:lnTo>
                  <a:lnTo>
                    <a:pt x="135" y="382"/>
                  </a:lnTo>
                  <a:lnTo>
                    <a:pt x="144" y="373"/>
                  </a:lnTo>
                  <a:lnTo>
                    <a:pt x="152" y="365"/>
                  </a:lnTo>
                  <a:lnTo>
                    <a:pt x="160" y="365"/>
                  </a:lnTo>
                  <a:lnTo>
                    <a:pt x="186" y="305"/>
                  </a:lnTo>
                  <a:lnTo>
                    <a:pt x="211" y="272"/>
                  </a:lnTo>
                  <a:lnTo>
                    <a:pt x="228" y="204"/>
                  </a:lnTo>
                  <a:lnTo>
                    <a:pt x="253" y="178"/>
                  </a:lnTo>
                  <a:lnTo>
                    <a:pt x="245" y="170"/>
                  </a:lnTo>
                  <a:lnTo>
                    <a:pt x="253" y="153"/>
                  </a:lnTo>
                  <a:lnTo>
                    <a:pt x="253" y="127"/>
                  </a:lnTo>
                  <a:lnTo>
                    <a:pt x="245" y="119"/>
                  </a:lnTo>
                  <a:lnTo>
                    <a:pt x="245" y="110"/>
                  </a:lnTo>
                  <a:lnTo>
                    <a:pt x="245" y="85"/>
                  </a:lnTo>
                  <a:lnTo>
                    <a:pt x="245" y="76"/>
                  </a:lnTo>
                  <a:lnTo>
                    <a:pt x="245" y="68"/>
                  </a:lnTo>
                  <a:lnTo>
                    <a:pt x="253" y="68"/>
                  </a:lnTo>
                  <a:lnTo>
                    <a:pt x="278" y="85"/>
                  </a:lnTo>
                  <a:lnTo>
                    <a:pt x="287" y="85"/>
                  </a:lnTo>
                  <a:lnTo>
                    <a:pt x="287" y="68"/>
                  </a:lnTo>
                  <a:lnTo>
                    <a:pt x="304" y="59"/>
                  </a:lnTo>
                  <a:lnTo>
                    <a:pt x="312" y="76"/>
                  </a:lnTo>
                  <a:lnTo>
                    <a:pt x="329" y="93"/>
                  </a:lnTo>
                  <a:lnTo>
                    <a:pt x="338" y="93"/>
                  </a:lnTo>
                  <a:lnTo>
                    <a:pt x="354" y="110"/>
                  </a:lnTo>
                  <a:lnTo>
                    <a:pt x="338" y="127"/>
                  </a:lnTo>
                  <a:lnTo>
                    <a:pt x="346" y="136"/>
                  </a:lnTo>
                  <a:lnTo>
                    <a:pt x="354" y="127"/>
                  </a:lnTo>
                  <a:lnTo>
                    <a:pt x="371" y="119"/>
                  </a:lnTo>
                  <a:lnTo>
                    <a:pt x="371" y="110"/>
                  </a:lnTo>
                  <a:lnTo>
                    <a:pt x="413" y="102"/>
                  </a:lnTo>
                  <a:lnTo>
                    <a:pt x="413" y="76"/>
                  </a:lnTo>
                  <a:lnTo>
                    <a:pt x="447" y="68"/>
                  </a:lnTo>
                </a:path>
              </a:pathLst>
            </a:custGeom>
            <a:grpFill/>
            <a:ln w="9525" cmpd="sng" algn="ctr">
              <a:solidFill>
                <a:schemeClr val="bg1"/>
              </a:solidFill>
              <a:round/>
              <a:headEnd/>
              <a:tailEnd/>
            </a:ln>
          </p:spPr>
          <p:txBody>
            <a:bodyPr wrap="none" lIns="79747" tIns="39873" rIns="79747" bIns="39873"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477" dirty="0"/>
            </a:p>
          </p:txBody>
        </p:sp>
      </p:grpSp>
      <p:sp>
        <p:nvSpPr>
          <p:cNvPr id="2" name="Titel 1">
            <a:extLst>
              <a:ext uri="{FF2B5EF4-FFF2-40B4-BE49-F238E27FC236}">
                <a16:creationId xmlns:a16="http://schemas.microsoft.com/office/drawing/2014/main" id="{0648BB84-D328-4410-B0AF-878602E0C0BE}"/>
              </a:ext>
            </a:extLst>
          </p:cNvPr>
          <p:cNvSpPr>
            <a:spLocks noGrp="1"/>
          </p:cNvSpPr>
          <p:nvPr>
            <p:ph type="title"/>
          </p:nvPr>
        </p:nvSpPr>
        <p:spPr/>
        <p:txBody>
          <a:bodyPr/>
          <a:lstStyle/>
          <a:p>
            <a:r>
              <a:rPr lang="en-US" sz="3000" dirty="0"/>
              <a:t>Germany locations</a:t>
            </a:r>
          </a:p>
        </p:txBody>
      </p:sp>
      <p:pic>
        <p:nvPicPr>
          <p:cNvPr id="21" name="MIO_OBJECT1" descr="Markierung">
            <a:extLst>
              <a:ext uri="{FF2B5EF4-FFF2-40B4-BE49-F238E27FC236}">
                <a16:creationId xmlns:a16="http://schemas.microsoft.com/office/drawing/2014/main" id="{A7E54928-0F94-4E4E-8244-C2BEC0FC173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58083" y="2438019"/>
            <a:ext cx="900000" cy="900000"/>
          </a:xfrm>
          <a:prstGeom prst="rect">
            <a:avLst/>
          </a:prstGeom>
        </p:spPr>
      </p:pic>
      <p:pic>
        <p:nvPicPr>
          <p:cNvPr id="22" name="MIO_OBJECT2" descr="Markierung">
            <a:extLst>
              <a:ext uri="{FF2B5EF4-FFF2-40B4-BE49-F238E27FC236}">
                <a16:creationId xmlns:a16="http://schemas.microsoft.com/office/drawing/2014/main" id="{85EFA6D4-9B1D-400C-B4DD-F822E8648084}"/>
              </a:ext>
            </a:extLst>
          </p:cNvPr>
          <p:cNvPicPr>
            <a:picLocks noChangeAspect="1"/>
          </p:cNvPicPr>
          <p:nvPr>
            <p:custDataLst>
              <p:tags r:id="rId3"/>
            </p:custDataLst>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82742" y="778017"/>
            <a:ext cx="900000" cy="900000"/>
          </a:xfrm>
          <a:prstGeom prst="rect">
            <a:avLst/>
          </a:prstGeom>
        </p:spPr>
      </p:pic>
      <p:pic>
        <p:nvPicPr>
          <p:cNvPr id="23" name="MIO_OBJECT4" descr="Markierung">
            <a:extLst>
              <a:ext uri="{FF2B5EF4-FFF2-40B4-BE49-F238E27FC236}">
                <a16:creationId xmlns:a16="http://schemas.microsoft.com/office/drawing/2014/main" id="{AEEC7D47-BC01-43DE-BC47-336D9FDF80B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95955" y="4998761"/>
            <a:ext cx="900000" cy="900000"/>
          </a:xfrm>
          <a:prstGeom prst="rect">
            <a:avLst/>
          </a:prstGeom>
        </p:spPr>
      </p:pic>
      <p:pic>
        <p:nvPicPr>
          <p:cNvPr id="24" name="MIO_OBJECT5" descr="Markierung">
            <a:extLst>
              <a:ext uri="{FF2B5EF4-FFF2-40B4-BE49-F238E27FC236}">
                <a16:creationId xmlns:a16="http://schemas.microsoft.com/office/drawing/2014/main" id="{49E2BFAD-B487-477F-B322-4A9D506F991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00040" y="1552355"/>
            <a:ext cx="900000" cy="900000"/>
          </a:xfrm>
          <a:prstGeom prst="rect">
            <a:avLst/>
          </a:prstGeom>
        </p:spPr>
      </p:pic>
      <p:sp>
        <p:nvSpPr>
          <p:cNvPr id="37" name="Textfeld 36">
            <a:extLst>
              <a:ext uri="{FF2B5EF4-FFF2-40B4-BE49-F238E27FC236}">
                <a16:creationId xmlns:a16="http://schemas.microsoft.com/office/drawing/2014/main" id="{401EB408-54E2-4492-BABB-0FC2A72EBB3B}"/>
              </a:ext>
            </a:extLst>
          </p:cNvPr>
          <p:cNvSpPr txBox="1"/>
          <p:nvPr/>
        </p:nvSpPr>
        <p:spPr>
          <a:xfrm>
            <a:off x="10596000" y="5481001"/>
            <a:ext cx="1260000" cy="360000"/>
          </a:xfrm>
          <a:prstGeom prst="rect">
            <a:avLst/>
          </a:prstGeom>
          <a:noFill/>
        </p:spPr>
        <p:txBody>
          <a:bodyPr vert="horz" wrap="none" lIns="0" tIns="0" rIns="0" bIns="0" rtlCol="0" anchor="ctr">
            <a:noAutofit/>
          </a:bodyPr>
          <a:lstStyle/>
          <a:p>
            <a:pPr algn="l" rtl="0" eaLnBrk="1" fontAlgn="auto" hangingPunct="1">
              <a:lnSpc>
                <a:spcPct val="100000"/>
              </a:lnSpc>
              <a:spcBef>
                <a:spcPts val="0"/>
              </a:spcBef>
              <a:spcAft>
                <a:spcPts val="0"/>
              </a:spcAft>
            </a:pPr>
            <a:r>
              <a:rPr lang="en-US" sz="1600" b="0" i="0" u="none" baseline="0" dirty="0">
                <a:solidFill>
                  <a:srgbClr val="000000"/>
                </a:solidFill>
                <a:latin typeface="Segoe UI Light" panose="020B0502040204020203" pitchFamily="34" charset="0"/>
                <a:cs typeface="Segoe UI Light" panose="020B0502040204020203" pitchFamily="34" charset="0"/>
              </a:rPr>
              <a:t>Hamburg</a:t>
            </a:r>
          </a:p>
        </p:txBody>
      </p:sp>
      <p:sp>
        <p:nvSpPr>
          <p:cNvPr id="38" name="Textfeld 37">
            <a:extLst>
              <a:ext uri="{FF2B5EF4-FFF2-40B4-BE49-F238E27FC236}">
                <a16:creationId xmlns:a16="http://schemas.microsoft.com/office/drawing/2014/main" id="{42CC9ACF-4D14-40EF-AA77-2CD89E427D24}"/>
              </a:ext>
            </a:extLst>
          </p:cNvPr>
          <p:cNvSpPr txBox="1"/>
          <p:nvPr/>
        </p:nvSpPr>
        <p:spPr>
          <a:xfrm>
            <a:off x="10596000" y="5013003"/>
            <a:ext cx="1260000" cy="360000"/>
          </a:xfrm>
          <a:prstGeom prst="rect">
            <a:avLst/>
          </a:prstGeom>
          <a:noFill/>
        </p:spPr>
        <p:txBody>
          <a:bodyPr vert="horz" wrap="none" lIns="0" tIns="0" rIns="0" bIns="0" rtlCol="0" anchor="ctr">
            <a:noAutofit/>
          </a:bodyPr>
          <a:lstStyle/>
          <a:p>
            <a:pPr algn="l" rtl="0" eaLnBrk="1" fontAlgn="auto" hangingPunct="1">
              <a:lnSpc>
                <a:spcPct val="100000"/>
              </a:lnSpc>
              <a:spcBef>
                <a:spcPts val="0"/>
              </a:spcBef>
              <a:spcAft>
                <a:spcPts val="0"/>
              </a:spcAft>
            </a:pPr>
            <a:r>
              <a:rPr lang="en-US" sz="1600" b="0" i="0" u="none" baseline="0" dirty="0">
                <a:solidFill>
                  <a:srgbClr val="000000"/>
                </a:solidFill>
                <a:latin typeface="Segoe UI Light" panose="020B0502040204020203" pitchFamily="34" charset="0"/>
                <a:cs typeface="Segoe UI Light" panose="020B0502040204020203" pitchFamily="34" charset="0"/>
              </a:rPr>
              <a:t>Köln</a:t>
            </a:r>
          </a:p>
        </p:txBody>
      </p:sp>
      <p:sp>
        <p:nvSpPr>
          <p:cNvPr id="39" name="Textfeld 38">
            <a:extLst>
              <a:ext uri="{FF2B5EF4-FFF2-40B4-BE49-F238E27FC236}">
                <a16:creationId xmlns:a16="http://schemas.microsoft.com/office/drawing/2014/main" id="{9343400C-58D1-4336-AE6C-7CFFABAC08C6}"/>
              </a:ext>
            </a:extLst>
          </p:cNvPr>
          <p:cNvSpPr txBox="1"/>
          <p:nvPr/>
        </p:nvSpPr>
        <p:spPr>
          <a:xfrm>
            <a:off x="10596000" y="4545000"/>
            <a:ext cx="1260000" cy="360000"/>
          </a:xfrm>
          <a:prstGeom prst="rect">
            <a:avLst/>
          </a:prstGeom>
          <a:noFill/>
        </p:spPr>
        <p:txBody>
          <a:bodyPr vert="horz" wrap="none" lIns="0" tIns="0" rIns="0" bIns="0" rtlCol="0" anchor="ctr">
            <a:noAutofit/>
          </a:bodyPr>
          <a:lstStyle/>
          <a:p>
            <a:pPr algn="l" rtl="0" eaLnBrk="1" fontAlgn="auto" hangingPunct="1">
              <a:lnSpc>
                <a:spcPct val="100000"/>
              </a:lnSpc>
              <a:spcBef>
                <a:spcPts val="0"/>
              </a:spcBef>
              <a:spcAft>
                <a:spcPts val="0"/>
              </a:spcAft>
            </a:pPr>
            <a:r>
              <a:rPr lang="en-US" sz="1600" b="0" i="0" u="none" baseline="0" dirty="0">
                <a:solidFill>
                  <a:srgbClr val="000000"/>
                </a:solidFill>
                <a:latin typeface="Segoe UI Light" panose="020B0502040204020203" pitchFamily="34" charset="0"/>
                <a:cs typeface="Segoe UI Light" panose="020B0502040204020203" pitchFamily="34" charset="0"/>
              </a:rPr>
              <a:t>Berlin</a:t>
            </a:r>
          </a:p>
        </p:txBody>
      </p:sp>
      <p:sp>
        <p:nvSpPr>
          <p:cNvPr id="40" name="MIO_OBJECT2">
            <a:extLst>
              <a:ext uri="{FF2B5EF4-FFF2-40B4-BE49-F238E27FC236}">
                <a16:creationId xmlns:a16="http://schemas.microsoft.com/office/drawing/2014/main" id="{130A37C5-AFBD-493C-82D5-90884D61A569}"/>
              </a:ext>
            </a:extLst>
          </p:cNvPr>
          <p:cNvSpPr/>
          <p:nvPr/>
        </p:nvSpPr>
        <p:spPr>
          <a:xfrm>
            <a:off x="10128000" y="5481001"/>
            <a:ext cx="360000" cy="36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41" name="MIO_OBJECT1">
            <a:extLst>
              <a:ext uri="{FF2B5EF4-FFF2-40B4-BE49-F238E27FC236}">
                <a16:creationId xmlns:a16="http://schemas.microsoft.com/office/drawing/2014/main" id="{55309170-7F2E-4223-A58F-430F4D932D19}"/>
              </a:ext>
            </a:extLst>
          </p:cNvPr>
          <p:cNvSpPr/>
          <p:nvPr/>
        </p:nvSpPr>
        <p:spPr>
          <a:xfrm>
            <a:off x="10128000" y="5013001"/>
            <a:ext cx="360000" cy="36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bg1"/>
              </a:solidFill>
              <a:latin typeface="Segoe UI Semibold" panose="020B0702040204020203" pitchFamily="34" charset="0"/>
              <a:cs typeface="Segoe UI Semibold" panose="020B0702040204020203" pitchFamily="34" charset="0"/>
            </a:endParaRPr>
          </a:p>
          <a:p>
            <a:pPr algn="ct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42" name="MIO_OBJECT5">
            <a:extLst>
              <a:ext uri="{FF2B5EF4-FFF2-40B4-BE49-F238E27FC236}">
                <a16:creationId xmlns:a16="http://schemas.microsoft.com/office/drawing/2014/main" id="{D3DB978D-5F91-48E8-9AEF-BC5D117C2ED7}"/>
              </a:ext>
            </a:extLst>
          </p:cNvPr>
          <p:cNvSpPr/>
          <p:nvPr/>
        </p:nvSpPr>
        <p:spPr>
          <a:xfrm>
            <a:off x="10128000" y="4545000"/>
            <a:ext cx="360001" cy="360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latin typeface="Segoe UI Semibold" panose="020B0702040204020203" pitchFamily="34" charset="0"/>
              <a:cs typeface="Segoe UI Semibold" panose="020B0702040204020203" pitchFamily="34" charset="0"/>
            </a:endParaRPr>
          </a:p>
        </p:txBody>
      </p:sp>
      <p:sp>
        <p:nvSpPr>
          <p:cNvPr id="47" name="Textfeld 46">
            <a:extLst>
              <a:ext uri="{FF2B5EF4-FFF2-40B4-BE49-F238E27FC236}">
                <a16:creationId xmlns:a16="http://schemas.microsoft.com/office/drawing/2014/main" id="{AE3152C6-AEFB-4F22-8F40-289341CC2FAA}"/>
              </a:ext>
            </a:extLst>
          </p:cNvPr>
          <p:cNvSpPr txBox="1"/>
          <p:nvPr/>
        </p:nvSpPr>
        <p:spPr>
          <a:xfrm>
            <a:off x="10596000" y="5949000"/>
            <a:ext cx="1260000" cy="360000"/>
          </a:xfrm>
          <a:prstGeom prst="rect">
            <a:avLst/>
          </a:prstGeom>
          <a:noFill/>
        </p:spPr>
        <p:txBody>
          <a:bodyPr vert="horz" wrap="none" lIns="0" tIns="0" rIns="0" bIns="0" rtlCol="0" anchor="ctr">
            <a:noAutofit/>
          </a:bodyPr>
          <a:lstStyle/>
          <a:p>
            <a:pPr algn="l" rtl="0" eaLnBrk="1" fontAlgn="auto" hangingPunct="1">
              <a:lnSpc>
                <a:spcPct val="100000"/>
              </a:lnSpc>
              <a:spcBef>
                <a:spcPts val="0"/>
              </a:spcBef>
              <a:spcAft>
                <a:spcPts val="0"/>
              </a:spcAft>
            </a:pPr>
            <a:r>
              <a:rPr lang="en-US" sz="1600" b="0" i="0" u="none" baseline="0" dirty="0">
                <a:solidFill>
                  <a:srgbClr val="000000"/>
                </a:solidFill>
                <a:latin typeface="Segoe UI Light" panose="020B0502040204020203" pitchFamily="34" charset="0"/>
                <a:cs typeface="Segoe UI Light" panose="020B0502040204020203" pitchFamily="34" charset="0"/>
              </a:rPr>
              <a:t>München</a:t>
            </a:r>
          </a:p>
        </p:txBody>
      </p:sp>
      <p:sp>
        <p:nvSpPr>
          <p:cNvPr id="48" name="MIO_OBJECT4">
            <a:extLst>
              <a:ext uri="{FF2B5EF4-FFF2-40B4-BE49-F238E27FC236}">
                <a16:creationId xmlns:a16="http://schemas.microsoft.com/office/drawing/2014/main" id="{329CCDCB-2B8E-419C-AB5F-8B377541AC8E}"/>
              </a:ext>
            </a:extLst>
          </p:cNvPr>
          <p:cNvSpPr/>
          <p:nvPr/>
        </p:nvSpPr>
        <p:spPr>
          <a:xfrm>
            <a:off x="10128000" y="5949000"/>
            <a:ext cx="360000" cy="36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latin typeface="Segoe UI Semibold" panose="020B0702040204020203" pitchFamily="34" charset="0"/>
              <a:cs typeface="Segoe UI Semibold" panose="020B0702040204020203" pitchFamily="34" charset="0"/>
            </a:endParaRPr>
          </a:p>
        </p:txBody>
      </p:sp>
      <p:sp>
        <p:nvSpPr>
          <p:cNvPr id="53" name="MIO_TEXTBOX_BODY">
            <a:extLst>
              <a:ext uri="{FF2B5EF4-FFF2-40B4-BE49-F238E27FC236}">
                <a16:creationId xmlns:a16="http://schemas.microsoft.com/office/drawing/2014/main" id="{2CF818B7-96A1-433B-99FC-C392E18106CA}"/>
              </a:ext>
            </a:extLst>
          </p:cNvPr>
          <p:cNvSpPr txBox="1"/>
          <p:nvPr/>
        </p:nvSpPr>
        <p:spPr>
          <a:xfrm>
            <a:off x="458788" y="2546908"/>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impeded a, venenatis vitae, justo. </a:t>
            </a:r>
          </a:p>
        </p:txBody>
      </p:sp>
      <p:sp>
        <p:nvSpPr>
          <p:cNvPr id="54" name="MIO_TEXTBOX_HEADER">
            <a:extLst>
              <a:ext uri="{FF2B5EF4-FFF2-40B4-BE49-F238E27FC236}">
                <a16:creationId xmlns:a16="http://schemas.microsoft.com/office/drawing/2014/main" id="{797707D5-879F-4F57-9AB5-45659886367A}"/>
              </a:ext>
            </a:extLst>
          </p:cNvPr>
          <p:cNvSpPr txBox="1"/>
          <p:nvPr/>
        </p:nvSpPr>
        <p:spPr>
          <a:xfrm>
            <a:off x="458788" y="2103816"/>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47614420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North America with text</a:t>
            </a:r>
          </a:p>
        </p:txBody>
      </p:sp>
      <p:sp>
        <p:nvSpPr>
          <p:cNvPr id="10" name="MIO_TEXTBOX_BODY">
            <a:extLst>
              <a:ext uri="{FF2B5EF4-FFF2-40B4-BE49-F238E27FC236}">
                <a16:creationId xmlns:a16="http://schemas.microsoft.com/office/drawing/2014/main" id="{B652AD0F-C0CA-4672-B60E-EFE102C4A3BC}"/>
              </a:ext>
            </a:extLst>
          </p:cNvPr>
          <p:cNvSpPr txBox="1"/>
          <p:nvPr/>
        </p:nvSpPr>
        <p:spPr>
          <a:xfrm>
            <a:off x="458788" y="2546908"/>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13" name="MIO_TEXTBOX_HEADER">
            <a:extLst>
              <a:ext uri="{FF2B5EF4-FFF2-40B4-BE49-F238E27FC236}">
                <a16:creationId xmlns:a16="http://schemas.microsoft.com/office/drawing/2014/main" id="{85ABF4DB-BDC3-4471-8C9F-333CBD5B429C}"/>
              </a:ext>
            </a:extLst>
          </p:cNvPr>
          <p:cNvSpPr txBox="1"/>
          <p:nvPr/>
        </p:nvSpPr>
        <p:spPr>
          <a:xfrm>
            <a:off x="458788" y="2103816"/>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grpSp>
        <p:nvGrpSpPr>
          <p:cNvPr id="9" name="North America">
            <a:extLst>
              <a:ext uri="{FF2B5EF4-FFF2-40B4-BE49-F238E27FC236}">
                <a16:creationId xmlns:a16="http://schemas.microsoft.com/office/drawing/2014/main" id="{B2F89149-5BB0-473B-AF3C-5C20318D09E4}"/>
              </a:ext>
            </a:extLst>
          </p:cNvPr>
          <p:cNvGrpSpPr>
            <a:grpSpLocks/>
          </p:cNvGrpSpPr>
          <p:nvPr>
            <p:custDataLst>
              <p:tags r:id="rId2"/>
            </p:custDataLst>
          </p:nvPr>
        </p:nvGrpSpPr>
        <p:grpSpPr bwMode="gray">
          <a:xfrm>
            <a:off x="5059319" y="94112"/>
            <a:ext cx="7098978" cy="6763888"/>
            <a:chOff x="1837292" y="1744659"/>
            <a:chExt cx="2911978" cy="2126267"/>
          </a:xfrm>
          <a:solidFill>
            <a:schemeClr val="bg1">
              <a:lumMod val="85000"/>
            </a:schemeClr>
          </a:solidFill>
        </p:grpSpPr>
        <p:sp>
          <p:nvSpPr>
            <p:cNvPr id="28" name="United States">
              <a:extLst>
                <a:ext uri="{FF2B5EF4-FFF2-40B4-BE49-F238E27FC236}">
                  <a16:creationId xmlns:a16="http://schemas.microsoft.com/office/drawing/2014/main" id="{20F06C9A-6C4A-4E90-9ECD-34692CD90A62}"/>
                </a:ext>
              </a:extLst>
            </p:cNvPr>
            <p:cNvSpPr>
              <a:spLocks noEditPoints="1"/>
            </p:cNvSpPr>
            <p:nvPr/>
          </p:nvSpPr>
          <p:spPr bwMode="gray">
            <a:xfrm>
              <a:off x="2581957" y="2597547"/>
              <a:ext cx="1460754" cy="729912"/>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 name="Saint Pierre and Miquelon">
              <a:extLst>
                <a:ext uri="{FF2B5EF4-FFF2-40B4-BE49-F238E27FC236}">
                  <a16:creationId xmlns:a16="http://schemas.microsoft.com/office/drawing/2014/main" id="{B1C13369-822A-4AC4-96BF-6B2E0EF6EAF5}"/>
                </a:ext>
              </a:extLst>
            </p:cNvPr>
            <p:cNvSpPr>
              <a:spLocks/>
            </p:cNvSpPr>
            <p:nvPr/>
          </p:nvSpPr>
          <p:spPr bwMode="gray">
            <a:xfrm>
              <a:off x="4252297" y="2539629"/>
              <a:ext cx="163540" cy="145982"/>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 name="Puerto Rico">
              <a:extLst>
                <a:ext uri="{FF2B5EF4-FFF2-40B4-BE49-F238E27FC236}">
                  <a16:creationId xmlns:a16="http://schemas.microsoft.com/office/drawing/2014/main" id="{68C640FB-3E4F-42F5-9BCE-803CC870C0D1}"/>
                </a:ext>
              </a:extLst>
            </p:cNvPr>
            <p:cNvSpPr>
              <a:spLocks/>
            </p:cNvSpPr>
            <p:nvPr/>
          </p:nvSpPr>
          <p:spPr bwMode="gray">
            <a:xfrm>
              <a:off x="3858528" y="3528184"/>
              <a:ext cx="53984" cy="22215"/>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 name="Panama">
              <a:extLst>
                <a:ext uri="{FF2B5EF4-FFF2-40B4-BE49-F238E27FC236}">
                  <a16:creationId xmlns:a16="http://schemas.microsoft.com/office/drawing/2014/main" id="{53FEB23B-DDAB-406E-9171-A8FCF48964EA}"/>
                </a:ext>
              </a:extLst>
            </p:cNvPr>
            <p:cNvSpPr>
              <a:spLocks/>
            </p:cNvSpPr>
            <p:nvPr/>
          </p:nvSpPr>
          <p:spPr bwMode="gray">
            <a:xfrm>
              <a:off x="3413951" y="3791588"/>
              <a:ext cx="155602" cy="79338"/>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 name="Nicaragua">
              <a:extLst>
                <a:ext uri="{FF2B5EF4-FFF2-40B4-BE49-F238E27FC236}">
                  <a16:creationId xmlns:a16="http://schemas.microsoft.com/office/drawing/2014/main" id="{1A5F4780-9146-4354-92A0-A9C787EE5E72}"/>
                </a:ext>
              </a:extLst>
            </p:cNvPr>
            <p:cNvSpPr>
              <a:spLocks noEditPoints="1"/>
            </p:cNvSpPr>
            <p:nvPr/>
          </p:nvSpPr>
          <p:spPr bwMode="gray">
            <a:xfrm>
              <a:off x="3304396" y="3636083"/>
              <a:ext cx="122258" cy="123768"/>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 name="Mexico">
              <a:extLst>
                <a:ext uri="{FF2B5EF4-FFF2-40B4-BE49-F238E27FC236}">
                  <a16:creationId xmlns:a16="http://schemas.microsoft.com/office/drawing/2014/main" id="{BB7222AA-9ADF-4BEE-8310-DBE5A7B5BBAC}"/>
                </a:ext>
              </a:extLst>
            </p:cNvPr>
            <p:cNvSpPr>
              <a:spLocks/>
            </p:cNvSpPr>
            <p:nvPr/>
          </p:nvSpPr>
          <p:spPr bwMode="gray">
            <a:xfrm>
              <a:off x="2664522" y="3101344"/>
              <a:ext cx="697033" cy="545847"/>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2" name="Jamaica">
              <a:extLst>
                <a:ext uri="{FF2B5EF4-FFF2-40B4-BE49-F238E27FC236}">
                  <a16:creationId xmlns:a16="http://schemas.microsoft.com/office/drawing/2014/main" id="{BB664F00-615F-409E-A321-631DB3559CC7}"/>
                </a:ext>
              </a:extLst>
            </p:cNvPr>
            <p:cNvSpPr>
              <a:spLocks/>
            </p:cNvSpPr>
            <p:nvPr/>
          </p:nvSpPr>
          <p:spPr bwMode="gray">
            <a:xfrm>
              <a:off x="3561614" y="3526597"/>
              <a:ext cx="60335" cy="23802"/>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 name="Honduras">
              <a:extLst>
                <a:ext uri="{FF2B5EF4-FFF2-40B4-BE49-F238E27FC236}">
                  <a16:creationId xmlns:a16="http://schemas.microsoft.com/office/drawing/2014/main" id="{5454B846-100F-4916-8151-7D23ADE9CE35}"/>
                </a:ext>
              </a:extLst>
            </p:cNvPr>
            <p:cNvSpPr>
              <a:spLocks/>
            </p:cNvSpPr>
            <p:nvPr/>
          </p:nvSpPr>
          <p:spPr bwMode="gray">
            <a:xfrm>
              <a:off x="3264701" y="3599588"/>
              <a:ext cx="165129" cy="93620"/>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 name="Haiti">
              <a:extLst>
                <a:ext uri="{FF2B5EF4-FFF2-40B4-BE49-F238E27FC236}">
                  <a16:creationId xmlns:a16="http://schemas.microsoft.com/office/drawing/2014/main" id="{620B6E01-26C1-4B84-8257-F741AE038B52}"/>
                </a:ext>
              </a:extLst>
            </p:cNvPr>
            <p:cNvSpPr>
              <a:spLocks/>
            </p:cNvSpPr>
            <p:nvPr/>
          </p:nvSpPr>
          <p:spPr bwMode="gray">
            <a:xfrm>
              <a:off x="3671170" y="3483756"/>
              <a:ext cx="74625" cy="60297"/>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 name="Guatemala">
              <a:extLst>
                <a:ext uri="{FF2B5EF4-FFF2-40B4-BE49-F238E27FC236}">
                  <a16:creationId xmlns:a16="http://schemas.microsoft.com/office/drawing/2014/main" id="{DE40C440-D936-452D-8661-75E97C419AED}"/>
                </a:ext>
              </a:extLst>
            </p:cNvPr>
            <p:cNvSpPr>
              <a:spLocks/>
            </p:cNvSpPr>
            <p:nvPr/>
          </p:nvSpPr>
          <p:spPr bwMode="gray">
            <a:xfrm>
              <a:off x="3186900" y="3545639"/>
              <a:ext cx="111144" cy="123768"/>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6" name="El Salvador">
              <a:extLst>
                <a:ext uri="{FF2B5EF4-FFF2-40B4-BE49-F238E27FC236}">
                  <a16:creationId xmlns:a16="http://schemas.microsoft.com/office/drawing/2014/main" id="{B2C7808B-4049-4437-8929-E342EC7DD729}"/>
                </a:ext>
              </a:extLst>
            </p:cNvPr>
            <p:cNvSpPr>
              <a:spLocks/>
            </p:cNvSpPr>
            <p:nvPr/>
          </p:nvSpPr>
          <p:spPr bwMode="gray">
            <a:xfrm>
              <a:off x="3237709" y="3648778"/>
              <a:ext cx="65098" cy="41256"/>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 name="Dominican Republic">
              <a:extLst>
                <a:ext uri="{FF2B5EF4-FFF2-40B4-BE49-F238E27FC236}">
                  <a16:creationId xmlns:a16="http://schemas.microsoft.com/office/drawing/2014/main" id="{4608A2D0-50F8-45F8-A1FF-F2CF9DE414BA}"/>
                </a:ext>
              </a:extLst>
            </p:cNvPr>
            <p:cNvSpPr>
              <a:spLocks/>
            </p:cNvSpPr>
            <p:nvPr/>
          </p:nvSpPr>
          <p:spPr bwMode="gray">
            <a:xfrm>
              <a:off x="3733094" y="3485342"/>
              <a:ext cx="96854" cy="61884"/>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1" name="Cuba">
              <a:extLst>
                <a:ext uri="{FF2B5EF4-FFF2-40B4-BE49-F238E27FC236}">
                  <a16:creationId xmlns:a16="http://schemas.microsoft.com/office/drawing/2014/main" id="{04DA1292-C268-4CA2-998B-C151A048BC56}"/>
                </a:ext>
              </a:extLst>
            </p:cNvPr>
            <p:cNvSpPr>
              <a:spLocks noEditPoints="1"/>
            </p:cNvSpPr>
            <p:nvPr/>
          </p:nvSpPr>
          <p:spPr bwMode="gray">
            <a:xfrm>
              <a:off x="3409189" y="3383788"/>
              <a:ext cx="276273" cy="103140"/>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 name="Costa Rica">
              <a:extLst>
                <a:ext uri="{FF2B5EF4-FFF2-40B4-BE49-F238E27FC236}">
                  <a16:creationId xmlns:a16="http://schemas.microsoft.com/office/drawing/2014/main" id="{0AF1E742-418F-4618-9C66-1D0AE090D3BE}"/>
                </a:ext>
              </a:extLst>
            </p:cNvPr>
            <p:cNvSpPr>
              <a:spLocks/>
            </p:cNvSpPr>
            <p:nvPr/>
          </p:nvSpPr>
          <p:spPr bwMode="gray">
            <a:xfrm>
              <a:off x="3337739" y="3745570"/>
              <a:ext cx="90503" cy="85685"/>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 name="Canada">
              <a:extLst>
                <a:ext uri="{FF2B5EF4-FFF2-40B4-BE49-F238E27FC236}">
                  <a16:creationId xmlns:a16="http://schemas.microsoft.com/office/drawing/2014/main" id="{D4FD437E-09C2-4C85-9B8E-9181C7E44211}"/>
                </a:ext>
              </a:extLst>
            </p:cNvPr>
            <p:cNvSpPr>
              <a:spLocks noEditPoints="1"/>
            </p:cNvSpPr>
            <p:nvPr/>
          </p:nvSpPr>
          <p:spPr bwMode="gray">
            <a:xfrm>
              <a:off x="2667696" y="1744659"/>
              <a:ext cx="2081574" cy="1077413"/>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7" name="Belize">
              <a:extLst>
                <a:ext uri="{FF2B5EF4-FFF2-40B4-BE49-F238E27FC236}">
                  <a16:creationId xmlns:a16="http://schemas.microsoft.com/office/drawing/2014/main" id="{F148F33A-7313-47E6-8540-77D3544F55AC}"/>
                </a:ext>
              </a:extLst>
            </p:cNvPr>
            <p:cNvSpPr>
              <a:spLocks/>
            </p:cNvSpPr>
            <p:nvPr/>
          </p:nvSpPr>
          <p:spPr bwMode="gray">
            <a:xfrm>
              <a:off x="3271052" y="3526597"/>
              <a:ext cx="41282" cy="77752"/>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 name="Alaska">
              <a:extLst>
                <a:ext uri="{FF2B5EF4-FFF2-40B4-BE49-F238E27FC236}">
                  <a16:creationId xmlns:a16="http://schemas.microsoft.com/office/drawing/2014/main" id="{804A8DE0-569E-4B58-9EB1-26DD80007C2E}"/>
                </a:ext>
              </a:extLst>
            </p:cNvPr>
            <p:cNvSpPr>
              <a:spLocks noEditPoints="1"/>
            </p:cNvSpPr>
            <p:nvPr/>
          </p:nvSpPr>
          <p:spPr bwMode="gray">
            <a:xfrm>
              <a:off x="1837292" y="2004890"/>
              <a:ext cx="1147961" cy="495070"/>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48888966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MIO_SHADOWBOX">
            <a:extLst>
              <a:ext uri="{FF2B5EF4-FFF2-40B4-BE49-F238E27FC236}">
                <a16:creationId xmlns:a16="http://schemas.microsoft.com/office/drawing/2014/main" id="{82C12DF2-1A6B-412A-990E-957643988889}"/>
              </a:ext>
            </a:extLst>
          </p:cNvPr>
          <p:cNvSpPr/>
          <p:nvPr/>
        </p:nvSpPr>
        <p:spPr>
          <a:xfrm>
            <a:off x="458788" y="1387800"/>
            <a:ext cx="5372969" cy="5054401"/>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South America at a glance</a:t>
            </a:r>
          </a:p>
        </p:txBody>
      </p:sp>
      <p:sp>
        <p:nvSpPr>
          <p:cNvPr id="45" name="MIO_SHADOWBOX">
            <a:extLst>
              <a:ext uri="{FF2B5EF4-FFF2-40B4-BE49-F238E27FC236}">
                <a16:creationId xmlns:a16="http://schemas.microsoft.com/office/drawing/2014/main" id="{1FBF0BEC-F51E-4D1B-A0AE-D2115F32EECB}"/>
              </a:ext>
            </a:extLst>
          </p:cNvPr>
          <p:cNvSpPr/>
          <p:nvPr/>
        </p:nvSpPr>
        <p:spPr>
          <a:xfrm>
            <a:off x="6360245" y="1387800"/>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46" name="MIO_SHADOWBOX">
            <a:extLst>
              <a:ext uri="{FF2B5EF4-FFF2-40B4-BE49-F238E27FC236}">
                <a16:creationId xmlns:a16="http://schemas.microsoft.com/office/drawing/2014/main" id="{2972261B-FAEA-4E48-9371-C54628A12F7E}"/>
              </a:ext>
            </a:extLst>
          </p:cNvPr>
          <p:cNvSpPr/>
          <p:nvPr/>
        </p:nvSpPr>
        <p:spPr>
          <a:xfrm>
            <a:off x="8327397" y="1387800"/>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47" name="MIO_SHADOWBOX">
            <a:extLst>
              <a:ext uri="{FF2B5EF4-FFF2-40B4-BE49-F238E27FC236}">
                <a16:creationId xmlns:a16="http://schemas.microsoft.com/office/drawing/2014/main" id="{23863750-458D-4591-9B54-B9DB674FD708}"/>
              </a:ext>
            </a:extLst>
          </p:cNvPr>
          <p:cNvSpPr/>
          <p:nvPr/>
        </p:nvSpPr>
        <p:spPr>
          <a:xfrm>
            <a:off x="10294550" y="1387800"/>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48" name="MIO_SHADOWBOX">
            <a:extLst>
              <a:ext uri="{FF2B5EF4-FFF2-40B4-BE49-F238E27FC236}">
                <a16:creationId xmlns:a16="http://schemas.microsoft.com/office/drawing/2014/main" id="{66663BA5-69E8-4699-812B-9D71A5656230}"/>
              </a:ext>
            </a:extLst>
          </p:cNvPr>
          <p:cNvSpPr/>
          <p:nvPr/>
        </p:nvSpPr>
        <p:spPr>
          <a:xfrm>
            <a:off x="6360245" y="3208276"/>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49" name="MIO_SHADOWBOX">
            <a:extLst>
              <a:ext uri="{FF2B5EF4-FFF2-40B4-BE49-F238E27FC236}">
                <a16:creationId xmlns:a16="http://schemas.microsoft.com/office/drawing/2014/main" id="{50BD2709-E5BF-4769-9F67-A9C059967CD7}"/>
              </a:ext>
            </a:extLst>
          </p:cNvPr>
          <p:cNvSpPr/>
          <p:nvPr/>
        </p:nvSpPr>
        <p:spPr>
          <a:xfrm>
            <a:off x="8327397" y="3208276"/>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50" name="MIO_SHADOWBOX">
            <a:extLst>
              <a:ext uri="{FF2B5EF4-FFF2-40B4-BE49-F238E27FC236}">
                <a16:creationId xmlns:a16="http://schemas.microsoft.com/office/drawing/2014/main" id="{F4559213-E816-4250-B33F-6E91FCFBA5AC}"/>
              </a:ext>
            </a:extLst>
          </p:cNvPr>
          <p:cNvSpPr/>
          <p:nvPr/>
        </p:nvSpPr>
        <p:spPr>
          <a:xfrm>
            <a:off x="10294550" y="3208276"/>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51" name="MIO_SHADOWBOX">
            <a:extLst>
              <a:ext uri="{FF2B5EF4-FFF2-40B4-BE49-F238E27FC236}">
                <a16:creationId xmlns:a16="http://schemas.microsoft.com/office/drawing/2014/main" id="{5C5EFB73-163F-4D08-8984-9B073C0DA107}"/>
              </a:ext>
            </a:extLst>
          </p:cNvPr>
          <p:cNvSpPr/>
          <p:nvPr/>
        </p:nvSpPr>
        <p:spPr>
          <a:xfrm>
            <a:off x="6360245" y="5028753"/>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52" name="MIO_SHADOWBOX">
            <a:extLst>
              <a:ext uri="{FF2B5EF4-FFF2-40B4-BE49-F238E27FC236}">
                <a16:creationId xmlns:a16="http://schemas.microsoft.com/office/drawing/2014/main" id="{6014223D-156B-45A4-9FC8-AAD6D32E3AB4}"/>
              </a:ext>
            </a:extLst>
          </p:cNvPr>
          <p:cNvSpPr/>
          <p:nvPr/>
        </p:nvSpPr>
        <p:spPr>
          <a:xfrm>
            <a:off x="8327397" y="5028753"/>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53" name="MIO_SHADOWBOX">
            <a:extLst>
              <a:ext uri="{FF2B5EF4-FFF2-40B4-BE49-F238E27FC236}">
                <a16:creationId xmlns:a16="http://schemas.microsoft.com/office/drawing/2014/main" id="{B3848545-8F62-42FE-B5F6-D40D4531C321}"/>
              </a:ext>
            </a:extLst>
          </p:cNvPr>
          <p:cNvSpPr/>
          <p:nvPr/>
        </p:nvSpPr>
        <p:spPr>
          <a:xfrm>
            <a:off x="10294550" y="5028753"/>
            <a:ext cx="1438663" cy="1291952"/>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pic>
        <p:nvPicPr>
          <p:cNvPr id="55" name="MIO_PICTOGRAM_PART2" descr="Statistik">
            <a:extLst>
              <a:ext uri="{FF2B5EF4-FFF2-40B4-BE49-F238E27FC236}">
                <a16:creationId xmlns:a16="http://schemas.microsoft.com/office/drawing/2014/main" id="{E93DEE65-EBA6-40F5-9D97-C0B24C3EE6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82484" y="5219609"/>
            <a:ext cx="528525" cy="528525"/>
          </a:xfrm>
          <a:prstGeom prst="rect">
            <a:avLst/>
          </a:prstGeom>
        </p:spPr>
      </p:pic>
      <p:pic>
        <p:nvPicPr>
          <p:cNvPr id="6" name="MIO_PICTOGRAM_PART2" descr="Sackkarre">
            <a:extLst>
              <a:ext uri="{FF2B5EF4-FFF2-40B4-BE49-F238E27FC236}">
                <a16:creationId xmlns:a16="http://schemas.microsoft.com/office/drawing/2014/main" id="{A08A1692-8636-4C59-99E5-49E583CCDF6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15333" y="5219609"/>
            <a:ext cx="528525" cy="528525"/>
          </a:xfrm>
          <a:prstGeom prst="rect">
            <a:avLst/>
          </a:prstGeom>
        </p:spPr>
      </p:pic>
      <p:pic>
        <p:nvPicPr>
          <p:cNvPr id="62" name="MIO_PICTOGRAM_PART2" descr="Flugzeug">
            <a:extLst>
              <a:ext uri="{FF2B5EF4-FFF2-40B4-BE49-F238E27FC236}">
                <a16:creationId xmlns:a16="http://schemas.microsoft.com/office/drawing/2014/main" id="{96F6743F-566B-4DAA-882C-C241E519F4E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82484" y="3399134"/>
            <a:ext cx="528525" cy="528525"/>
          </a:xfrm>
          <a:prstGeom prst="rect">
            <a:avLst/>
          </a:prstGeom>
        </p:spPr>
      </p:pic>
      <p:pic>
        <p:nvPicPr>
          <p:cNvPr id="56" name="MIO_PICTOGRAM_PART2" descr="LKW">
            <a:extLst>
              <a:ext uri="{FF2B5EF4-FFF2-40B4-BE49-F238E27FC236}">
                <a16:creationId xmlns:a16="http://schemas.microsoft.com/office/drawing/2014/main" id="{9E1A61BD-2CF3-4202-9DBA-3A4FFF9AC83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815333" y="3399134"/>
            <a:ext cx="528525" cy="528525"/>
          </a:xfrm>
          <a:prstGeom prst="rect">
            <a:avLst/>
          </a:prstGeom>
        </p:spPr>
      </p:pic>
      <p:pic>
        <p:nvPicPr>
          <p:cNvPr id="60" name="MIO_PICTOGRAM_PART2" descr="Barcode">
            <a:extLst>
              <a:ext uri="{FF2B5EF4-FFF2-40B4-BE49-F238E27FC236}">
                <a16:creationId xmlns:a16="http://schemas.microsoft.com/office/drawing/2014/main" id="{A6F249BB-0391-4463-A23B-ECCB544E3DE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782484" y="1578657"/>
            <a:ext cx="528525" cy="528525"/>
          </a:xfrm>
          <a:prstGeom prst="rect">
            <a:avLst/>
          </a:prstGeom>
        </p:spPr>
      </p:pic>
      <p:pic>
        <p:nvPicPr>
          <p:cNvPr id="61" name="MIO_PICTOGRAM_PART2" descr="Benutzer">
            <a:extLst>
              <a:ext uri="{FF2B5EF4-FFF2-40B4-BE49-F238E27FC236}">
                <a16:creationId xmlns:a16="http://schemas.microsoft.com/office/drawing/2014/main" id="{85C9EBF5-A360-429E-8E10-6A4567EAF7E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815333" y="1578657"/>
            <a:ext cx="528525" cy="528525"/>
          </a:xfrm>
          <a:prstGeom prst="rect">
            <a:avLst/>
          </a:prstGeom>
        </p:spPr>
      </p:pic>
      <p:pic>
        <p:nvPicPr>
          <p:cNvPr id="54" name="MIO_PICTOGRAM_PART2" descr="Goldbarren">
            <a:extLst>
              <a:ext uri="{FF2B5EF4-FFF2-40B4-BE49-F238E27FC236}">
                <a16:creationId xmlns:a16="http://schemas.microsoft.com/office/drawing/2014/main" id="{7A9B690C-1230-469A-8937-3505F4C6058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749637" y="5219609"/>
            <a:ext cx="528525" cy="528525"/>
          </a:xfrm>
          <a:prstGeom prst="rect">
            <a:avLst/>
          </a:prstGeom>
        </p:spPr>
      </p:pic>
      <p:sp>
        <p:nvSpPr>
          <p:cNvPr id="66" name="Textfeld">
            <a:extLst>
              <a:ext uri="{FF2B5EF4-FFF2-40B4-BE49-F238E27FC236}">
                <a16:creationId xmlns:a16="http://schemas.microsoft.com/office/drawing/2014/main" id="{87BA08B9-7FB8-4317-A5AE-939ED0A38161}"/>
              </a:ext>
            </a:extLst>
          </p:cNvPr>
          <p:cNvSpPr txBox="1"/>
          <p:nvPr/>
        </p:nvSpPr>
        <p:spPr>
          <a:xfrm>
            <a:off x="10294550" y="5847968"/>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67" name="Textfeld">
            <a:extLst>
              <a:ext uri="{FF2B5EF4-FFF2-40B4-BE49-F238E27FC236}">
                <a16:creationId xmlns:a16="http://schemas.microsoft.com/office/drawing/2014/main" id="{3D4E1DB3-9EB0-4552-9783-23A302F6DFE5}"/>
              </a:ext>
            </a:extLst>
          </p:cNvPr>
          <p:cNvSpPr txBox="1"/>
          <p:nvPr/>
        </p:nvSpPr>
        <p:spPr>
          <a:xfrm>
            <a:off x="8327397" y="5847968"/>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68" name="Textfeld">
            <a:extLst>
              <a:ext uri="{FF2B5EF4-FFF2-40B4-BE49-F238E27FC236}">
                <a16:creationId xmlns:a16="http://schemas.microsoft.com/office/drawing/2014/main" id="{94C11EF9-16B6-4F94-AA91-90F17FA27436}"/>
              </a:ext>
            </a:extLst>
          </p:cNvPr>
          <p:cNvSpPr txBox="1"/>
          <p:nvPr/>
        </p:nvSpPr>
        <p:spPr>
          <a:xfrm>
            <a:off x="6360244" y="5847968"/>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pic>
        <p:nvPicPr>
          <p:cNvPr id="63" name="MIO_PICTOGRAM_PART2" descr="Zug">
            <a:extLst>
              <a:ext uri="{FF2B5EF4-FFF2-40B4-BE49-F238E27FC236}">
                <a16:creationId xmlns:a16="http://schemas.microsoft.com/office/drawing/2014/main" id="{C59F44F9-0977-4F58-A148-FF1445F2EA6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749637" y="3399134"/>
            <a:ext cx="528525" cy="528525"/>
          </a:xfrm>
          <a:prstGeom prst="rect">
            <a:avLst/>
          </a:prstGeom>
        </p:spPr>
      </p:pic>
      <p:sp>
        <p:nvSpPr>
          <p:cNvPr id="69" name="Textfeld">
            <a:extLst>
              <a:ext uri="{FF2B5EF4-FFF2-40B4-BE49-F238E27FC236}">
                <a16:creationId xmlns:a16="http://schemas.microsoft.com/office/drawing/2014/main" id="{7495BE72-2D58-4468-9AE9-A3D19176EA5A}"/>
              </a:ext>
            </a:extLst>
          </p:cNvPr>
          <p:cNvSpPr txBox="1"/>
          <p:nvPr/>
        </p:nvSpPr>
        <p:spPr>
          <a:xfrm>
            <a:off x="10294550" y="4027491"/>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70" name="Textfeld">
            <a:extLst>
              <a:ext uri="{FF2B5EF4-FFF2-40B4-BE49-F238E27FC236}">
                <a16:creationId xmlns:a16="http://schemas.microsoft.com/office/drawing/2014/main" id="{BE521805-EB5D-4510-B4B5-DF2D95B9A790}"/>
              </a:ext>
            </a:extLst>
          </p:cNvPr>
          <p:cNvSpPr txBox="1"/>
          <p:nvPr/>
        </p:nvSpPr>
        <p:spPr>
          <a:xfrm>
            <a:off x="8327397" y="4027491"/>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71" name="Textfeld">
            <a:extLst>
              <a:ext uri="{FF2B5EF4-FFF2-40B4-BE49-F238E27FC236}">
                <a16:creationId xmlns:a16="http://schemas.microsoft.com/office/drawing/2014/main" id="{571B90C5-1A7E-493A-8C6F-85B6651B7959}"/>
              </a:ext>
            </a:extLst>
          </p:cNvPr>
          <p:cNvSpPr txBox="1"/>
          <p:nvPr/>
        </p:nvSpPr>
        <p:spPr>
          <a:xfrm>
            <a:off x="6360244" y="4027491"/>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pic>
        <p:nvPicPr>
          <p:cNvPr id="58" name="MIO_PICTOGRAM_PART2" descr="Globus">
            <a:extLst>
              <a:ext uri="{FF2B5EF4-FFF2-40B4-BE49-F238E27FC236}">
                <a16:creationId xmlns:a16="http://schemas.microsoft.com/office/drawing/2014/main" id="{60CEC23B-A89C-4A12-85B5-5CC35AEBB5AB}"/>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749637" y="1578657"/>
            <a:ext cx="528525" cy="528525"/>
          </a:xfrm>
          <a:prstGeom prst="rect">
            <a:avLst/>
          </a:prstGeom>
        </p:spPr>
      </p:pic>
      <p:sp>
        <p:nvSpPr>
          <p:cNvPr id="72" name="Textfeld">
            <a:extLst>
              <a:ext uri="{FF2B5EF4-FFF2-40B4-BE49-F238E27FC236}">
                <a16:creationId xmlns:a16="http://schemas.microsoft.com/office/drawing/2014/main" id="{60EDC45E-0C78-41F0-AEA1-F32C4F435FEC}"/>
              </a:ext>
            </a:extLst>
          </p:cNvPr>
          <p:cNvSpPr txBox="1"/>
          <p:nvPr/>
        </p:nvSpPr>
        <p:spPr>
          <a:xfrm>
            <a:off x="10294550" y="2207015"/>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73" name="Textfeld">
            <a:extLst>
              <a:ext uri="{FF2B5EF4-FFF2-40B4-BE49-F238E27FC236}">
                <a16:creationId xmlns:a16="http://schemas.microsoft.com/office/drawing/2014/main" id="{B6B4910E-167B-44F0-B522-29FA53BECB4B}"/>
              </a:ext>
            </a:extLst>
          </p:cNvPr>
          <p:cNvSpPr txBox="1"/>
          <p:nvPr/>
        </p:nvSpPr>
        <p:spPr>
          <a:xfrm>
            <a:off x="8327397" y="2207015"/>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sp>
        <p:nvSpPr>
          <p:cNvPr id="74" name="Textfeld">
            <a:extLst>
              <a:ext uri="{FF2B5EF4-FFF2-40B4-BE49-F238E27FC236}">
                <a16:creationId xmlns:a16="http://schemas.microsoft.com/office/drawing/2014/main" id="{97AD7D60-EA20-43D6-83BF-9294C5A91571}"/>
              </a:ext>
            </a:extLst>
          </p:cNvPr>
          <p:cNvSpPr txBox="1"/>
          <p:nvPr/>
        </p:nvSpPr>
        <p:spPr>
          <a:xfrm>
            <a:off x="6360244" y="2207015"/>
            <a:ext cx="1438663" cy="281881"/>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Lorem ipsum</a:t>
            </a:r>
          </a:p>
        </p:txBody>
      </p:sp>
      <p:grpSp>
        <p:nvGrpSpPr>
          <p:cNvPr id="142" name="South America">
            <a:extLst>
              <a:ext uri="{FF2B5EF4-FFF2-40B4-BE49-F238E27FC236}">
                <a16:creationId xmlns:a16="http://schemas.microsoft.com/office/drawing/2014/main" id="{5B69DCB9-4565-41B8-8E4E-B5DBF9AF0CB3}"/>
              </a:ext>
            </a:extLst>
          </p:cNvPr>
          <p:cNvGrpSpPr>
            <a:grpSpLocks/>
          </p:cNvGrpSpPr>
          <p:nvPr/>
        </p:nvGrpSpPr>
        <p:grpSpPr bwMode="gray">
          <a:xfrm>
            <a:off x="1162821" y="1387800"/>
            <a:ext cx="4185587" cy="5054400"/>
            <a:chOff x="3453658" y="3702732"/>
            <a:chExt cx="1240055" cy="2038995"/>
          </a:xfrm>
          <a:solidFill>
            <a:schemeClr val="bg1">
              <a:lumMod val="85000"/>
            </a:schemeClr>
          </a:solidFill>
        </p:grpSpPr>
        <p:sp>
          <p:nvSpPr>
            <p:cNvPr id="145" name="Venezuela">
              <a:extLst>
                <a:ext uri="{FF2B5EF4-FFF2-40B4-BE49-F238E27FC236}">
                  <a16:creationId xmlns:a16="http://schemas.microsoft.com/office/drawing/2014/main" id="{50AD032E-447D-4633-BE3F-3990420C17A5}"/>
                </a:ext>
              </a:extLst>
            </p:cNvPr>
            <p:cNvSpPr>
              <a:spLocks noEditPoints="1"/>
            </p:cNvSpPr>
            <p:nvPr/>
          </p:nvSpPr>
          <p:spPr bwMode="gray">
            <a:xfrm>
              <a:off x="3671181" y="3715427"/>
              <a:ext cx="358838" cy="349088"/>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7" name="Uruguay">
              <a:extLst>
                <a:ext uri="{FF2B5EF4-FFF2-40B4-BE49-F238E27FC236}">
                  <a16:creationId xmlns:a16="http://schemas.microsoft.com/office/drawing/2014/main" id="{F7E526FD-055F-4FCC-AED8-E2EDCD215357}"/>
                </a:ext>
              </a:extLst>
            </p:cNvPr>
            <p:cNvSpPr>
              <a:spLocks/>
            </p:cNvSpPr>
            <p:nvPr/>
          </p:nvSpPr>
          <p:spPr bwMode="gray">
            <a:xfrm>
              <a:off x="4149103" y="4988014"/>
              <a:ext cx="136549" cy="144396"/>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3" name="Suriname">
              <a:extLst>
                <a:ext uri="{FF2B5EF4-FFF2-40B4-BE49-F238E27FC236}">
                  <a16:creationId xmlns:a16="http://schemas.microsoft.com/office/drawing/2014/main" id="{A6160C48-29D5-43B7-9C6F-53FF83684E6D}"/>
                </a:ext>
              </a:extLst>
            </p:cNvPr>
            <p:cNvSpPr>
              <a:spLocks/>
            </p:cNvSpPr>
            <p:nvPr/>
          </p:nvSpPr>
          <p:spPr bwMode="gray">
            <a:xfrm>
              <a:off x="4071302" y="3902665"/>
              <a:ext cx="111145" cy="126941"/>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9" name="Peru">
              <a:extLst>
                <a:ext uri="{FF2B5EF4-FFF2-40B4-BE49-F238E27FC236}">
                  <a16:creationId xmlns:a16="http://schemas.microsoft.com/office/drawing/2014/main" id="{BE8B0682-E186-4990-82AC-137007D73285}"/>
                </a:ext>
              </a:extLst>
            </p:cNvPr>
            <p:cNvSpPr>
              <a:spLocks/>
            </p:cNvSpPr>
            <p:nvPr/>
          </p:nvSpPr>
          <p:spPr bwMode="gray">
            <a:xfrm>
              <a:off x="3453658" y="4080380"/>
              <a:ext cx="352487" cy="556956"/>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6" name="Paraguay">
              <a:extLst>
                <a:ext uri="{FF2B5EF4-FFF2-40B4-BE49-F238E27FC236}">
                  <a16:creationId xmlns:a16="http://schemas.microsoft.com/office/drawing/2014/main" id="{19E9E7B5-1C53-40CB-9812-DDE79B618481}"/>
                </a:ext>
              </a:extLst>
            </p:cNvPr>
            <p:cNvSpPr>
              <a:spLocks/>
            </p:cNvSpPr>
            <p:nvPr/>
          </p:nvSpPr>
          <p:spPr bwMode="gray">
            <a:xfrm>
              <a:off x="3988738" y="4661140"/>
              <a:ext cx="227052" cy="253882"/>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4" name="Guyana">
              <a:extLst>
                <a:ext uri="{FF2B5EF4-FFF2-40B4-BE49-F238E27FC236}">
                  <a16:creationId xmlns:a16="http://schemas.microsoft.com/office/drawing/2014/main" id="{7CA02096-71F6-4B42-B188-148A67B2EDC3}"/>
                </a:ext>
              </a:extLst>
            </p:cNvPr>
            <p:cNvSpPr>
              <a:spLocks/>
            </p:cNvSpPr>
            <p:nvPr/>
          </p:nvSpPr>
          <p:spPr bwMode="gray">
            <a:xfrm>
              <a:off x="3983974" y="3829674"/>
              <a:ext cx="125434" cy="217388"/>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0" name="French Guiana">
              <a:extLst>
                <a:ext uri="{FF2B5EF4-FFF2-40B4-BE49-F238E27FC236}">
                  <a16:creationId xmlns:a16="http://schemas.microsoft.com/office/drawing/2014/main" id="{3D7B123B-E816-4C34-833C-6AEBEC4120F5}"/>
                </a:ext>
              </a:extLst>
            </p:cNvPr>
            <p:cNvSpPr>
              <a:spLocks/>
            </p:cNvSpPr>
            <p:nvPr/>
          </p:nvSpPr>
          <p:spPr bwMode="gray">
            <a:xfrm>
              <a:off x="4164291" y="3909128"/>
              <a:ext cx="76195" cy="110951"/>
            </a:xfrm>
            <a:custGeom>
              <a:avLst/>
              <a:gdLst>
                <a:gd name="T0" fmla="*/ 18 w 24"/>
                <a:gd name="T1" fmla="*/ 8 h 35"/>
                <a:gd name="T2" fmla="*/ 16 w 24"/>
                <a:gd name="T3" fmla="*/ 3 h 35"/>
                <a:gd name="T4" fmla="*/ 12 w 24"/>
                <a:gd name="T5" fmla="*/ 3 h 35"/>
                <a:gd name="T6" fmla="*/ 6 w 24"/>
                <a:gd name="T7" fmla="*/ 0 h 35"/>
                <a:gd name="T8" fmla="*/ 5 w 24"/>
                <a:gd name="T9" fmla="*/ 4 h 35"/>
                <a:gd name="T10" fmla="*/ 1 w 24"/>
                <a:gd name="T11" fmla="*/ 8 h 35"/>
                <a:gd name="T12" fmla="*/ 2 w 24"/>
                <a:gd name="T13" fmla="*/ 16 h 35"/>
                <a:gd name="T14" fmla="*/ 5 w 24"/>
                <a:gd name="T15" fmla="*/ 21 h 35"/>
                <a:gd name="T16" fmla="*/ 3 w 24"/>
                <a:gd name="T17" fmla="*/ 24 h 35"/>
                <a:gd name="T18" fmla="*/ 4 w 24"/>
                <a:gd name="T19" fmla="*/ 29 h 35"/>
                <a:gd name="T20" fmla="*/ 2 w 24"/>
                <a:gd name="T21" fmla="*/ 30 h 35"/>
                <a:gd name="T22" fmla="*/ 0 w 24"/>
                <a:gd name="T23" fmla="*/ 33 h 35"/>
                <a:gd name="T24" fmla="*/ 3 w 24"/>
                <a:gd name="T25" fmla="*/ 35 h 35"/>
                <a:gd name="T26" fmla="*/ 6 w 24"/>
                <a:gd name="T27" fmla="*/ 33 h 35"/>
                <a:gd name="T28" fmla="*/ 8 w 24"/>
                <a:gd name="T29" fmla="*/ 33 h 35"/>
                <a:gd name="T30" fmla="*/ 10 w 24"/>
                <a:gd name="T31" fmla="*/ 34 h 35"/>
                <a:gd name="T32" fmla="*/ 11 w 24"/>
                <a:gd name="T33" fmla="*/ 33 h 35"/>
                <a:gd name="T34" fmla="*/ 11 w 24"/>
                <a:gd name="T35" fmla="*/ 34 h 35"/>
                <a:gd name="T36" fmla="*/ 15 w 24"/>
                <a:gd name="T37" fmla="*/ 33 h 35"/>
                <a:gd name="T38" fmla="*/ 19 w 24"/>
                <a:gd name="T39" fmla="*/ 26 h 35"/>
                <a:gd name="T40" fmla="*/ 22 w 24"/>
                <a:gd name="T41" fmla="*/ 20 h 35"/>
                <a:gd name="T42" fmla="*/ 24 w 24"/>
                <a:gd name="T43" fmla="*/ 16 h 35"/>
                <a:gd name="T44" fmla="*/ 22 w 24"/>
                <a:gd name="T45" fmla="*/ 10 h 35"/>
                <a:gd name="T46" fmla="*/ 18 w 24"/>
                <a:gd name="T47"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35">
                  <a:moveTo>
                    <a:pt x="18" y="8"/>
                  </a:moveTo>
                  <a:cubicBezTo>
                    <a:pt x="16" y="3"/>
                    <a:pt x="16" y="3"/>
                    <a:pt x="16" y="3"/>
                  </a:cubicBezTo>
                  <a:cubicBezTo>
                    <a:pt x="12" y="3"/>
                    <a:pt x="12" y="3"/>
                    <a:pt x="12" y="3"/>
                  </a:cubicBezTo>
                  <a:cubicBezTo>
                    <a:pt x="12" y="3"/>
                    <a:pt x="7" y="1"/>
                    <a:pt x="6" y="0"/>
                  </a:cubicBezTo>
                  <a:cubicBezTo>
                    <a:pt x="5" y="1"/>
                    <a:pt x="5" y="3"/>
                    <a:pt x="5" y="4"/>
                  </a:cubicBezTo>
                  <a:cubicBezTo>
                    <a:pt x="5" y="5"/>
                    <a:pt x="3" y="5"/>
                    <a:pt x="1" y="8"/>
                  </a:cubicBezTo>
                  <a:cubicBezTo>
                    <a:pt x="0" y="10"/>
                    <a:pt x="1" y="14"/>
                    <a:pt x="2" y="16"/>
                  </a:cubicBezTo>
                  <a:cubicBezTo>
                    <a:pt x="2" y="19"/>
                    <a:pt x="5" y="19"/>
                    <a:pt x="5" y="21"/>
                  </a:cubicBezTo>
                  <a:cubicBezTo>
                    <a:pt x="6" y="23"/>
                    <a:pt x="3" y="24"/>
                    <a:pt x="3" y="24"/>
                  </a:cubicBezTo>
                  <a:cubicBezTo>
                    <a:pt x="4" y="29"/>
                    <a:pt x="4" y="29"/>
                    <a:pt x="4" y="29"/>
                  </a:cubicBezTo>
                  <a:cubicBezTo>
                    <a:pt x="4" y="29"/>
                    <a:pt x="2" y="29"/>
                    <a:pt x="2" y="30"/>
                  </a:cubicBezTo>
                  <a:cubicBezTo>
                    <a:pt x="1" y="31"/>
                    <a:pt x="0" y="33"/>
                    <a:pt x="0" y="33"/>
                  </a:cubicBezTo>
                  <a:cubicBezTo>
                    <a:pt x="0" y="33"/>
                    <a:pt x="1" y="35"/>
                    <a:pt x="3" y="35"/>
                  </a:cubicBezTo>
                  <a:cubicBezTo>
                    <a:pt x="6" y="35"/>
                    <a:pt x="5" y="34"/>
                    <a:pt x="6" y="33"/>
                  </a:cubicBezTo>
                  <a:cubicBezTo>
                    <a:pt x="7" y="32"/>
                    <a:pt x="8" y="33"/>
                    <a:pt x="8" y="33"/>
                  </a:cubicBezTo>
                  <a:cubicBezTo>
                    <a:pt x="10" y="34"/>
                    <a:pt x="10" y="34"/>
                    <a:pt x="10" y="34"/>
                  </a:cubicBezTo>
                  <a:cubicBezTo>
                    <a:pt x="11" y="33"/>
                    <a:pt x="11" y="33"/>
                    <a:pt x="11" y="33"/>
                  </a:cubicBezTo>
                  <a:cubicBezTo>
                    <a:pt x="11" y="33"/>
                    <a:pt x="11" y="34"/>
                    <a:pt x="11" y="34"/>
                  </a:cubicBezTo>
                  <a:cubicBezTo>
                    <a:pt x="12" y="34"/>
                    <a:pt x="15" y="33"/>
                    <a:pt x="15" y="33"/>
                  </a:cubicBezTo>
                  <a:cubicBezTo>
                    <a:pt x="18" y="31"/>
                    <a:pt x="18" y="28"/>
                    <a:pt x="19" y="26"/>
                  </a:cubicBezTo>
                  <a:cubicBezTo>
                    <a:pt x="19" y="24"/>
                    <a:pt x="21" y="21"/>
                    <a:pt x="22" y="20"/>
                  </a:cubicBezTo>
                  <a:cubicBezTo>
                    <a:pt x="23" y="19"/>
                    <a:pt x="24" y="16"/>
                    <a:pt x="24" y="16"/>
                  </a:cubicBezTo>
                  <a:cubicBezTo>
                    <a:pt x="24" y="15"/>
                    <a:pt x="22" y="10"/>
                    <a:pt x="22" y="10"/>
                  </a:cubicBezTo>
                  <a:cubicBezTo>
                    <a:pt x="18" y="8"/>
                    <a:pt x="18" y="8"/>
                    <a:pt x="18" y="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48" name="Ecuador">
              <a:extLst>
                <a:ext uri="{FF2B5EF4-FFF2-40B4-BE49-F238E27FC236}">
                  <a16:creationId xmlns:a16="http://schemas.microsoft.com/office/drawing/2014/main" id="{90189C3E-1E1B-4A49-AA48-D6CCBD821B0E}"/>
                </a:ext>
              </a:extLst>
            </p:cNvPr>
            <p:cNvSpPr>
              <a:spLocks noEditPoints="1"/>
            </p:cNvSpPr>
            <p:nvPr/>
          </p:nvSpPr>
          <p:spPr bwMode="gray">
            <a:xfrm>
              <a:off x="3458420" y="4034367"/>
              <a:ext cx="155602" cy="198346"/>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1" name="Colombia">
              <a:extLst>
                <a:ext uri="{FF2B5EF4-FFF2-40B4-BE49-F238E27FC236}">
                  <a16:creationId xmlns:a16="http://schemas.microsoft.com/office/drawing/2014/main" id="{3902A2CE-0D63-4865-A917-C81A0676F6D0}"/>
                </a:ext>
              </a:extLst>
            </p:cNvPr>
            <p:cNvSpPr>
              <a:spLocks/>
            </p:cNvSpPr>
            <p:nvPr/>
          </p:nvSpPr>
          <p:spPr bwMode="gray">
            <a:xfrm>
              <a:off x="3512403" y="3702732"/>
              <a:ext cx="325495" cy="506180"/>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2" name="Chile">
              <a:extLst>
                <a:ext uri="{FF2B5EF4-FFF2-40B4-BE49-F238E27FC236}">
                  <a16:creationId xmlns:a16="http://schemas.microsoft.com/office/drawing/2014/main" id="{A63D406F-C49B-40BB-8096-1D531724A721}"/>
                </a:ext>
              </a:extLst>
            </p:cNvPr>
            <p:cNvSpPr>
              <a:spLocks noEditPoints="1"/>
            </p:cNvSpPr>
            <p:nvPr/>
          </p:nvSpPr>
          <p:spPr bwMode="gray">
            <a:xfrm>
              <a:off x="3774388" y="4610363"/>
              <a:ext cx="431876" cy="1131364"/>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3" name="Brazil">
              <a:extLst>
                <a:ext uri="{FF2B5EF4-FFF2-40B4-BE49-F238E27FC236}">
                  <a16:creationId xmlns:a16="http://schemas.microsoft.com/office/drawing/2014/main" id="{0B7133EF-A7EB-4AC8-8E9E-8C61577BB0AC}"/>
                </a:ext>
              </a:extLst>
            </p:cNvPr>
            <p:cNvSpPr>
              <a:spLocks noEditPoints="1"/>
            </p:cNvSpPr>
            <p:nvPr/>
          </p:nvSpPr>
          <p:spPr bwMode="gray">
            <a:xfrm>
              <a:off x="3653717" y="3923292"/>
              <a:ext cx="1039996" cy="1174208"/>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4" name="Bolivia">
              <a:extLst>
                <a:ext uri="{FF2B5EF4-FFF2-40B4-BE49-F238E27FC236}">
                  <a16:creationId xmlns:a16="http://schemas.microsoft.com/office/drawing/2014/main" id="{8EAC5C58-2FCF-488E-A528-094B1ECB356E}"/>
                </a:ext>
              </a:extLst>
            </p:cNvPr>
            <p:cNvSpPr>
              <a:spLocks noEditPoints="1"/>
            </p:cNvSpPr>
            <p:nvPr/>
          </p:nvSpPr>
          <p:spPr bwMode="gray">
            <a:xfrm>
              <a:off x="3771211" y="4372343"/>
              <a:ext cx="338197" cy="398278"/>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55" name="Argentina">
              <a:extLst>
                <a:ext uri="{FF2B5EF4-FFF2-40B4-BE49-F238E27FC236}">
                  <a16:creationId xmlns:a16="http://schemas.microsoft.com/office/drawing/2014/main" id="{8BAFE71A-D475-4D63-8C77-F68F1BE4436A}"/>
                </a:ext>
              </a:extLst>
            </p:cNvPr>
            <p:cNvSpPr>
              <a:spLocks noEditPoints="1"/>
            </p:cNvSpPr>
            <p:nvPr/>
          </p:nvSpPr>
          <p:spPr bwMode="gray">
            <a:xfrm>
              <a:off x="3831547" y="4740478"/>
              <a:ext cx="409647" cy="910805"/>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62776378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3AC98-C637-4454-9144-531F94627AE7}"/>
              </a:ext>
            </a:extLst>
          </p:cNvPr>
          <p:cNvSpPr>
            <a:spLocks noGrp="1" noChangeAspect="1"/>
          </p:cNvSpPr>
          <p:nvPr>
            <p:ph type="title"/>
          </p:nvPr>
        </p:nvSpPr>
        <p:spPr/>
        <p:txBody>
          <a:bodyPr/>
          <a:lstStyle/>
          <a:p>
            <a:r>
              <a:rPr lang="en-US" sz="3000" dirty="0"/>
              <a:t>Asia and Middle East with text</a:t>
            </a:r>
          </a:p>
        </p:txBody>
      </p:sp>
      <p:sp>
        <p:nvSpPr>
          <p:cNvPr id="100" name="MIO_TEXTBOX_BODY">
            <a:extLst>
              <a:ext uri="{FF2B5EF4-FFF2-40B4-BE49-F238E27FC236}">
                <a16:creationId xmlns:a16="http://schemas.microsoft.com/office/drawing/2014/main" id="{54BB3D73-9B3F-4229-894E-C4730CF1AEA8}"/>
              </a:ext>
            </a:extLst>
          </p:cNvPr>
          <p:cNvSpPr txBox="1"/>
          <p:nvPr/>
        </p:nvSpPr>
        <p:spPr>
          <a:xfrm>
            <a:off x="8234364" y="1840390"/>
            <a:ext cx="3498849" cy="4698523"/>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a:t>
            </a:r>
          </a:p>
          <a:p>
            <a:pPr marL="0" indent="0">
              <a:buSzPct val="100000"/>
              <a:buNone/>
            </a:pPr>
            <a:r>
              <a:rPr lang="en-US" dirty="0"/>
              <a:t>Lorem ipsum dolor sit amet, consectetuer adipiscing elit. Aenean commodo ligula eget dolor. Aenean massa. </a:t>
            </a:r>
          </a:p>
        </p:txBody>
      </p:sp>
      <p:sp>
        <p:nvSpPr>
          <p:cNvPr id="102" name="MIO_TEXTBOX_HEADER">
            <a:extLst>
              <a:ext uri="{FF2B5EF4-FFF2-40B4-BE49-F238E27FC236}">
                <a16:creationId xmlns:a16="http://schemas.microsoft.com/office/drawing/2014/main" id="{913D4E81-C329-4DF9-8CDC-3B46F7F448E7}"/>
              </a:ext>
            </a:extLst>
          </p:cNvPr>
          <p:cNvSpPr txBox="1"/>
          <p:nvPr/>
        </p:nvSpPr>
        <p:spPr>
          <a:xfrm>
            <a:off x="8234363" y="1387475"/>
            <a:ext cx="3498849" cy="342520"/>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grpSp>
        <p:nvGrpSpPr>
          <p:cNvPr id="85" name="Asia and Middle East">
            <a:extLst>
              <a:ext uri="{FF2B5EF4-FFF2-40B4-BE49-F238E27FC236}">
                <a16:creationId xmlns:a16="http://schemas.microsoft.com/office/drawing/2014/main" id="{29073B79-1786-48FB-B455-66C08DD26B6B}"/>
              </a:ext>
            </a:extLst>
          </p:cNvPr>
          <p:cNvGrpSpPr>
            <a:grpSpLocks/>
          </p:cNvGrpSpPr>
          <p:nvPr>
            <p:custDataLst>
              <p:tags r:id="rId2"/>
            </p:custDataLst>
          </p:nvPr>
        </p:nvGrpSpPr>
        <p:grpSpPr bwMode="gray">
          <a:xfrm>
            <a:off x="458788" y="847896"/>
            <a:ext cx="7065143" cy="5951913"/>
            <a:chOff x="6097295" y="1770048"/>
            <a:chExt cx="3807485" cy="2643551"/>
          </a:xfrm>
          <a:solidFill>
            <a:schemeClr val="bg1">
              <a:lumMod val="85000"/>
            </a:schemeClr>
          </a:solidFill>
        </p:grpSpPr>
        <p:sp>
          <p:nvSpPr>
            <p:cNvPr id="210" name="Yemen">
              <a:extLst>
                <a:ext uri="{FF2B5EF4-FFF2-40B4-BE49-F238E27FC236}">
                  <a16:creationId xmlns:a16="http://schemas.microsoft.com/office/drawing/2014/main" id="{BE604229-841F-4947-9B7F-B61FA02FC3D1}"/>
                </a:ext>
              </a:extLst>
            </p:cNvPr>
            <p:cNvSpPr>
              <a:spLocks/>
            </p:cNvSpPr>
            <p:nvPr/>
          </p:nvSpPr>
          <p:spPr bwMode="gray">
            <a:xfrm>
              <a:off x="6737169" y="3512317"/>
              <a:ext cx="273097" cy="184065"/>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5" name="Vietnam">
              <a:extLst>
                <a:ext uri="{FF2B5EF4-FFF2-40B4-BE49-F238E27FC236}">
                  <a16:creationId xmlns:a16="http://schemas.microsoft.com/office/drawing/2014/main" id="{B652314E-0495-4C90-8E51-D0DCC0E6DE8E}"/>
                </a:ext>
              </a:extLst>
            </p:cNvPr>
            <p:cNvSpPr>
              <a:spLocks/>
            </p:cNvSpPr>
            <p:nvPr/>
          </p:nvSpPr>
          <p:spPr bwMode="gray">
            <a:xfrm>
              <a:off x="8277310" y="3380615"/>
              <a:ext cx="228640" cy="444294"/>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9" name="Vanuatu">
              <a:extLst>
                <a:ext uri="{FF2B5EF4-FFF2-40B4-BE49-F238E27FC236}">
                  <a16:creationId xmlns:a16="http://schemas.microsoft.com/office/drawing/2014/main" id="{59D4FC8B-743A-4D2D-AAE0-D0495D05C0EB}"/>
                </a:ext>
              </a:extLst>
            </p:cNvPr>
            <p:cNvSpPr>
              <a:spLocks noEditPoints="1"/>
            </p:cNvSpPr>
            <p:nvPr/>
          </p:nvSpPr>
          <p:spPr bwMode="gray">
            <a:xfrm>
              <a:off x="9766644" y="4281897"/>
              <a:ext cx="138136" cy="131702"/>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5" name="Uzbekistan">
              <a:extLst>
                <a:ext uri="{FF2B5EF4-FFF2-40B4-BE49-F238E27FC236}">
                  <a16:creationId xmlns:a16="http://schemas.microsoft.com/office/drawing/2014/main" id="{3707859E-460F-4B0B-A334-24128B8829D2}"/>
                </a:ext>
              </a:extLst>
            </p:cNvPr>
            <p:cNvSpPr>
              <a:spLocks/>
            </p:cNvSpPr>
            <p:nvPr/>
          </p:nvSpPr>
          <p:spPr bwMode="gray">
            <a:xfrm>
              <a:off x="6975334" y="2715761"/>
              <a:ext cx="446164" cy="250709"/>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4" name="United Arab Emirates">
              <a:extLst>
                <a:ext uri="{FF2B5EF4-FFF2-40B4-BE49-F238E27FC236}">
                  <a16:creationId xmlns:a16="http://schemas.microsoft.com/office/drawing/2014/main" id="{A76C16A5-4F5B-424C-BC86-770C64D30067}"/>
                </a:ext>
              </a:extLst>
            </p:cNvPr>
            <p:cNvSpPr>
              <a:spLocks/>
            </p:cNvSpPr>
            <p:nvPr/>
          </p:nvSpPr>
          <p:spPr bwMode="gray">
            <a:xfrm>
              <a:off x="6956281" y="3283822"/>
              <a:ext cx="125434" cy="119008"/>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3" name="Turkmenistan">
              <a:extLst>
                <a:ext uri="{FF2B5EF4-FFF2-40B4-BE49-F238E27FC236}">
                  <a16:creationId xmlns:a16="http://schemas.microsoft.com/office/drawing/2014/main" id="{8B73302D-CC30-45B0-BA01-032EFFA6688D}"/>
                </a:ext>
              </a:extLst>
            </p:cNvPr>
            <p:cNvSpPr>
              <a:spLocks/>
            </p:cNvSpPr>
            <p:nvPr/>
          </p:nvSpPr>
          <p:spPr bwMode="gray">
            <a:xfrm>
              <a:off x="6908648" y="2796685"/>
              <a:ext cx="377891" cy="226908"/>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9" name="Turkey">
              <a:extLst>
                <a:ext uri="{FF2B5EF4-FFF2-40B4-BE49-F238E27FC236}">
                  <a16:creationId xmlns:a16="http://schemas.microsoft.com/office/drawing/2014/main" id="{D85EFE61-176C-41A7-B64B-60B08A20AC4E}"/>
                </a:ext>
              </a:extLst>
            </p:cNvPr>
            <p:cNvSpPr>
              <a:spLocks noEditPoints="1"/>
            </p:cNvSpPr>
            <p:nvPr/>
          </p:nvSpPr>
          <p:spPr bwMode="gray">
            <a:xfrm>
              <a:off x="6248133" y="2815726"/>
              <a:ext cx="496973" cy="190412"/>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2" name="Timor-Leste">
              <a:extLst>
                <a:ext uri="{FF2B5EF4-FFF2-40B4-BE49-F238E27FC236}">
                  <a16:creationId xmlns:a16="http://schemas.microsoft.com/office/drawing/2014/main" id="{E84FFF79-D07D-4C9E-A598-D0EB50B9CBF4}"/>
                </a:ext>
              </a:extLst>
            </p:cNvPr>
            <p:cNvSpPr>
              <a:spLocks noEditPoints="1"/>
            </p:cNvSpPr>
            <p:nvPr/>
          </p:nvSpPr>
          <p:spPr bwMode="gray">
            <a:xfrm>
              <a:off x="8896544" y="4331087"/>
              <a:ext cx="95267" cy="42843"/>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4" name="Thailand">
              <a:extLst>
                <a:ext uri="{FF2B5EF4-FFF2-40B4-BE49-F238E27FC236}">
                  <a16:creationId xmlns:a16="http://schemas.microsoft.com/office/drawing/2014/main" id="{1B714551-553F-4036-9538-4ABEAE51CE24}"/>
                </a:ext>
              </a:extLst>
            </p:cNvPr>
            <p:cNvSpPr>
              <a:spLocks/>
            </p:cNvSpPr>
            <p:nvPr/>
          </p:nvSpPr>
          <p:spPr bwMode="gray">
            <a:xfrm>
              <a:off x="8166167" y="3467887"/>
              <a:ext cx="234991" cy="447468"/>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1" name="Tajikistan">
              <a:extLst>
                <a:ext uri="{FF2B5EF4-FFF2-40B4-BE49-F238E27FC236}">
                  <a16:creationId xmlns:a16="http://schemas.microsoft.com/office/drawing/2014/main" id="{C041DB4B-CBA6-443F-A60D-D05319AE5841}"/>
                </a:ext>
              </a:extLst>
            </p:cNvPr>
            <p:cNvSpPr>
              <a:spLocks/>
            </p:cNvSpPr>
            <p:nvPr/>
          </p:nvSpPr>
          <p:spPr bwMode="gray">
            <a:xfrm>
              <a:off x="7289714" y="2849049"/>
              <a:ext cx="207998" cy="133288"/>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8" name="Taiwan">
              <a:extLst>
                <a:ext uri="{FF2B5EF4-FFF2-40B4-BE49-F238E27FC236}">
                  <a16:creationId xmlns:a16="http://schemas.microsoft.com/office/drawing/2014/main" id="{B592DCD3-E9D8-4EE1-BFD3-21AD6BE589F4}"/>
                </a:ext>
              </a:extLst>
            </p:cNvPr>
            <p:cNvSpPr>
              <a:spLocks/>
            </p:cNvSpPr>
            <p:nvPr/>
          </p:nvSpPr>
          <p:spPr bwMode="gray">
            <a:xfrm>
              <a:off x="8728239" y="3320318"/>
              <a:ext cx="47633" cy="101553"/>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7" name="Syria">
              <a:extLst>
                <a:ext uri="{FF2B5EF4-FFF2-40B4-BE49-F238E27FC236}">
                  <a16:creationId xmlns:a16="http://schemas.microsoft.com/office/drawing/2014/main" id="{696461A4-3C7D-4474-8CCF-0444B8C1FB7B}"/>
                </a:ext>
              </a:extLst>
            </p:cNvPr>
            <p:cNvSpPr>
              <a:spLocks/>
            </p:cNvSpPr>
            <p:nvPr/>
          </p:nvSpPr>
          <p:spPr bwMode="gray">
            <a:xfrm>
              <a:off x="6518056" y="2958536"/>
              <a:ext cx="166716" cy="153917"/>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6" name="Sri Lanka">
              <a:extLst>
                <a:ext uri="{FF2B5EF4-FFF2-40B4-BE49-F238E27FC236}">
                  <a16:creationId xmlns:a16="http://schemas.microsoft.com/office/drawing/2014/main" id="{E9CDEAD6-F437-4E58-9CDD-B8058D37635A}"/>
                </a:ext>
              </a:extLst>
            </p:cNvPr>
            <p:cNvSpPr>
              <a:spLocks/>
            </p:cNvSpPr>
            <p:nvPr/>
          </p:nvSpPr>
          <p:spPr bwMode="gray">
            <a:xfrm>
              <a:off x="7723177" y="3788414"/>
              <a:ext cx="76213" cy="128528"/>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2" name="South Korea">
              <a:extLst>
                <a:ext uri="{FF2B5EF4-FFF2-40B4-BE49-F238E27FC236}">
                  <a16:creationId xmlns:a16="http://schemas.microsoft.com/office/drawing/2014/main" id="{07DA4BC2-5CF1-46E3-85AB-A479159F16B4}"/>
                </a:ext>
              </a:extLst>
            </p:cNvPr>
            <p:cNvSpPr>
              <a:spLocks noEditPoints="1"/>
            </p:cNvSpPr>
            <p:nvPr/>
          </p:nvSpPr>
          <p:spPr bwMode="gray">
            <a:xfrm>
              <a:off x="8763171" y="2925214"/>
              <a:ext cx="106380" cy="158677"/>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5" name="Saudi Arabia">
              <a:extLst>
                <a:ext uri="{FF2B5EF4-FFF2-40B4-BE49-F238E27FC236}">
                  <a16:creationId xmlns:a16="http://schemas.microsoft.com/office/drawing/2014/main" id="{2D6BBF7D-D1FE-4E31-8242-E589D4EBAFC7}"/>
                </a:ext>
              </a:extLst>
            </p:cNvPr>
            <p:cNvSpPr>
              <a:spLocks/>
            </p:cNvSpPr>
            <p:nvPr/>
          </p:nvSpPr>
          <p:spPr bwMode="gray">
            <a:xfrm>
              <a:off x="6510117" y="3115625"/>
              <a:ext cx="558897" cy="47603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7" name="Russia">
              <a:extLst>
                <a:ext uri="{FF2B5EF4-FFF2-40B4-BE49-F238E27FC236}">
                  <a16:creationId xmlns:a16="http://schemas.microsoft.com/office/drawing/2014/main" id="{B1F7D8DA-A79F-46B6-8DE0-7E7A522A69A1}"/>
                </a:ext>
              </a:extLst>
            </p:cNvPr>
            <p:cNvSpPr>
              <a:spLocks noEditPoints="1"/>
            </p:cNvSpPr>
            <p:nvPr/>
          </p:nvSpPr>
          <p:spPr bwMode="gray">
            <a:xfrm>
              <a:off x="9128359" y="2323829"/>
              <a:ext cx="111144" cy="444294"/>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9" name="Russia">
              <a:extLst>
                <a:ext uri="{FF2B5EF4-FFF2-40B4-BE49-F238E27FC236}">
                  <a16:creationId xmlns:a16="http://schemas.microsoft.com/office/drawing/2014/main" id="{90C0CEC5-61E9-4B06-A9BE-749476EE89DA}"/>
                </a:ext>
              </a:extLst>
            </p:cNvPr>
            <p:cNvSpPr>
              <a:spLocks noEditPoints="1"/>
            </p:cNvSpPr>
            <p:nvPr/>
          </p:nvSpPr>
          <p:spPr bwMode="gray">
            <a:xfrm>
              <a:off x="6097295" y="1770048"/>
              <a:ext cx="3383550" cy="1075828"/>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6" name="Qatar">
              <a:extLst>
                <a:ext uri="{FF2B5EF4-FFF2-40B4-BE49-F238E27FC236}">
                  <a16:creationId xmlns:a16="http://schemas.microsoft.com/office/drawing/2014/main" id="{55C173AD-413E-4CC5-A989-CDD50EC31000}"/>
                </a:ext>
              </a:extLst>
            </p:cNvPr>
            <p:cNvSpPr>
              <a:spLocks/>
            </p:cNvSpPr>
            <p:nvPr/>
          </p:nvSpPr>
          <p:spPr bwMode="gray">
            <a:xfrm>
              <a:off x="6937229" y="3291757"/>
              <a:ext cx="26992" cy="55537"/>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7" name="Philippines">
              <a:extLst>
                <a:ext uri="{FF2B5EF4-FFF2-40B4-BE49-F238E27FC236}">
                  <a16:creationId xmlns:a16="http://schemas.microsoft.com/office/drawing/2014/main" id="{6C8D740D-BF23-4480-BF81-02E539BF2AA0}"/>
                </a:ext>
              </a:extLst>
            </p:cNvPr>
            <p:cNvSpPr>
              <a:spLocks noEditPoints="1"/>
            </p:cNvSpPr>
            <p:nvPr/>
          </p:nvSpPr>
          <p:spPr bwMode="gray">
            <a:xfrm>
              <a:off x="8712361" y="3518664"/>
              <a:ext cx="273097" cy="449055"/>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3" name="Papua New Guinea">
              <a:extLst>
                <a:ext uri="{FF2B5EF4-FFF2-40B4-BE49-F238E27FC236}">
                  <a16:creationId xmlns:a16="http://schemas.microsoft.com/office/drawing/2014/main" id="{59DCEEEB-AF81-4053-9AF2-2511243FB9D9}"/>
                </a:ext>
              </a:extLst>
            </p:cNvPr>
            <p:cNvSpPr>
              <a:spLocks noEditPoints="1"/>
            </p:cNvSpPr>
            <p:nvPr/>
          </p:nvSpPr>
          <p:spPr bwMode="gray">
            <a:xfrm>
              <a:off x="9339532" y="4134328"/>
              <a:ext cx="409646" cy="274511"/>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7" name="Pakistan">
              <a:extLst>
                <a:ext uri="{FF2B5EF4-FFF2-40B4-BE49-F238E27FC236}">
                  <a16:creationId xmlns:a16="http://schemas.microsoft.com/office/drawing/2014/main" id="{52CBAF25-FCB1-4478-864E-2D7F476FE78D}"/>
                </a:ext>
              </a:extLst>
            </p:cNvPr>
            <p:cNvSpPr>
              <a:spLocks/>
            </p:cNvSpPr>
            <p:nvPr/>
          </p:nvSpPr>
          <p:spPr bwMode="gray">
            <a:xfrm>
              <a:off x="7180158" y="2968056"/>
              <a:ext cx="392180" cy="395105"/>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5" name="Oman">
              <a:extLst>
                <a:ext uri="{FF2B5EF4-FFF2-40B4-BE49-F238E27FC236}">
                  <a16:creationId xmlns:a16="http://schemas.microsoft.com/office/drawing/2014/main" id="{B4032A6C-A582-461C-92ED-8529CF6A6CD5}"/>
                </a:ext>
              </a:extLst>
            </p:cNvPr>
            <p:cNvSpPr>
              <a:spLocks/>
            </p:cNvSpPr>
            <p:nvPr/>
          </p:nvSpPr>
          <p:spPr bwMode="gray">
            <a:xfrm>
              <a:off x="6980097" y="3329838"/>
              <a:ext cx="203235" cy="249123"/>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4" name="North Korea">
              <a:extLst>
                <a:ext uri="{FF2B5EF4-FFF2-40B4-BE49-F238E27FC236}">
                  <a16:creationId xmlns:a16="http://schemas.microsoft.com/office/drawing/2014/main" id="{3BA856E3-0509-414D-990C-CD3899171F06}"/>
                </a:ext>
              </a:extLst>
            </p:cNvPr>
            <p:cNvSpPr>
              <a:spLocks/>
            </p:cNvSpPr>
            <p:nvPr/>
          </p:nvSpPr>
          <p:spPr bwMode="gray">
            <a:xfrm>
              <a:off x="8677430" y="2791925"/>
              <a:ext cx="122258" cy="157090"/>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6" name="Nepal">
              <a:extLst>
                <a:ext uri="{FF2B5EF4-FFF2-40B4-BE49-F238E27FC236}">
                  <a16:creationId xmlns:a16="http://schemas.microsoft.com/office/drawing/2014/main" id="{DC9AB942-2AFD-47CA-820A-EA2012F011E8}"/>
                </a:ext>
              </a:extLst>
            </p:cNvPr>
            <p:cNvSpPr>
              <a:spLocks/>
            </p:cNvSpPr>
            <p:nvPr/>
          </p:nvSpPr>
          <p:spPr bwMode="gray">
            <a:xfrm>
              <a:off x="7669192" y="3161641"/>
              <a:ext cx="223876" cy="130115"/>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1" name="Myanmar (Burma)">
              <a:extLst>
                <a:ext uri="{FF2B5EF4-FFF2-40B4-BE49-F238E27FC236}">
                  <a16:creationId xmlns:a16="http://schemas.microsoft.com/office/drawing/2014/main" id="{1946BCAC-5BB5-421D-8859-9DEE91BA011D}"/>
                </a:ext>
              </a:extLst>
            </p:cNvPr>
            <p:cNvSpPr>
              <a:spLocks/>
            </p:cNvSpPr>
            <p:nvPr/>
          </p:nvSpPr>
          <p:spPr bwMode="gray">
            <a:xfrm>
              <a:off x="8018502" y="3225112"/>
              <a:ext cx="238166" cy="560129"/>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0" name="Mongolia">
              <a:extLst>
                <a:ext uri="{FF2B5EF4-FFF2-40B4-BE49-F238E27FC236}">
                  <a16:creationId xmlns:a16="http://schemas.microsoft.com/office/drawing/2014/main" id="{993FF4B7-04C4-4500-A295-7ADDFACF5A2B}"/>
                </a:ext>
              </a:extLst>
            </p:cNvPr>
            <p:cNvSpPr>
              <a:spLocks/>
            </p:cNvSpPr>
            <p:nvPr/>
          </p:nvSpPr>
          <p:spPr bwMode="gray">
            <a:xfrm>
              <a:off x="7685070" y="2522175"/>
              <a:ext cx="787537" cy="312593"/>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1" name="Malaysia">
              <a:extLst>
                <a:ext uri="{FF2B5EF4-FFF2-40B4-BE49-F238E27FC236}">
                  <a16:creationId xmlns:a16="http://schemas.microsoft.com/office/drawing/2014/main" id="{5C31AF9E-343C-416F-A5E3-2A13025B60B7}"/>
                </a:ext>
              </a:extLst>
            </p:cNvPr>
            <p:cNvSpPr>
              <a:spLocks/>
            </p:cNvSpPr>
            <p:nvPr/>
          </p:nvSpPr>
          <p:spPr bwMode="gray">
            <a:xfrm>
              <a:off x="8531356" y="3859818"/>
              <a:ext cx="258807" cy="198346"/>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0" name="Malaysia">
              <a:extLst>
                <a:ext uri="{FF2B5EF4-FFF2-40B4-BE49-F238E27FC236}">
                  <a16:creationId xmlns:a16="http://schemas.microsoft.com/office/drawing/2014/main" id="{02781CCE-697C-4257-B728-D39B235951D9}"/>
                </a:ext>
              </a:extLst>
            </p:cNvPr>
            <p:cNvSpPr>
              <a:spLocks/>
            </p:cNvSpPr>
            <p:nvPr/>
          </p:nvSpPr>
          <p:spPr bwMode="gray">
            <a:xfrm>
              <a:off x="8266196" y="3880447"/>
              <a:ext cx="115907" cy="163437"/>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6" name="Lebanon">
              <a:extLst>
                <a:ext uri="{FF2B5EF4-FFF2-40B4-BE49-F238E27FC236}">
                  <a16:creationId xmlns:a16="http://schemas.microsoft.com/office/drawing/2014/main" id="{86337226-3BF2-4AC5-AE58-ED3DD5970CB6}"/>
                </a:ext>
              </a:extLst>
            </p:cNvPr>
            <p:cNvSpPr>
              <a:spLocks/>
            </p:cNvSpPr>
            <p:nvPr/>
          </p:nvSpPr>
          <p:spPr bwMode="gray">
            <a:xfrm>
              <a:off x="6506940" y="3041047"/>
              <a:ext cx="42869" cy="58711"/>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3" name="Laos">
              <a:extLst>
                <a:ext uri="{FF2B5EF4-FFF2-40B4-BE49-F238E27FC236}">
                  <a16:creationId xmlns:a16="http://schemas.microsoft.com/office/drawing/2014/main" id="{6EF7E530-BEB8-4587-B2BF-DE7DB2E02216}"/>
                </a:ext>
              </a:extLst>
            </p:cNvPr>
            <p:cNvSpPr>
              <a:spLocks/>
            </p:cNvSpPr>
            <p:nvPr/>
          </p:nvSpPr>
          <p:spPr bwMode="gray">
            <a:xfrm>
              <a:off x="8226503" y="3406003"/>
              <a:ext cx="227051" cy="263403"/>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2" name="Kyrgyzstan">
              <a:extLst>
                <a:ext uri="{FF2B5EF4-FFF2-40B4-BE49-F238E27FC236}">
                  <a16:creationId xmlns:a16="http://schemas.microsoft.com/office/drawing/2014/main" id="{9E1E560C-0044-473F-9982-64832952B539}"/>
                </a:ext>
              </a:extLst>
            </p:cNvPr>
            <p:cNvSpPr>
              <a:spLocks/>
            </p:cNvSpPr>
            <p:nvPr/>
          </p:nvSpPr>
          <p:spPr bwMode="gray">
            <a:xfrm>
              <a:off x="7332583" y="2785579"/>
              <a:ext cx="250869" cy="117421"/>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9" name="Kuwait">
              <a:extLst>
                <a:ext uri="{FF2B5EF4-FFF2-40B4-BE49-F238E27FC236}">
                  <a16:creationId xmlns:a16="http://schemas.microsoft.com/office/drawing/2014/main" id="{33EA914E-358C-4FDE-8344-8BE12387D0F6}"/>
                </a:ext>
              </a:extLst>
            </p:cNvPr>
            <p:cNvSpPr>
              <a:spLocks/>
            </p:cNvSpPr>
            <p:nvPr/>
          </p:nvSpPr>
          <p:spPr bwMode="gray">
            <a:xfrm>
              <a:off x="6816557" y="3179097"/>
              <a:ext cx="49221" cy="46017"/>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6" name="Kazakhstan">
              <a:extLst>
                <a:ext uri="{FF2B5EF4-FFF2-40B4-BE49-F238E27FC236}">
                  <a16:creationId xmlns:a16="http://schemas.microsoft.com/office/drawing/2014/main" id="{844E2EF6-7D8E-4841-A7D0-53AD5B649FF7}"/>
                </a:ext>
              </a:extLst>
            </p:cNvPr>
            <p:cNvSpPr>
              <a:spLocks noEditPoints="1"/>
            </p:cNvSpPr>
            <p:nvPr/>
          </p:nvSpPr>
          <p:spPr bwMode="gray">
            <a:xfrm>
              <a:off x="6732404" y="2430141"/>
              <a:ext cx="936788" cy="434773"/>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4" name="Jordan">
              <a:extLst>
                <a:ext uri="{FF2B5EF4-FFF2-40B4-BE49-F238E27FC236}">
                  <a16:creationId xmlns:a16="http://schemas.microsoft.com/office/drawing/2014/main" id="{CC0C0B1B-3CE3-4CF8-AD24-7C75FE11CFDE}"/>
                </a:ext>
              </a:extLst>
            </p:cNvPr>
            <p:cNvSpPr>
              <a:spLocks/>
            </p:cNvSpPr>
            <p:nvPr/>
          </p:nvSpPr>
          <p:spPr bwMode="gray">
            <a:xfrm>
              <a:off x="6518056" y="3080717"/>
              <a:ext cx="104793" cy="131702"/>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3" name="Jerusalem">
              <a:extLst>
                <a:ext uri="{FF2B5EF4-FFF2-40B4-BE49-F238E27FC236}">
                  <a16:creationId xmlns:a16="http://schemas.microsoft.com/office/drawing/2014/main" id="{FECA3F26-B168-4901-94BD-2D65C6E210C6}"/>
                </a:ext>
              </a:extLst>
            </p:cNvPr>
            <p:cNvSpPr>
              <a:spLocks/>
            </p:cNvSpPr>
            <p:nvPr/>
          </p:nvSpPr>
          <p:spPr bwMode="gray">
            <a:xfrm>
              <a:off x="6510117" y="3106105"/>
              <a:ext cx="17465" cy="39670"/>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8" name="Japan">
              <a:extLst>
                <a:ext uri="{FF2B5EF4-FFF2-40B4-BE49-F238E27FC236}">
                  <a16:creationId xmlns:a16="http://schemas.microsoft.com/office/drawing/2014/main" id="{02A990CD-3D3C-4609-9CFD-60EF41A70608}"/>
                </a:ext>
              </a:extLst>
            </p:cNvPr>
            <p:cNvSpPr>
              <a:spLocks noEditPoints="1"/>
            </p:cNvSpPr>
            <p:nvPr/>
          </p:nvSpPr>
          <p:spPr bwMode="gray">
            <a:xfrm>
              <a:off x="8817155" y="2711000"/>
              <a:ext cx="331845" cy="644228"/>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5" name="Israel">
              <a:extLst>
                <a:ext uri="{FF2B5EF4-FFF2-40B4-BE49-F238E27FC236}">
                  <a16:creationId xmlns:a16="http://schemas.microsoft.com/office/drawing/2014/main" id="{D3900D0E-9BDE-4A72-959B-0AF9B333CB4B}"/>
                </a:ext>
              </a:extLst>
            </p:cNvPr>
            <p:cNvSpPr>
              <a:spLocks/>
            </p:cNvSpPr>
            <p:nvPr/>
          </p:nvSpPr>
          <p:spPr bwMode="gray">
            <a:xfrm>
              <a:off x="6495826" y="3077543"/>
              <a:ext cx="36518" cy="120594"/>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8" name="Iraq">
              <a:extLst>
                <a:ext uri="{FF2B5EF4-FFF2-40B4-BE49-F238E27FC236}">
                  <a16:creationId xmlns:a16="http://schemas.microsoft.com/office/drawing/2014/main" id="{A363C381-3649-4150-B8BA-D11AEBA05BD6}"/>
                </a:ext>
              </a:extLst>
            </p:cNvPr>
            <p:cNvSpPr>
              <a:spLocks/>
            </p:cNvSpPr>
            <p:nvPr/>
          </p:nvSpPr>
          <p:spPr bwMode="gray">
            <a:xfrm>
              <a:off x="6605383" y="2958536"/>
              <a:ext cx="254044" cy="247535"/>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0" name="Iran">
              <a:extLst>
                <a:ext uri="{FF2B5EF4-FFF2-40B4-BE49-F238E27FC236}">
                  <a16:creationId xmlns:a16="http://schemas.microsoft.com/office/drawing/2014/main" id="{11DAB7D1-B5D0-4FB1-BE21-017D4D71A5E7}"/>
                </a:ext>
              </a:extLst>
            </p:cNvPr>
            <p:cNvSpPr>
              <a:spLocks/>
            </p:cNvSpPr>
            <p:nvPr/>
          </p:nvSpPr>
          <p:spPr bwMode="gray">
            <a:xfrm>
              <a:off x="6714939" y="2885544"/>
              <a:ext cx="536668" cy="441121"/>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4" name="Indonesia">
              <a:extLst>
                <a:ext uri="{FF2B5EF4-FFF2-40B4-BE49-F238E27FC236}">
                  <a16:creationId xmlns:a16="http://schemas.microsoft.com/office/drawing/2014/main" id="{BC6839C7-6BEE-4BE4-97D6-1C002BE9842D}"/>
                </a:ext>
              </a:extLst>
            </p:cNvPr>
            <p:cNvSpPr>
              <a:spLocks noEditPoints="1"/>
            </p:cNvSpPr>
            <p:nvPr/>
          </p:nvSpPr>
          <p:spPr bwMode="gray">
            <a:xfrm>
              <a:off x="8137586" y="3910594"/>
              <a:ext cx="1220999" cy="491897"/>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9" name="India">
              <a:extLst>
                <a:ext uri="{FF2B5EF4-FFF2-40B4-BE49-F238E27FC236}">
                  <a16:creationId xmlns:a16="http://schemas.microsoft.com/office/drawing/2014/main" id="{A81DEE01-8A09-4171-BE25-F0B3324611A4}"/>
                </a:ext>
              </a:extLst>
            </p:cNvPr>
            <p:cNvSpPr>
              <a:spLocks noEditPoints="1"/>
            </p:cNvSpPr>
            <p:nvPr/>
          </p:nvSpPr>
          <p:spPr bwMode="gray">
            <a:xfrm>
              <a:off x="7392920" y="2998205"/>
              <a:ext cx="730377" cy="883829"/>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1" name="Georgia">
              <a:extLst>
                <a:ext uri="{FF2B5EF4-FFF2-40B4-BE49-F238E27FC236}">
                  <a16:creationId xmlns:a16="http://schemas.microsoft.com/office/drawing/2014/main" id="{F69CF275-D623-4D13-A20F-E9601EDC1211}"/>
                </a:ext>
              </a:extLst>
            </p:cNvPr>
            <p:cNvSpPr>
              <a:spLocks/>
            </p:cNvSpPr>
            <p:nvPr/>
          </p:nvSpPr>
          <p:spPr bwMode="gray">
            <a:xfrm>
              <a:off x="6600619" y="2772885"/>
              <a:ext cx="173067" cy="80926"/>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6" name="Djibouti">
              <a:extLst>
                <a:ext uri="{FF2B5EF4-FFF2-40B4-BE49-F238E27FC236}">
                  <a16:creationId xmlns:a16="http://schemas.microsoft.com/office/drawing/2014/main" id="{7D636807-03F6-4EB2-85F9-58DA31574778}"/>
                </a:ext>
              </a:extLst>
            </p:cNvPr>
            <p:cNvSpPr>
              <a:spLocks/>
            </p:cNvSpPr>
            <p:nvPr/>
          </p:nvSpPr>
          <p:spPr bwMode="gray">
            <a:xfrm>
              <a:off x="6716526" y="3701141"/>
              <a:ext cx="47633" cy="52364"/>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83" name="China">
              <a:extLst>
                <a:ext uri="{FF2B5EF4-FFF2-40B4-BE49-F238E27FC236}">
                  <a16:creationId xmlns:a16="http://schemas.microsoft.com/office/drawing/2014/main" id="{697073A2-E690-436F-9E57-66A2A2857DBF}"/>
                </a:ext>
              </a:extLst>
            </p:cNvPr>
            <p:cNvSpPr>
              <a:spLocks noEditPoints="1"/>
            </p:cNvSpPr>
            <p:nvPr/>
          </p:nvSpPr>
          <p:spPr bwMode="gray">
            <a:xfrm>
              <a:off x="7442141" y="2479332"/>
              <a:ext cx="1367074" cy="1053613"/>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1" name="Cambodia">
              <a:extLst>
                <a:ext uri="{FF2B5EF4-FFF2-40B4-BE49-F238E27FC236}">
                  <a16:creationId xmlns:a16="http://schemas.microsoft.com/office/drawing/2014/main" id="{9DAFE35F-BC72-4EA9-A198-1888CD2843CE}"/>
                </a:ext>
              </a:extLst>
            </p:cNvPr>
            <p:cNvSpPr>
              <a:spLocks/>
            </p:cNvSpPr>
            <p:nvPr/>
          </p:nvSpPr>
          <p:spPr bwMode="gray">
            <a:xfrm>
              <a:off x="8315418" y="3644018"/>
              <a:ext cx="141312" cy="125355"/>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7" name="Bhutan">
              <a:extLst>
                <a:ext uri="{FF2B5EF4-FFF2-40B4-BE49-F238E27FC236}">
                  <a16:creationId xmlns:a16="http://schemas.microsoft.com/office/drawing/2014/main" id="{C2DDF497-135E-4DAC-AB85-54313FC6AAF8}"/>
                </a:ext>
              </a:extLst>
            </p:cNvPr>
            <p:cNvSpPr>
              <a:spLocks/>
            </p:cNvSpPr>
            <p:nvPr/>
          </p:nvSpPr>
          <p:spPr bwMode="gray">
            <a:xfrm>
              <a:off x="7897832" y="3228285"/>
              <a:ext cx="98442" cy="52364"/>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8" name="Bangladesh">
              <a:extLst>
                <a:ext uri="{FF2B5EF4-FFF2-40B4-BE49-F238E27FC236}">
                  <a16:creationId xmlns:a16="http://schemas.microsoft.com/office/drawing/2014/main" id="{C7734D16-4B86-4E8E-B245-C1E3329168CE}"/>
                </a:ext>
              </a:extLst>
            </p:cNvPr>
            <p:cNvSpPr>
              <a:spLocks/>
            </p:cNvSpPr>
            <p:nvPr/>
          </p:nvSpPr>
          <p:spPr bwMode="gray">
            <a:xfrm>
              <a:off x="7894656" y="3283822"/>
              <a:ext cx="138136" cy="158677"/>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02" name="Azerbaijan">
              <a:extLst>
                <a:ext uri="{FF2B5EF4-FFF2-40B4-BE49-F238E27FC236}">
                  <a16:creationId xmlns:a16="http://schemas.microsoft.com/office/drawing/2014/main" id="{AE78B788-9E67-4F99-99AE-D734AD8D1EA5}"/>
                </a:ext>
              </a:extLst>
            </p:cNvPr>
            <p:cNvSpPr>
              <a:spLocks noEditPoints="1"/>
            </p:cNvSpPr>
            <p:nvPr/>
          </p:nvSpPr>
          <p:spPr bwMode="gray">
            <a:xfrm>
              <a:off x="6732404" y="2823661"/>
              <a:ext cx="134960" cy="107900"/>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8" name="Armenia">
              <a:extLst>
                <a:ext uri="{FF2B5EF4-FFF2-40B4-BE49-F238E27FC236}">
                  <a16:creationId xmlns:a16="http://schemas.microsoft.com/office/drawing/2014/main" id="{53A010D5-A867-4DFA-8412-F9AC1E5683B9}"/>
                </a:ext>
              </a:extLst>
            </p:cNvPr>
            <p:cNvSpPr>
              <a:spLocks/>
            </p:cNvSpPr>
            <p:nvPr/>
          </p:nvSpPr>
          <p:spPr bwMode="gray">
            <a:xfrm>
              <a:off x="6694298" y="2839528"/>
              <a:ext cx="84152" cy="79338"/>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94" name="Afghanistan">
              <a:extLst>
                <a:ext uri="{FF2B5EF4-FFF2-40B4-BE49-F238E27FC236}">
                  <a16:creationId xmlns:a16="http://schemas.microsoft.com/office/drawing/2014/main" id="{300A305D-3E0F-4194-A1C9-72FFFFD639F4}"/>
                </a:ext>
              </a:extLst>
            </p:cNvPr>
            <p:cNvSpPr>
              <a:spLocks/>
            </p:cNvSpPr>
            <p:nvPr/>
          </p:nvSpPr>
          <p:spPr bwMode="gray">
            <a:xfrm>
              <a:off x="7145227" y="2925214"/>
              <a:ext cx="339784" cy="274511"/>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chemeClr val="accent1"/>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33013324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frica">
            <a:extLst>
              <a:ext uri="{FF2B5EF4-FFF2-40B4-BE49-F238E27FC236}">
                <a16:creationId xmlns:a16="http://schemas.microsoft.com/office/drawing/2014/main" id="{B90C1F7C-0A92-480C-8220-23700C63073F}"/>
              </a:ext>
            </a:extLst>
          </p:cNvPr>
          <p:cNvGrpSpPr>
            <a:grpSpLocks noChangeAspect="1"/>
          </p:cNvGrpSpPr>
          <p:nvPr/>
        </p:nvGrpSpPr>
        <p:grpSpPr>
          <a:xfrm>
            <a:off x="4174301" y="318601"/>
            <a:ext cx="7854860" cy="9415863"/>
            <a:chOff x="4082672" y="1375200"/>
            <a:chExt cx="4024257" cy="4824001"/>
          </a:xfrm>
        </p:grpSpPr>
        <p:sp>
          <p:nvSpPr>
            <p:cNvPr id="58" name="Madagascar">
              <a:extLst>
                <a:ext uri="{FF2B5EF4-FFF2-40B4-BE49-F238E27FC236}">
                  <a16:creationId xmlns:a16="http://schemas.microsoft.com/office/drawing/2014/main" id="{852A4390-1E73-4755-80B6-4BEAB3B896AD}"/>
                </a:ext>
              </a:extLst>
            </p:cNvPr>
            <p:cNvSpPr>
              <a:spLocks/>
            </p:cNvSpPr>
            <p:nvPr/>
          </p:nvSpPr>
          <p:spPr bwMode="gray">
            <a:xfrm>
              <a:off x="7567775" y="4692140"/>
              <a:ext cx="507437" cy="926069"/>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59" name="Western Sahara">
              <a:extLst>
                <a:ext uri="{FF2B5EF4-FFF2-40B4-BE49-F238E27FC236}">
                  <a16:creationId xmlns:a16="http://schemas.microsoft.com/office/drawing/2014/main" id="{480031EB-F029-463A-832D-EC9AB7D40C40}"/>
                </a:ext>
              </a:extLst>
            </p:cNvPr>
            <p:cNvSpPr>
              <a:spLocks/>
            </p:cNvSpPr>
            <p:nvPr/>
          </p:nvSpPr>
          <p:spPr bwMode="gray">
            <a:xfrm>
              <a:off x="4121429" y="2026617"/>
              <a:ext cx="496864" cy="426062"/>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0" name="Guinea-Bissau">
              <a:extLst>
                <a:ext uri="{FF2B5EF4-FFF2-40B4-BE49-F238E27FC236}">
                  <a16:creationId xmlns:a16="http://schemas.microsoft.com/office/drawing/2014/main" id="{E4A24C32-1BF4-4784-A8E6-67F8FCCEA65B}"/>
                </a:ext>
              </a:extLst>
            </p:cNvPr>
            <p:cNvSpPr>
              <a:spLocks/>
            </p:cNvSpPr>
            <p:nvPr/>
          </p:nvSpPr>
          <p:spPr bwMode="gray">
            <a:xfrm>
              <a:off x="4139048" y="3023107"/>
              <a:ext cx="155050" cy="126763"/>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1" name="The Gambia">
              <a:extLst>
                <a:ext uri="{FF2B5EF4-FFF2-40B4-BE49-F238E27FC236}">
                  <a16:creationId xmlns:a16="http://schemas.microsoft.com/office/drawing/2014/main" id="{F3051D37-88D3-4BDD-9418-4E688ED7929D}"/>
                </a:ext>
              </a:extLst>
            </p:cNvPr>
            <p:cNvSpPr>
              <a:spLocks/>
            </p:cNvSpPr>
            <p:nvPr/>
          </p:nvSpPr>
          <p:spPr bwMode="gray">
            <a:xfrm>
              <a:off x="4114380" y="2949160"/>
              <a:ext cx="190289" cy="49297"/>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2" name="Liberia">
              <a:extLst>
                <a:ext uri="{FF2B5EF4-FFF2-40B4-BE49-F238E27FC236}">
                  <a16:creationId xmlns:a16="http://schemas.microsoft.com/office/drawing/2014/main" id="{F7817771-E443-42EC-AE57-3AD7598E6EA8}"/>
                </a:ext>
              </a:extLst>
            </p:cNvPr>
            <p:cNvSpPr>
              <a:spLocks/>
            </p:cNvSpPr>
            <p:nvPr/>
          </p:nvSpPr>
          <p:spPr bwMode="gray">
            <a:xfrm>
              <a:off x="4403340" y="3290715"/>
              <a:ext cx="257241" cy="292258"/>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3" name="Sierra Leone">
              <a:extLst>
                <a:ext uri="{FF2B5EF4-FFF2-40B4-BE49-F238E27FC236}">
                  <a16:creationId xmlns:a16="http://schemas.microsoft.com/office/drawing/2014/main" id="{041C09EF-6D81-4614-937E-282E6F18C1C7}"/>
                </a:ext>
              </a:extLst>
            </p:cNvPr>
            <p:cNvSpPr>
              <a:spLocks/>
            </p:cNvSpPr>
            <p:nvPr/>
          </p:nvSpPr>
          <p:spPr bwMode="gray">
            <a:xfrm>
              <a:off x="4315242" y="3199165"/>
              <a:ext cx="172669" cy="221835"/>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4" name="Lesotho">
              <a:extLst>
                <a:ext uri="{FF2B5EF4-FFF2-40B4-BE49-F238E27FC236}">
                  <a16:creationId xmlns:a16="http://schemas.microsoft.com/office/drawing/2014/main" id="{CD720CF2-C10A-4632-A2B6-26F4DF8C93EE}"/>
                </a:ext>
              </a:extLst>
            </p:cNvPr>
            <p:cNvSpPr>
              <a:spLocks/>
            </p:cNvSpPr>
            <p:nvPr/>
          </p:nvSpPr>
          <p:spPr bwMode="gray">
            <a:xfrm>
              <a:off x="6644518" y="5776660"/>
              <a:ext cx="137430" cy="140848"/>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5" name="Gabon">
              <a:extLst>
                <a:ext uri="{FF2B5EF4-FFF2-40B4-BE49-F238E27FC236}">
                  <a16:creationId xmlns:a16="http://schemas.microsoft.com/office/drawing/2014/main" id="{5E3B8F3C-CC1B-4E9F-9AD7-BDEAE468E5D8}"/>
                </a:ext>
              </a:extLst>
            </p:cNvPr>
            <p:cNvSpPr>
              <a:spLocks/>
            </p:cNvSpPr>
            <p:nvPr/>
          </p:nvSpPr>
          <p:spPr bwMode="gray">
            <a:xfrm>
              <a:off x="5604979" y="3713256"/>
              <a:ext cx="348863" cy="422541"/>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6" name="Swaziland">
              <a:extLst>
                <a:ext uri="{FF2B5EF4-FFF2-40B4-BE49-F238E27FC236}">
                  <a16:creationId xmlns:a16="http://schemas.microsoft.com/office/drawing/2014/main" id="{4390CD99-F57F-4A0A-BF8F-C3D6FE88697D}"/>
                </a:ext>
              </a:extLst>
            </p:cNvPr>
            <p:cNvSpPr>
              <a:spLocks/>
            </p:cNvSpPr>
            <p:nvPr/>
          </p:nvSpPr>
          <p:spPr bwMode="gray">
            <a:xfrm>
              <a:off x="6870048" y="5590037"/>
              <a:ext cx="91620" cy="109157"/>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7" name="Namibia">
              <a:extLst>
                <a:ext uri="{FF2B5EF4-FFF2-40B4-BE49-F238E27FC236}">
                  <a16:creationId xmlns:a16="http://schemas.microsoft.com/office/drawing/2014/main" id="{024C8B04-DC73-4346-8E25-797501D427CD}"/>
                </a:ext>
              </a:extLst>
            </p:cNvPr>
            <p:cNvSpPr>
              <a:spLocks/>
            </p:cNvSpPr>
            <p:nvPr/>
          </p:nvSpPr>
          <p:spPr bwMode="gray">
            <a:xfrm>
              <a:off x="5777649" y="5005523"/>
              <a:ext cx="789349" cy="802826"/>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8" name="Zimbabwe">
              <a:extLst>
                <a:ext uri="{FF2B5EF4-FFF2-40B4-BE49-F238E27FC236}">
                  <a16:creationId xmlns:a16="http://schemas.microsoft.com/office/drawing/2014/main" id="{327F2558-605F-4F92-B37D-17B72C7BB14B}"/>
                </a:ext>
              </a:extLst>
            </p:cNvPr>
            <p:cNvSpPr>
              <a:spLocks/>
            </p:cNvSpPr>
            <p:nvPr/>
          </p:nvSpPr>
          <p:spPr bwMode="gray">
            <a:xfrm>
              <a:off x="6566993" y="4913970"/>
              <a:ext cx="461625" cy="454231"/>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69" name="Botswana">
              <a:extLst>
                <a:ext uri="{FF2B5EF4-FFF2-40B4-BE49-F238E27FC236}">
                  <a16:creationId xmlns:a16="http://schemas.microsoft.com/office/drawing/2014/main" id="{EA791AC6-A095-4375-B8CB-96F7252799F1}"/>
                </a:ext>
              </a:extLst>
            </p:cNvPr>
            <p:cNvSpPr>
              <a:spLocks/>
            </p:cNvSpPr>
            <p:nvPr/>
          </p:nvSpPr>
          <p:spPr bwMode="gray">
            <a:xfrm>
              <a:off x="6253374" y="5061862"/>
              <a:ext cx="539150" cy="605642"/>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0" name="Somalia">
              <a:extLst>
                <a:ext uri="{FF2B5EF4-FFF2-40B4-BE49-F238E27FC236}">
                  <a16:creationId xmlns:a16="http://schemas.microsoft.com/office/drawing/2014/main" id="{DCEC9107-FE36-4C62-AE3F-5CA2B9E9533C}"/>
                </a:ext>
              </a:extLst>
            </p:cNvPr>
            <p:cNvSpPr>
              <a:spLocks/>
            </p:cNvSpPr>
            <p:nvPr/>
          </p:nvSpPr>
          <p:spPr bwMode="gray">
            <a:xfrm>
              <a:off x="7511396" y="3068880"/>
              <a:ext cx="595533" cy="919024"/>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1" name="Eritrea">
              <a:extLst>
                <a:ext uri="{FF2B5EF4-FFF2-40B4-BE49-F238E27FC236}">
                  <a16:creationId xmlns:a16="http://schemas.microsoft.com/office/drawing/2014/main" id="{1FD5E535-4490-42C5-B09C-95EDFCE64B4C}"/>
                </a:ext>
              </a:extLst>
            </p:cNvPr>
            <p:cNvSpPr>
              <a:spLocks/>
            </p:cNvSpPr>
            <p:nvPr/>
          </p:nvSpPr>
          <p:spPr bwMode="gray">
            <a:xfrm>
              <a:off x="7222438" y="2670989"/>
              <a:ext cx="394673" cy="376765"/>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2" name="Ethiopa">
              <a:extLst>
                <a:ext uri="{FF2B5EF4-FFF2-40B4-BE49-F238E27FC236}">
                  <a16:creationId xmlns:a16="http://schemas.microsoft.com/office/drawing/2014/main" id="{D5D5B7F5-115A-45B5-997B-3676975EFC3E}"/>
                </a:ext>
              </a:extLst>
            </p:cNvPr>
            <p:cNvSpPr>
              <a:spLocks/>
            </p:cNvSpPr>
            <p:nvPr/>
          </p:nvSpPr>
          <p:spPr bwMode="gray">
            <a:xfrm>
              <a:off x="7032151" y="2878738"/>
              <a:ext cx="880969" cy="764096"/>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3" name="Egypt">
              <a:extLst>
                <a:ext uri="{FF2B5EF4-FFF2-40B4-BE49-F238E27FC236}">
                  <a16:creationId xmlns:a16="http://schemas.microsoft.com/office/drawing/2014/main" id="{B4B052F3-E93F-4717-8A83-8CECF35DDB28}"/>
                </a:ext>
              </a:extLst>
            </p:cNvPr>
            <p:cNvSpPr>
              <a:spLocks/>
            </p:cNvSpPr>
            <p:nvPr/>
          </p:nvSpPr>
          <p:spPr bwMode="gray">
            <a:xfrm>
              <a:off x="6507097" y="1759009"/>
              <a:ext cx="658965" cy="679586"/>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4" name="Cameroon">
              <a:extLst>
                <a:ext uri="{FF2B5EF4-FFF2-40B4-BE49-F238E27FC236}">
                  <a16:creationId xmlns:a16="http://schemas.microsoft.com/office/drawing/2014/main" id="{2EA07B5E-5289-4246-AB0C-FC7EE0BA09AD}"/>
                </a:ext>
              </a:extLst>
            </p:cNvPr>
            <p:cNvSpPr>
              <a:spLocks/>
            </p:cNvSpPr>
            <p:nvPr/>
          </p:nvSpPr>
          <p:spPr bwMode="gray">
            <a:xfrm>
              <a:off x="5594411" y="2998457"/>
              <a:ext cx="451054" cy="764096"/>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5" name="Morocco">
              <a:extLst>
                <a:ext uri="{FF2B5EF4-FFF2-40B4-BE49-F238E27FC236}">
                  <a16:creationId xmlns:a16="http://schemas.microsoft.com/office/drawing/2014/main" id="{0273A8BE-5105-4923-8E2C-147A71E4FDC0}"/>
                </a:ext>
              </a:extLst>
            </p:cNvPr>
            <p:cNvSpPr>
              <a:spLocks/>
            </p:cNvSpPr>
            <p:nvPr/>
          </p:nvSpPr>
          <p:spPr bwMode="gray">
            <a:xfrm>
              <a:off x="4361057" y="1484357"/>
              <a:ext cx="701251" cy="542260"/>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6" name="Tunisia">
              <a:extLst>
                <a:ext uri="{FF2B5EF4-FFF2-40B4-BE49-F238E27FC236}">
                  <a16:creationId xmlns:a16="http://schemas.microsoft.com/office/drawing/2014/main" id="{62F46A54-09F0-4B90-BA97-43FCDF576044}"/>
                </a:ext>
              </a:extLst>
            </p:cNvPr>
            <p:cNvSpPr>
              <a:spLocks/>
            </p:cNvSpPr>
            <p:nvPr/>
          </p:nvSpPr>
          <p:spPr bwMode="gray">
            <a:xfrm>
              <a:off x="5545076" y="1375200"/>
              <a:ext cx="232575" cy="482401"/>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7" name="Ghana">
              <a:extLst>
                <a:ext uri="{FF2B5EF4-FFF2-40B4-BE49-F238E27FC236}">
                  <a16:creationId xmlns:a16="http://schemas.microsoft.com/office/drawing/2014/main" id="{DE9CEB14-473A-40C2-BEC9-97F7D51C85E9}"/>
                </a:ext>
              </a:extLst>
            </p:cNvPr>
            <p:cNvSpPr>
              <a:spLocks/>
            </p:cNvSpPr>
            <p:nvPr/>
          </p:nvSpPr>
          <p:spPr bwMode="gray">
            <a:xfrm>
              <a:off x="4900209" y="3132262"/>
              <a:ext cx="264290" cy="433106"/>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8" name="Togo">
              <a:extLst>
                <a:ext uri="{FF2B5EF4-FFF2-40B4-BE49-F238E27FC236}">
                  <a16:creationId xmlns:a16="http://schemas.microsoft.com/office/drawing/2014/main" id="{EEAF4605-6CC2-4140-9C56-0F837D7A3DD2}"/>
                </a:ext>
              </a:extLst>
            </p:cNvPr>
            <p:cNvSpPr>
              <a:spLocks/>
            </p:cNvSpPr>
            <p:nvPr/>
          </p:nvSpPr>
          <p:spPr bwMode="gray">
            <a:xfrm>
              <a:off x="5086974" y="3135783"/>
              <a:ext cx="112764" cy="334512"/>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79" name="Benin">
              <a:extLst>
                <a:ext uri="{FF2B5EF4-FFF2-40B4-BE49-F238E27FC236}">
                  <a16:creationId xmlns:a16="http://schemas.microsoft.com/office/drawing/2014/main" id="{C9299197-CF4D-4500-8473-0F9E8419D481}"/>
                </a:ext>
              </a:extLst>
            </p:cNvPr>
            <p:cNvSpPr>
              <a:spLocks/>
            </p:cNvSpPr>
            <p:nvPr/>
          </p:nvSpPr>
          <p:spPr bwMode="gray">
            <a:xfrm>
              <a:off x="5139835" y="3047754"/>
              <a:ext cx="186765" cy="411978"/>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0" name="Nigeria">
              <a:extLst>
                <a:ext uri="{FF2B5EF4-FFF2-40B4-BE49-F238E27FC236}">
                  <a16:creationId xmlns:a16="http://schemas.microsoft.com/office/drawing/2014/main" id="{CF354FFB-2514-4487-A089-FE284F87806D}"/>
                </a:ext>
              </a:extLst>
            </p:cNvPr>
            <p:cNvSpPr>
              <a:spLocks/>
            </p:cNvSpPr>
            <p:nvPr/>
          </p:nvSpPr>
          <p:spPr bwMode="gray">
            <a:xfrm>
              <a:off x="5252596" y="2949160"/>
              <a:ext cx="704773" cy="633811"/>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1" name="Chad">
              <a:extLst>
                <a:ext uri="{FF2B5EF4-FFF2-40B4-BE49-F238E27FC236}">
                  <a16:creationId xmlns:a16="http://schemas.microsoft.com/office/drawing/2014/main" id="{EF666282-DA71-43A7-98DA-BC362ADA0F1F}"/>
                </a:ext>
              </a:extLst>
            </p:cNvPr>
            <p:cNvSpPr>
              <a:spLocks/>
            </p:cNvSpPr>
            <p:nvPr/>
          </p:nvSpPr>
          <p:spPr bwMode="gray">
            <a:xfrm>
              <a:off x="5883371" y="2304789"/>
              <a:ext cx="613153" cy="1077475"/>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2" name="Mali">
              <a:extLst>
                <a:ext uri="{FF2B5EF4-FFF2-40B4-BE49-F238E27FC236}">
                  <a16:creationId xmlns:a16="http://schemas.microsoft.com/office/drawing/2014/main" id="{90C2C8CA-B66B-4C82-97B7-1FB2C65821A1}"/>
                </a:ext>
              </a:extLst>
            </p:cNvPr>
            <p:cNvSpPr>
              <a:spLocks/>
            </p:cNvSpPr>
            <p:nvPr/>
          </p:nvSpPr>
          <p:spPr bwMode="gray">
            <a:xfrm>
              <a:off x="4378676" y="2202673"/>
              <a:ext cx="969065" cy="992970"/>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3" name="Senegal">
              <a:extLst>
                <a:ext uri="{FF2B5EF4-FFF2-40B4-BE49-F238E27FC236}">
                  <a16:creationId xmlns:a16="http://schemas.microsoft.com/office/drawing/2014/main" id="{DDB0FFC9-A731-47AB-8003-C254DF3DBB2C}"/>
                </a:ext>
              </a:extLst>
            </p:cNvPr>
            <p:cNvSpPr>
              <a:spLocks/>
            </p:cNvSpPr>
            <p:nvPr/>
          </p:nvSpPr>
          <p:spPr bwMode="gray">
            <a:xfrm>
              <a:off x="4082672" y="2755498"/>
              <a:ext cx="341814" cy="306343"/>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4" name="Guinea">
              <a:extLst>
                <a:ext uri="{FF2B5EF4-FFF2-40B4-BE49-F238E27FC236}">
                  <a16:creationId xmlns:a16="http://schemas.microsoft.com/office/drawing/2014/main" id="{F2D40B2F-0F6E-4FD3-BF78-E4C24D224AD6}"/>
                </a:ext>
              </a:extLst>
            </p:cNvPr>
            <p:cNvSpPr>
              <a:spLocks/>
            </p:cNvSpPr>
            <p:nvPr/>
          </p:nvSpPr>
          <p:spPr bwMode="gray">
            <a:xfrm>
              <a:off x="4216578" y="3026626"/>
              <a:ext cx="429912" cy="366203"/>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5" name="Mauritania">
              <a:extLst>
                <a:ext uri="{FF2B5EF4-FFF2-40B4-BE49-F238E27FC236}">
                  <a16:creationId xmlns:a16="http://schemas.microsoft.com/office/drawing/2014/main" id="{6FF036E3-999A-49EA-AAA8-6429B9F5150D}"/>
                </a:ext>
              </a:extLst>
            </p:cNvPr>
            <p:cNvSpPr>
              <a:spLocks/>
            </p:cNvSpPr>
            <p:nvPr/>
          </p:nvSpPr>
          <p:spPr bwMode="gray">
            <a:xfrm>
              <a:off x="4121431" y="2058306"/>
              <a:ext cx="711824" cy="830995"/>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6" name="Burkina Faso">
              <a:extLst>
                <a:ext uri="{FF2B5EF4-FFF2-40B4-BE49-F238E27FC236}">
                  <a16:creationId xmlns:a16="http://schemas.microsoft.com/office/drawing/2014/main" id="{E9472E37-493A-4BA0-8A13-6C549BA21976}"/>
                </a:ext>
              </a:extLst>
            </p:cNvPr>
            <p:cNvSpPr>
              <a:spLocks/>
            </p:cNvSpPr>
            <p:nvPr/>
          </p:nvSpPr>
          <p:spPr bwMode="gray">
            <a:xfrm>
              <a:off x="4766301" y="2868175"/>
              <a:ext cx="475720" cy="373244"/>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7" name="Côte d'lvoire">
              <a:extLst>
                <a:ext uri="{FF2B5EF4-FFF2-40B4-BE49-F238E27FC236}">
                  <a16:creationId xmlns:a16="http://schemas.microsoft.com/office/drawing/2014/main" id="{3DEAD94E-C2FB-4A2C-AA54-473A4476813D}"/>
                </a:ext>
              </a:extLst>
            </p:cNvPr>
            <p:cNvSpPr>
              <a:spLocks/>
            </p:cNvSpPr>
            <p:nvPr/>
          </p:nvSpPr>
          <p:spPr bwMode="gray">
            <a:xfrm>
              <a:off x="4583061" y="3156911"/>
              <a:ext cx="362956" cy="426062"/>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8" name="Niger">
              <a:extLst>
                <a:ext uri="{FF2B5EF4-FFF2-40B4-BE49-F238E27FC236}">
                  <a16:creationId xmlns:a16="http://schemas.microsoft.com/office/drawing/2014/main" id="{8062F069-623F-4B00-BC81-5AB2AF379F5E}"/>
                </a:ext>
              </a:extLst>
            </p:cNvPr>
            <p:cNvSpPr>
              <a:spLocks/>
            </p:cNvSpPr>
            <p:nvPr/>
          </p:nvSpPr>
          <p:spPr bwMode="gray">
            <a:xfrm>
              <a:off x="5111640" y="2304789"/>
              <a:ext cx="919730" cy="781698"/>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89" name="Algeria">
              <a:extLst>
                <a:ext uri="{FF2B5EF4-FFF2-40B4-BE49-F238E27FC236}">
                  <a16:creationId xmlns:a16="http://schemas.microsoft.com/office/drawing/2014/main" id="{0F697721-8C0B-4CB2-9588-4F9113CDB996}"/>
                </a:ext>
              </a:extLst>
            </p:cNvPr>
            <p:cNvSpPr>
              <a:spLocks/>
            </p:cNvSpPr>
            <p:nvPr/>
          </p:nvSpPr>
          <p:spPr bwMode="gray">
            <a:xfrm>
              <a:off x="4572485" y="1392804"/>
              <a:ext cx="1222783" cy="1218323"/>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0" name="Libya">
              <a:extLst>
                <a:ext uri="{FF2B5EF4-FFF2-40B4-BE49-F238E27FC236}">
                  <a16:creationId xmlns:a16="http://schemas.microsoft.com/office/drawing/2014/main" id="{04756EA5-7113-4C95-9495-25471FEFEAC1}"/>
                </a:ext>
              </a:extLst>
            </p:cNvPr>
            <p:cNvSpPr>
              <a:spLocks/>
            </p:cNvSpPr>
            <p:nvPr/>
          </p:nvSpPr>
          <p:spPr bwMode="gray">
            <a:xfrm>
              <a:off x="5643741" y="1656893"/>
              <a:ext cx="909157" cy="915502"/>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1" name="Angola">
              <a:extLst>
                <a:ext uri="{FF2B5EF4-FFF2-40B4-BE49-F238E27FC236}">
                  <a16:creationId xmlns:a16="http://schemas.microsoft.com/office/drawing/2014/main" id="{9C7E43FB-5080-4C25-9E3B-8AA0B2501903}"/>
                </a:ext>
              </a:extLst>
            </p:cNvPr>
            <p:cNvSpPr>
              <a:spLocks noEditPoints="1"/>
            </p:cNvSpPr>
            <p:nvPr/>
          </p:nvSpPr>
          <p:spPr bwMode="gray">
            <a:xfrm>
              <a:off x="5774124" y="4160440"/>
              <a:ext cx="743536" cy="911982"/>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2" name="Rwanda">
              <a:extLst>
                <a:ext uri="{FF2B5EF4-FFF2-40B4-BE49-F238E27FC236}">
                  <a16:creationId xmlns:a16="http://schemas.microsoft.com/office/drawing/2014/main" id="{6A237DF7-FA81-4CAB-9F8C-F576040400D5}"/>
                </a:ext>
              </a:extLst>
            </p:cNvPr>
            <p:cNvSpPr>
              <a:spLocks/>
            </p:cNvSpPr>
            <p:nvPr/>
          </p:nvSpPr>
          <p:spPr bwMode="gray">
            <a:xfrm>
              <a:off x="6785475" y="3942128"/>
              <a:ext cx="130381" cy="123241"/>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3" name="Central African Republic">
              <a:extLst>
                <a:ext uri="{FF2B5EF4-FFF2-40B4-BE49-F238E27FC236}">
                  <a16:creationId xmlns:a16="http://schemas.microsoft.com/office/drawing/2014/main" id="{0832AB0B-0A12-4407-961A-D86413ABA055}"/>
                </a:ext>
              </a:extLst>
            </p:cNvPr>
            <p:cNvSpPr>
              <a:spLocks/>
            </p:cNvSpPr>
            <p:nvPr/>
          </p:nvSpPr>
          <p:spPr bwMode="gray">
            <a:xfrm>
              <a:off x="5936223" y="3139305"/>
              <a:ext cx="764678" cy="580995"/>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4" name="Republc of the Congo">
              <a:extLst>
                <a:ext uri="{FF2B5EF4-FFF2-40B4-BE49-F238E27FC236}">
                  <a16:creationId xmlns:a16="http://schemas.microsoft.com/office/drawing/2014/main" id="{7808A235-C791-40AB-8573-71200B756318}"/>
                </a:ext>
              </a:extLst>
            </p:cNvPr>
            <p:cNvSpPr>
              <a:spLocks/>
            </p:cNvSpPr>
            <p:nvPr/>
          </p:nvSpPr>
          <p:spPr bwMode="gray">
            <a:xfrm>
              <a:off x="5745934" y="3625223"/>
              <a:ext cx="444008" cy="577471"/>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5" name="Sudan">
              <a:extLst>
                <a:ext uri="{FF2B5EF4-FFF2-40B4-BE49-F238E27FC236}">
                  <a16:creationId xmlns:a16="http://schemas.microsoft.com/office/drawing/2014/main" id="{6FBEEC77-A97A-4E15-ABCE-5F3E0BC08785}"/>
                </a:ext>
              </a:extLst>
            </p:cNvPr>
            <p:cNvSpPr>
              <a:spLocks/>
            </p:cNvSpPr>
            <p:nvPr/>
          </p:nvSpPr>
          <p:spPr bwMode="gray">
            <a:xfrm>
              <a:off x="6373184" y="2332960"/>
              <a:ext cx="969062" cy="1309876"/>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6" name="Equatorial Guinea">
              <a:extLst>
                <a:ext uri="{FF2B5EF4-FFF2-40B4-BE49-F238E27FC236}">
                  <a16:creationId xmlns:a16="http://schemas.microsoft.com/office/drawing/2014/main" id="{D90E856D-8FF1-4CF9-8FD1-D25545A7FB1B}"/>
                </a:ext>
              </a:extLst>
            </p:cNvPr>
            <p:cNvSpPr>
              <a:spLocks/>
            </p:cNvSpPr>
            <p:nvPr/>
          </p:nvSpPr>
          <p:spPr bwMode="gray">
            <a:xfrm>
              <a:off x="5636694" y="3720297"/>
              <a:ext cx="126859" cy="88031"/>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7" name="South Africa">
              <a:extLst>
                <a:ext uri="{FF2B5EF4-FFF2-40B4-BE49-F238E27FC236}">
                  <a16:creationId xmlns:a16="http://schemas.microsoft.com/office/drawing/2014/main" id="{D454201B-9257-49A1-98BA-183BE1B8E71E}"/>
                </a:ext>
              </a:extLst>
            </p:cNvPr>
            <p:cNvSpPr>
              <a:spLocks noEditPoints="1"/>
            </p:cNvSpPr>
            <p:nvPr/>
          </p:nvSpPr>
          <p:spPr bwMode="gray">
            <a:xfrm>
              <a:off x="6045463" y="5350598"/>
              <a:ext cx="944396" cy="848603"/>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8" name="Mozambique">
              <a:extLst>
                <a:ext uri="{FF2B5EF4-FFF2-40B4-BE49-F238E27FC236}">
                  <a16:creationId xmlns:a16="http://schemas.microsoft.com/office/drawing/2014/main" id="{6CDA3017-75BF-44EE-B110-6292B06C56D5}"/>
                </a:ext>
              </a:extLst>
            </p:cNvPr>
            <p:cNvSpPr>
              <a:spLocks/>
            </p:cNvSpPr>
            <p:nvPr/>
          </p:nvSpPr>
          <p:spPr bwMode="gray">
            <a:xfrm>
              <a:off x="6852431" y="4572415"/>
              <a:ext cx="630770" cy="1105647"/>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99" name="Malawi">
              <a:extLst>
                <a:ext uri="{FF2B5EF4-FFF2-40B4-BE49-F238E27FC236}">
                  <a16:creationId xmlns:a16="http://schemas.microsoft.com/office/drawing/2014/main" id="{5CE2D68B-5C9D-44A8-91BB-310ED194BD62}"/>
                </a:ext>
              </a:extLst>
            </p:cNvPr>
            <p:cNvSpPr>
              <a:spLocks/>
            </p:cNvSpPr>
            <p:nvPr/>
          </p:nvSpPr>
          <p:spPr bwMode="gray">
            <a:xfrm>
              <a:off x="7007481" y="4501997"/>
              <a:ext cx="200860" cy="517613"/>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0" name="Zambia">
              <a:extLst>
                <a:ext uri="{FF2B5EF4-FFF2-40B4-BE49-F238E27FC236}">
                  <a16:creationId xmlns:a16="http://schemas.microsoft.com/office/drawing/2014/main" id="{4206E467-4DF5-4F32-992B-DEDB601EECBC}"/>
                </a:ext>
              </a:extLst>
            </p:cNvPr>
            <p:cNvSpPr>
              <a:spLocks/>
            </p:cNvSpPr>
            <p:nvPr/>
          </p:nvSpPr>
          <p:spPr bwMode="gray">
            <a:xfrm>
              <a:off x="6380233" y="4417490"/>
              <a:ext cx="697726" cy="665502"/>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1" name="DR Congo">
              <a:extLst>
                <a:ext uri="{FF2B5EF4-FFF2-40B4-BE49-F238E27FC236}">
                  <a16:creationId xmlns:a16="http://schemas.microsoft.com/office/drawing/2014/main" id="{04AC067F-EB53-4CF0-B925-BC2F4EBC929F}"/>
                </a:ext>
              </a:extLst>
            </p:cNvPr>
            <p:cNvSpPr>
              <a:spLocks/>
            </p:cNvSpPr>
            <p:nvPr/>
          </p:nvSpPr>
          <p:spPr bwMode="gray">
            <a:xfrm>
              <a:off x="5816415" y="3512544"/>
              <a:ext cx="1120590" cy="1260579"/>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2" name="Burundi">
              <a:extLst>
                <a:ext uri="{FF2B5EF4-FFF2-40B4-BE49-F238E27FC236}">
                  <a16:creationId xmlns:a16="http://schemas.microsoft.com/office/drawing/2014/main" id="{290C341D-FCBA-433D-A475-49725E659876}"/>
                </a:ext>
              </a:extLst>
            </p:cNvPr>
            <p:cNvSpPr>
              <a:spLocks/>
            </p:cNvSpPr>
            <p:nvPr/>
          </p:nvSpPr>
          <p:spPr bwMode="gray">
            <a:xfrm>
              <a:off x="6803081" y="4033677"/>
              <a:ext cx="105715" cy="140848"/>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3" name="Tanzania">
              <a:extLst>
                <a:ext uri="{FF2B5EF4-FFF2-40B4-BE49-F238E27FC236}">
                  <a16:creationId xmlns:a16="http://schemas.microsoft.com/office/drawing/2014/main" id="{B8F191A8-C6F4-4B5F-A362-65F87B167FD8}"/>
                </a:ext>
              </a:extLst>
            </p:cNvPr>
            <p:cNvSpPr>
              <a:spLocks noEditPoints="1"/>
            </p:cNvSpPr>
            <p:nvPr/>
          </p:nvSpPr>
          <p:spPr bwMode="gray">
            <a:xfrm>
              <a:off x="6834809" y="3942130"/>
              <a:ext cx="634297" cy="718318"/>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4" name="Uganda">
              <a:extLst>
                <a:ext uri="{FF2B5EF4-FFF2-40B4-BE49-F238E27FC236}">
                  <a16:creationId xmlns:a16="http://schemas.microsoft.com/office/drawing/2014/main" id="{8CA18338-5464-48AE-B8DD-0BEF31194E9F}"/>
                </a:ext>
              </a:extLst>
            </p:cNvPr>
            <p:cNvSpPr>
              <a:spLocks noEditPoints="1"/>
            </p:cNvSpPr>
            <p:nvPr/>
          </p:nvSpPr>
          <p:spPr bwMode="gray">
            <a:xfrm>
              <a:off x="6838322" y="3593536"/>
              <a:ext cx="331244" cy="390850"/>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105" name="Kenya">
              <a:extLst>
                <a:ext uri="{FF2B5EF4-FFF2-40B4-BE49-F238E27FC236}">
                  <a16:creationId xmlns:a16="http://schemas.microsoft.com/office/drawing/2014/main" id="{AD509095-8669-459D-96EC-CCF7C3CA4F71}"/>
                </a:ext>
              </a:extLst>
            </p:cNvPr>
            <p:cNvSpPr>
              <a:spLocks/>
            </p:cNvSpPr>
            <p:nvPr/>
          </p:nvSpPr>
          <p:spPr bwMode="gray">
            <a:xfrm>
              <a:off x="7092034" y="3558328"/>
              <a:ext cx="472198" cy="630289"/>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
        <p:nvSpPr>
          <p:cNvPr id="2" name="Titel 1">
            <a:extLst>
              <a:ext uri="{FF2B5EF4-FFF2-40B4-BE49-F238E27FC236}">
                <a16:creationId xmlns:a16="http://schemas.microsoft.com/office/drawing/2014/main" id="{A3D98179-8422-4630-9FC3-4FE9C232AB4B}"/>
              </a:ext>
            </a:extLst>
          </p:cNvPr>
          <p:cNvSpPr>
            <a:spLocks noGrp="1"/>
          </p:cNvSpPr>
          <p:nvPr>
            <p:ph type="title"/>
          </p:nvPr>
        </p:nvSpPr>
        <p:spPr>
          <a:noFill/>
        </p:spPr>
        <p:txBody>
          <a:bodyPr/>
          <a:lstStyle/>
          <a:p>
            <a:r>
              <a:rPr lang="en-US" sz="3000" dirty="0"/>
              <a:t>North Africa details</a:t>
            </a:r>
          </a:p>
        </p:txBody>
      </p:sp>
      <p:sp>
        <p:nvSpPr>
          <p:cNvPr id="52" name="MIO_TEXTBOX_BODY">
            <a:extLst>
              <a:ext uri="{FF2B5EF4-FFF2-40B4-BE49-F238E27FC236}">
                <a16:creationId xmlns:a16="http://schemas.microsoft.com/office/drawing/2014/main" id="{34E76C61-2FA7-457D-B5B4-8A44738693F5}"/>
              </a:ext>
            </a:extLst>
          </p:cNvPr>
          <p:cNvSpPr txBox="1"/>
          <p:nvPr/>
        </p:nvSpPr>
        <p:spPr>
          <a:xfrm>
            <a:off x="458400" y="1832159"/>
            <a:ext cx="3504000" cy="85901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t>
            </a:r>
          </a:p>
        </p:txBody>
      </p:sp>
      <p:sp>
        <p:nvSpPr>
          <p:cNvPr id="53" name="MIO_TEXTBOX_HEADER">
            <a:extLst>
              <a:ext uri="{FF2B5EF4-FFF2-40B4-BE49-F238E27FC236}">
                <a16:creationId xmlns:a16="http://schemas.microsoft.com/office/drawing/2014/main" id="{63E8B914-1E75-4BBB-9D04-54A874511471}"/>
              </a:ext>
            </a:extLst>
          </p:cNvPr>
          <p:cNvSpPr txBox="1"/>
          <p:nvPr/>
        </p:nvSpPr>
        <p:spPr>
          <a:xfrm>
            <a:off x="458400" y="1387800"/>
            <a:ext cx="3504000"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54" name="MIO_TEXTBOX_BODY">
            <a:extLst>
              <a:ext uri="{FF2B5EF4-FFF2-40B4-BE49-F238E27FC236}">
                <a16:creationId xmlns:a16="http://schemas.microsoft.com/office/drawing/2014/main" id="{678E064E-6972-4400-BCAF-DB47D81F093C}"/>
              </a:ext>
            </a:extLst>
          </p:cNvPr>
          <p:cNvSpPr txBox="1"/>
          <p:nvPr/>
        </p:nvSpPr>
        <p:spPr>
          <a:xfrm>
            <a:off x="458400" y="3707671"/>
            <a:ext cx="3504000" cy="85901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t>
            </a:r>
          </a:p>
        </p:txBody>
      </p:sp>
      <p:sp>
        <p:nvSpPr>
          <p:cNvPr id="55" name="MIO_TEXTBOX_HEADER">
            <a:extLst>
              <a:ext uri="{FF2B5EF4-FFF2-40B4-BE49-F238E27FC236}">
                <a16:creationId xmlns:a16="http://schemas.microsoft.com/office/drawing/2014/main" id="{73DB0C7F-8870-4DC0-BE07-C29DD4F7C013}"/>
              </a:ext>
            </a:extLst>
          </p:cNvPr>
          <p:cNvSpPr txBox="1"/>
          <p:nvPr/>
        </p:nvSpPr>
        <p:spPr>
          <a:xfrm>
            <a:off x="458400" y="3263312"/>
            <a:ext cx="3504000"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56" name="MIO_TEXTBOX_BODY">
            <a:extLst>
              <a:ext uri="{FF2B5EF4-FFF2-40B4-BE49-F238E27FC236}">
                <a16:creationId xmlns:a16="http://schemas.microsoft.com/office/drawing/2014/main" id="{232C5558-FF08-4596-AC77-4ED7390CBCE8}"/>
              </a:ext>
            </a:extLst>
          </p:cNvPr>
          <p:cNvSpPr txBox="1"/>
          <p:nvPr/>
        </p:nvSpPr>
        <p:spPr>
          <a:xfrm>
            <a:off x="458400" y="5583183"/>
            <a:ext cx="3504000" cy="85901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t>
            </a:r>
          </a:p>
        </p:txBody>
      </p:sp>
      <p:sp>
        <p:nvSpPr>
          <p:cNvPr id="57" name="MIO_TEXTBOX_HEADER">
            <a:extLst>
              <a:ext uri="{FF2B5EF4-FFF2-40B4-BE49-F238E27FC236}">
                <a16:creationId xmlns:a16="http://schemas.microsoft.com/office/drawing/2014/main" id="{EEFA3E7D-07E1-477A-B115-71C691EF0C7F}"/>
              </a:ext>
            </a:extLst>
          </p:cNvPr>
          <p:cNvSpPr txBox="1"/>
          <p:nvPr/>
        </p:nvSpPr>
        <p:spPr>
          <a:xfrm>
            <a:off x="458400" y="5138824"/>
            <a:ext cx="3504000"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106" name="Deco line top">
            <a:extLst>
              <a:ext uri="{FF2B5EF4-FFF2-40B4-BE49-F238E27FC236}">
                <a16:creationId xmlns:a16="http://schemas.microsoft.com/office/drawing/2014/main" id="{327CD1AA-0465-454D-A545-1E412244EEF9}"/>
              </a:ext>
            </a:extLst>
          </p:cNvPr>
          <p:cNvSpPr>
            <a:spLocks/>
          </p:cNvSpPr>
          <p:nvPr/>
        </p:nvSpPr>
        <p:spPr>
          <a:xfrm>
            <a:off x="0" y="0"/>
            <a:ext cx="12192002" cy="97200"/>
          </a:xfrm>
          <a:prstGeom prst="rect">
            <a:avLst/>
          </a:prstGeom>
          <a:solidFill>
            <a:schemeClr val="accent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rtl="0" eaLnBrk="1" fontAlgn="auto" hangingPunct="1">
              <a:lnSpc>
                <a:spcPct val="100000"/>
              </a:lnSpc>
              <a:spcBef>
                <a:spcPts val="0"/>
              </a:spcBef>
              <a:spcAft>
                <a:spcPts val="0"/>
              </a:spcAft>
            </a:pPr>
            <a:endParaRPr lang="en-US" sz="1600" b="0" i="0" u="none" baseline="0" dirty="0">
              <a:solidFill>
                <a:srgbClr val="000000"/>
              </a:solidFill>
              <a:latin typeface="Segoe UI Light" panose="020B0502040204020203" pitchFamily="34" charset="0"/>
              <a:cs typeface="Segoe UI Light" panose="020B0502040204020203" pitchFamily="34" charset="0"/>
            </a:endParaRPr>
          </a:p>
        </p:txBody>
      </p:sp>
      <p:pic>
        <p:nvPicPr>
          <p:cNvPr id="110" name="Location" descr="Markierung">
            <a:extLst>
              <a:ext uri="{FF2B5EF4-FFF2-40B4-BE49-F238E27FC236}">
                <a16:creationId xmlns:a16="http://schemas.microsoft.com/office/drawing/2014/main" id="{7CE4FCFD-F349-472A-BDBD-A6BA85A29148}"/>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24590" y="5096857"/>
            <a:ext cx="483429" cy="483429"/>
          </a:xfrm>
          <a:prstGeom prst="rect">
            <a:avLst/>
          </a:prstGeom>
        </p:spPr>
      </p:pic>
      <p:pic>
        <p:nvPicPr>
          <p:cNvPr id="111" name="Location" descr="Markierung">
            <a:extLst>
              <a:ext uri="{FF2B5EF4-FFF2-40B4-BE49-F238E27FC236}">
                <a16:creationId xmlns:a16="http://schemas.microsoft.com/office/drawing/2014/main" id="{15C01083-699D-4BC1-A711-3F019068A16B}"/>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1647" y="4015050"/>
            <a:ext cx="483429" cy="483429"/>
          </a:xfrm>
          <a:prstGeom prst="rect">
            <a:avLst/>
          </a:prstGeom>
        </p:spPr>
      </p:pic>
      <p:pic>
        <p:nvPicPr>
          <p:cNvPr id="112" name="Location" descr="Markierung">
            <a:extLst>
              <a:ext uri="{FF2B5EF4-FFF2-40B4-BE49-F238E27FC236}">
                <a16:creationId xmlns:a16="http://schemas.microsoft.com/office/drawing/2014/main" id="{E077018B-1D66-474D-9D93-CB8E3E53D2BB}"/>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2629" y="1649744"/>
            <a:ext cx="483429" cy="483429"/>
          </a:xfrm>
          <a:prstGeom prst="rect">
            <a:avLst/>
          </a:prstGeom>
        </p:spPr>
      </p:pic>
    </p:spTree>
    <p:custDataLst>
      <p:tags r:id="rId1"/>
    </p:custDataLst>
    <p:extLst>
      <p:ext uri="{BB962C8B-B14F-4D97-AF65-F5344CB8AC3E}">
        <p14:creationId xmlns:p14="http://schemas.microsoft.com/office/powerpoint/2010/main" val="327546188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846">
            <a:extLst>
              <a:ext uri="{FF2B5EF4-FFF2-40B4-BE49-F238E27FC236}">
                <a16:creationId xmlns:a16="http://schemas.microsoft.com/office/drawing/2014/main" id="{BCAF7E1E-08CA-0E4B-B612-BF0C48205447}"/>
              </a:ext>
            </a:extLst>
          </p:cNvPr>
          <p:cNvSpPr/>
          <p:nvPr/>
        </p:nvSpPr>
        <p:spPr>
          <a:xfrm>
            <a:off x="3603159" y="1550446"/>
            <a:ext cx="3203047" cy="1826513"/>
          </a:xfrm>
          <a:custGeom>
            <a:avLst/>
            <a:gdLst/>
            <a:ahLst/>
            <a:cxnLst>
              <a:cxn ang="0">
                <a:pos x="wd2" y="hd2"/>
              </a:cxn>
              <a:cxn ang="5400000">
                <a:pos x="wd2" y="hd2"/>
              </a:cxn>
              <a:cxn ang="10800000">
                <a:pos x="wd2" y="hd2"/>
              </a:cxn>
              <a:cxn ang="16200000">
                <a:pos x="wd2" y="hd2"/>
              </a:cxn>
            </a:cxnLst>
            <a:rect l="0" t="0" r="r" b="b"/>
            <a:pathLst>
              <a:path w="21600" h="21600" extrusionOk="0">
                <a:moveTo>
                  <a:pt x="1212" y="0"/>
                </a:moveTo>
                <a:lnTo>
                  <a:pt x="1212" y="8813"/>
                </a:lnTo>
                <a:lnTo>
                  <a:pt x="0" y="10894"/>
                </a:lnTo>
                <a:lnTo>
                  <a:pt x="1212" y="12975"/>
                </a:lnTo>
                <a:lnTo>
                  <a:pt x="1212" y="21600"/>
                </a:lnTo>
                <a:lnTo>
                  <a:pt x="21600" y="21600"/>
                </a:lnTo>
                <a:lnTo>
                  <a:pt x="21600" y="0"/>
                </a:lnTo>
                <a:lnTo>
                  <a:pt x="1212" y="0"/>
                </a:lnTo>
                <a:close/>
              </a:path>
            </a:pathLst>
          </a:custGeom>
          <a:solidFill>
            <a:schemeClr val="accent1"/>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1" name="Shape 3861">
            <a:extLst>
              <a:ext uri="{FF2B5EF4-FFF2-40B4-BE49-F238E27FC236}">
                <a16:creationId xmlns:a16="http://schemas.microsoft.com/office/drawing/2014/main" id="{AEFC3CCE-5331-0746-A531-498B9CB3477B}"/>
              </a:ext>
            </a:extLst>
          </p:cNvPr>
          <p:cNvSpPr/>
          <p:nvPr/>
        </p:nvSpPr>
        <p:spPr>
          <a:xfrm flipH="1">
            <a:off x="5412404" y="4540131"/>
            <a:ext cx="3203047" cy="1826513"/>
          </a:xfrm>
          <a:custGeom>
            <a:avLst/>
            <a:gdLst/>
            <a:ahLst/>
            <a:cxnLst>
              <a:cxn ang="0">
                <a:pos x="wd2" y="hd2"/>
              </a:cxn>
              <a:cxn ang="5400000">
                <a:pos x="wd2" y="hd2"/>
              </a:cxn>
              <a:cxn ang="10800000">
                <a:pos x="wd2" y="hd2"/>
              </a:cxn>
              <a:cxn ang="16200000">
                <a:pos x="wd2" y="hd2"/>
              </a:cxn>
            </a:cxnLst>
            <a:rect l="0" t="0" r="r" b="b"/>
            <a:pathLst>
              <a:path w="21600" h="21600" extrusionOk="0">
                <a:moveTo>
                  <a:pt x="1212" y="0"/>
                </a:moveTo>
                <a:lnTo>
                  <a:pt x="1212" y="8813"/>
                </a:lnTo>
                <a:lnTo>
                  <a:pt x="0" y="10894"/>
                </a:lnTo>
                <a:lnTo>
                  <a:pt x="1212" y="12975"/>
                </a:lnTo>
                <a:lnTo>
                  <a:pt x="1212" y="21600"/>
                </a:lnTo>
                <a:lnTo>
                  <a:pt x="21600" y="21600"/>
                </a:lnTo>
                <a:lnTo>
                  <a:pt x="21600" y="0"/>
                </a:lnTo>
                <a:lnTo>
                  <a:pt x="1212" y="0"/>
                </a:lnTo>
                <a:close/>
              </a:path>
            </a:pathLst>
          </a:custGeom>
          <a:solidFill>
            <a:schemeClr val="accent2"/>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7" name="Shape 3865">
            <a:extLst>
              <a:ext uri="{FF2B5EF4-FFF2-40B4-BE49-F238E27FC236}">
                <a16:creationId xmlns:a16="http://schemas.microsoft.com/office/drawing/2014/main" id="{2E07B136-2743-1546-B115-1EFBD5B240C9}"/>
              </a:ext>
            </a:extLst>
          </p:cNvPr>
          <p:cNvSpPr/>
          <p:nvPr/>
        </p:nvSpPr>
        <p:spPr>
          <a:xfrm>
            <a:off x="5601228" y="3776170"/>
            <a:ext cx="6589185" cy="0"/>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8" name="Shape 3866">
            <a:extLst>
              <a:ext uri="{FF2B5EF4-FFF2-40B4-BE49-F238E27FC236}">
                <a16:creationId xmlns:a16="http://schemas.microsoft.com/office/drawing/2014/main" id="{11B9B1F5-D16D-FA4A-970A-0F3D53B2919A}"/>
              </a:ext>
            </a:extLst>
          </p:cNvPr>
          <p:cNvSpPr/>
          <p:nvPr/>
        </p:nvSpPr>
        <p:spPr>
          <a:xfrm>
            <a:off x="1588" y="3776171"/>
            <a:ext cx="5603955" cy="0"/>
          </a:xfrm>
          <a:prstGeom prst="line">
            <a:avLst/>
          </a:prstGeom>
          <a:noFill/>
          <a:ln w="38100" cap="flat">
            <a:solidFill>
              <a:schemeClr val="accent1"/>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9" name="Shape 3867">
            <a:extLst>
              <a:ext uri="{FF2B5EF4-FFF2-40B4-BE49-F238E27FC236}">
                <a16:creationId xmlns:a16="http://schemas.microsoft.com/office/drawing/2014/main" id="{914C52B4-15D2-A24B-B1E5-E06EECC5AD6F}"/>
              </a:ext>
            </a:extLst>
          </p:cNvPr>
          <p:cNvSpPr/>
          <p:nvPr/>
        </p:nvSpPr>
        <p:spPr>
          <a:xfrm>
            <a:off x="1279049" y="3684958"/>
            <a:ext cx="182423" cy="182424"/>
          </a:xfrm>
          <a:prstGeom prst="ellipse">
            <a:avLst/>
          </a:prstGeom>
          <a:solidFill>
            <a:schemeClr val="accent1"/>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0" name="Shape 3868">
            <a:extLst>
              <a:ext uri="{FF2B5EF4-FFF2-40B4-BE49-F238E27FC236}">
                <a16:creationId xmlns:a16="http://schemas.microsoft.com/office/drawing/2014/main" id="{F2DE3217-9042-E047-9617-CBFD27C85645}"/>
              </a:ext>
            </a:extLst>
          </p:cNvPr>
          <p:cNvSpPr/>
          <p:nvPr/>
        </p:nvSpPr>
        <p:spPr>
          <a:xfrm>
            <a:off x="10798727" y="3684958"/>
            <a:ext cx="182424" cy="182424"/>
          </a:xfrm>
          <a:prstGeom prst="ellipse">
            <a:avLst/>
          </a:pr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1" name="Shape 3869">
            <a:extLst>
              <a:ext uri="{FF2B5EF4-FFF2-40B4-BE49-F238E27FC236}">
                <a16:creationId xmlns:a16="http://schemas.microsoft.com/office/drawing/2014/main" id="{398B9816-7503-8643-BF85-592CEEC938FB}"/>
              </a:ext>
            </a:extLst>
          </p:cNvPr>
          <p:cNvSpPr/>
          <p:nvPr/>
        </p:nvSpPr>
        <p:spPr>
          <a:xfrm>
            <a:off x="2336790" y="3684958"/>
            <a:ext cx="182424" cy="182424"/>
          </a:xfrm>
          <a:prstGeom prst="ellipse">
            <a:avLst/>
          </a:prstGeom>
          <a:solidFill>
            <a:schemeClr val="accent1"/>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2" name="Shape 3870">
            <a:extLst>
              <a:ext uri="{FF2B5EF4-FFF2-40B4-BE49-F238E27FC236}">
                <a16:creationId xmlns:a16="http://schemas.microsoft.com/office/drawing/2014/main" id="{06CC7CEC-D7BE-434D-A6C0-5BCC604BF5F3}"/>
              </a:ext>
            </a:extLst>
          </p:cNvPr>
          <p:cNvSpPr/>
          <p:nvPr/>
        </p:nvSpPr>
        <p:spPr>
          <a:xfrm>
            <a:off x="4452275" y="3684958"/>
            <a:ext cx="182424" cy="182424"/>
          </a:xfrm>
          <a:prstGeom prst="ellipse">
            <a:avLst/>
          </a:prstGeom>
          <a:solidFill>
            <a:schemeClr val="accent1"/>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3" name="Shape 3871">
            <a:extLst>
              <a:ext uri="{FF2B5EF4-FFF2-40B4-BE49-F238E27FC236}">
                <a16:creationId xmlns:a16="http://schemas.microsoft.com/office/drawing/2014/main" id="{57B7AC5A-28F0-D849-BDA7-79E252F5826E}"/>
              </a:ext>
            </a:extLst>
          </p:cNvPr>
          <p:cNvSpPr/>
          <p:nvPr/>
        </p:nvSpPr>
        <p:spPr>
          <a:xfrm>
            <a:off x="5510017" y="3684958"/>
            <a:ext cx="182424" cy="182424"/>
          </a:xfrm>
          <a:prstGeom prst="ellipse">
            <a:avLst/>
          </a:prstGeom>
          <a:solidFill>
            <a:schemeClr val="accent1"/>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4" name="Shape 3872">
            <a:extLst>
              <a:ext uri="{FF2B5EF4-FFF2-40B4-BE49-F238E27FC236}">
                <a16:creationId xmlns:a16="http://schemas.microsoft.com/office/drawing/2014/main" id="{F6965BC8-2A7D-F340-B030-3D21941E89E2}"/>
              </a:ext>
            </a:extLst>
          </p:cNvPr>
          <p:cNvSpPr/>
          <p:nvPr/>
        </p:nvSpPr>
        <p:spPr>
          <a:xfrm>
            <a:off x="7625501" y="3684958"/>
            <a:ext cx="182424" cy="182424"/>
          </a:xfrm>
          <a:prstGeom prst="ellipse">
            <a:avLst/>
          </a:pr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5" name="Shape 3873">
            <a:extLst>
              <a:ext uri="{FF2B5EF4-FFF2-40B4-BE49-F238E27FC236}">
                <a16:creationId xmlns:a16="http://schemas.microsoft.com/office/drawing/2014/main" id="{77C50409-3AF9-B143-9A7D-9BB866ED70A0}"/>
              </a:ext>
            </a:extLst>
          </p:cNvPr>
          <p:cNvSpPr/>
          <p:nvPr/>
        </p:nvSpPr>
        <p:spPr>
          <a:xfrm>
            <a:off x="8683244" y="3684958"/>
            <a:ext cx="182424" cy="182424"/>
          </a:xfrm>
          <a:prstGeom prst="ellipse">
            <a:avLst/>
          </a:pr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6" name="Shape 3874">
            <a:extLst>
              <a:ext uri="{FF2B5EF4-FFF2-40B4-BE49-F238E27FC236}">
                <a16:creationId xmlns:a16="http://schemas.microsoft.com/office/drawing/2014/main" id="{037CC340-B158-7849-A16E-5DD1DD19FCBB}"/>
              </a:ext>
            </a:extLst>
          </p:cNvPr>
          <p:cNvSpPr/>
          <p:nvPr/>
        </p:nvSpPr>
        <p:spPr>
          <a:xfrm>
            <a:off x="9740985" y="3684958"/>
            <a:ext cx="182424" cy="182424"/>
          </a:xfrm>
          <a:prstGeom prst="ellipse">
            <a:avLst/>
          </a:pr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7" name="Shape 3875">
            <a:extLst>
              <a:ext uri="{FF2B5EF4-FFF2-40B4-BE49-F238E27FC236}">
                <a16:creationId xmlns:a16="http://schemas.microsoft.com/office/drawing/2014/main" id="{FC496702-FBD9-934C-950B-789D76EFD1A0}"/>
              </a:ext>
            </a:extLst>
          </p:cNvPr>
          <p:cNvSpPr/>
          <p:nvPr/>
        </p:nvSpPr>
        <p:spPr>
          <a:xfrm>
            <a:off x="3394532" y="3684958"/>
            <a:ext cx="182424" cy="182424"/>
          </a:xfrm>
          <a:prstGeom prst="ellipse">
            <a:avLst/>
          </a:prstGeom>
          <a:solidFill>
            <a:schemeClr val="accent1"/>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8" name="Shape 3876">
            <a:extLst>
              <a:ext uri="{FF2B5EF4-FFF2-40B4-BE49-F238E27FC236}">
                <a16:creationId xmlns:a16="http://schemas.microsoft.com/office/drawing/2014/main" id="{7B7BBBDA-BA6B-EF41-B021-9746BDE2E0D2}"/>
              </a:ext>
            </a:extLst>
          </p:cNvPr>
          <p:cNvSpPr/>
          <p:nvPr/>
        </p:nvSpPr>
        <p:spPr>
          <a:xfrm>
            <a:off x="6567759" y="3684958"/>
            <a:ext cx="182424" cy="182424"/>
          </a:xfrm>
          <a:prstGeom prst="ellipse">
            <a:avLst/>
          </a:pr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19" name="Shape 3877">
            <a:extLst>
              <a:ext uri="{FF2B5EF4-FFF2-40B4-BE49-F238E27FC236}">
                <a16:creationId xmlns:a16="http://schemas.microsoft.com/office/drawing/2014/main" id="{12A1163F-2793-B640-841B-6366BAB5DECA}"/>
              </a:ext>
            </a:extLst>
          </p:cNvPr>
          <p:cNvSpPr/>
          <p:nvPr/>
        </p:nvSpPr>
        <p:spPr>
          <a:xfrm flipV="1">
            <a:off x="3485433" y="2463701"/>
            <a:ext cx="1" cy="1282066"/>
          </a:xfrm>
          <a:prstGeom prst="line">
            <a:avLst/>
          </a:prstGeom>
          <a:noFill/>
          <a:ln w="38100" cap="flat">
            <a:solidFill>
              <a:schemeClr val="accent1"/>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20" name="Shape 3878">
            <a:extLst>
              <a:ext uri="{FF2B5EF4-FFF2-40B4-BE49-F238E27FC236}">
                <a16:creationId xmlns:a16="http://schemas.microsoft.com/office/drawing/2014/main" id="{4920D962-FD19-3D48-897B-5D1AF8CFEBD8}"/>
              </a:ext>
            </a:extLst>
          </p:cNvPr>
          <p:cNvSpPr/>
          <p:nvPr/>
        </p:nvSpPr>
        <p:spPr>
          <a:xfrm flipV="1">
            <a:off x="8768838" y="3778321"/>
            <a:ext cx="1" cy="1706929"/>
          </a:xfrm>
          <a:prstGeom prst="line">
            <a:avLst/>
          </a:prstGeom>
          <a:noFill/>
          <a:ln w="38100" cap="flat">
            <a:solidFill>
              <a:schemeClr val="accent2"/>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9" name="Subtitle 2">
            <a:extLst>
              <a:ext uri="{FF2B5EF4-FFF2-40B4-BE49-F238E27FC236}">
                <a16:creationId xmlns:a16="http://schemas.microsoft.com/office/drawing/2014/main" id="{DDA039FB-EA17-5A42-ADCE-7C5D5A55D078}"/>
              </a:ext>
            </a:extLst>
          </p:cNvPr>
          <p:cNvSpPr txBox="1">
            <a:spLocks/>
          </p:cNvSpPr>
          <p:nvPr/>
        </p:nvSpPr>
        <p:spPr>
          <a:xfrm>
            <a:off x="3966132" y="2070755"/>
            <a:ext cx="2647077" cy="117743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a:t>
            </a:r>
          </a:p>
        </p:txBody>
      </p:sp>
      <p:sp>
        <p:nvSpPr>
          <p:cNvPr id="40" name="TextBox 39">
            <a:extLst>
              <a:ext uri="{FF2B5EF4-FFF2-40B4-BE49-F238E27FC236}">
                <a16:creationId xmlns:a16="http://schemas.microsoft.com/office/drawing/2014/main" id="{9F172BF9-BB80-E140-918D-90FA74A65E6B}"/>
              </a:ext>
            </a:extLst>
          </p:cNvPr>
          <p:cNvSpPr txBox="1"/>
          <p:nvPr/>
        </p:nvSpPr>
        <p:spPr>
          <a:xfrm>
            <a:off x="3966132" y="1720776"/>
            <a:ext cx="1435521"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MILESTONE 01</a:t>
            </a:r>
          </a:p>
        </p:txBody>
      </p:sp>
      <p:sp>
        <p:nvSpPr>
          <p:cNvPr id="41" name="Subtitle 2">
            <a:extLst>
              <a:ext uri="{FF2B5EF4-FFF2-40B4-BE49-F238E27FC236}">
                <a16:creationId xmlns:a16="http://schemas.microsoft.com/office/drawing/2014/main" id="{47628528-FC31-DE4B-AA1D-AEF8C7A1A30E}"/>
              </a:ext>
            </a:extLst>
          </p:cNvPr>
          <p:cNvSpPr txBox="1">
            <a:spLocks/>
          </p:cNvSpPr>
          <p:nvPr/>
        </p:nvSpPr>
        <p:spPr>
          <a:xfrm>
            <a:off x="5608095" y="5081214"/>
            <a:ext cx="2647077" cy="117743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a:t>
            </a:r>
          </a:p>
        </p:txBody>
      </p:sp>
      <p:sp>
        <p:nvSpPr>
          <p:cNvPr id="42" name="TextBox 41">
            <a:extLst>
              <a:ext uri="{FF2B5EF4-FFF2-40B4-BE49-F238E27FC236}">
                <a16:creationId xmlns:a16="http://schemas.microsoft.com/office/drawing/2014/main" id="{6E3147A1-35B5-8D46-A632-8022545F794E}"/>
              </a:ext>
            </a:extLst>
          </p:cNvPr>
          <p:cNvSpPr txBox="1"/>
          <p:nvPr/>
        </p:nvSpPr>
        <p:spPr>
          <a:xfrm>
            <a:off x="6787591" y="4731234"/>
            <a:ext cx="1467581" cy="338554"/>
          </a:xfrm>
          <a:prstGeom prst="rect">
            <a:avLst/>
          </a:prstGeom>
          <a:noFill/>
        </p:spPr>
        <p:txBody>
          <a:bodyPr wrap="none" rtlCol="0" anchor="ctr"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MILESTONE 02</a:t>
            </a:r>
          </a:p>
        </p:txBody>
      </p:sp>
      <p:sp>
        <p:nvSpPr>
          <p:cNvPr id="43" name="TextBox 42">
            <a:extLst>
              <a:ext uri="{FF2B5EF4-FFF2-40B4-BE49-F238E27FC236}">
                <a16:creationId xmlns:a16="http://schemas.microsoft.com/office/drawing/2014/main" id="{D8E387F9-6301-A345-909C-BB69909AC41D}"/>
              </a:ext>
            </a:extLst>
          </p:cNvPr>
          <p:cNvSpPr txBox="1"/>
          <p:nvPr/>
        </p:nvSpPr>
        <p:spPr>
          <a:xfrm>
            <a:off x="1082360" y="3948123"/>
            <a:ext cx="57579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2019</a:t>
            </a:r>
          </a:p>
        </p:txBody>
      </p:sp>
      <p:sp>
        <p:nvSpPr>
          <p:cNvPr id="44" name="TextBox 43">
            <a:extLst>
              <a:ext uri="{FF2B5EF4-FFF2-40B4-BE49-F238E27FC236}">
                <a16:creationId xmlns:a16="http://schemas.microsoft.com/office/drawing/2014/main" id="{A71D270C-F1EF-C34C-849E-5D71F0957593}"/>
              </a:ext>
            </a:extLst>
          </p:cNvPr>
          <p:cNvSpPr txBox="1"/>
          <p:nvPr/>
        </p:nvSpPr>
        <p:spPr>
          <a:xfrm>
            <a:off x="2124073" y="3948122"/>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2020</a:t>
            </a:r>
          </a:p>
        </p:txBody>
      </p:sp>
      <p:sp>
        <p:nvSpPr>
          <p:cNvPr id="45" name="TextBox 44">
            <a:extLst>
              <a:ext uri="{FF2B5EF4-FFF2-40B4-BE49-F238E27FC236}">
                <a16:creationId xmlns:a16="http://schemas.microsoft.com/office/drawing/2014/main" id="{CC1D25E1-2195-E34A-BF30-6A3D79B7D14C}"/>
              </a:ext>
            </a:extLst>
          </p:cNvPr>
          <p:cNvSpPr txBox="1"/>
          <p:nvPr/>
        </p:nvSpPr>
        <p:spPr>
          <a:xfrm>
            <a:off x="3197016" y="3948874"/>
            <a:ext cx="57579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2021</a:t>
            </a:r>
          </a:p>
        </p:txBody>
      </p:sp>
      <p:sp>
        <p:nvSpPr>
          <p:cNvPr id="46" name="TextBox 45">
            <a:extLst>
              <a:ext uri="{FF2B5EF4-FFF2-40B4-BE49-F238E27FC236}">
                <a16:creationId xmlns:a16="http://schemas.microsoft.com/office/drawing/2014/main" id="{16FE8785-2129-EA4D-B8B5-3538887E9C9B}"/>
              </a:ext>
            </a:extLst>
          </p:cNvPr>
          <p:cNvSpPr txBox="1"/>
          <p:nvPr/>
        </p:nvSpPr>
        <p:spPr>
          <a:xfrm>
            <a:off x="4239558" y="3948122"/>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2022</a:t>
            </a:r>
          </a:p>
        </p:txBody>
      </p:sp>
      <p:sp>
        <p:nvSpPr>
          <p:cNvPr id="47" name="TextBox 46">
            <a:extLst>
              <a:ext uri="{FF2B5EF4-FFF2-40B4-BE49-F238E27FC236}">
                <a16:creationId xmlns:a16="http://schemas.microsoft.com/office/drawing/2014/main" id="{CD457A06-1623-B445-8DE6-851B0766E6BF}"/>
              </a:ext>
            </a:extLst>
          </p:cNvPr>
          <p:cNvSpPr txBox="1"/>
          <p:nvPr/>
        </p:nvSpPr>
        <p:spPr>
          <a:xfrm>
            <a:off x="5291371" y="3951141"/>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2023</a:t>
            </a:r>
          </a:p>
        </p:txBody>
      </p:sp>
      <p:sp>
        <p:nvSpPr>
          <p:cNvPr id="48" name="TextBox 47">
            <a:extLst>
              <a:ext uri="{FF2B5EF4-FFF2-40B4-BE49-F238E27FC236}">
                <a16:creationId xmlns:a16="http://schemas.microsoft.com/office/drawing/2014/main" id="{1E0A19E1-5A2B-FF4C-9670-C06B21FA6CDE}"/>
              </a:ext>
            </a:extLst>
          </p:cNvPr>
          <p:cNvSpPr txBox="1"/>
          <p:nvPr/>
        </p:nvSpPr>
        <p:spPr>
          <a:xfrm>
            <a:off x="6356236" y="3948122"/>
            <a:ext cx="611065"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2024</a:t>
            </a:r>
          </a:p>
        </p:txBody>
      </p:sp>
      <p:sp>
        <p:nvSpPr>
          <p:cNvPr id="49" name="TextBox 48">
            <a:extLst>
              <a:ext uri="{FF2B5EF4-FFF2-40B4-BE49-F238E27FC236}">
                <a16:creationId xmlns:a16="http://schemas.microsoft.com/office/drawing/2014/main" id="{E3D7BD3D-EC5D-4D4D-A2AE-3C14ADB72CB6}"/>
              </a:ext>
            </a:extLst>
          </p:cNvPr>
          <p:cNvSpPr txBox="1"/>
          <p:nvPr/>
        </p:nvSpPr>
        <p:spPr>
          <a:xfrm>
            <a:off x="7412784" y="3954119"/>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2025</a:t>
            </a:r>
          </a:p>
        </p:txBody>
      </p:sp>
      <p:sp>
        <p:nvSpPr>
          <p:cNvPr id="50" name="TextBox 49">
            <a:extLst>
              <a:ext uri="{FF2B5EF4-FFF2-40B4-BE49-F238E27FC236}">
                <a16:creationId xmlns:a16="http://schemas.microsoft.com/office/drawing/2014/main" id="{C3D5D983-9695-5A45-916A-0B63F94CF797}"/>
              </a:ext>
            </a:extLst>
          </p:cNvPr>
          <p:cNvSpPr txBox="1"/>
          <p:nvPr/>
        </p:nvSpPr>
        <p:spPr>
          <a:xfrm>
            <a:off x="8470527" y="3269723"/>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2026</a:t>
            </a:r>
          </a:p>
        </p:txBody>
      </p:sp>
      <p:sp>
        <p:nvSpPr>
          <p:cNvPr id="51" name="TextBox 50">
            <a:extLst>
              <a:ext uri="{FF2B5EF4-FFF2-40B4-BE49-F238E27FC236}">
                <a16:creationId xmlns:a16="http://schemas.microsoft.com/office/drawing/2014/main" id="{78F10379-279B-8346-B03D-B87474EAA169}"/>
              </a:ext>
            </a:extLst>
          </p:cNvPr>
          <p:cNvSpPr txBox="1"/>
          <p:nvPr/>
        </p:nvSpPr>
        <p:spPr>
          <a:xfrm>
            <a:off x="9528585" y="3949965"/>
            <a:ext cx="604653"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2027</a:t>
            </a:r>
          </a:p>
        </p:txBody>
      </p:sp>
      <p:sp>
        <p:nvSpPr>
          <p:cNvPr id="52" name="TextBox 51">
            <a:extLst>
              <a:ext uri="{FF2B5EF4-FFF2-40B4-BE49-F238E27FC236}">
                <a16:creationId xmlns:a16="http://schemas.microsoft.com/office/drawing/2014/main" id="{ABD9D32B-7B2A-8046-8EAB-AC1D3250BE9A}"/>
              </a:ext>
            </a:extLst>
          </p:cNvPr>
          <p:cNvSpPr txBox="1"/>
          <p:nvPr/>
        </p:nvSpPr>
        <p:spPr>
          <a:xfrm>
            <a:off x="10586010" y="3954444"/>
            <a:ext cx="607859" cy="338554"/>
          </a:xfrm>
          <a:prstGeom prst="rect">
            <a:avLst/>
          </a:prstGeom>
          <a:noFill/>
        </p:spPr>
        <p:txBody>
          <a:bodyPr wrap="none" rtlCol="0" anchor="ctr"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2028</a:t>
            </a:r>
          </a:p>
        </p:txBody>
      </p:sp>
      <p:sp>
        <p:nvSpPr>
          <p:cNvPr id="36" name="Titel 1">
            <a:extLst>
              <a:ext uri="{FF2B5EF4-FFF2-40B4-BE49-F238E27FC236}">
                <a16:creationId xmlns:a16="http://schemas.microsoft.com/office/drawing/2014/main" id="{2CE6665D-118D-47D5-B539-7044365E2C0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Milestones</a:t>
            </a:r>
          </a:p>
        </p:txBody>
      </p:sp>
    </p:spTree>
    <p:custDataLst>
      <p:tags r:id="rId1"/>
    </p:custDataLst>
    <p:extLst>
      <p:ext uri="{BB962C8B-B14F-4D97-AF65-F5344CB8AC3E}">
        <p14:creationId xmlns:p14="http://schemas.microsoft.com/office/powerpoint/2010/main" val="4256809084"/>
      </p:ext>
    </p:extLst>
  </p:cSld>
  <p:clrMapOvr>
    <a:masterClrMapping/>
  </p:clrMapOvr>
  <mc:AlternateContent xmlns:mc="http://schemas.openxmlformats.org/markup-compatibility/2006" xmlns:p14="http://schemas.microsoft.com/office/powerpoint/2010/main">
    <mc:Choice Requires="p14">
      <p:transition spd="med">
        <p14:pan/>
      </p:transition>
    </mc:Choice>
    <mc:Fallback xmlns:p15="http://schemas.microsoft.com/office/powerpoint/2012/main" xmlns:asvg="http://schemas.microsoft.com/office/drawing/2016/SVG/main" xmlns:a14="http://schemas.microsoft.com/office/drawing/2010/main" xmlns:a16="http://schemas.microsoft.com/office/drawing/2014/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IO_SHADOWBOX">
            <a:extLst>
              <a:ext uri="{FF2B5EF4-FFF2-40B4-BE49-F238E27FC236}">
                <a16:creationId xmlns:a16="http://schemas.microsoft.com/office/drawing/2014/main" id="{BCD3E846-B57E-4A8D-A927-99CB11C32E0A}"/>
              </a:ext>
            </a:extLst>
          </p:cNvPr>
          <p:cNvSpPr/>
          <p:nvPr/>
        </p:nvSpPr>
        <p:spPr>
          <a:xfrm>
            <a:off x="6360244" y="4118511"/>
            <a:ext cx="5372969" cy="2202188"/>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1" name="MIO_SHADOWBOX">
            <a:extLst>
              <a:ext uri="{FF2B5EF4-FFF2-40B4-BE49-F238E27FC236}">
                <a16:creationId xmlns:a16="http://schemas.microsoft.com/office/drawing/2014/main" id="{1638957E-519B-4A18-8330-B0719A11D13A}"/>
              </a:ext>
            </a:extLst>
          </p:cNvPr>
          <p:cNvSpPr/>
          <p:nvPr/>
        </p:nvSpPr>
        <p:spPr>
          <a:xfrm>
            <a:off x="6360244" y="1387800"/>
            <a:ext cx="5372968" cy="2202189"/>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2" name="MIO_SHADOWBOX">
            <a:extLst>
              <a:ext uri="{FF2B5EF4-FFF2-40B4-BE49-F238E27FC236}">
                <a16:creationId xmlns:a16="http://schemas.microsoft.com/office/drawing/2014/main" id="{40B55A0A-619F-488F-A8E4-AF2CA7F00585}"/>
              </a:ext>
            </a:extLst>
          </p:cNvPr>
          <p:cNvSpPr/>
          <p:nvPr/>
        </p:nvSpPr>
        <p:spPr>
          <a:xfrm>
            <a:off x="458787" y="1387800"/>
            <a:ext cx="5372969" cy="4932903"/>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3" name="MIO_TEXTBOX_BODY">
            <a:extLst>
              <a:ext uri="{FF2B5EF4-FFF2-40B4-BE49-F238E27FC236}">
                <a16:creationId xmlns:a16="http://schemas.microsoft.com/office/drawing/2014/main" id="{BFEE5BFE-4BC2-4D5A-ACFE-ECDBB61F1013}"/>
              </a:ext>
            </a:extLst>
          </p:cNvPr>
          <p:cNvSpPr txBox="1"/>
          <p:nvPr/>
        </p:nvSpPr>
        <p:spPr>
          <a:xfrm>
            <a:off x="6711396" y="4906013"/>
            <a:ext cx="4668317" cy="1240272"/>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p:txBody>
      </p:sp>
      <p:sp>
        <p:nvSpPr>
          <p:cNvPr id="39" name="MIO_TEXTBOX_HEADER">
            <a:extLst>
              <a:ext uri="{FF2B5EF4-FFF2-40B4-BE49-F238E27FC236}">
                <a16:creationId xmlns:a16="http://schemas.microsoft.com/office/drawing/2014/main" id="{29B8DFF0-853E-4A99-AD6F-F0BF4958B305}"/>
              </a:ext>
            </a:extLst>
          </p:cNvPr>
          <p:cNvSpPr txBox="1"/>
          <p:nvPr/>
        </p:nvSpPr>
        <p:spPr>
          <a:xfrm>
            <a:off x="6711396" y="4472622"/>
            <a:ext cx="4668317" cy="32797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Australia dashboard</a:t>
            </a:r>
          </a:p>
        </p:txBody>
      </p:sp>
      <p:pic>
        <p:nvPicPr>
          <p:cNvPr id="35" name="MIO_PICTOGRAM_PART2" descr="Statistik">
            <a:extLst>
              <a:ext uri="{FF2B5EF4-FFF2-40B4-BE49-F238E27FC236}">
                <a16:creationId xmlns:a16="http://schemas.microsoft.com/office/drawing/2014/main" id="{117EBCD2-C5DA-44AE-B90A-DBBA1BBF83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8209" y="1699444"/>
            <a:ext cx="927830" cy="927830"/>
          </a:xfrm>
          <a:prstGeom prst="rect">
            <a:avLst/>
          </a:prstGeom>
        </p:spPr>
      </p:pic>
      <p:pic>
        <p:nvPicPr>
          <p:cNvPr id="36" name="MIO_PICTOGRAM_PART2" descr="Barcode">
            <a:extLst>
              <a:ext uri="{FF2B5EF4-FFF2-40B4-BE49-F238E27FC236}">
                <a16:creationId xmlns:a16="http://schemas.microsoft.com/office/drawing/2014/main" id="{1EEBA9DA-4EBD-48E3-91BC-F2B231B808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07480" y="1699444"/>
            <a:ext cx="927830" cy="927830"/>
          </a:xfrm>
          <a:prstGeom prst="rect">
            <a:avLst/>
          </a:prstGeom>
        </p:spPr>
      </p:pic>
      <p:sp>
        <p:nvSpPr>
          <p:cNvPr id="37" name="Textfeld">
            <a:extLst>
              <a:ext uri="{FF2B5EF4-FFF2-40B4-BE49-F238E27FC236}">
                <a16:creationId xmlns:a16="http://schemas.microsoft.com/office/drawing/2014/main" id="{EEA9A40D-5CF7-4084-83F3-3D778A17132F}"/>
              </a:ext>
            </a:extLst>
          </p:cNvPr>
          <p:cNvSpPr txBox="1"/>
          <p:nvPr/>
        </p:nvSpPr>
        <p:spPr>
          <a:xfrm>
            <a:off x="6360244" y="2732979"/>
            <a:ext cx="2422240" cy="545364"/>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10,000</a:t>
            </a:r>
          </a:p>
          <a:p>
            <a:pPr algn="ctr"/>
            <a:r>
              <a:rPr lang="en-US" sz="1400" dirty="0">
                <a:solidFill>
                  <a:schemeClr val="dk1"/>
                </a:solidFill>
              </a:rPr>
              <a:t>Products</a:t>
            </a:r>
          </a:p>
        </p:txBody>
      </p:sp>
      <p:sp>
        <p:nvSpPr>
          <p:cNvPr id="38" name="Textfeld">
            <a:extLst>
              <a:ext uri="{FF2B5EF4-FFF2-40B4-BE49-F238E27FC236}">
                <a16:creationId xmlns:a16="http://schemas.microsoft.com/office/drawing/2014/main" id="{D7338A99-0776-49E8-AE7C-657423230A5D}"/>
              </a:ext>
            </a:extLst>
          </p:cNvPr>
          <p:cNvSpPr txBox="1"/>
          <p:nvPr/>
        </p:nvSpPr>
        <p:spPr>
          <a:xfrm>
            <a:off x="9310973" y="2732979"/>
            <a:ext cx="2422240" cy="545364"/>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1400" dirty="0">
                <a:solidFill>
                  <a:schemeClr val="dk1"/>
                </a:solidFill>
              </a:rPr>
              <a:t>4.8 Mio. Euro</a:t>
            </a:r>
            <a:br>
              <a:rPr lang="en-US" sz="1400" dirty="0">
                <a:solidFill>
                  <a:schemeClr val="dk1"/>
                </a:solidFill>
              </a:rPr>
            </a:br>
            <a:r>
              <a:rPr lang="en-US" sz="1400" dirty="0">
                <a:solidFill>
                  <a:schemeClr val="dk1"/>
                </a:solidFill>
              </a:rPr>
              <a:t>Sales</a:t>
            </a:r>
          </a:p>
        </p:txBody>
      </p:sp>
      <p:grpSp>
        <p:nvGrpSpPr>
          <p:cNvPr id="44" name="Australia">
            <a:extLst>
              <a:ext uri="{FF2B5EF4-FFF2-40B4-BE49-F238E27FC236}">
                <a16:creationId xmlns:a16="http://schemas.microsoft.com/office/drawing/2014/main" id="{B0AD7832-4AB4-4DF4-973C-C3E4203E6B13}"/>
              </a:ext>
            </a:extLst>
          </p:cNvPr>
          <p:cNvGrpSpPr>
            <a:grpSpLocks/>
          </p:cNvGrpSpPr>
          <p:nvPr/>
        </p:nvGrpSpPr>
        <p:grpSpPr>
          <a:xfrm>
            <a:off x="561838" y="2094747"/>
            <a:ext cx="5166866" cy="3518213"/>
            <a:chOff x="9387433" y="4471404"/>
            <a:chExt cx="1997791" cy="1732751"/>
          </a:xfrm>
        </p:grpSpPr>
        <p:sp>
          <p:nvSpPr>
            <p:cNvPr id="47" name="Vanuatu">
              <a:extLst>
                <a:ext uri="{FF2B5EF4-FFF2-40B4-BE49-F238E27FC236}">
                  <a16:creationId xmlns:a16="http://schemas.microsoft.com/office/drawing/2014/main" id="{A5ECFA41-2670-48D5-9EFB-98D76DA45EC9}"/>
                </a:ext>
              </a:extLst>
            </p:cNvPr>
            <p:cNvSpPr>
              <a:spLocks noEditPoints="1"/>
            </p:cNvSpPr>
            <p:nvPr/>
          </p:nvSpPr>
          <p:spPr bwMode="gray">
            <a:xfrm>
              <a:off x="11007219" y="4661213"/>
              <a:ext cx="177701" cy="169402"/>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chemeClr val="bg1">
                <a:lumMod val="85000"/>
              </a:schemeClr>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48" name="Papua New Guinea">
              <a:extLst>
                <a:ext uri="{FF2B5EF4-FFF2-40B4-BE49-F238E27FC236}">
                  <a16:creationId xmlns:a16="http://schemas.microsoft.com/office/drawing/2014/main" id="{0FD20B10-6703-43CB-913A-62EE3D54195D}"/>
                </a:ext>
              </a:extLst>
            </p:cNvPr>
            <p:cNvSpPr>
              <a:spLocks noEditPoints="1"/>
            </p:cNvSpPr>
            <p:nvPr/>
          </p:nvSpPr>
          <p:spPr bwMode="gray">
            <a:xfrm>
              <a:off x="10463861" y="4471404"/>
              <a:ext cx="526976" cy="353090"/>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chemeClr val="bg1">
                <a:lumMod val="85000"/>
              </a:schemeClr>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45" name="New Zealand">
              <a:extLst>
                <a:ext uri="{FF2B5EF4-FFF2-40B4-BE49-F238E27FC236}">
                  <a16:creationId xmlns:a16="http://schemas.microsoft.com/office/drawing/2014/main" id="{02E6E802-CBE4-4BE4-9382-92BE22675367}"/>
                </a:ext>
              </a:extLst>
            </p:cNvPr>
            <p:cNvSpPr>
              <a:spLocks noEditPoints="1"/>
            </p:cNvSpPr>
            <p:nvPr/>
          </p:nvSpPr>
          <p:spPr bwMode="gray">
            <a:xfrm>
              <a:off x="10772461" y="5730650"/>
              <a:ext cx="612763" cy="473505"/>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chemeClr val="bg1">
                <a:lumMod val="85000"/>
              </a:schemeClr>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46" name="Australia">
              <a:extLst>
                <a:ext uri="{FF2B5EF4-FFF2-40B4-BE49-F238E27FC236}">
                  <a16:creationId xmlns:a16="http://schemas.microsoft.com/office/drawing/2014/main" id="{7F037238-65A4-4618-8EA8-C632E29C5228}"/>
                </a:ext>
              </a:extLst>
            </p:cNvPr>
            <p:cNvSpPr>
              <a:spLocks noEditPoints="1"/>
            </p:cNvSpPr>
            <p:nvPr/>
          </p:nvSpPr>
          <p:spPr bwMode="gray">
            <a:xfrm>
              <a:off x="9387433" y="4816307"/>
              <a:ext cx="1366460" cy="1277649"/>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chemeClr val="bg1">
                <a:lumMod val="85000"/>
              </a:schemeClr>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97158268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World map">
            <a:extLst>
              <a:ext uri="{FF2B5EF4-FFF2-40B4-BE49-F238E27FC236}">
                <a16:creationId xmlns:a16="http://schemas.microsoft.com/office/drawing/2014/main" id="{24B744B2-B2F6-4287-85E2-FC8FC21926EE}"/>
              </a:ext>
            </a:extLst>
          </p:cNvPr>
          <p:cNvGrpSpPr>
            <a:grpSpLocks/>
          </p:cNvGrpSpPr>
          <p:nvPr/>
        </p:nvGrpSpPr>
        <p:grpSpPr>
          <a:xfrm>
            <a:off x="810931" y="1387800"/>
            <a:ext cx="10570138" cy="5054401"/>
            <a:chOff x="806775" y="1387475"/>
            <a:chExt cx="10570131" cy="5151438"/>
          </a:xfrm>
          <a:gradFill>
            <a:gsLst>
              <a:gs pos="0">
                <a:schemeClr val="accent6"/>
              </a:gs>
              <a:gs pos="74000">
                <a:schemeClr val="accent5"/>
              </a:gs>
              <a:gs pos="83000">
                <a:schemeClr val="accent5"/>
              </a:gs>
              <a:gs pos="100000">
                <a:schemeClr val="accent5"/>
              </a:gs>
            </a:gsLst>
            <a:lin ang="16200000" scaled="0"/>
          </a:gradFill>
        </p:grpSpPr>
        <p:sp>
          <p:nvSpPr>
            <p:cNvPr id="204" name="Paracel Islands">
              <a:extLst>
                <a:ext uri="{FF2B5EF4-FFF2-40B4-BE49-F238E27FC236}">
                  <a16:creationId xmlns:a16="http://schemas.microsoft.com/office/drawing/2014/main" id="{A37C0298-907E-42A6-B922-EA92FC519E4A}"/>
                </a:ext>
              </a:extLst>
            </p:cNvPr>
            <p:cNvSpPr>
              <a:spLocks noEditPoints="1"/>
            </p:cNvSpPr>
            <p:nvPr/>
          </p:nvSpPr>
          <p:spPr bwMode="gray">
            <a:xfrm>
              <a:off x="9420174" y="3730515"/>
              <a:ext cx="53106" cy="38780"/>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solidFill>
              <a:srgbClr val="DEDEDE"/>
            </a:solidFill>
            <a:ln w="0" cap="flat">
              <a:solidFill>
                <a:srgbClr val="FFFFFF"/>
              </a:solidFill>
              <a:prstDash val="solid"/>
              <a:miter lim="800000"/>
              <a:headEnd/>
              <a:tailEnd/>
            </a:ln>
          </p:spPr>
          <p:txBody>
            <a:bodyPr vert="horz" wrap="square" lIns="91401" tIns="45707" rIns="91401" bIns="45707" numCol="1" anchor="t" anchorCtr="0" compatLnSpc="1">
              <a:prstTxWarp prst="textNoShape">
                <a:avLst/>
              </a:prstTxWarp>
            </a:bodyPr>
            <a:lstStyle/>
            <a:p>
              <a:endParaRPr lang="en-US" dirty="0"/>
            </a:p>
          </p:txBody>
        </p:sp>
        <p:grpSp>
          <p:nvGrpSpPr>
            <p:cNvPr id="205" name="South America">
              <a:extLst>
                <a:ext uri="{FF2B5EF4-FFF2-40B4-BE49-F238E27FC236}">
                  <a16:creationId xmlns:a16="http://schemas.microsoft.com/office/drawing/2014/main" id="{A9F75E17-2EEC-40FD-AC35-E6443918455B}"/>
                </a:ext>
              </a:extLst>
            </p:cNvPr>
            <p:cNvGrpSpPr>
              <a:grpSpLocks/>
            </p:cNvGrpSpPr>
            <p:nvPr/>
          </p:nvGrpSpPr>
          <p:grpSpPr bwMode="gray">
            <a:xfrm>
              <a:off x="2886072" y="3916260"/>
              <a:ext cx="1595224" cy="2622653"/>
              <a:chOff x="3453658" y="3702732"/>
              <a:chExt cx="1240055" cy="2038995"/>
            </a:xfrm>
            <a:grpFill/>
          </p:grpSpPr>
          <p:sp>
            <p:nvSpPr>
              <p:cNvPr id="375" name="Venezuela">
                <a:extLst>
                  <a:ext uri="{FF2B5EF4-FFF2-40B4-BE49-F238E27FC236}">
                    <a16:creationId xmlns:a16="http://schemas.microsoft.com/office/drawing/2014/main" id="{7867F4F0-5EF4-4745-9A7C-81E6666A91ED}"/>
                  </a:ext>
                </a:extLst>
              </p:cNvPr>
              <p:cNvSpPr>
                <a:spLocks noEditPoints="1"/>
              </p:cNvSpPr>
              <p:nvPr/>
            </p:nvSpPr>
            <p:spPr bwMode="gray">
              <a:xfrm>
                <a:off x="3671181" y="3715427"/>
                <a:ext cx="358838" cy="349088"/>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6" name="Uruguay">
                <a:extLst>
                  <a:ext uri="{FF2B5EF4-FFF2-40B4-BE49-F238E27FC236}">
                    <a16:creationId xmlns:a16="http://schemas.microsoft.com/office/drawing/2014/main" id="{06C9B174-2960-4D87-BD58-EEF940788848}"/>
                  </a:ext>
                </a:extLst>
              </p:cNvPr>
              <p:cNvSpPr>
                <a:spLocks/>
              </p:cNvSpPr>
              <p:nvPr/>
            </p:nvSpPr>
            <p:spPr bwMode="gray">
              <a:xfrm>
                <a:off x="4149103" y="4988014"/>
                <a:ext cx="136549" cy="144396"/>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7" name="Suriname">
                <a:extLst>
                  <a:ext uri="{FF2B5EF4-FFF2-40B4-BE49-F238E27FC236}">
                    <a16:creationId xmlns:a16="http://schemas.microsoft.com/office/drawing/2014/main" id="{22FCAF92-E25C-4DD2-8D69-D5F99C4A88A4}"/>
                  </a:ext>
                </a:extLst>
              </p:cNvPr>
              <p:cNvSpPr>
                <a:spLocks/>
              </p:cNvSpPr>
              <p:nvPr/>
            </p:nvSpPr>
            <p:spPr bwMode="gray">
              <a:xfrm>
                <a:off x="4071302" y="3902665"/>
                <a:ext cx="111145" cy="126941"/>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8" name="Peru">
                <a:extLst>
                  <a:ext uri="{FF2B5EF4-FFF2-40B4-BE49-F238E27FC236}">
                    <a16:creationId xmlns:a16="http://schemas.microsoft.com/office/drawing/2014/main" id="{6D5EBBDA-633B-40CB-A7C9-4E5D0FB3A93F}"/>
                  </a:ext>
                </a:extLst>
              </p:cNvPr>
              <p:cNvSpPr>
                <a:spLocks/>
              </p:cNvSpPr>
              <p:nvPr/>
            </p:nvSpPr>
            <p:spPr bwMode="gray">
              <a:xfrm>
                <a:off x="3453658" y="4080380"/>
                <a:ext cx="352487" cy="556956"/>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9" name="Paraguay">
                <a:extLst>
                  <a:ext uri="{FF2B5EF4-FFF2-40B4-BE49-F238E27FC236}">
                    <a16:creationId xmlns:a16="http://schemas.microsoft.com/office/drawing/2014/main" id="{95C5A674-5DF2-40B6-8AD1-C531060C5CAB}"/>
                  </a:ext>
                </a:extLst>
              </p:cNvPr>
              <p:cNvSpPr>
                <a:spLocks/>
              </p:cNvSpPr>
              <p:nvPr/>
            </p:nvSpPr>
            <p:spPr bwMode="gray">
              <a:xfrm>
                <a:off x="3988738" y="4661140"/>
                <a:ext cx="227052" cy="253882"/>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0" name="Guyana">
                <a:extLst>
                  <a:ext uri="{FF2B5EF4-FFF2-40B4-BE49-F238E27FC236}">
                    <a16:creationId xmlns:a16="http://schemas.microsoft.com/office/drawing/2014/main" id="{7D1B551E-BAD6-4D39-ADAF-A62463E08E52}"/>
                  </a:ext>
                </a:extLst>
              </p:cNvPr>
              <p:cNvSpPr>
                <a:spLocks/>
              </p:cNvSpPr>
              <p:nvPr/>
            </p:nvSpPr>
            <p:spPr bwMode="gray">
              <a:xfrm>
                <a:off x="3983974" y="3829674"/>
                <a:ext cx="125434" cy="217388"/>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1" name="French Guiana">
                <a:extLst>
                  <a:ext uri="{FF2B5EF4-FFF2-40B4-BE49-F238E27FC236}">
                    <a16:creationId xmlns:a16="http://schemas.microsoft.com/office/drawing/2014/main" id="{6B8F6223-094F-4A90-A4AA-58F54B441D6E}"/>
                  </a:ext>
                </a:extLst>
              </p:cNvPr>
              <p:cNvSpPr>
                <a:spLocks/>
              </p:cNvSpPr>
              <p:nvPr/>
            </p:nvSpPr>
            <p:spPr bwMode="gray">
              <a:xfrm>
                <a:off x="4164291" y="3909128"/>
                <a:ext cx="76195" cy="110951"/>
              </a:xfrm>
              <a:custGeom>
                <a:avLst/>
                <a:gdLst>
                  <a:gd name="T0" fmla="*/ 18 w 24"/>
                  <a:gd name="T1" fmla="*/ 8 h 35"/>
                  <a:gd name="T2" fmla="*/ 16 w 24"/>
                  <a:gd name="T3" fmla="*/ 3 h 35"/>
                  <a:gd name="T4" fmla="*/ 12 w 24"/>
                  <a:gd name="T5" fmla="*/ 3 h 35"/>
                  <a:gd name="T6" fmla="*/ 6 w 24"/>
                  <a:gd name="T7" fmla="*/ 0 h 35"/>
                  <a:gd name="T8" fmla="*/ 5 w 24"/>
                  <a:gd name="T9" fmla="*/ 4 h 35"/>
                  <a:gd name="T10" fmla="*/ 1 w 24"/>
                  <a:gd name="T11" fmla="*/ 8 h 35"/>
                  <a:gd name="T12" fmla="*/ 2 w 24"/>
                  <a:gd name="T13" fmla="*/ 16 h 35"/>
                  <a:gd name="T14" fmla="*/ 5 w 24"/>
                  <a:gd name="T15" fmla="*/ 21 h 35"/>
                  <a:gd name="T16" fmla="*/ 3 w 24"/>
                  <a:gd name="T17" fmla="*/ 24 h 35"/>
                  <a:gd name="T18" fmla="*/ 4 w 24"/>
                  <a:gd name="T19" fmla="*/ 29 h 35"/>
                  <a:gd name="T20" fmla="*/ 2 w 24"/>
                  <a:gd name="T21" fmla="*/ 30 h 35"/>
                  <a:gd name="T22" fmla="*/ 0 w 24"/>
                  <a:gd name="T23" fmla="*/ 33 h 35"/>
                  <a:gd name="T24" fmla="*/ 3 w 24"/>
                  <a:gd name="T25" fmla="*/ 35 h 35"/>
                  <a:gd name="T26" fmla="*/ 6 w 24"/>
                  <a:gd name="T27" fmla="*/ 33 h 35"/>
                  <a:gd name="T28" fmla="*/ 8 w 24"/>
                  <a:gd name="T29" fmla="*/ 33 h 35"/>
                  <a:gd name="T30" fmla="*/ 10 w 24"/>
                  <a:gd name="T31" fmla="*/ 34 h 35"/>
                  <a:gd name="T32" fmla="*/ 11 w 24"/>
                  <a:gd name="T33" fmla="*/ 33 h 35"/>
                  <a:gd name="T34" fmla="*/ 11 w 24"/>
                  <a:gd name="T35" fmla="*/ 34 h 35"/>
                  <a:gd name="T36" fmla="*/ 15 w 24"/>
                  <a:gd name="T37" fmla="*/ 33 h 35"/>
                  <a:gd name="T38" fmla="*/ 19 w 24"/>
                  <a:gd name="T39" fmla="*/ 26 h 35"/>
                  <a:gd name="T40" fmla="*/ 22 w 24"/>
                  <a:gd name="T41" fmla="*/ 20 h 35"/>
                  <a:gd name="T42" fmla="*/ 24 w 24"/>
                  <a:gd name="T43" fmla="*/ 16 h 35"/>
                  <a:gd name="T44" fmla="*/ 22 w 24"/>
                  <a:gd name="T45" fmla="*/ 10 h 35"/>
                  <a:gd name="T46" fmla="*/ 18 w 24"/>
                  <a:gd name="T47"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35">
                    <a:moveTo>
                      <a:pt x="18" y="8"/>
                    </a:moveTo>
                    <a:cubicBezTo>
                      <a:pt x="16" y="3"/>
                      <a:pt x="16" y="3"/>
                      <a:pt x="16" y="3"/>
                    </a:cubicBezTo>
                    <a:cubicBezTo>
                      <a:pt x="12" y="3"/>
                      <a:pt x="12" y="3"/>
                      <a:pt x="12" y="3"/>
                    </a:cubicBezTo>
                    <a:cubicBezTo>
                      <a:pt x="12" y="3"/>
                      <a:pt x="7" y="1"/>
                      <a:pt x="6" y="0"/>
                    </a:cubicBezTo>
                    <a:cubicBezTo>
                      <a:pt x="5" y="1"/>
                      <a:pt x="5" y="3"/>
                      <a:pt x="5" y="4"/>
                    </a:cubicBezTo>
                    <a:cubicBezTo>
                      <a:pt x="5" y="5"/>
                      <a:pt x="3" y="5"/>
                      <a:pt x="1" y="8"/>
                    </a:cubicBezTo>
                    <a:cubicBezTo>
                      <a:pt x="0" y="10"/>
                      <a:pt x="1" y="14"/>
                      <a:pt x="2" y="16"/>
                    </a:cubicBezTo>
                    <a:cubicBezTo>
                      <a:pt x="2" y="19"/>
                      <a:pt x="5" y="19"/>
                      <a:pt x="5" y="21"/>
                    </a:cubicBezTo>
                    <a:cubicBezTo>
                      <a:pt x="6" y="23"/>
                      <a:pt x="3" y="24"/>
                      <a:pt x="3" y="24"/>
                    </a:cubicBezTo>
                    <a:cubicBezTo>
                      <a:pt x="4" y="29"/>
                      <a:pt x="4" y="29"/>
                      <a:pt x="4" y="29"/>
                    </a:cubicBezTo>
                    <a:cubicBezTo>
                      <a:pt x="4" y="29"/>
                      <a:pt x="2" y="29"/>
                      <a:pt x="2" y="30"/>
                    </a:cubicBezTo>
                    <a:cubicBezTo>
                      <a:pt x="1" y="31"/>
                      <a:pt x="0" y="33"/>
                      <a:pt x="0" y="33"/>
                    </a:cubicBezTo>
                    <a:cubicBezTo>
                      <a:pt x="0" y="33"/>
                      <a:pt x="1" y="35"/>
                      <a:pt x="3" y="35"/>
                    </a:cubicBezTo>
                    <a:cubicBezTo>
                      <a:pt x="6" y="35"/>
                      <a:pt x="5" y="34"/>
                      <a:pt x="6" y="33"/>
                    </a:cubicBezTo>
                    <a:cubicBezTo>
                      <a:pt x="7" y="32"/>
                      <a:pt x="8" y="33"/>
                      <a:pt x="8" y="33"/>
                    </a:cubicBezTo>
                    <a:cubicBezTo>
                      <a:pt x="10" y="34"/>
                      <a:pt x="10" y="34"/>
                      <a:pt x="10" y="34"/>
                    </a:cubicBezTo>
                    <a:cubicBezTo>
                      <a:pt x="11" y="33"/>
                      <a:pt x="11" y="33"/>
                      <a:pt x="11" y="33"/>
                    </a:cubicBezTo>
                    <a:cubicBezTo>
                      <a:pt x="11" y="33"/>
                      <a:pt x="11" y="34"/>
                      <a:pt x="11" y="34"/>
                    </a:cubicBezTo>
                    <a:cubicBezTo>
                      <a:pt x="12" y="34"/>
                      <a:pt x="15" y="33"/>
                      <a:pt x="15" y="33"/>
                    </a:cubicBezTo>
                    <a:cubicBezTo>
                      <a:pt x="18" y="31"/>
                      <a:pt x="18" y="28"/>
                      <a:pt x="19" y="26"/>
                    </a:cubicBezTo>
                    <a:cubicBezTo>
                      <a:pt x="19" y="24"/>
                      <a:pt x="21" y="21"/>
                      <a:pt x="22" y="20"/>
                    </a:cubicBezTo>
                    <a:cubicBezTo>
                      <a:pt x="23" y="19"/>
                      <a:pt x="24" y="16"/>
                      <a:pt x="24" y="16"/>
                    </a:cubicBezTo>
                    <a:cubicBezTo>
                      <a:pt x="24" y="15"/>
                      <a:pt x="22" y="10"/>
                      <a:pt x="22" y="10"/>
                    </a:cubicBezTo>
                    <a:cubicBezTo>
                      <a:pt x="18" y="8"/>
                      <a:pt x="18" y="8"/>
                      <a:pt x="18" y="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2" name="Ecuador">
                <a:extLst>
                  <a:ext uri="{FF2B5EF4-FFF2-40B4-BE49-F238E27FC236}">
                    <a16:creationId xmlns:a16="http://schemas.microsoft.com/office/drawing/2014/main" id="{4C3997BE-AE23-4161-B12E-1B6EFDF65692}"/>
                  </a:ext>
                </a:extLst>
              </p:cNvPr>
              <p:cNvSpPr>
                <a:spLocks noEditPoints="1"/>
              </p:cNvSpPr>
              <p:nvPr/>
            </p:nvSpPr>
            <p:spPr bwMode="gray">
              <a:xfrm>
                <a:off x="3458420" y="4034367"/>
                <a:ext cx="155602" cy="198346"/>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3" name="Colombia">
                <a:extLst>
                  <a:ext uri="{FF2B5EF4-FFF2-40B4-BE49-F238E27FC236}">
                    <a16:creationId xmlns:a16="http://schemas.microsoft.com/office/drawing/2014/main" id="{BF102662-91BB-48E9-9736-370F5212ADC7}"/>
                  </a:ext>
                </a:extLst>
              </p:cNvPr>
              <p:cNvSpPr>
                <a:spLocks/>
              </p:cNvSpPr>
              <p:nvPr/>
            </p:nvSpPr>
            <p:spPr bwMode="gray">
              <a:xfrm>
                <a:off x="3512403" y="3702732"/>
                <a:ext cx="325495" cy="506180"/>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4" name="Chile">
                <a:extLst>
                  <a:ext uri="{FF2B5EF4-FFF2-40B4-BE49-F238E27FC236}">
                    <a16:creationId xmlns:a16="http://schemas.microsoft.com/office/drawing/2014/main" id="{D44C23A8-194A-4F4C-89E6-8262872F36C5}"/>
                  </a:ext>
                </a:extLst>
              </p:cNvPr>
              <p:cNvSpPr>
                <a:spLocks noEditPoints="1"/>
              </p:cNvSpPr>
              <p:nvPr/>
            </p:nvSpPr>
            <p:spPr bwMode="gray">
              <a:xfrm>
                <a:off x="3774388" y="4610363"/>
                <a:ext cx="431876" cy="1131364"/>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5" name="Brazil">
                <a:extLst>
                  <a:ext uri="{FF2B5EF4-FFF2-40B4-BE49-F238E27FC236}">
                    <a16:creationId xmlns:a16="http://schemas.microsoft.com/office/drawing/2014/main" id="{6234816C-1568-45BD-9837-3B04743D04F3}"/>
                  </a:ext>
                </a:extLst>
              </p:cNvPr>
              <p:cNvSpPr>
                <a:spLocks noEditPoints="1"/>
              </p:cNvSpPr>
              <p:nvPr/>
            </p:nvSpPr>
            <p:spPr bwMode="gray">
              <a:xfrm>
                <a:off x="3653717" y="3923292"/>
                <a:ext cx="1039996" cy="1174208"/>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6" name="Bolivia">
                <a:extLst>
                  <a:ext uri="{FF2B5EF4-FFF2-40B4-BE49-F238E27FC236}">
                    <a16:creationId xmlns:a16="http://schemas.microsoft.com/office/drawing/2014/main" id="{05570DEE-1D60-43DB-B2DB-C91CC58A8161}"/>
                  </a:ext>
                </a:extLst>
              </p:cNvPr>
              <p:cNvSpPr>
                <a:spLocks noEditPoints="1"/>
              </p:cNvSpPr>
              <p:nvPr/>
            </p:nvSpPr>
            <p:spPr bwMode="gray">
              <a:xfrm>
                <a:off x="3771211" y="4372343"/>
                <a:ext cx="338197" cy="398278"/>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87" name="Argentina">
                <a:extLst>
                  <a:ext uri="{FF2B5EF4-FFF2-40B4-BE49-F238E27FC236}">
                    <a16:creationId xmlns:a16="http://schemas.microsoft.com/office/drawing/2014/main" id="{C92743CA-7785-4065-9EFB-EF3E7A091661}"/>
                  </a:ext>
                </a:extLst>
              </p:cNvPr>
              <p:cNvSpPr>
                <a:spLocks noEditPoints="1"/>
              </p:cNvSpPr>
              <p:nvPr/>
            </p:nvSpPr>
            <p:spPr bwMode="gray">
              <a:xfrm>
                <a:off x="3831547" y="4740478"/>
                <a:ext cx="409647" cy="910805"/>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nvGrpSpPr>
            <p:cNvPr id="206" name="North America">
              <a:extLst>
                <a:ext uri="{FF2B5EF4-FFF2-40B4-BE49-F238E27FC236}">
                  <a16:creationId xmlns:a16="http://schemas.microsoft.com/office/drawing/2014/main" id="{906FCDA7-A075-4ADE-B983-A9D1ED807E15}"/>
                </a:ext>
              </a:extLst>
            </p:cNvPr>
            <p:cNvGrpSpPr>
              <a:grpSpLocks/>
            </p:cNvGrpSpPr>
            <p:nvPr/>
          </p:nvGrpSpPr>
          <p:grpSpPr bwMode="gray">
            <a:xfrm>
              <a:off x="806775" y="1397676"/>
              <a:ext cx="3746021" cy="2734911"/>
              <a:chOff x="1837292" y="1744659"/>
              <a:chExt cx="2911978" cy="2126267"/>
            </a:xfrm>
            <a:grpFill/>
          </p:grpSpPr>
          <p:sp>
            <p:nvSpPr>
              <p:cNvPr id="358" name="United States">
                <a:extLst>
                  <a:ext uri="{FF2B5EF4-FFF2-40B4-BE49-F238E27FC236}">
                    <a16:creationId xmlns:a16="http://schemas.microsoft.com/office/drawing/2014/main" id="{23BEF8AB-3A6C-4DCE-BE5C-07C83A33EA61}"/>
                  </a:ext>
                </a:extLst>
              </p:cNvPr>
              <p:cNvSpPr>
                <a:spLocks noEditPoints="1"/>
              </p:cNvSpPr>
              <p:nvPr/>
            </p:nvSpPr>
            <p:spPr bwMode="gray">
              <a:xfrm>
                <a:off x="2581957" y="2597547"/>
                <a:ext cx="1460754" cy="729912"/>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9" name="Saint Pierre and Miquelon">
                <a:extLst>
                  <a:ext uri="{FF2B5EF4-FFF2-40B4-BE49-F238E27FC236}">
                    <a16:creationId xmlns:a16="http://schemas.microsoft.com/office/drawing/2014/main" id="{912675B7-0BBB-413D-B061-D43868B5169C}"/>
                  </a:ext>
                </a:extLst>
              </p:cNvPr>
              <p:cNvSpPr>
                <a:spLocks/>
              </p:cNvSpPr>
              <p:nvPr/>
            </p:nvSpPr>
            <p:spPr bwMode="gray">
              <a:xfrm>
                <a:off x="4252297" y="2539629"/>
                <a:ext cx="163540" cy="145982"/>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0" name="Puerto Rico">
                <a:extLst>
                  <a:ext uri="{FF2B5EF4-FFF2-40B4-BE49-F238E27FC236}">
                    <a16:creationId xmlns:a16="http://schemas.microsoft.com/office/drawing/2014/main" id="{36A7CAF1-6688-4FEF-B999-325F32E214BC}"/>
                  </a:ext>
                </a:extLst>
              </p:cNvPr>
              <p:cNvSpPr>
                <a:spLocks/>
              </p:cNvSpPr>
              <p:nvPr/>
            </p:nvSpPr>
            <p:spPr bwMode="gray">
              <a:xfrm>
                <a:off x="3858528" y="3528184"/>
                <a:ext cx="53984" cy="22215"/>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1" name="Panama">
                <a:extLst>
                  <a:ext uri="{FF2B5EF4-FFF2-40B4-BE49-F238E27FC236}">
                    <a16:creationId xmlns:a16="http://schemas.microsoft.com/office/drawing/2014/main" id="{DA5AF8D4-39F6-4A4D-ACAC-ED5903FE7648}"/>
                  </a:ext>
                </a:extLst>
              </p:cNvPr>
              <p:cNvSpPr>
                <a:spLocks/>
              </p:cNvSpPr>
              <p:nvPr/>
            </p:nvSpPr>
            <p:spPr bwMode="gray">
              <a:xfrm>
                <a:off x="3413951" y="3791588"/>
                <a:ext cx="155602" cy="79338"/>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2" name="Nicaragua">
                <a:extLst>
                  <a:ext uri="{FF2B5EF4-FFF2-40B4-BE49-F238E27FC236}">
                    <a16:creationId xmlns:a16="http://schemas.microsoft.com/office/drawing/2014/main" id="{541703C3-BC6A-406A-B66F-3FD1FD7E81BB}"/>
                  </a:ext>
                </a:extLst>
              </p:cNvPr>
              <p:cNvSpPr>
                <a:spLocks noEditPoints="1"/>
              </p:cNvSpPr>
              <p:nvPr/>
            </p:nvSpPr>
            <p:spPr bwMode="gray">
              <a:xfrm>
                <a:off x="3304396" y="3636083"/>
                <a:ext cx="122258" cy="123768"/>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3" name="Mexico">
                <a:extLst>
                  <a:ext uri="{FF2B5EF4-FFF2-40B4-BE49-F238E27FC236}">
                    <a16:creationId xmlns:a16="http://schemas.microsoft.com/office/drawing/2014/main" id="{E4A8DEE3-DCA7-4B52-8C10-99954575F689}"/>
                  </a:ext>
                </a:extLst>
              </p:cNvPr>
              <p:cNvSpPr>
                <a:spLocks/>
              </p:cNvSpPr>
              <p:nvPr/>
            </p:nvSpPr>
            <p:spPr bwMode="gray">
              <a:xfrm>
                <a:off x="2664522" y="3101344"/>
                <a:ext cx="697033" cy="545847"/>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4" name="Jamaica">
                <a:extLst>
                  <a:ext uri="{FF2B5EF4-FFF2-40B4-BE49-F238E27FC236}">
                    <a16:creationId xmlns:a16="http://schemas.microsoft.com/office/drawing/2014/main" id="{2CC377F1-83F9-4399-A99B-FF0BD3B3A2A8}"/>
                  </a:ext>
                </a:extLst>
              </p:cNvPr>
              <p:cNvSpPr>
                <a:spLocks/>
              </p:cNvSpPr>
              <p:nvPr/>
            </p:nvSpPr>
            <p:spPr bwMode="gray">
              <a:xfrm>
                <a:off x="3561614" y="3526597"/>
                <a:ext cx="60335" cy="23802"/>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5" name="Honduras">
                <a:extLst>
                  <a:ext uri="{FF2B5EF4-FFF2-40B4-BE49-F238E27FC236}">
                    <a16:creationId xmlns:a16="http://schemas.microsoft.com/office/drawing/2014/main" id="{6BC27D55-DFEB-4651-A1AD-DDCF885B2987}"/>
                  </a:ext>
                </a:extLst>
              </p:cNvPr>
              <p:cNvSpPr>
                <a:spLocks/>
              </p:cNvSpPr>
              <p:nvPr/>
            </p:nvSpPr>
            <p:spPr bwMode="gray">
              <a:xfrm>
                <a:off x="3264701" y="3599588"/>
                <a:ext cx="165129" cy="93620"/>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6" name="Haiti">
                <a:extLst>
                  <a:ext uri="{FF2B5EF4-FFF2-40B4-BE49-F238E27FC236}">
                    <a16:creationId xmlns:a16="http://schemas.microsoft.com/office/drawing/2014/main" id="{7910F485-5EA5-40B5-9430-6E38D61BEBCB}"/>
                  </a:ext>
                </a:extLst>
              </p:cNvPr>
              <p:cNvSpPr>
                <a:spLocks/>
              </p:cNvSpPr>
              <p:nvPr/>
            </p:nvSpPr>
            <p:spPr bwMode="gray">
              <a:xfrm>
                <a:off x="3671170" y="3483756"/>
                <a:ext cx="74625" cy="60297"/>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7" name="Guatemala">
                <a:extLst>
                  <a:ext uri="{FF2B5EF4-FFF2-40B4-BE49-F238E27FC236}">
                    <a16:creationId xmlns:a16="http://schemas.microsoft.com/office/drawing/2014/main" id="{17FB0519-0622-48A7-9D00-A0EE32EB6878}"/>
                  </a:ext>
                </a:extLst>
              </p:cNvPr>
              <p:cNvSpPr>
                <a:spLocks/>
              </p:cNvSpPr>
              <p:nvPr/>
            </p:nvSpPr>
            <p:spPr bwMode="gray">
              <a:xfrm>
                <a:off x="3186900" y="3545639"/>
                <a:ext cx="111144" cy="123768"/>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8" name="El Salvador">
                <a:extLst>
                  <a:ext uri="{FF2B5EF4-FFF2-40B4-BE49-F238E27FC236}">
                    <a16:creationId xmlns:a16="http://schemas.microsoft.com/office/drawing/2014/main" id="{AC82C5EA-4AE1-4D7B-9D61-008F08429D31}"/>
                  </a:ext>
                </a:extLst>
              </p:cNvPr>
              <p:cNvSpPr>
                <a:spLocks/>
              </p:cNvSpPr>
              <p:nvPr/>
            </p:nvSpPr>
            <p:spPr bwMode="gray">
              <a:xfrm>
                <a:off x="3237709" y="3648778"/>
                <a:ext cx="65098" cy="41256"/>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69" name="Dominican Republic">
                <a:extLst>
                  <a:ext uri="{FF2B5EF4-FFF2-40B4-BE49-F238E27FC236}">
                    <a16:creationId xmlns:a16="http://schemas.microsoft.com/office/drawing/2014/main" id="{E038B367-A38B-4967-9564-E9768E17AA16}"/>
                  </a:ext>
                </a:extLst>
              </p:cNvPr>
              <p:cNvSpPr>
                <a:spLocks/>
              </p:cNvSpPr>
              <p:nvPr/>
            </p:nvSpPr>
            <p:spPr bwMode="gray">
              <a:xfrm>
                <a:off x="3733094" y="3485342"/>
                <a:ext cx="96854" cy="61884"/>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0" name="Cuba">
                <a:extLst>
                  <a:ext uri="{FF2B5EF4-FFF2-40B4-BE49-F238E27FC236}">
                    <a16:creationId xmlns:a16="http://schemas.microsoft.com/office/drawing/2014/main" id="{9F23977A-C241-4BA0-BAB2-B47DA2AE139E}"/>
                  </a:ext>
                </a:extLst>
              </p:cNvPr>
              <p:cNvSpPr>
                <a:spLocks noEditPoints="1"/>
              </p:cNvSpPr>
              <p:nvPr/>
            </p:nvSpPr>
            <p:spPr bwMode="gray">
              <a:xfrm>
                <a:off x="3409189" y="3383788"/>
                <a:ext cx="276273" cy="103140"/>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1" name="Costa Rica">
                <a:extLst>
                  <a:ext uri="{FF2B5EF4-FFF2-40B4-BE49-F238E27FC236}">
                    <a16:creationId xmlns:a16="http://schemas.microsoft.com/office/drawing/2014/main" id="{4DFFF462-B36C-4DC2-88AD-234AD6A49ED7}"/>
                  </a:ext>
                </a:extLst>
              </p:cNvPr>
              <p:cNvSpPr>
                <a:spLocks/>
              </p:cNvSpPr>
              <p:nvPr/>
            </p:nvSpPr>
            <p:spPr bwMode="gray">
              <a:xfrm>
                <a:off x="3337739" y="3745570"/>
                <a:ext cx="90503" cy="85685"/>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2" name="Canada">
                <a:extLst>
                  <a:ext uri="{FF2B5EF4-FFF2-40B4-BE49-F238E27FC236}">
                    <a16:creationId xmlns:a16="http://schemas.microsoft.com/office/drawing/2014/main" id="{78F0180F-68C1-40A2-BA8F-755E961FF454}"/>
                  </a:ext>
                </a:extLst>
              </p:cNvPr>
              <p:cNvSpPr>
                <a:spLocks noEditPoints="1"/>
              </p:cNvSpPr>
              <p:nvPr/>
            </p:nvSpPr>
            <p:spPr bwMode="gray">
              <a:xfrm>
                <a:off x="2667696" y="1744659"/>
                <a:ext cx="2081574" cy="1077413"/>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3" name="Belize">
                <a:extLst>
                  <a:ext uri="{FF2B5EF4-FFF2-40B4-BE49-F238E27FC236}">
                    <a16:creationId xmlns:a16="http://schemas.microsoft.com/office/drawing/2014/main" id="{5AB087D0-D862-4AB1-8054-56468682DC81}"/>
                  </a:ext>
                </a:extLst>
              </p:cNvPr>
              <p:cNvSpPr>
                <a:spLocks/>
              </p:cNvSpPr>
              <p:nvPr/>
            </p:nvSpPr>
            <p:spPr bwMode="gray">
              <a:xfrm>
                <a:off x="3271052" y="3526597"/>
                <a:ext cx="41282" cy="77752"/>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74" name="Alaska">
                <a:extLst>
                  <a:ext uri="{FF2B5EF4-FFF2-40B4-BE49-F238E27FC236}">
                    <a16:creationId xmlns:a16="http://schemas.microsoft.com/office/drawing/2014/main" id="{57AFEC97-ACE6-4A60-9A84-ED98649429E0}"/>
                  </a:ext>
                </a:extLst>
              </p:cNvPr>
              <p:cNvSpPr>
                <a:spLocks noEditPoints="1"/>
              </p:cNvSpPr>
              <p:nvPr/>
            </p:nvSpPr>
            <p:spPr bwMode="gray">
              <a:xfrm>
                <a:off x="1837292" y="2004890"/>
                <a:ext cx="1147961" cy="495070"/>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nvGrpSpPr>
            <p:cNvPr id="207" name="Europe and North America">
              <a:extLst>
                <a:ext uri="{FF2B5EF4-FFF2-40B4-BE49-F238E27FC236}">
                  <a16:creationId xmlns:a16="http://schemas.microsoft.com/office/drawing/2014/main" id="{2E93D9C0-6F14-448F-824F-F7F3A3CFB84A}"/>
                </a:ext>
              </a:extLst>
            </p:cNvPr>
            <p:cNvGrpSpPr/>
            <p:nvPr/>
          </p:nvGrpSpPr>
          <p:grpSpPr bwMode="gray">
            <a:xfrm>
              <a:off x="4187181" y="1387475"/>
              <a:ext cx="2724750" cy="1681765"/>
              <a:chOff x="4465059" y="1736728"/>
              <a:chExt cx="2118092" cy="1307497"/>
            </a:xfrm>
            <a:grpFill/>
          </p:grpSpPr>
          <p:sp>
            <p:nvSpPr>
              <p:cNvPr id="316" name="United Kingdom">
                <a:extLst>
                  <a:ext uri="{FF2B5EF4-FFF2-40B4-BE49-F238E27FC236}">
                    <a16:creationId xmlns:a16="http://schemas.microsoft.com/office/drawing/2014/main" id="{544C6279-1297-4550-9899-803888D7ECA8}"/>
                  </a:ext>
                </a:extLst>
              </p:cNvPr>
              <p:cNvSpPr>
                <a:spLocks noEditPoints="1"/>
              </p:cNvSpPr>
              <p:nvPr/>
            </p:nvSpPr>
            <p:spPr bwMode="gray">
              <a:xfrm>
                <a:off x="5470122" y="2277816"/>
                <a:ext cx="222289" cy="307833"/>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7" name="Ukraine">
                <a:extLst>
                  <a:ext uri="{FF2B5EF4-FFF2-40B4-BE49-F238E27FC236}">
                    <a16:creationId xmlns:a16="http://schemas.microsoft.com/office/drawing/2014/main" id="{FDDD2147-F94E-459E-808D-85F657CDBD16}"/>
                  </a:ext>
                </a:extLst>
              </p:cNvPr>
              <p:cNvSpPr>
                <a:spLocks/>
              </p:cNvSpPr>
              <p:nvPr/>
            </p:nvSpPr>
            <p:spPr bwMode="gray">
              <a:xfrm>
                <a:off x="6162391" y="2517417"/>
                <a:ext cx="420760" cy="231669"/>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8" name="Switzerland">
                <a:extLst>
                  <a:ext uri="{FF2B5EF4-FFF2-40B4-BE49-F238E27FC236}">
                    <a16:creationId xmlns:a16="http://schemas.microsoft.com/office/drawing/2014/main" id="{AF3F5475-129D-4040-BFDF-52FACAD939C6}"/>
                  </a:ext>
                </a:extLst>
              </p:cNvPr>
              <p:cNvSpPr>
                <a:spLocks/>
              </p:cNvSpPr>
              <p:nvPr/>
            </p:nvSpPr>
            <p:spPr bwMode="gray">
              <a:xfrm>
                <a:off x="5782913" y="2647533"/>
                <a:ext cx="109556" cy="61884"/>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9" name="Sweden">
                <a:extLst>
                  <a:ext uri="{FF2B5EF4-FFF2-40B4-BE49-F238E27FC236}">
                    <a16:creationId xmlns:a16="http://schemas.microsoft.com/office/drawing/2014/main" id="{FA94880D-94BF-44DF-B3D4-1EF04728902D}"/>
                  </a:ext>
                </a:extLst>
              </p:cNvPr>
              <p:cNvSpPr>
                <a:spLocks noEditPoints="1"/>
              </p:cNvSpPr>
              <p:nvPr/>
            </p:nvSpPr>
            <p:spPr bwMode="gray">
              <a:xfrm>
                <a:off x="5908347" y="2062015"/>
                <a:ext cx="257220" cy="371304"/>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0" name="Spain">
                <a:extLst>
                  <a:ext uri="{FF2B5EF4-FFF2-40B4-BE49-F238E27FC236}">
                    <a16:creationId xmlns:a16="http://schemas.microsoft.com/office/drawing/2014/main" id="{F9D1A6CB-6B34-4DB8-9416-98F817FE18B6}"/>
                  </a:ext>
                </a:extLst>
              </p:cNvPr>
              <p:cNvSpPr>
                <a:spLocks noEditPoints="1"/>
              </p:cNvSpPr>
              <p:nvPr/>
            </p:nvSpPr>
            <p:spPr bwMode="gray">
              <a:xfrm>
                <a:off x="5412962" y="2768127"/>
                <a:ext cx="331845" cy="231669"/>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1" name="Slovenia">
                <a:extLst>
                  <a:ext uri="{FF2B5EF4-FFF2-40B4-BE49-F238E27FC236}">
                    <a16:creationId xmlns:a16="http://schemas.microsoft.com/office/drawing/2014/main" id="{2BBA1EC0-60C6-4575-9D13-87F560370026}"/>
                  </a:ext>
                </a:extLst>
              </p:cNvPr>
              <p:cNvSpPr>
                <a:spLocks/>
              </p:cNvSpPr>
              <p:nvPr/>
            </p:nvSpPr>
            <p:spPr bwMode="gray">
              <a:xfrm>
                <a:off x="5957569" y="2674509"/>
                <a:ext cx="77801" cy="44429"/>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2" name="Slovakia">
                <a:extLst>
                  <a:ext uri="{FF2B5EF4-FFF2-40B4-BE49-F238E27FC236}">
                    <a16:creationId xmlns:a16="http://schemas.microsoft.com/office/drawing/2014/main" id="{9A7E94C1-B23B-46C1-9DD9-97683BA4F534}"/>
                  </a:ext>
                </a:extLst>
              </p:cNvPr>
              <p:cNvSpPr>
                <a:spLocks/>
              </p:cNvSpPr>
              <p:nvPr/>
            </p:nvSpPr>
            <p:spPr bwMode="gray">
              <a:xfrm>
                <a:off x="6038546" y="2596757"/>
                <a:ext cx="133373" cy="55537"/>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3" name="Serbia">
                <a:extLst>
                  <a:ext uri="{FF2B5EF4-FFF2-40B4-BE49-F238E27FC236}">
                    <a16:creationId xmlns:a16="http://schemas.microsoft.com/office/drawing/2014/main" id="{FAD1053C-B838-43C5-9D84-646F18D5F879}"/>
                  </a:ext>
                </a:extLst>
              </p:cNvPr>
              <p:cNvSpPr>
                <a:spLocks noEditPoints="1"/>
              </p:cNvSpPr>
              <p:nvPr/>
            </p:nvSpPr>
            <p:spPr bwMode="gray">
              <a:xfrm>
                <a:off x="6087769" y="2693546"/>
                <a:ext cx="104793" cy="130115"/>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4" name="Romania">
                <a:extLst>
                  <a:ext uri="{FF2B5EF4-FFF2-40B4-BE49-F238E27FC236}">
                    <a16:creationId xmlns:a16="http://schemas.microsoft.com/office/drawing/2014/main" id="{20F97A2E-4E25-4829-95EA-596C53856DB9}"/>
                  </a:ext>
                </a:extLst>
              </p:cNvPr>
              <p:cNvSpPr>
                <a:spLocks/>
              </p:cNvSpPr>
              <p:nvPr/>
            </p:nvSpPr>
            <p:spPr bwMode="gray">
              <a:xfrm>
                <a:off x="6122697" y="2634839"/>
                <a:ext cx="230227" cy="138049"/>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5" name="Portugal">
                <a:extLst>
                  <a:ext uri="{FF2B5EF4-FFF2-40B4-BE49-F238E27FC236}">
                    <a16:creationId xmlns:a16="http://schemas.microsoft.com/office/drawing/2014/main" id="{83299230-7F2F-45EC-A4D5-6E2734E6B3CF}"/>
                  </a:ext>
                </a:extLst>
              </p:cNvPr>
              <p:cNvSpPr>
                <a:spLocks/>
              </p:cNvSpPr>
              <p:nvPr/>
            </p:nvSpPr>
            <p:spPr bwMode="gray">
              <a:xfrm>
                <a:off x="5398672" y="2817318"/>
                <a:ext cx="87327" cy="155504"/>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6" name="Poland">
                <a:extLst>
                  <a:ext uri="{FF2B5EF4-FFF2-40B4-BE49-F238E27FC236}">
                    <a16:creationId xmlns:a16="http://schemas.microsoft.com/office/drawing/2014/main" id="{D328FC76-7C6B-4AAE-87E0-816D3AF99125}"/>
                  </a:ext>
                </a:extLst>
              </p:cNvPr>
              <p:cNvSpPr>
                <a:spLocks/>
              </p:cNvSpPr>
              <p:nvPr/>
            </p:nvSpPr>
            <p:spPr bwMode="gray">
              <a:xfrm>
                <a:off x="5971859" y="2446013"/>
                <a:ext cx="234991" cy="168198"/>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7" name="Norway">
                <a:extLst>
                  <a:ext uri="{FF2B5EF4-FFF2-40B4-BE49-F238E27FC236}">
                    <a16:creationId xmlns:a16="http://schemas.microsoft.com/office/drawing/2014/main" id="{654A579C-1E72-447C-A8B7-C33A243F15ED}"/>
                  </a:ext>
                </a:extLst>
              </p:cNvPr>
              <p:cNvSpPr>
                <a:spLocks noEditPoints="1"/>
              </p:cNvSpPr>
              <p:nvPr/>
            </p:nvSpPr>
            <p:spPr bwMode="gray">
              <a:xfrm>
                <a:off x="5778150" y="1793852"/>
                <a:ext cx="506500" cy="564889"/>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8" name="Netherlands">
                <a:extLst>
                  <a:ext uri="{FF2B5EF4-FFF2-40B4-BE49-F238E27FC236}">
                    <a16:creationId xmlns:a16="http://schemas.microsoft.com/office/drawing/2014/main" id="{F2F13C3E-4583-4715-9B89-334359A09B92}"/>
                  </a:ext>
                </a:extLst>
              </p:cNvPr>
              <p:cNvSpPr>
                <a:spLocks/>
              </p:cNvSpPr>
              <p:nvPr/>
            </p:nvSpPr>
            <p:spPr bwMode="gray">
              <a:xfrm>
                <a:off x="5717815" y="2485683"/>
                <a:ext cx="101618" cy="80926"/>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29" name="Montenegro">
                <a:extLst>
                  <a:ext uri="{FF2B5EF4-FFF2-40B4-BE49-F238E27FC236}">
                    <a16:creationId xmlns:a16="http://schemas.microsoft.com/office/drawing/2014/main" id="{813DA8C5-B186-46D8-BA94-9BD2B574BBE4}"/>
                  </a:ext>
                </a:extLst>
              </p:cNvPr>
              <p:cNvSpPr>
                <a:spLocks/>
              </p:cNvSpPr>
              <p:nvPr/>
            </p:nvSpPr>
            <p:spPr bwMode="gray">
              <a:xfrm>
                <a:off x="6079830" y="2772886"/>
                <a:ext cx="44458" cy="50776"/>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0" name="Moldova">
                <a:extLst>
                  <a:ext uri="{FF2B5EF4-FFF2-40B4-BE49-F238E27FC236}">
                    <a16:creationId xmlns:a16="http://schemas.microsoft.com/office/drawing/2014/main" id="{52A6EBB2-97ED-4128-8882-34BB775F0610}"/>
                  </a:ext>
                </a:extLst>
              </p:cNvPr>
              <p:cNvSpPr>
                <a:spLocks/>
              </p:cNvSpPr>
              <p:nvPr/>
            </p:nvSpPr>
            <p:spPr bwMode="gray">
              <a:xfrm>
                <a:off x="6270361" y="2630078"/>
                <a:ext cx="79389" cy="88859"/>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1" name="Malta">
                <a:extLst>
                  <a:ext uri="{FF2B5EF4-FFF2-40B4-BE49-F238E27FC236}">
                    <a16:creationId xmlns:a16="http://schemas.microsoft.com/office/drawing/2014/main" id="{3F3B653F-979B-4A20-9A12-8F79F146EFFB}"/>
                  </a:ext>
                </a:extLst>
              </p:cNvPr>
              <p:cNvSpPr>
                <a:spLocks/>
              </p:cNvSpPr>
              <p:nvPr/>
            </p:nvSpPr>
            <p:spPr bwMode="gray">
              <a:xfrm>
                <a:off x="5978210" y="2987100"/>
                <a:ext cx="19053" cy="19041"/>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2" name="Macedonia">
                <a:extLst>
                  <a:ext uri="{FF2B5EF4-FFF2-40B4-BE49-F238E27FC236}">
                    <a16:creationId xmlns:a16="http://schemas.microsoft.com/office/drawing/2014/main" id="{2A13EBEB-1CF3-4686-B8CD-5F1B4466ECC5}"/>
                  </a:ext>
                </a:extLst>
              </p:cNvPr>
              <p:cNvSpPr>
                <a:spLocks/>
              </p:cNvSpPr>
              <p:nvPr/>
            </p:nvSpPr>
            <p:spPr bwMode="gray">
              <a:xfrm>
                <a:off x="6133812" y="2809383"/>
                <a:ext cx="61923" cy="49190"/>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3" name="Luxembourg">
                <a:extLst>
                  <a:ext uri="{FF2B5EF4-FFF2-40B4-BE49-F238E27FC236}">
                    <a16:creationId xmlns:a16="http://schemas.microsoft.com/office/drawing/2014/main" id="{1AA08FCE-261E-4E30-BB43-CA60A9A4F0DB}"/>
                  </a:ext>
                </a:extLst>
              </p:cNvPr>
              <p:cNvSpPr>
                <a:spLocks/>
              </p:cNvSpPr>
              <p:nvPr/>
            </p:nvSpPr>
            <p:spPr bwMode="gray">
              <a:xfrm>
                <a:off x="5779738" y="2580888"/>
                <a:ext cx="19053" cy="17455"/>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4" name="Lithuania">
                <a:extLst>
                  <a:ext uri="{FF2B5EF4-FFF2-40B4-BE49-F238E27FC236}">
                    <a16:creationId xmlns:a16="http://schemas.microsoft.com/office/drawing/2014/main" id="{3E33CD3A-4251-42E6-9508-6F6ACD104225}"/>
                  </a:ext>
                </a:extLst>
              </p:cNvPr>
              <p:cNvSpPr>
                <a:spLocks/>
              </p:cNvSpPr>
              <p:nvPr/>
            </p:nvSpPr>
            <p:spPr bwMode="gray">
              <a:xfrm>
                <a:off x="6122697" y="2398411"/>
                <a:ext cx="128609" cy="72991"/>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5" name="Liechtenstein">
                <a:extLst>
                  <a:ext uri="{FF2B5EF4-FFF2-40B4-BE49-F238E27FC236}">
                    <a16:creationId xmlns:a16="http://schemas.microsoft.com/office/drawing/2014/main" id="{A298DC50-0E33-4CE7-A217-123ECA501F94}"/>
                  </a:ext>
                </a:extLst>
              </p:cNvPr>
              <p:cNvSpPr>
                <a:spLocks/>
              </p:cNvSpPr>
              <p:nvPr/>
            </p:nvSpPr>
            <p:spPr bwMode="gray">
              <a:xfrm>
                <a:off x="5862302" y="2663401"/>
                <a:ext cx="7938" cy="9521"/>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6" name="Latvia">
                <a:extLst>
                  <a:ext uri="{FF2B5EF4-FFF2-40B4-BE49-F238E27FC236}">
                    <a16:creationId xmlns:a16="http://schemas.microsoft.com/office/drawing/2014/main" id="{3CE2C85D-4398-4BF8-8985-2631840BBF72}"/>
                  </a:ext>
                </a:extLst>
              </p:cNvPr>
              <p:cNvSpPr>
                <a:spLocks/>
              </p:cNvSpPr>
              <p:nvPr/>
            </p:nvSpPr>
            <p:spPr bwMode="gray">
              <a:xfrm>
                <a:off x="6119522" y="2352394"/>
                <a:ext cx="160365" cy="69818"/>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7" name="Italy">
                <a:extLst>
                  <a:ext uri="{FF2B5EF4-FFF2-40B4-BE49-F238E27FC236}">
                    <a16:creationId xmlns:a16="http://schemas.microsoft.com/office/drawing/2014/main" id="{61589299-5EF1-4033-A79B-A578C79A6D1A}"/>
                  </a:ext>
                </a:extLst>
              </p:cNvPr>
              <p:cNvSpPr>
                <a:spLocks noEditPoints="1"/>
              </p:cNvSpPr>
              <p:nvPr/>
            </p:nvSpPr>
            <p:spPr bwMode="gray">
              <a:xfrm>
                <a:off x="5797204" y="2669747"/>
                <a:ext cx="293738" cy="309420"/>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8" name="Ireland">
                <a:extLst>
                  <a:ext uri="{FF2B5EF4-FFF2-40B4-BE49-F238E27FC236}">
                    <a16:creationId xmlns:a16="http://schemas.microsoft.com/office/drawing/2014/main" id="{421073C4-9718-4D3A-8B3E-5A5D7AF52724}"/>
                  </a:ext>
                </a:extLst>
              </p:cNvPr>
              <p:cNvSpPr>
                <a:spLocks/>
              </p:cNvSpPr>
              <p:nvPr/>
            </p:nvSpPr>
            <p:spPr bwMode="gray">
              <a:xfrm>
                <a:off x="5414549" y="2431732"/>
                <a:ext cx="106380" cy="112661"/>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39" name="Iceland">
                <a:extLst>
                  <a:ext uri="{FF2B5EF4-FFF2-40B4-BE49-F238E27FC236}">
                    <a16:creationId xmlns:a16="http://schemas.microsoft.com/office/drawing/2014/main" id="{20968978-FAD1-4676-A597-8D9D5B2DB76C}"/>
                  </a:ext>
                </a:extLst>
              </p:cNvPr>
              <p:cNvSpPr>
                <a:spLocks/>
              </p:cNvSpPr>
              <p:nvPr/>
            </p:nvSpPr>
            <p:spPr bwMode="gray">
              <a:xfrm>
                <a:off x="5189085" y="2125486"/>
                <a:ext cx="222289" cy="84099"/>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0" name="Hungary">
                <a:extLst>
                  <a:ext uri="{FF2B5EF4-FFF2-40B4-BE49-F238E27FC236}">
                    <a16:creationId xmlns:a16="http://schemas.microsoft.com/office/drawing/2014/main" id="{134AA5F0-5777-48BB-A9C8-F088744DA8A6}"/>
                  </a:ext>
                </a:extLst>
              </p:cNvPr>
              <p:cNvSpPr>
                <a:spLocks/>
              </p:cNvSpPr>
              <p:nvPr/>
            </p:nvSpPr>
            <p:spPr bwMode="gray">
              <a:xfrm>
                <a:off x="6024255" y="2626905"/>
                <a:ext cx="160365" cy="82512"/>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1" name="Greenland">
                <a:extLst>
                  <a:ext uri="{FF2B5EF4-FFF2-40B4-BE49-F238E27FC236}">
                    <a16:creationId xmlns:a16="http://schemas.microsoft.com/office/drawing/2014/main" id="{46A02427-3823-4D2F-A354-7722A233FDC7}"/>
                  </a:ext>
                </a:extLst>
              </p:cNvPr>
              <p:cNvSpPr>
                <a:spLocks noEditPoints="1"/>
              </p:cNvSpPr>
              <p:nvPr/>
            </p:nvSpPr>
            <p:spPr bwMode="gray">
              <a:xfrm>
                <a:off x="4465059" y="1736728"/>
                <a:ext cx="1479807" cy="717218"/>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2" name="Greece">
                <a:extLst>
                  <a:ext uri="{FF2B5EF4-FFF2-40B4-BE49-F238E27FC236}">
                    <a16:creationId xmlns:a16="http://schemas.microsoft.com/office/drawing/2014/main" id="{25689909-6B1B-48AC-AA45-785B7E064107}"/>
                  </a:ext>
                </a:extLst>
              </p:cNvPr>
              <p:cNvSpPr>
                <a:spLocks noEditPoints="1"/>
              </p:cNvSpPr>
              <p:nvPr/>
            </p:nvSpPr>
            <p:spPr bwMode="gray">
              <a:xfrm>
                <a:off x="6130637" y="2828424"/>
                <a:ext cx="203235" cy="204694"/>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3" name="Germany">
                <a:extLst>
                  <a:ext uri="{FF2B5EF4-FFF2-40B4-BE49-F238E27FC236}">
                    <a16:creationId xmlns:a16="http://schemas.microsoft.com/office/drawing/2014/main" id="{37F4D6AA-DAFF-437B-9A1F-930F53267E08}"/>
                  </a:ext>
                </a:extLst>
              </p:cNvPr>
              <p:cNvSpPr>
                <a:spLocks/>
              </p:cNvSpPr>
              <p:nvPr/>
            </p:nvSpPr>
            <p:spPr bwMode="gray">
              <a:xfrm>
                <a:off x="5786089" y="2444426"/>
                <a:ext cx="209586" cy="218975"/>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4" name="France">
                <a:extLst>
                  <a:ext uri="{FF2B5EF4-FFF2-40B4-BE49-F238E27FC236}">
                    <a16:creationId xmlns:a16="http://schemas.microsoft.com/office/drawing/2014/main" id="{BF078F27-B0BE-412C-A59D-A955F46C041C}"/>
                  </a:ext>
                </a:extLst>
              </p:cNvPr>
              <p:cNvSpPr>
                <a:spLocks/>
              </p:cNvSpPr>
              <p:nvPr/>
            </p:nvSpPr>
            <p:spPr bwMode="gray">
              <a:xfrm>
                <a:off x="5531792" y="2552321"/>
                <a:ext cx="304780" cy="257994"/>
              </a:xfrm>
              <a:custGeom>
                <a:avLst/>
                <a:gdLst>
                  <a:gd name="T0" fmla="*/ 91 w 96"/>
                  <a:gd name="T1" fmla="*/ 18 h 81"/>
                  <a:gd name="T2" fmla="*/ 87 w 96"/>
                  <a:gd name="T3" fmla="*/ 17 h 81"/>
                  <a:gd name="T4" fmla="*/ 84 w 96"/>
                  <a:gd name="T5" fmla="*/ 15 h 81"/>
                  <a:gd name="T6" fmla="*/ 81 w 96"/>
                  <a:gd name="T7" fmla="*/ 14 h 81"/>
                  <a:gd name="T8" fmla="*/ 79 w 96"/>
                  <a:gd name="T9" fmla="*/ 14 h 81"/>
                  <a:gd name="T10" fmla="*/ 76 w 96"/>
                  <a:gd name="T11" fmla="*/ 13 h 81"/>
                  <a:gd name="T12" fmla="*/ 72 w 96"/>
                  <a:gd name="T13" fmla="*/ 9 h 81"/>
                  <a:gd name="T14" fmla="*/ 67 w 96"/>
                  <a:gd name="T15" fmla="*/ 11 h 81"/>
                  <a:gd name="T16" fmla="*/ 62 w 96"/>
                  <a:gd name="T17" fmla="*/ 6 h 81"/>
                  <a:gd name="T18" fmla="*/ 58 w 96"/>
                  <a:gd name="T19" fmla="*/ 4 h 81"/>
                  <a:gd name="T20" fmla="*/ 57 w 96"/>
                  <a:gd name="T21" fmla="*/ 0 h 81"/>
                  <a:gd name="T22" fmla="*/ 47 w 96"/>
                  <a:gd name="T23" fmla="*/ 2 h 81"/>
                  <a:gd name="T24" fmla="*/ 48 w 96"/>
                  <a:gd name="T25" fmla="*/ 9 h 81"/>
                  <a:gd name="T26" fmla="*/ 38 w 96"/>
                  <a:gd name="T27" fmla="*/ 14 h 81"/>
                  <a:gd name="T28" fmla="*/ 33 w 96"/>
                  <a:gd name="T29" fmla="*/ 17 h 81"/>
                  <a:gd name="T30" fmla="*/ 27 w 96"/>
                  <a:gd name="T31" fmla="*/ 13 h 81"/>
                  <a:gd name="T32" fmla="*/ 26 w 96"/>
                  <a:gd name="T33" fmla="*/ 17 h 81"/>
                  <a:gd name="T34" fmla="*/ 18 w 96"/>
                  <a:gd name="T35" fmla="*/ 22 h 81"/>
                  <a:gd name="T36" fmla="*/ 13 w 96"/>
                  <a:gd name="T37" fmla="*/ 20 h 81"/>
                  <a:gd name="T38" fmla="*/ 2 w 96"/>
                  <a:gd name="T39" fmla="*/ 24 h 81"/>
                  <a:gd name="T40" fmla="*/ 1 w 96"/>
                  <a:gd name="T41" fmla="*/ 28 h 81"/>
                  <a:gd name="T42" fmla="*/ 6 w 96"/>
                  <a:gd name="T43" fmla="*/ 29 h 81"/>
                  <a:gd name="T44" fmla="*/ 15 w 96"/>
                  <a:gd name="T45" fmla="*/ 32 h 81"/>
                  <a:gd name="T46" fmla="*/ 22 w 96"/>
                  <a:gd name="T47" fmla="*/ 35 h 81"/>
                  <a:gd name="T48" fmla="*/ 23 w 96"/>
                  <a:gd name="T49" fmla="*/ 43 h 81"/>
                  <a:gd name="T50" fmla="*/ 26 w 96"/>
                  <a:gd name="T51" fmla="*/ 49 h 81"/>
                  <a:gd name="T52" fmla="*/ 30 w 96"/>
                  <a:gd name="T53" fmla="*/ 56 h 81"/>
                  <a:gd name="T54" fmla="*/ 26 w 96"/>
                  <a:gd name="T55" fmla="*/ 59 h 81"/>
                  <a:gd name="T56" fmla="*/ 20 w 96"/>
                  <a:gd name="T57" fmla="*/ 72 h 81"/>
                  <a:gd name="T58" fmla="*/ 23 w 96"/>
                  <a:gd name="T59" fmla="*/ 73 h 81"/>
                  <a:gd name="T60" fmla="*/ 27 w 96"/>
                  <a:gd name="T61" fmla="*/ 75 h 81"/>
                  <a:gd name="T62" fmla="*/ 32 w 96"/>
                  <a:gd name="T63" fmla="*/ 77 h 81"/>
                  <a:gd name="T64" fmla="*/ 36 w 96"/>
                  <a:gd name="T65" fmla="*/ 78 h 81"/>
                  <a:gd name="T66" fmla="*/ 39 w 96"/>
                  <a:gd name="T67" fmla="*/ 78 h 81"/>
                  <a:gd name="T68" fmla="*/ 42 w 96"/>
                  <a:gd name="T69" fmla="*/ 78 h 81"/>
                  <a:gd name="T70" fmla="*/ 44 w 96"/>
                  <a:gd name="T71" fmla="*/ 78 h 81"/>
                  <a:gd name="T72" fmla="*/ 47 w 96"/>
                  <a:gd name="T73" fmla="*/ 78 h 81"/>
                  <a:gd name="T74" fmla="*/ 49 w 96"/>
                  <a:gd name="T75" fmla="*/ 81 h 81"/>
                  <a:gd name="T76" fmla="*/ 52 w 96"/>
                  <a:gd name="T77" fmla="*/ 81 h 81"/>
                  <a:gd name="T78" fmla="*/ 55 w 96"/>
                  <a:gd name="T79" fmla="*/ 80 h 81"/>
                  <a:gd name="T80" fmla="*/ 56 w 96"/>
                  <a:gd name="T81" fmla="*/ 79 h 81"/>
                  <a:gd name="T82" fmla="*/ 66 w 96"/>
                  <a:gd name="T83" fmla="*/ 70 h 81"/>
                  <a:gd name="T84" fmla="*/ 74 w 96"/>
                  <a:gd name="T85" fmla="*/ 71 h 81"/>
                  <a:gd name="T86" fmla="*/ 83 w 96"/>
                  <a:gd name="T87" fmla="*/ 74 h 81"/>
                  <a:gd name="T88" fmla="*/ 90 w 96"/>
                  <a:gd name="T89" fmla="*/ 68 h 81"/>
                  <a:gd name="T90" fmla="*/ 92 w 96"/>
                  <a:gd name="T91" fmla="*/ 65 h 81"/>
                  <a:gd name="T92" fmla="*/ 88 w 96"/>
                  <a:gd name="T93" fmla="*/ 63 h 81"/>
                  <a:gd name="T94" fmla="*/ 87 w 96"/>
                  <a:gd name="T95" fmla="*/ 59 h 81"/>
                  <a:gd name="T96" fmla="*/ 85 w 96"/>
                  <a:gd name="T97" fmla="*/ 57 h 81"/>
                  <a:gd name="T98" fmla="*/ 85 w 96"/>
                  <a:gd name="T99" fmla="*/ 55 h 81"/>
                  <a:gd name="T100" fmla="*/ 87 w 96"/>
                  <a:gd name="T101" fmla="*/ 51 h 81"/>
                  <a:gd name="T102" fmla="*/ 87 w 96"/>
                  <a:gd name="T103" fmla="*/ 48 h 81"/>
                  <a:gd name="T104" fmla="*/ 86 w 96"/>
                  <a:gd name="T105" fmla="*/ 43 h 81"/>
                  <a:gd name="T106" fmla="*/ 80 w 96"/>
                  <a:gd name="T107" fmla="*/ 46 h 81"/>
                  <a:gd name="T108" fmla="*/ 80 w 96"/>
                  <a:gd name="T109" fmla="*/ 43 h 81"/>
                  <a:gd name="T110" fmla="*/ 84 w 96"/>
                  <a:gd name="T111" fmla="*/ 37 h 81"/>
                  <a:gd name="T112" fmla="*/ 87 w 96"/>
                  <a:gd name="T113" fmla="*/ 35 h 81"/>
                  <a:gd name="T114" fmla="*/ 91 w 96"/>
                  <a:gd name="T115" fmla="*/ 34 h 81"/>
                  <a:gd name="T116" fmla="*/ 91 w 96"/>
                  <a:gd name="T117" fmla="*/ 29 h 81"/>
                  <a:gd name="T118" fmla="*/ 93 w 96"/>
                  <a:gd name="T119" fmla="*/ 22 h 81"/>
                  <a:gd name="T120" fmla="*/ 96 w 96"/>
                  <a:gd name="T121" fmla="*/ 19 h 81"/>
                  <a:gd name="T122" fmla="*/ 91 w 96"/>
                  <a:gd name="T123" fmla="*/ 1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81">
                    <a:moveTo>
                      <a:pt x="91" y="19"/>
                    </a:moveTo>
                    <a:cubicBezTo>
                      <a:pt x="91" y="18"/>
                      <a:pt x="91" y="18"/>
                      <a:pt x="91" y="18"/>
                    </a:cubicBezTo>
                    <a:cubicBezTo>
                      <a:pt x="91" y="18"/>
                      <a:pt x="89" y="19"/>
                      <a:pt x="88" y="19"/>
                    </a:cubicBezTo>
                    <a:cubicBezTo>
                      <a:pt x="87" y="18"/>
                      <a:pt x="87" y="17"/>
                      <a:pt x="87" y="17"/>
                    </a:cubicBezTo>
                    <a:cubicBezTo>
                      <a:pt x="84" y="17"/>
                      <a:pt x="84" y="17"/>
                      <a:pt x="84" y="17"/>
                    </a:cubicBezTo>
                    <a:cubicBezTo>
                      <a:pt x="84" y="17"/>
                      <a:pt x="85" y="16"/>
                      <a:pt x="84" y="15"/>
                    </a:cubicBezTo>
                    <a:cubicBezTo>
                      <a:pt x="84" y="15"/>
                      <a:pt x="83" y="14"/>
                      <a:pt x="83" y="14"/>
                    </a:cubicBezTo>
                    <a:cubicBezTo>
                      <a:pt x="81" y="14"/>
                      <a:pt x="81" y="14"/>
                      <a:pt x="81" y="14"/>
                    </a:cubicBezTo>
                    <a:cubicBezTo>
                      <a:pt x="80" y="15"/>
                      <a:pt x="80" y="15"/>
                      <a:pt x="80" y="15"/>
                    </a:cubicBezTo>
                    <a:cubicBezTo>
                      <a:pt x="79" y="14"/>
                      <a:pt x="79" y="14"/>
                      <a:pt x="79" y="14"/>
                    </a:cubicBezTo>
                    <a:cubicBezTo>
                      <a:pt x="76" y="14"/>
                      <a:pt x="76" y="14"/>
                      <a:pt x="76" y="14"/>
                    </a:cubicBezTo>
                    <a:cubicBezTo>
                      <a:pt x="76" y="14"/>
                      <a:pt x="76" y="14"/>
                      <a:pt x="76" y="13"/>
                    </a:cubicBezTo>
                    <a:cubicBezTo>
                      <a:pt x="75" y="13"/>
                      <a:pt x="72" y="12"/>
                      <a:pt x="72" y="12"/>
                    </a:cubicBezTo>
                    <a:cubicBezTo>
                      <a:pt x="72" y="9"/>
                      <a:pt x="72" y="9"/>
                      <a:pt x="72" y="9"/>
                    </a:cubicBezTo>
                    <a:cubicBezTo>
                      <a:pt x="70" y="11"/>
                      <a:pt x="70" y="11"/>
                      <a:pt x="70" y="11"/>
                    </a:cubicBezTo>
                    <a:cubicBezTo>
                      <a:pt x="67" y="11"/>
                      <a:pt x="67" y="11"/>
                      <a:pt x="67" y="11"/>
                    </a:cubicBezTo>
                    <a:cubicBezTo>
                      <a:pt x="67" y="11"/>
                      <a:pt x="67" y="8"/>
                      <a:pt x="66" y="7"/>
                    </a:cubicBezTo>
                    <a:cubicBezTo>
                      <a:pt x="65" y="7"/>
                      <a:pt x="62" y="6"/>
                      <a:pt x="62" y="6"/>
                    </a:cubicBezTo>
                    <a:cubicBezTo>
                      <a:pt x="61" y="5"/>
                      <a:pt x="61" y="5"/>
                      <a:pt x="61" y="5"/>
                    </a:cubicBezTo>
                    <a:cubicBezTo>
                      <a:pt x="58" y="4"/>
                      <a:pt x="58" y="4"/>
                      <a:pt x="58" y="4"/>
                    </a:cubicBezTo>
                    <a:cubicBezTo>
                      <a:pt x="57" y="2"/>
                      <a:pt x="57" y="2"/>
                      <a:pt x="57" y="2"/>
                    </a:cubicBezTo>
                    <a:cubicBezTo>
                      <a:pt x="57" y="0"/>
                      <a:pt x="57" y="0"/>
                      <a:pt x="57" y="0"/>
                    </a:cubicBezTo>
                    <a:cubicBezTo>
                      <a:pt x="57" y="0"/>
                      <a:pt x="55" y="0"/>
                      <a:pt x="53" y="1"/>
                    </a:cubicBezTo>
                    <a:cubicBezTo>
                      <a:pt x="51" y="1"/>
                      <a:pt x="47" y="1"/>
                      <a:pt x="47" y="2"/>
                    </a:cubicBezTo>
                    <a:cubicBezTo>
                      <a:pt x="48" y="3"/>
                      <a:pt x="49" y="5"/>
                      <a:pt x="49" y="5"/>
                    </a:cubicBezTo>
                    <a:cubicBezTo>
                      <a:pt x="49" y="5"/>
                      <a:pt x="50" y="8"/>
                      <a:pt x="48" y="9"/>
                    </a:cubicBezTo>
                    <a:cubicBezTo>
                      <a:pt x="46" y="10"/>
                      <a:pt x="42" y="10"/>
                      <a:pt x="42" y="10"/>
                    </a:cubicBezTo>
                    <a:cubicBezTo>
                      <a:pt x="38" y="14"/>
                      <a:pt x="38" y="14"/>
                      <a:pt x="38" y="14"/>
                    </a:cubicBezTo>
                    <a:cubicBezTo>
                      <a:pt x="39" y="15"/>
                      <a:pt x="39" y="15"/>
                      <a:pt x="39" y="15"/>
                    </a:cubicBezTo>
                    <a:cubicBezTo>
                      <a:pt x="39" y="15"/>
                      <a:pt x="36" y="17"/>
                      <a:pt x="33" y="17"/>
                    </a:cubicBezTo>
                    <a:cubicBezTo>
                      <a:pt x="31" y="17"/>
                      <a:pt x="29" y="16"/>
                      <a:pt x="29" y="16"/>
                    </a:cubicBezTo>
                    <a:cubicBezTo>
                      <a:pt x="27" y="13"/>
                      <a:pt x="27" y="13"/>
                      <a:pt x="27" y="13"/>
                    </a:cubicBezTo>
                    <a:cubicBezTo>
                      <a:pt x="27" y="13"/>
                      <a:pt x="23" y="12"/>
                      <a:pt x="23" y="13"/>
                    </a:cubicBezTo>
                    <a:cubicBezTo>
                      <a:pt x="24" y="14"/>
                      <a:pt x="26" y="17"/>
                      <a:pt x="26" y="17"/>
                    </a:cubicBezTo>
                    <a:cubicBezTo>
                      <a:pt x="26" y="17"/>
                      <a:pt x="28" y="21"/>
                      <a:pt x="25" y="22"/>
                    </a:cubicBezTo>
                    <a:cubicBezTo>
                      <a:pt x="22" y="22"/>
                      <a:pt x="18" y="22"/>
                      <a:pt x="18" y="22"/>
                    </a:cubicBezTo>
                    <a:cubicBezTo>
                      <a:pt x="17" y="24"/>
                      <a:pt x="17" y="24"/>
                      <a:pt x="17" y="24"/>
                    </a:cubicBezTo>
                    <a:cubicBezTo>
                      <a:pt x="17" y="24"/>
                      <a:pt x="14" y="20"/>
                      <a:pt x="13" y="20"/>
                    </a:cubicBezTo>
                    <a:cubicBezTo>
                      <a:pt x="12" y="21"/>
                      <a:pt x="9" y="22"/>
                      <a:pt x="9" y="22"/>
                    </a:cubicBezTo>
                    <a:cubicBezTo>
                      <a:pt x="9" y="22"/>
                      <a:pt x="2" y="23"/>
                      <a:pt x="2" y="24"/>
                    </a:cubicBezTo>
                    <a:cubicBezTo>
                      <a:pt x="1" y="25"/>
                      <a:pt x="5" y="26"/>
                      <a:pt x="5" y="27"/>
                    </a:cubicBezTo>
                    <a:cubicBezTo>
                      <a:pt x="5" y="27"/>
                      <a:pt x="0" y="27"/>
                      <a:pt x="1" y="28"/>
                    </a:cubicBezTo>
                    <a:cubicBezTo>
                      <a:pt x="2" y="30"/>
                      <a:pt x="5" y="30"/>
                      <a:pt x="5" y="30"/>
                    </a:cubicBezTo>
                    <a:cubicBezTo>
                      <a:pt x="6" y="29"/>
                      <a:pt x="6" y="29"/>
                      <a:pt x="6" y="29"/>
                    </a:cubicBezTo>
                    <a:cubicBezTo>
                      <a:pt x="12" y="32"/>
                      <a:pt x="12" y="32"/>
                      <a:pt x="12" y="32"/>
                    </a:cubicBezTo>
                    <a:cubicBezTo>
                      <a:pt x="15" y="32"/>
                      <a:pt x="15" y="32"/>
                      <a:pt x="15" y="32"/>
                    </a:cubicBezTo>
                    <a:cubicBezTo>
                      <a:pt x="17" y="34"/>
                      <a:pt x="17" y="34"/>
                      <a:pt x="17" y="34"/>
                    </a:cubicBezTo>
                    <a:cubicBezTo>
                      <a:pt x="22" y="35"/>
                      <a:pt x="22" y="35"/>
                      <a:pt x="22" y="35"/>
                    </a:cubicBezTo>
                    <a:cubicBezTo>
                      <a:pt x="19" y="37"/>
                      <a:pt x="19" y="37"/>
                      <a:pt x="19" y="37"/>
                    </a:cubicBezTo>
                    <a:cubicBezTo>
                      <a:pt x="19" y="37"/>
                      <a:pt x="22" y="42"/>
                      <a:pt x="23" y="43"/>
                    </a:cubicBezTo>
                    <a:cubicBezTo>
                      <a:pt x="23" y="44"/>
                      <a:pt x="26" y="44"/>
                      <a:pt x="26" y="44"/>
                    </a:cubicBezTo>
                    <a:cubicBezTo>
                      <a:pt x="26" y="49"/>
                      <a:pt x="26" y="49"/>
                      <a:pt x="26" y="49"/>
                    </a:cubicBezTo>
                    <a:cubicBezTo>
                      <a:pt x="28" y="52"/>
                      <a:pt x="28" y="52"/>
                      <a:pt x="28" y="52"/>
                    </a:cubicBezTo>
                    <a:cubicBezTo>
                      <a:pt x="30" y="56"/>
                      <a:pt x="30" y="56"/>
                      <a:pt x="30" y="56"/>
                    </a:cubicBezTo>
                    <a:cubicBezTo>
                      <a:pt x="26" y="52"/>
                      <a:pt x="26" y="52"/>
                      <a:pt x="26" y="52"/>
                    </a:cubicBezTo>
                    <a:cubicBezTo>
                      <a:pt x="26" y="52"/>
                      <a:pt x="26" y="57"/>
                      <a:pt x="26" y="59"/>
                    </a:cubicBezTo>
                    <a:cubicBezTo>
                      <a:pt x="26" y="60"/>
                      <a:pt x="24" y="67"/>
                      <a:pt x="23" y="69"/>
                    </a:cubicBezTo>
                    <a:cubicBezTo>
                      <a:pt x="22" y="70"/>
                      <a:pt x="22" y="72"/>
                      <a:pt x="20" y="72"/>
                    </a:cubicBezTo>
                    <a:cubicBezTo>
                      <a:pt x="20" y="73"/>
                      <a:pt x="20" y="73"/>
                      <a:pt x="20" y="73"/>
                    </a:cubicBezTo>
                    <a:cubicBezTo>
                      <a:pt x="20" y="73"/>
                      <a:pt x="22" y="72"/>
                      <a:pt x="23" y="73"/>
                    </a:cubicBezTo>
                    <a:cubicBezTo>
                      <a:pt x="24" y="74"/>
                      <a:pt x="23" y="75"/>
                      <a:pt x="23" y="75"/>
                    </a:cubicBezTo>
                    <a:cubicBezTo>
                      <a:pt x="23" y="75"/>
                      <a:pt x="26" y="75"/>
                      <a:pt x="27" y="75"/>
                    </a:cubicBezTo>
                    <a:cubicBezTo>
                      <a:pt x="28" y="75"/>
                      <a:pt x="29" y="77"/>
                      <a:pt x="29" y="77"/>
                    </a:cubicBezTo>
                    <a:cubicBezTo>
                      <a:pt x="29" y="77"/>
                      <a:pt x="31" y="76"/>
                      <a:pt x="32" y="77"/>
                    </a:cubicBezTo>
                    <a:cubicBezTo>
                      <a:pt x="32" y="77"/>
                      <a:pt x="32" y="77"/>
                      <a:pt x="32" y="77"/>
                    </a:cubicBezTo>
                    <a:cubicBezTo>
                      <a:pt x="36" y="78"/>
                      <a:pt x="36" y="78"/>
                      <a:pt x="36" y="78"/>
                    </a:cubicBezTo>
                    <a:cubicBezTo>
                      <a:pt x="36" y="79"/>
                      <a:pt x="36" y="79"/>
                      <a:pt x="36" y="79"/>
                    </a:cubicBezTo>
                    <a:cubicBezTo>
                      <a:pt x="39" y="78"/>
                      <a:pt x="39" y="78"/>
                      <a:pt x="39" y="78"/>
                    </a:cubicBezTo>
                    <a:cubicBezTo>
                      <a:pt x="39" y="78"/>
                      <a:pt x="38" y="76"/>
                      <a:pt x="40" y="76"/>
                    </a:cubicBezTo>
                    <a:cubicBezTo>
                      <a:pt x="42" y="76"/>
                      <a:pt x="42" y="78"/>
                      <a:pt x="42" y="78"/>
                    </a:cubicBezTo>
                    <a:cubicBezTo>
                      <a:pt x="44" y="78"/>
                      <a:pt x="44" y="78"/>
                      <a:pt x="44" y="78"/>
                    </a:cubicBezTo>
                    <a:cubicBezTo>
                      <a:pt x="44" y="78"/>
                      <a:pt x="44" y="78"/>
                      <a:pt x="44" y="78"/>
                    </a:cubicBezTo>
                    <a:cubicBezTo>
                      <a:pt x="44" y="78"/>
                      <a:pt x="45" y="78"/>
                      <a:pt x="45" y="78"/>
                    </a:cubicBezTo>
                    <a:cubicBezTo>
                      <a:pt x="47" y="78"/>
                      <a:pt x="47" y="78"/>
                      <a:pt x="47" y="78"/>
                    </a:cubicBezTo>
                    <a:cubicBezTo>
                      <a:pt x="48" y="80"/>
                      <a:pt x="48" y="80"/>
                      <a:pt x="48" y="80"/>
                    </a:cubicBezTo>
                    <a:cubicBezTo>
                      <a:pt x="48" y="80"/>
                      <a:pt x="49" y="81"/>
                      <a:pt x="49" y="81"/>
                    </a:cubicBezTo>
                    <a:cubicBezTo>
                      <a:pt x="49" y="81"/>
                      <a:pt x="50" y="80"/>
                      <a:pt x="50" y="80"/>
                    </a:cubicBezTo>
                    <a:cubicBezTo>
                      <a:pt x="51" y="80"/>
                      <a:pt x="52" y="81"/>
                      <a:pt x="52" y="81"/>
                    </a:cubicBezTo>
                    <a:cubicBezTo>
                      <a:pt x="52" y="81"/>
                      <a:pt x="52" y="81"/>
                      <a:pt x="53" y="81"/>
                    </a:cubicBezTo>
                    <a:cubicBezTo>
                      <a:pt x="55" y="81"/>
                      <a:pt x="55" y="80"/>
                      <a:pt x="55" y="80"/>
                    </a:cubicBezTo>
                    <a:cubicBezTo>
                      <a:pt x="56" y="80"/>
                      <a:pt x="56" y="80"/>
                      <a:pt x="56" y="80"/>
                    </a:cubicBezTo>
                    <a:cubicBezTo>
                      <a:pt x="56" y="80"/>
                      <a:pt x="56" y="79"/>
                      <a:pt x="56" y="79"/>
                    </a:cubicBezTo>
                    <a:cubicBezTo>
                      <a:pt x="56" y="77"/>
                      <a:pt x="58" y="73"/>
                      <a:pt x="60" y="73"/>
                    </a:cubicBezTo>
                    <a:cubicBezTo>
                      <a:pt x="61" y="72"/>
                      <a:pt x="65" y="69"/>
                      <a:pt x="66" y="70"/>
                    </a:cubicBezTo>
                    <a:cubicBezTo>
                      <a:pt x="68" y="71"/>
                      <a:pt x="69" y="72"/>
                      <a:pt x="69" y="72"/>
                    </a:cubicBezTo>
                    <a:cubicBezTo>
                      <a:pt x="69" y="72"/>
                      <a:pt x="73" y="71"/>
                      <a:pt x="74" y="71"/>
                    </a:cubicBezTo>
                    <a:cubicBezTo>
                      <a:pt x="75" y="72"/>
                      <a:pt x="76" y="74"/>
                      <a:pt x="77" y="74"/>
                    </a:cubicBezTo>
                    <a:cubicBezTo>
                      <a:pt x="77" y="74"/>
                      <a:pt x="81" y="76"/>
                      <a:pt x="83" y="74"/>
                    </a:cubicBezTo>
                    <a:cubicBezTo>
                      <a:pt x="86" y="72"/>
                      <a:pt x="86" y="69"/>
                      <a:pt x="87" y="69"/>
                    </a:cubicBezTo>
                    <a:cubicBezTo>
                      <a:pt x="88" y="68"/>
                      <a:pt x="89" y="68"/>
                      <a:pt x="90" y="68"/>
                    </a:cubicBezTo>
                    <a:cubicBezTo>
                      <a:pt x="90" y="68"/>
                      <a:pt x="90" y="67"/>
                      <a:pt x="90" y="67"/>
                    </a:cubicBezTo>
                    <a:cubicBezTo>
                      <a:pt x="91" y="67"/>
                      <a:pt x="92" y="66"/>
                      <a:pt x="92" y="65"/>
                    </a:cubicBezTo>
                    <a:cubicBezTo>
                      <a:pt x="91" y="64"/>
                      <a:pt x="89" y="65"/>
                      <a:pt x="89" y="65"/>
                    </a:cubicBezTo>
                    <a:cubicBezTo>
                      <a:pt x="88" y="63"/>
                      <a:pt x="88" y="63"/>
                      <a:pt x="88" y="63"/>
                    </a:cubicBezTo>
                    <a:cubicBezTo>
                      <a:pt x="88" y="63"/>
                      <a:pt x="86" y="63"/>
                      <a:pt x="86" y="62"/>
                    </a:cubicBezTo>
                    <a:cubicBezTo>
                      <a:pt x="86" y="60"/>
                      <a:pt x="87" y="60"/>
                      <a:pt x="87" y="59"/>
                    </a:cubicBezTo>
                    <a:cubicBezTo>
                      <a:pt x="87" y="58"/>
                      <a:pt x="86" y="57"/>
                      <a:pt x="86" y="57"/>
                    </a:cubicBezTo>
                    <a:cubicBezTo>
                      <a:pt x="85" y="57"/>
                      <a:pt x="85" y="57"/>
                      <a:pt x="85" y="57"/>
                    </a:cubicBezTo>
                    <a:cubicBezTo>
                      <a:pt x="84" y="55"/>
                      <a:pt x="84" y="55"/>
                      <a:pt x="84" y="55"/>
                    </a:cubicBezTo>
                    <a:cubicBezTo>
                      <a:pt x="85" y="55"/>
                      <a:pt x="85" y="55"/>
                      <a:pt x="85" y="55"/>
                    </a:cubicBezTo>
                    <a:cubicBezTo>
                      <a:pt x="85" y="55"/>
                      <a:pt x="89" y="55"/>
                      <a:pt x="89" y="53"/>
                    </a:cubicBezTo>
                    <a:cubicBezTo>
                      <a:pt x="89" y="52"/>
                      <a:pt x="87" y="51"/>
                      <a:pt x="87" y="51"/>
                    </a:cubicBezTo>
                    <a:cubicBezTo>
                      <a:pt x="85" y="49"/>
                      <a:pt x="85" y="49"/>
                      <a:pt x="85" y="49"/>
                    </a:cubicBezTo>
                    <a:cubicBezTo>
                      <a:pt x="85" y="49"/>
                      <a:pt x="87" y="49"/>
                      <a:pt x="87" y="48"/>
                    </a:cubicBezTo>
                    <a:cubicBezTo>
                      <a:pt x="87" y="47"/>
                      <a:pt x="86" y="46"/>
                      <a:pt x="86" y="46"/>
                    </a:cubicBezTo>
                    <a:cubicBezTo>
                      <a:pt x="86" y="43"/>
                      <a:pt x="86" y="43"/>
                      <a:pt x="86" y="43"/>
                    </a:cubicBezTo>
                    <a:cubicBezTo>
                      <a:pt x="86" y="43"/>
                      <a:pt x="85" y="42"/>
                      <a:pt x="83" y="43"/>
                    </a:cubicBezTo>
                    <a:cubicBezTo>
                      <a:pt x="82" y="43"/>
                      <a:pt x="81" y="46"/>
                      <a:pt x="80" y="46"/>
                    </a:cubicBezTo>
                    <a:cubicBezTo>
                      <a:pt x="79" y="45"/>
                      <a:pt x="81" y="44"/>
                      <a:pt x="81" y="44"/>
                    </a:cubicBezTo>
                    <a:cubicBezTo>
                      <a:pt x="80" y="43"/>
                      <a:pt x="80" y="43"/>
                      <a:pt x="80" y="43"/>
                    </a:cubicBezTo>
                    <a:cubicBezTo>
                      <a:pt x="80" y="43"/>
                      <a:pt x="82" y="41"/>
                      <a:pt x="83" y="40"/>
                    </a:cubicBezTo>
                    <a:cubicBezTo>
                      <a:pt x="84" y="38"/>
                      <a:pt x="84" y="37"/>
                      <a:pt x="84" y="37"/>
                    </a:cubicBezTo>
                    <a:cubicBezTo>
                      <a:pt x="84" y="37"/>
                      <a:pt x="85" y="38"/>
                      <a:pt x="86" y="37"/>
                    </a:cubicBezTo>
                    <a:cubicBezTo>
                      <a:pt x="86" y="36"/>
                      <a:pt x="87" y="35"/>
                      <a:pt x="87" y="35"/>
                    </a:cubicBezTo>
                    <a:cubicBezTo>
                      <a:pt x="88" y="33"/>
                      <a:pt x="88" y="33"/>
                      <a:pt x="88" y="33"/>
                    </a:cubicBezTo>
                    <a:cubicBezTo>
                      <a:pt x="91" y="34"/>
                      <a:pt x="91" y="34"/>
                      <a:pt x="91" y="34"/>
                    </a:cubicBezTo>
                    <a:cubicBezTo>
                      <a:pt x="92" y="33"/>
                      <a:pt x="92" y="33"/>
                      <a:pt x="92" y="33"/>
                    </a:cubicBezTo>
                    <a:cubicBezTo>
                      <a:pt x="92" y="33"/>
                      <a:pt x="91" y="31"/>
                      <a:pt x="91" y="29"/>
                    </a:cubicBezTo>
                    <a:cubicBezTo>
                      <a:pt x="92" y="27"/>
                      <a:pt x="93" y="24"/>
                      <a:pt x="93" y="24"/>
                    </a:cubicBezTo>
                    <a:cubicBezTo>
                      <a:pt x="93" y="22"/>
                      <a:pt x="93" y="22"/>
                      <a:pt x="93" y="22"/>
                    </a:cubicBezTo>
                    <a:cubicBezTo>
                      <a:pt x="96" y="20"/>
                      <a:pt x="96" y="20"/>
                      <a:pt x="96" y="20"/>
                    </a:cubicBezTo>
                    <a:cubicBezTo>
                      <a:pt x="96" y="19"/>
                      <a:pt x="96" y="19"/>
                      <a:pt x="96" y="19"/>
                    </a:cubicBezTo>
                    <a:cubicBezTo>
                      <a:pt x="94" y="19"/>
                      <a:pt x="94" y="19"/>
                      <a:pt x="94" y="19"/>
                    </a:cubicBezTo>
                    <a:cubicBezTo>
                      <a:pt x="91" y="19"/>
                      <a:pt x="91" y="19"/>
                      <a:pt x="91" y="19"/>
                    </a:cubicBezTo>
                    <a:close/>
                  </a:path>
                </a:pathLst>
              </a:custGeom>
              <a:solidFill>
                <a:srgbClr val="DEDEDE"/>
              </a:solidFill>
              <a:ln w="0">
                <a:solidFill>
                  <a:schemeClr val="bg1"/>
                </a:solidFill>
                <a:round/>
                <a:headEnd/>
                <a:tailEnd/>
              </a:ln>
            </p:spPr>
            <p:txBody>
              <a:bodyPr vert="horz" wrap="square" lIns="91419" tIns="45709" rIns="91419" bIns="45709" numCol="1" anchor="t" anchorCtr="0" compatLnSpc="1">
                <a:prstTxWarp prst="textNoShape">
                  <a:avLst/>
                </a:prstTxWarp>
              </a:bodyPr>
              <a:lstStyle/>
              <a:p>
                <a:endParaRPr lang="en-US" dirty="0"/>
              </a:p>
            </p:txBody>
          </p:sp>
          <p:sp>
            <p:nvSpPr>
              <p:cNvPr id="345" name="Finland">
                <a:extLst>
                  <a:ext uri="{FF2B5EF4-FFF2-40B4-BE49-F238E27FC236}">
                    <a16:creationId xmlns:a16="http://schemas.microsoft.com/office/drawing/2014/main" id="{961B3B9D-487F-47C4-9C75-BDEE47D9346C}"/>
                  </a:ext>
                </a:extLst>
              </p:cNvPr>
              <p:cNvSpPr>
                <a:spLocks/>
              </p:cNvSpPr>
              <p:nvPr/>
            </p:nvSpPr>
            <p:spPr bwMode="gray">
              <a:xfrm>
                <a:off x="6087765" y="2035040"/>
                <a:ext cx="236578" cy="269751"/>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6" name="Estonia">
                <a:extLst>
                  <a:ext uri="{FF2B5EF4-FFF2-40B4-BE49-F238E27FC236}">
                    <a16:creationId xmlns:a16="http://schemas.microsoft.com/office/drawing/2014/main" id="{F480CBAA-7258-41F4-9F9C-F85EEF48B6F8}"/>
                  </a:ext>
                </a:extLst>
              </p:cNvPr>
              <p:cNvSpPr>
                <a:spLocks noEditPoints="1"/>
              </p:cNvSpPr>
              <p:nvPr/>
            </p:nvSpPr>
            <p:spPr bwMode="gray">
              <a:xfrm>
                <a:off x="6132226" y="2311137"/>
                <a:ext cx="133373" cy="60297"/>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7" name="Czech Republic">
                <a:extLst>
                  <a:ext uri="{FF2B5EF4-FFF2-40B4-BE49-F238E27FC236}">
                    <a16:creationId xmlns:a16="http://schemas.microsoft.com/office/drawing/2014/main" id="{B91B8DE9-0A5E-4401-AB46-42D0F02EC140}"/>
                  </a:ext>
                </a:extLst>
              </p:cNvPr>
              <p:cNvSpPr>
                <a:spLocks/>
              </p:cNvSpPr>
              <p:nvPr/>
            </p:nvSpPr>
            <p:spPr bwMode="gray">
              <a:xfrm>
                <a:off x="5927401" y="2553914"/>
                <a:ext cx="130318" cy="62543"/>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8" name="Cyprus">
                <a:extLst>
                  <a:ext uri="{FF2B5EF4-FFF2-40B4-BE49-F238E27FC236}">
                    <a16:creationId xmlns:a16="http://schemas.microsoft.com/office/drawing/2014/main" id="{A607B5BA-A550-45F5-8D4D-A4EDA5F299B5}"/>
                  </a:ext>
                </a:extLst>
              </p:cNvPr>
              <p:cNvSpPr>
                <a:spLocks/>
              </p:cNvSpPr>
              <p:nvPr/>
            </p:nvSpPr>
            <p:spPr bwMode="gray">
              <a:xfrm>
                <a:off x="6435490" y="3010902"/>
                <a:ext cx="53984" cy="33323"/>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49" name="Croatia">
                <a:extLst>
                  <a:ext uri="{FF2B5EF4-FFF2-40B4-BE49-F238E27FC236}">
                    <a16:creationId xmlns:a16="http://schemas.microsoft.com/office/drawing/2014/main" id="{6B000584-41C3-408D-9E1C-6BAFD18C63AF}"/>
                  </a:ext>
                </a:extLst>
              </p:cNvPr>
              <p:cNvSpPr>
                <a:spLocks/>
              </p:cNvSpPr>
              <p:nvPr/>
            </p:nvSpPr>
            <p:spPr bwMode="gray">
              <a:xfrm>
                <a:off x="5965508" y="2687203"/>
                <a:ext cx="136549" cy="103140"/>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0" name="Corsica">
                <a:extLst>
                  <a:ext uri="{FF2B5EF4-FFF2-40B4-BE49-F238E27FC236}">
                    <a16:creationId xmlns:a16="http://schemas.microsoft.com/office/drawing/2014/main" id="{FCF0ED4B-CCFC-405A-BF22-80DB0E852A94}"/>
                  </a:ext>
                </a:extLst>
              </p:cNvPr>
              <p:cNvSpPr>
                <a:spLocks/>
              </p:cNvSpPr>
              <p:nvPr/>
            </p:nvSpPr>
            <p:spPr bwMode="gray">
              <a:xfrm>
                <a:off x="5843257" y="2787591"/>
                <a:ext cx="25398" cy="50797"/>
              </a:xfrm>
              <a:custGeom>
                <a:avLst/>
                <a:gdLst>
                  <a:gd name="T0" fmla="*/ 8 w 8"/>
                  <a:gd name="T1" fmla="*/ 4 h 16"/>
                  <a:gd name="T2" fmla="*/ 7 w 8"/>
                  <a:gd name="T3" fmla="*/ 4 h 16"/>
                  <a:gd name="T4" fmla="*/ 7 w 8"/>
                  <a:gd name="T5" fmla="*/ 1 h 16"/>
                  <a:gd name="T6" fmla="*/ 5 w 8"/>
                  <a:gd name="T7" fmla="*/ 3 h 16"/>
                  <a:gd name="T8" fmla="*/ 1 w 8"/>
                  <a:gd name="T9" fmla="*/ 8 h 16"/>
                  <a:gd name="T10" fmla="*/ 3 w 8"/>
                  <a:gd name="T11" fmla="*/ 12 h 16"/>
                  <a:gd name="T12" fmla="*/ 2 w 8"/>
                  <a:gd name="T13" fmla="*/ 15 h 16"/>
                  <a:gd name="T14" fmla="*/ 5 w 8"/>
                  <a:gd name="T15" fmla="*/ 16 h 16"/>
                  <a:gd name="T16" fmla="*/ 7 w 8"/>
                  <a:gd name="T17" fmla="*/ 13 h 16"/>
                  <a:gd name="T18" fmla="*/ 7 w 8"/>
                  <a:gd name="T19" fmla="*/ 11 h 16"/>
                  <a:gd name="T20" fmla="*/ 8 w 8"/>
                  <a:gd name="T21" fmla="*/ 10 h 16"/>
                  <a:gd name="T22" fmla="*/ 8 w 8"/>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8" y="4"/>
                    </a:moveTo>
                    <a:cubicBezTo>
                      <a:pt x="7" y="4"/>
                      <a:pt x="7" y="4"/>
                      <a:pt x="7" y="4"/>
                    </a:cubicBezTo>
                    <a:cubicBezTo>
                      <a:pt x="7" y="4"/>
                      <a:pt x="8" y="3"/>
                      <a:pt x="7" y="1"/>
                    </a:cubicBezTo>
                    <a:cubicBezTo>
                      <a:pt x="7" y="0"/>
                      <a:pt x="5" y="3"/>
                      <a:pt x="5" y="3"/>
                    </a:cubicBezTo>
                    <a:cubicBezTo>
                      <a:pt x="5" y="3"/>
                      <a:pt x="0" y="6"/>
                      <a:pt x="1" y="8"/>
                    </a:cubicBezTo>
                    <a:cubicBezTo>
                      <a:pt x="1" y="11"/>
                      <a:pt x="3" y="12"/>
                      <a:pt x="3" y="12"/>
                    </a:cubicBezTo>
                    <a:cubicBezTo>
                      <a:pt x="3" y="12"/>
                      <a:pt x="1" y="14"/>
                      <a:pt x="2" y="15"/>
                    </a:cubicBezTo>
                    <a:cubicBezTo>
                      <a:pt x="4" y="16"/>
                      <a:pt x="5" y="16"/>
                      <a:pt x="5" y="16"/>
                    </a:cubicBezTo>
                    <a:cubicBezTo>
                      <a:pt x="5" y="16"/>
                      <a:pt x="7" y="15"/>
                      <a:pt x="7" y="13"/>
                    </a:cubicBezTo>
                    <a:cubicBezTo>
                      <a:pt x="7" y="11"/>
                      <a:pt x="7" y="11"/>
                      <a:pt x="7" y="11"/>
                    </a:cubicBezTo>
                    <a:cubicBezTo>
                      <a:pt x="8" y="10"/>
                      <a:pt x="8" y="10"/>
                      <a:pt x="8" y="10"/>
                    </a:cubicBezTo>
                    <a:cubicBezTo>
                      <a:pt x="8" y="4"/>
                      <a:pt x="8" y="4"/>
                      <a:pt x="8" y="4"/>
                    </a:cubicBezTo>
                    <a:close/>
                  </a:path>
                </a:pathLst>
              </a:custGeom>
              <a:solidFill>
                <a:srgbClr val="DEDEDE"/>
              </a:solidFill>
              <a:ln w="0">
                <a:solidFill>
                  <a:schemeClr val="bg1"/>
                </a:solidFill>
                <a:round/>
                <a:headEnd/>
                <a:tailEnd/>
              </a:ln>
            </p:spPr>
            <p:txBody>
              <a:bodyPr vert="horz" wrap="square" lIns="91419" tIns="45709" rIns="91419" bIns="45709" numCol="1" anchor="t" anchorCtr="0" compatLnSpc="1">
                <a:prstTxWarp prst="textNoShape">
                  <a:avLst/>
                </a:prstTxWarp>
              </a:bodyPr>
              <a:lstStyle/>
              <a:p>
                <a:endParaRPr lang="en-US" dirty="0"/>
              </a:p>
            </p:txBody>
          </p:sp>
          <p:sp>
            <p:nvSpPr>
              <p:cNvPr id="351" name="Bulgaria">
                <a:extLst>
                  <a:ext uri="{FF2B5EF4-FFF2-40B4-BE49-F238E27FC236}">
                    <a16:creationId xmlns:a16="http://schemas.microsoft.com/office/drawing/2014/main" id="{656BC0C6-C5F1-46CF-BD6A-51C1807C7A6F}"/>
                  </a:ext>
                </a:extLst>
              </p:cNvPr>
              <p:cNvSpPr>
                <a:spLocks/>
              </p:cNvSpPr>
              <p:nvPr/>
            </p:nvSpPr>
            <p:spPr bwMode="gray">
              <a:xfrm>
                <a:off x="6176682" y="2755433"/>
                <a:ext cx="149251" cy="87273"/>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2" name="Belgium">
                <a:extLst>
                  <a:ext uri="{FF2B5EF4-FFF2-40B4-BE49-F238E27FC236}">
                    <a16:creationId xmlns:a16="http://schemas.microsoft.com/office/drawing/2014/main" id="{F3D1D96A-1120-466E-93E6-16D70DE5759E}"/>
                  </a:ext>
                </a:extLst>
              </p:cNvPr>
              <p:cNvSpPr>
                <a:spLocks/>
              </p:cNvSpPr>
              <p:nvPr/>
            </p:nvSpPr>
            <p:spPr bwMode="gray">
              <a:xfrm>
                <a:off x="5713051" y="2542806"/>
                <a:ext cx="84152" cy="57124"/>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3" name="Belarus">
                <a:extLst>
                  <a:ext uri="{FF2B5EF4-FFF2-40B4-BE49-F238E27FC236}">
                    <a16:creationId xmlns:a16="http://schemas.microsoft.com/office/drawing/2014/main" id="{AE5019BE-5264-4497-96EA-50AFCD27205E}"/>
                  </a:ext>
                </a:extLst>
              </p:cNvPr>
              <p:cNvSpPr>
                <a:spLocks/>
              </p:cNvSpPr>
              <p:nvPr/>
            </p:nvSpPr>
            <p:spPr bwMode="gray">
              <a:xfrm>
                <a:off x="6176682" y="2409517"/>
                <a:ext cx="214349" cy="139635"/>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4" name="Bosnia and Herzegovina">
                <a:extLst>
                  <a:ext uri="{FF2B5EF4-FFF2-40B4-BE49-F238E27FC236}">
                    <a16:creationId xmlns:a16="http://schemas.microsoft.com/office/drawing/2014/main" id="{09FEF371-D765-4441-BAF1-E9BF2978762C}"/>
                  </a:ext>
                </a:extLst>
              </p:cNvPr>
              <p:cNvSpPr>
                <a:spLocks/>
              </p:cNvSpPr>
              <p:nvPr/>
            </p:nvSpPr>
            <p:spPr bwMode="gray">
              <a:xfrm>
                <a:off x="6011553" y="2723698"/>
                <a:ext cx="96854" cy="85685"/>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5" name="Austria">
                <a:extLst>
                  <a:ext uri="{FF2B5EF4-FFF2-40B4-BE49-F238E27FC236}">
                    <a16:creationId xmlns:a16="http://schemas.microsoft.com/office/drawing/2014/main" id="{830416F4-9DE1-444E-8614-A0DAC5760029}"/>
                  </a:ext>
                </a:extLst>
              </p:cNvPr>
              <p:cNvSpPr>
                <a:spLocks/>
              </p:cNvSpPr>
              <p:nvPr/>
            </p:nvSpPr>
            <p:spPr bwMode="gray">
              <a:xfrm>
                <a:off x="5870241" y="2612624"/>
                <a:ext cx="171480" cy="77752"/>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6" name="Andorra">
                <a:extLst>
                  <a:ext uri="{FF2B5EF4-FFF2-40B4-BE49-F238E27FC236}">
                    <a16:creationId xmlns:a16="http://schemas.microsoft.com/office/drawing/2014/main" id="{6FBC037B-7005-4ABA-ACA5-92D1D0CEBBDB}"/>
                  </a:ext>
                </a:extLst>
              </p:cNvPr>
              <p:cNvSpPr>
                <a:spLocks/>
              </p:cNvSpPr>
              <p:nvPr/>
            </p:nvSpPr>
            <p:spPr bwMode="gray">
              <a:xfrm>
                <a:off x="5671769" y="2801450"/>
                <a:ext cx="11114" cy="6347"/>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57" name="Albania">
                <a:extLst>
                  <a:ext uri="{FF2B5EF4-FFF2-40B4-BE49-F238E27FC236}">
                    <a16:creationId xmlns:a16="http://schemas.microsoft.com/office/drawing/2014/main" id="{B4BDC6F5-9FFF-4BEF-B9D0-C7F92C2FA7FA}"/>
                  </a:ext>
                </a:extLst>
              </p:cNvPr>
              <p:cNvSpPr>
                <a:spLocks/>
              </p:cNvSpPr>
              <p:nvPr/>
            </p:nvSpPr>
            <p:spPr bwMode="gray">
              <a:xfrm>
                <a:off x="6097293" y="2801450"/>
                <a:ext cx="55572" cy="92032"/>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nvGrpSpPr>
            <p:cNvPr id="208" name="Australia">
              <a:extLst>
                <a:ext uri="{FF2B5EF4-FFF2-40B4-BE49-F238E27FC236}">
                  <a16:creationId xmlns:a16="http://schemas.microsoft.com/office/drawing/2014/main" id="{0701351F-AB11-4C12-8010-AA5E5C96C9BE}"/>
                </a:ext>
              </a:extLst>
            </p:cNvPr>
            <p:cNvGrpSpPr/>
            <p:nvPr/>
          </p:nvGrpSpPr>
          <p:grpSpPr bwMode="gray">
            <a:xfrm>
              <a:off x="9381341" y="4816308"/>
              <a:ext cx="1995565" cy="1387862"/>
              <a:chOff x="8502775" y="4402489"/>
              <a:chExt cx="1551258" cy="1079000"/>
            </a:xfrm>
            <a:grpFill/>
          </p:grpSpPr>
          <p:sp>
            <p:nvSpPr>
              <p:cNvPr id="314" name="New Zealand">
                <a:extLst>
                  <a:ext uri="{FF2B5EF4-FFF2-40B4-BE49-F238E27FC236}">
                    <a16:creationId xmlns:a16="http://schemas.microsoft.com/office/drawing/2014/main" id="{9757F0EA-A22B-4276-8722-9E24B64C1F79}"/>
                  </a:ext>
                </a:extLst>
              </p:cNvPr>
              <p:cNvSpPr>
                <a:spLocks noEditPoints="1"/>
              </p:cNvSpPr>
              <p:nvPr/>
            </p:nvSpPr>
            <p:spPr bwMode="gray">
              <a:xfrm>
                <a:off x="9577700" y="5113360"/>
                <a:ext cx="476333" cy="368129"/>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5" name="Australia">
                <a:extLst>
                  <a:ext uri="{FF2B5EF4-FFF2-40B4-BE49-F238E27FC236}">
                    <a16:creationId xmlns:a16="http://schemas.microsoft.com/office/drawing/2014/main" id="{E731AB29-3917-4785-8E90-D9BA5D1EFA9D}"/>
                  </a:ext>
                </a:extLst>
              </p:cNvPr>
              <p:cNvSpPr>
                <a:spLocks noEditPoints="1"/>
              </p:cNvSpPr>
              <p:nvPr/>
            </p:nvSpPr>
            <p:spPr bwMode="gray">
              <a:xfrm>
                <a:off x="8502775" y="4402489"/>
                <a:ext cx="1062221" cy="993314"/>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nvGrpSpPr>
            <p:cNvPr id="209" name="Asia and Middle East">
              <a:extLst>
                <a:ext uri="{FF2B5EF4-FFF2-40B4-BE49-F238E27FC236}">
                  <a16:creationId xmlns:a16="http://schemas.microsoft.com/office/drawing/2014/main" id="{83B4FDA5-6A7D-4FC8-A05F-BF1DE0F087D1}"/>
                </a:ext>
              </a:extLst>
            </p:cNvPr>
            <p:cNvGrpSpPr>
              <a:grpSpLocks/>
            </p:cNvGrpSpPr>
            <p:nvPr/>
          </p:nvGrpSpPr>
          <p:grpSpPr bwMode="gray">
            <a:xfrm>
              <a:off x="6289675" y="1431470"/>
              <a:ext cx="4898015" cy="3400266"/>
              <a:chOff x="6097295" y="1770048"/>
              <a:chExt cx="3807485" cy="2643551"/>
            </a:xfrm>
            <a:grpFill/>
          </p:grpSpPr>
          <p:sp>
            <p:nvSpPr>
              <p:cNvPr id="264" name="Yemen">
                <a:extLst>
                  <a:ext uri="{FF2B5EF4-FFF2-40B4-BE49-F238E27FC236}">
                    <a16:creationId xmlns:a16="http://schemas.microsoft.com/office/drawing/2014/main" id="{8D8908C3-F974-4E96-B173-43B9410D0D31}"/>
                  </a:ext>
                </a:extLst>
              </p:cNvPr>
              <p:cNvSpPr>
                <a:spLocks/>
              </p:cNvSpPr>
              <p:nvPr/>
            </p:nvSpPr>
            <p:spPr bwMode="gray">
              <a:xfrm>
                <a:off x="6737169" y="3512317"/>
                <a:ext cx="273097" cy="184065"/>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5" name="Vietnam">
                <a:extLst>
                  <a:ext uri="{FF2B5EF4-FFF2-40B4-BE49-F238E27FC236}">
                    <a16:creationId xmlns:a16="http://schemas.microsoft.com/office/drawing/2014/main" id="{73355344-5D44-49B6-804F-A1ECB21DF1BA}"/>
                  </a:ext>
                </a:extLst>
              </p:cNvPr>
              <p:cNvSpPr>
                <a:spLocks/>
              </p:cNvSpPr>
              <p:nvPr/>
            </p:nvSpPr>
            <p:spPr bwMode="gray">
              <a:xfrm>
                <a:off x="8277310" y="3380615"/>
                <a:ext cx="228640" cy="444294"/>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6" name="Vanuatu">
                <a:extLst>
                  <a:ext uri="{FF2B5EF4-FFF2-40B4-BE49-F238E27FC236}">
                    <a16:creationId xmlns:a16="http://schemas.microsoft.com/office/drawing/2014/main" id="{2803A1BD-0A24-4B19-9E50-E50E4350FD68}"/>
                  </a:ext>
                </a:extLst>
              </p:cNvPr>
              <p:cNvSpPr>
                <a:spLocks noEditPoints="1"/>
              </p:cNvSpPr>
              <p:nvPr/>
            </p:nvSpPr>
            <p:spPr bwMode="gray">
              <a:xfrm>
                <a:off x="9766644" y="4281897"/>
                <a:ext cx="138136" cy="131702"/>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7" name="Uzbekistan">
                <a:extLst>
                  <a:ext uri="{FF2B5EF4-FFF2-40B4-BE49-F238E27FC236}">
                    <a16:creationId xmlns:a16="http://schemas.microsoft.com/office/drawing/2014/main" id="{167A8F11-961F-4DEB-AFBF-47CA96D8ECA1}"/>
                  </a:ext>
                </a:extLst>
              </p:cNvPr>
              <p:cNvSpPr>
                <a:spLocks/>
              </p:cNvSpPr>
              <p:nvPr/>
            </p:nvSpPr>
            <p:spPr bwMode="gray">
              <a:xfrm>
                <a:off x="6975334" y="2715761"/>
                <a:ext cx="446164" cy="250709"/>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8" name="United Arab Emirates">
                <a:extLst>
                  <a:ext uri="{FF2B5EF4-FFF2-40B4-BE49-F238E27FC236}">
                    <a16:creationId xmlns:a16="http://schemas.microsoft.com/office/drawing/2014/main" id="{1AD71E18-1E6A-46D2-AE2C-3D10B99CDA01}"/>
                  </a:ext>
                </a:extLst>
              </p:cNvPr>
              <p:cNvSpPr>
                <a:spLocks/>
              </p:cNvSpPr>
              <p:nvPr/>
            </p:nvSpPr>
            <p:spPr bwMode="gray">
              <a:xfrm>
                <a:off x="6956281" y="3283822"/>
                <a:ext cx="125434" cy="119008"/>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9" name="Turkmenistan">
                <a:extLst>
                  <a:ext uri="{FF2B5EF4-FFF2-40B4-BE49-F238E27FC236}">
                    <a16:creationId xmlns:a16="http://schemas.microsoft.com/office/drawing/2014/main" id="{9ACDDD9E-CB6A-4205-9E86-0C2673AA2BBD}"/>
                  </a:ext>
                </a:extLst>
              </p:cNvPr>
              <p:cNvSpPr>
                <a:spLocks/>
              </p:cNvSpPr>
              <p:nvPr/>
            </p:nvSpPr>
            <p:spPr bwMode="gray">
              <a:xfrm>
                <a:off x="6908648" y="2796685"/>
                <a:ext cx="377891" cy="226908"/>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0" name="Turkey">
                <a:extLst>
                  <a:ext uri="{FF2B5EF4-FFF2-40B4-BE49-F238E27FC236}">
                    <a16:creationId xmlns:a16="http://schemas.microsoft.com/office/drawing/2014/main" id="{D0AA1925-1589-4BB7-9E07-F4B246D026BE}"/>
                  </a:ext>
                </a:extLst>
              </p:cNvPr>
              <p:cNvSpPr>
                <a:spLocks noEditPoints="1"/>
              </p:cNvSpPr>
              <p:nvPr/>
            </p:nvSpPr>
            <p:spPr bwMode="gray">
              <a:xfrm>
                <a:off x="6248133" y="2815726"/>
                <a:ext cx="496973" cy="190412"/>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1" name="Timor-Leste">
                <a:extLst>
                  <a:ext uri="{FF2B5EF4-FFF2-40B4-BE49-F238E27FC236}">
                    <a16:creationId xmlns:a16="http://schemas.microsoft.com/office/drawing/2014/main" id="{344732B1-9120-4D4A-97B1-6D87DD2499AA}"/>
                  </a:ext>
                </a:extLst>
              </p:cNvPr>
              <p:cNvSpPr>
                <a:spLocks noEditPoints="1"/>
              </p:cNvSpPr>
              <p:nvPr/>
            </p:nvSpPr>
            <p:spPr bwMode="gray">
              <a:xfrm>
                <a:off x="8896544" y="4331087"/>
                <a:ext cx="95267" cy="42843"/>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2" name="Thailand">
                <a:extLst>
                  <a:ext uri="{FF2B5EF4-FFF2-40B4-BE49-F238E27FC236}">
                    <a16:creationId xmlns:a16="http://schemas.microsoft.com/office/drawing/2014/main" id="{B6A57434-D582-45E2-9AED-11917BBF68CF}"/>
                  </a:ext>
                </a:extLst>
              </p:cNvPr>
              <p:cNvSpPr>
                <a:spLocks/>
              </p:cNvSpPr>
              <p:nvPr/>
            </p:nvSpPr>
            <p:spPr bwMode="gray">
              <a:xfrm>
                <a:off x="8166167" y="3467887"/>
                <a:ext cx="234991" cy="447468"/>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3" name="Tajikistan">
                <a:extLst>
                  <a:ext uri="{FF2B5EF4-FFF2-40B4-BE49-F238E27FC236}">
                    <a16:creationId xmlns:a16="http://schemas.microsoft.com/office/drawing/2014/main" id="{F19A6BFC-A7BB-4A5D-ACB9-C8A2E089F4CF}"/>
                  </a:ext>
                </a:extLst>
              </p:cNvPr>
              <p:cNvSpPr>
                <a:spLocks/>
              </p:cNvSpPr>
              <p:nvPr/>
            </p:nvSpPr>
            <p:spPr bwMode="gray">
              <a:xfrm>
                <a:off x="7289714" y="2849049"/>
                <a:ext cx="207998" cy="133288"/>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4" name="Taiwan">
                <a:extLst>
                  <a:ext uri="{FF2B5EF4-FFF2-40B4-BE49-F238E27FC236}">
                    <a16:creationId xmlns:a16="http://schemas.microsoft.com/office/drawing/2014/main" id="{53EF44F6-0A9B-46E9-BF9A-F68C1C7ED903}"/>
                  </a:ext>
                </a:extLst>
              </p:cNvPr>
              <p:cNvSpPr>
                <a:spLocks/>
              </p:cNvSpPr>
              <p:nvPr/>
            </p:nvSpPr>
            <p:spPr bwMode="gray">
              <a:xfrm>
                <a:off x="8728239" y="3320318"/>
                <a:ext cx="47633" cy="101553"/>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5" name="Syria">
                <a:extLst>
                  <a:ext uri="{FF2B5EF4-FFF2-40B4-BE49-F238E27FC236}">
                    <a16:creationId xmlns:a16="http://schemas.microsoft.com/office/drawing/2014/main" id="{029C2F60-E376-48A1-BAED-E3C9C3D9019C}"/>
                  </a:ext>
                </a:extLst>
              </p:cNvPr>
              <p:cNvSpPr>
                <a:spLocks/>
              </p:cNvSpPr>
              <p:nvPr/>
            </p:nvSpPr>
            <p:spPr bwMode="gray">
              <a:xfrm>
                <a:off x="6518056" y="2958536"/>
                <a:ext cx="166716" cy="153917"/>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6" name="Sri Lanka">
                <a:extLst>
                  <a:ext uri="{FF2B5EF4-FFF2-40B4-BE49-F238E27FC236}">
                    <a16:creationId xmlns:a16="http://schemas.microsoft.com/office/drawing/2014/main" id="{BE90F1F7-E5E6-4C0E-8519-6DF8CA34284E}"/>
                  </a:ext>
                </a:extLst>
              </p:cNvPr>
              <p:cNvSpPr>
                <a:spLocks/>
              </p:cNvSpPr>
              <p:nvPr/>
            </p:nvSpPr>
            <p:spPr bwMode="gray">
              <a:xfrm>
                <a:off x="7723177" y="3788414"/>
                <a:ext cx="76213" cy="128528"/>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7" name="South Korea">
                <a:extLst>
                  <a:ext uri="{FF2B5EF4-FFF2-40B4-BE49-F238E27FC236}">
                    <a16:creationId xmlns:a16="http://schemas.microsoft.com/office/drawing/2014/main" id="{7C066B6C-6D52-4516-9028-1524F92B35DE}"/>
                  </a:ext>
                </a:extLst>
              </p:cNvPr>
              <p:cNvSpPr>
                <a:spLocks noEditPoints="1"/>
              </p:cNvSpPr>
              <p:nvPr/>
            </p:nvSpPr>
            <p:spPr bwMode="gray">
              <a:xfrm>
                <a:off x="8763171" y="2925214"/>
                <a:ext cx="106380" cy="158677"/>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8" name="Saudi Arabia">
                <a:extLst>
                  <a:ext uri="{FF2B5EF4-FFF2-40B4-BE49-F238E27FC236}">
                    <a16:creationId xmlns:a16="http://schemas.microsoft.com/office/drawing/2014/main" id="{CA0F2394-21B4-4DD6-A062-325D1F79DBAF}"/>
                  </a:ext>
                </a:extLst>
              </p:cNvPr>
              <p:cNvSpPr>
                <a:spLocks/>
              </p:cNvSpPr>
              <p:nvPr/>
            </p:nvSpPr>
            <p:spPr bwMode="gray">
              <a:xfrm>
                <a:off x="6510117" y="3115625"/>
                <a:ext cx="558897" cy="47603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79" name="Russia">
                <a:extLst>
                  <a:ext uri="{FF2B5EF4-FFF2-40B4-BE49-F238E27FC236}">
                    <a16:creationId xmlns:a16="http://schemas.microsoft.com/office/drawing/2014/main" id="{B7BB7CED-407E-4CC9-867F-56FAB5D94C48}"/>
                  </a:ext>
                </a:extLst>
              </p:cNvPr>
              <p:cNvSpPr>
                <a:spLocks noEditPoints="1"/>
              </p:cNvSpPr>
              <p:nvPr/>
            </p:nvSpPr>
            <p:spPr bwMode="gray">
              <a:xfrm>
                <a:off x="9128359" y="2323829"/>
                <a:ext cx="111144" cy="444294"/>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0" name="Russia">
                <a:extLst>
                  <a:ext uri="{FF2B5EF4-FFF2-40B4-BE49-F238E27FC236}">
                    <a16:creationId xmlns:a16="http://schemas.microsoft.com/office/drawing/2014/main" id="{CABB7051-6587-4F8C-B093-03F350E84334}"/>
                  </a:ext>
                </a:extLst>
              </p:cNvPr>
              <p:cNvSpPr>
                <a:spLocks noEditPoints="1"/>
              </p:cNvSpPr>
              <p:nvPr/>
            </p:nvSpPr>
            <p:spPr bwMode="gray">
              <a:xfrm>
                <a:off x="6097295" y="1770048"/>
                <a:ext cx="3383550" cy="1075828"/>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1" name="Qatar">
                <a:extLst>
                  <a:ext uri="{FF2B5EF4-FFF2-40B4-BE49-F238E27FC236}">
                    <a16:creationId xmlns:a16="http://schemas.microsoft.com/office/drawing/2014/main" id="{95710F0D-4111-47F3-9B6E-5D66CB3297AE}"/>
                  </a:ext>
                </a:extLst>
              </p:cNvPr>
              <p:cNvSpPr>
                <a:spLocks/>
              </p:cNvSpPr>
              <p:nvPr/>
            </p:nvSpPr>
            <p:spPr bwMode="gray">
              <a:xfrm>
                <a:off x="6937229" y="3291757"/>
                <a:ext cx="26992" cy="55537"/>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2" name="Philippines">
                <a:extLst>
                  <a:ext uri="{FF2B5EF4-FFF2-40B4-BE49-F238E27FC236}">
                    <a16:creationId xmlns:a16="http://schemas.microsoft.com/office/drawing/2014/main" id="{E8DE01DC-D553-47A0-A35F-BEE9A9D72461}"/>
                  </a:ext>
                </a:extLst>
              </p:cNvPr>
              <p:cNvSpPr>
                <a:spLocks noEditPoints="1"/>
              </p:cNvSpPr>
              <p:nvPr/>
            </p:nvSpPr>
            <p:spPr bwMode="gray">
              <a:xfrm>
                <a:off x="8712361" y="3518664"/>
                <a:ext cx="273097" cy="449055"/>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3" name="Papua New Guinea">
                <a:extLst>
                  <a:ext uri="{FF2B5EF4-FFF2-40B4-BE49-F238E27FC236}">
                    <a16:creationId xmlns:a16="http://schemas.microsoft.com/office/drawing/2014/main" id="{9A04704E-400A-46D0-BA1C-F547C1271E51}"/>
                  </a:ext>
                </a:extLst>
              </p:cNvPr>
              <p:cNvSpPr>
                <a:spLocks noEditPoints="1"/>
              </p:cNvSpPr>
              <p:nvPr/>
            </p:nvSpPr>
            <p:spPr bwMode="gray">
              <a:xfrm>
                <a:off x="9339532" y="4134328"/>
                <a:ext cx="409646" cy="274511"/>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4" name="Pakistan">
                <a:extLst>
                  <a:ext uri="{FF2B5EF4-FFF2-40B4-BE49-F238E27FC236}">
                    <a16:creationId xmlns:a16="http://schemas.microsoft.com/office/drawing/2014/main" id="{A713A86A-DB94-49EB-9F3B-F96519AE2ECE}"/>
                  </a:ext>
                </a:extLst>
              </p:cNvPr>
              <p:cNvSpPr>
                <a:spLocks/>
              </p:cNvSpPr>
              <p:nvPr/>
            </p:nvSpPr>
            <p:spPr bwMode="gray">
              <a:xfrm>
                <a:off x="7180158" y="2968056"/>
                <a:ext cx="392180" cy="395105"/>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5" name="Oman">
                <a:extLst>
                  <a:ext uri="{FF2B5EF4-FFF2-40B4-BE49-F238E27FC236}">
                    <a16:creationId xmlns:a16="http://schemas.microsoft.com/office/drawing/2014/main" id="{327F0547-8875-4C39-95AE-96F0FEEB812C}"/>
                  </a:ext>
                </a:extLst>
              </p:cNvPr>
              <p:cNvSpPr>
                <a:spLocks/>
              </p:cNvSpPr>
              <p:nvPr/>
            </p:nvSpPr>
            <p:spPr bwMode="gray">
              <a:xfrm>
                <a:off x="6980097" y="3329838"/>
                <a:ext cx="203235" cy="249123"/>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6" name="North Korea">
                <a:extLst>
                  <a:ext uri="{FF2B5EF4-FFF2-40B4-BE49-F238E27FC236}">
                    <a16:creationId xmlns:a16="http://schemas.microsoft.com/office/drawing/2014/main" id="{C8DF5DB2-22A9-451C-8B98-B61323B7085A}"/>
                  </a:ext>
                </a:extLst>
              </p:cNvPr>
              <p:cNvSpPr>
                <a:spLocks/>
              </p:cNvSpPr>
              <p:nvPr/>
            </p:nvSpPr>
            <p:spPr bwMode="gray">
              <a:xfrm>
                <a:off x="8677430" y="2791925"/>
                <a:ext cx="122258" cy="157090"/>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7" name="Nepal">
                <a:extLst>
                  <a:ext uri="{FF2B5EF4-FFF2-40B4-BE49-F238E27FC236}">
                    <a16:creationId xmlns:a16="http://schemas.microsoft.com/office/drawing/2014/main" id="{CB5C94D0-27E3-4BE9-8BC8-663DD64D6069}"/>
                  </a:ext>
                </a:extLst>
              </p:cNvPr>
              <p:cNvSpPr>
                <a:spLocks/>
              </p:cNvSpPr>
              <p:nvPr/>
            </p:nvSpPr>
            <p:spPr bwMode="gray">
              <a:xfrm>
                <a:off x="7669192" y="3161641"/>
                <a:ext cx="223876" cy="130115"/>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8" name="Myanmar (Burma)">
                <a:extLst>
                  <a:ext uri="{FF2B5EF4-FFF2-40B4-BE49-F238E27FC236}">
                    <a16:creationId xmlns:a16="http://schemas.microsoft.com/office/drawing/2014/main" id="{3CAC9FC0-014D-4CC8-B1D7-B1CD91A5D6BA}"/>
                  </a:ext>
                </a:extLst>
              </p:cNvPr>
              <p:cNvSpPr>
                <a:spLocks/>
              </p:cNvSpPr>
              <p:nvPr/>
            </p:nvSpPr>
            <p:spPr bwMode="gray">
              <a:xfrm>
                <a:off x="8018502" y="3225112"/>
                <a:ext cx="238166" cy="560129"/>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89" name="Mongolia">
                <a:extLst>
                  <a:ext uri="{FF2B5EF4-FFF2-40B4-BE49-F238E27FC236}">
                    <a16:creationId xmlns:a16="http://schemas.microsoft.com/office/drawing/2014/main" id="{C84810A9-DC3A-44CC-8C8C-E73ADEF15148}"/>
                  </a:ext>
                </a:extLst>
              </p:cNvPr>
              <p:cNvSpPr>
                <a:spLocks/>
              </p:cNvSpPr>
              <p:nvPr/>
            </p:nvSpPr>
            <p:spPr bwMode="gray">
              <a:xfrm>
                <a:off x="7685070" y="2522175"/>
                <a:ext cx="787537" cy="312593"/>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0" name="Malaysia">
                <a:extLst>
                  <a:ext uri="{FF2B5EF4-FFF2-40B4-BE49-F238E27FC236}">
                    <a16:creationId xmlns:a16="http://schemas.microsoft.com/office/drawing/2014/main" id="{CF6772A1-CEB4-439F-9CC8-3FF05BFF7893}"/>
                  </a:ext>
                </a:extLst>
              </p:cNvPr>
              <p:cNvSpPr>
                <a:spLocks/>
              </p:cNvSpPr>
              <p:nvPr/>
            </p:nvSpPr>
            <p:spPr bwMode="gray">
              <a:xfrm>
                <a:off x="8531356" y="3859818"/>
                <a:ext cx="258807" cy="198346"/>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1" name="Malaysia">
                <a:extLst>
                  <a:ext uri="{FF2B5EF4-FFF2-40B4-BE49-F238E27FC236}">
                    <a16:creationId xmlns:a16="http://schemas.microsoft.com/office/drawing/2014/main" id="{828220DC-92C0-4718-B3A1-47FDA8C3E46C}"/>
                  </a:ext>
                </a:extLst>
              </p:cNvPr>
              <p:cNvSpPr>
                <a:spLocks/>
              </p:cNvSpPr>
              <p:nvPr/>
            </p:nvSpPr>
            <p:spPr bwMode="gray">
              <a:xfrm>
                <a:off x="8266196" y="3880447"/>
                <a:ext cx="115907" cy="163437"/>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2" name="Lebanon">
                <a:extLst>
                  <a:ext uri="{FF2B5EF4-FFF2-40B4-BE49-F238E27FC236}">
                    <a16:creationId xmlns:a16="http://schemas.microsoft.com/office/drawing/2014/main" id="{B1DF3862-3E22-40D1-8794-2666D12A8437}"/>
                  </a:ext>
                </a:extLst>
              </p:cNvPr>
              <p:cNvSpPr>
                <a:spLocks/>
              </p:cNvSpPr>
              <p:nvPr/>
            </p:nvSpPr>
            <p:spPr bwMode="gray">
              <a:xfrm>
                <a:off x="6506940" y="3041047"/>
                <a:ext cx="42869" cy="58711"/>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3" name="Laos">
                <a:extLst>
                  <a:ext uri="{FF2B5EF4-FFF2-40B4-BE49-F238E27FC236}">
                    <a16:creationId xmlns:a16="http://schemas.microsoft.com/office/drawing/2014/main" id="{C9FF7721-AEF2-4349-A151-8022C76E65E1}"/>
                  </a:ext>
                </a:extLst>
              </p:cNvPr>
              <p:cNvSpPr>
                <a:spLocks/>
              </p:cNvSpPr>
              <p:nvPr/>
            </p:nvSpPr>
            <p:spPr bwMode="gray">
              <a:xfrm>
                <a:off x="8226503" y="3406003"/>
                <a:ext cx="227051" cy="263403"/>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4" name="Kyrgyzstan">
                <a:extLst>
                  <a:ext uri="{FF2B5EF4-FFF2-40B4-BE49-F238E27FC236}">
                    <a16:creationId xmlns:a16="http://schemas.microsoft.com/office/drawing/2014/main" id="{C907F856-2303-4CEA-84D2-0BA1FE940918}"/>
                  </a:ext>
                </a:extLst>
              </p:cNvPr>
              <p:cNvSpPr>
                <a:spLocks/>
              </p:cNvSpPr>
              <p:nvPr/>
            </p:nvSpPr>
            <p:spPr bwMode="gray">
              <a:xfrm>
                <a:off x="7332583" y="2785579"/>
                <a:ext cx="250869" cy="117421"/>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5" name="Kuwait">
                <a:extLst>
                  <a:ext uri="{FF2B5EF4-FFF2-40B4-BE49-F238E27FC236}">
                    <a16:creationId xmlns:a16="http://schemas.microsoft.com/office/drawing/2014/main" id="{7CACAC6B-F7D9-4DAE-83D8-413D25288E2C}"/>
                  </a:ext>
                </a:extLst>
              </p:cNvPr>
              <p:cNvSpPr>
                <a:spLocks/>
              </p:cNvSpPr>
              <p:nvPr/>
            </p:nvSpPr>
            <p:spPr bwMode="gray">
              <a:xfrm>
                <a:off x="6816557" y="3179097"/>
                <a:ext cx="49221" cy="46017"/>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6" name="Kazakhstan">
                <a:extLst>
                  <a:ext uri="{FF2B5EF4-FFF2-40B4-BE49-F238E27FC236}">
                    <a16:creationId xmlns:a16="http://schemas.microsoft.com/office/drawing/2014/main" id="{F64CED00-D934-4B54-9C6F-20BE7C8D7FBB}"/>
                  </a:ext>
                </a:extLst>
              </p:cNvPr>
              <p:cNvSpPr>
                <a:spLocks noEditPoints="1"/>
              </p:cNvSpPr>
              <p:nvPr/>
            </p:nvSpPr>
            <p:spPr bwMode="gray">
              <a:xfrm>
                <a:off x="6732404" y="2430141"/>
                <a:ext cx="936788" cy="434773"/>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7" name="Jordan">
                <a:extLst>
                  <a:ext uri="{FF2B5EF4-FFF2-40B4-BE49-F238E27FC236}">
                    <a16:creationId xmlns:a16="http://schemas.microsoft.com/office/drawing/2014/main" id="{266834F0-A4ED-4711-9AF7-1311ADBA1AA4}"/>
                  </a:ext>
                </a:extLst>
              </p:cNvPr>
              <p:cNvSpPr>
                <a:spLocks/>
              </p:cNvSpPr>
              <p:nvPr/>
            </p:nvSpPr>
            <p:spPr bwMode="gray">
              <a:xfrm>
                <a:off x="6518056" y="3080717"/>
                <a:ext cx="104793" cy="131702"/>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8" name="Jerusalem">
                <a:extLst>
                  <a:ext uri="{FF2B5EF4-FFF2-40B4-BE49-F238E27FC236}">
                    <a16:creationId xmlns:a16="http://schemas.microsoft.com/office/drawing/2014/main" id="{F2FF6BF4-6858-4BF7-B348-23ABDF2F5A0A}"/>
                  </a:ext>
                </a:extLst>
              </p:cNvPr>
              <p:cNvSpPr>
                <a:spLocks/>
              </p:cNvSpPr>
              <p:nvPr/>
            </p:nvSpPr>
            <p:spPr bwMode="gray">
              <a:xfrm>
                <a:off x="6510117" y="3106105"/>
                <a:ext cx="17465" cy="39670"/>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99" name="Japan">
                <a:extLst>
                  <a:ext uri="{FF2B5EF4-FFF2-40B4-BE49-F238E27FC236}">
                    <a16:creationId xmlns:a16="http://schemas.microsoft.com/office/drawing/2014/main" id="{847C93FC-93C0-4EE1-BB57-38CA357987E6}"/>
                  </a:ext>
                </a:extLst>
              </p:cNvPr>
              <p:cNvSpPr>
                <a:spLocks noEditPoints="1"/>
              </p:cNvSpPr>
              <p:nvPr/>
            </p:nvSpPr>
            <p:spPr bwMode="gray">
              <a:xfrm>
                <a:off x="8817155" y="2711000"/>
                <a:ext cx="331845" cy="644228"/>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0" name="Israel">
                <a:extLst>
                  <a:ext uri="{FF2B5EF4-FFF2-40B4-BE49-F238E27FC236}">
                    <a16:creationId xmlns:a16="http://schemas.microsoft.com/office/drawing/2014/main" id="{625C475D-D164-45DF-BD47-DA9050FE78F9}"/>
                  </a:ext>
                </a:extLst>
              </p:cNvPr>
              <p:cNvSpPr>
                <a:spLocks/>
              </p:cNvSpPr>
              <p:nvPr/>
            </p:nvSpPr>
            <p:spPr bwMode="gray">
              <a:xfrm>
                <a:off x="6495826" y="3077543"/>
                <a:ext cx="36518" cy="120594"/>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1" name="Iraq">
                <a:extLst>
                  <a:ext uri="{FF2B5EF4-FFF2-40B4-BE49-F238E27FC236}">
                    <a16:creationId xmlns:a16="http://schemas.microsoft.com/office/drawing/2014/main" id="{1A08CED2-BF0E-4AD6-A60B-8D06C96F5C3A}"/>
                  </a:ext>
                </a:extLst>
              </p:cNvPr>
              <p:cNvSpPr>
                <a:spLocks/>
              </p:cNvSpPr>
              <p:nvPr/>
            </p:nvSpPr>
            <p:spPr bwMode="gray">
              <a:xfrm>
                <a:off x="6605383" y="2958536"/>
                <a:ext cx="254044" cy="247535"/>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2" name="Iran">
                <a:extLst>
                  <a:ext uri="{FF2B5EF4-FFF2-40B4-BE49-F238E27FC236}">
                    <a16:creationId xmlns:a16="http://schemas.microsoft.com/office/drawing/2014/main" id="{EBEF59D4-368A-44B4-9E5D-CA010253A658}"/>
                  </a:ext>
                </a:extLst>
              </p:cNvPr>
              <p:cNvSpPr>
                <a:spLocks/>
              </p:cNvSpPr>
              <p:nvPr/>
            </p:nvSpPr>
            <p:spPr bwMode="gray">
              <a:xfrm>
                <a:off x="6714939" y="2885544"/>
                <a:ext cx="536668" cy="441121"/>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3" name="Indonesia">
                <a:extLst>
                  <a:ext uri="{FF2B5EF4-FFF2-40B4-BE49-F238E27FC236}">
                    <a16:creationId xmlns:a16="http://schemas.microsoft.com/office/drawing/2014/main" id="{BA21BE06-0798-4B24-BED1-0034FC1EC598}"/>
                  </a:ext>
                </a:extLst>
              </p:cNvPr>
              <p:cNvSpPr>
                <a:spLocks noEditPoints="1"/>
              </p:cNvSpPr>
              <p:nvPr/>
            </p:nvSpPr>
            <p:spPr bwMode="gray">
              <a:xfrm>
                <a:off x="8137586" y="3910594"/>
                <a:ext cx="1220999" cy="491897"/>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4" name="India">
                <a:extLst>
                  <a:ext uri="{FF2B5EF4-FFF2-40B4-BE49-F238E27FC236}">
                    <a16:creationId xmlns:a16="http://schemas.microsoft.com/office/drawing/2014/main" id="{4266901D-229D-432D-A9BA-41C7F081A189}"/>
                  </a:ext>
                </a:extLst>
              </p:cNvPr>
              <p:cNvSpPr>
                <a:spLocks noEditPoints="1"/>
              </p:cNvSpPr>
              <p:nvPr/>
            </p:nvSpPr>
            <p:spPr bwMode="gray">
              <a:xfrm>
                <a:off x="7392920" y="2998205"/>
                <a:ext cx="730377" cy="883829"/>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5" name="Georgia">
                <a:extLst>
                  <a:ext uri="{FF2B5EF4-FFF2-40B4-BE49-F238E27FC236}">
                    <a16:creationId xmlns:a16="http://schemas.microsoft.com/office/drawing/2014/main" id="{74BDF936-942B-4460-9077-B800402F57D3}"/>
                  </a:ext>
                </a:extLst>
              </p:cNvPr>
              <p:cNvSpPr>
                <a:spLocks/>
              </p:cNvSpPr>
              <p:nvPr/>
            </p:nvSpPr>
            <p:spPr bwMode="gray">
              <a:xfrm>
                <a:off x="6600619" y="2772885"/>
                <a:ext cx="173067" cy="80926"/>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6" name="Djibouti">
                <a:extLst>
                  <a:ext uri="{FF2B5EF4-FFF2-40B4-BE49-F238E27FC236}">
                    <a16:creationId xmlns:a16="http://schemas.microsoft.com/office/drawing/2014/main" id="{8AA12993-6D9E-484C-9053-A1005E5D4AC3}"/>
                  </a:ext>
                </a:extLst>
              </p:cNvPr>
              <p:cNvSpPr>
                <a:spLocks/>
              </p:cNvSpPr>
              <p:nvPr/>
            </p:nvSpPr>
            <p:spPr bwMode="gray">
              <a:xfrm>
                <a:off x="6716526" y="3701141"/>
                <a:ext cx="47633" cy="52364"/>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7" name="China">
                <a:extLst>
                  <a:ext uri="{FF2B5EF4-FFF2-40B4-BE49-F238E27FC236}">
                    <a16:creationId xmlns:a16="http://schemas.microsoft.com/office/drawing/2014/main" id="{FB8E6CC9-0906-4731-93AF-022930AB8A37}"/>
                  </a:ext>
                </a:extLst>
              </p:cNvPr>
              <p:cNvSpPr>
                <a:spLocks noEditPoints="1"/>
              </p:cNvSpPr>
              <p:nvPr/>
            </p:nvSpPr>
            <p:spPr bwMode="gray">
              <a:xfrm>
                <a:off x="7442141" y="2479332"/>
                <a:ext cx="1367074" cy="1053613"/>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8" name="Cambodia">
                <a:extLst>
                  <a:ext uri="{FF2B5EF4-FFF2-40B4-BE49-F238E27FC236}">
                    <a16:creationId xmlns:a16="http://schemas.microsoft.com/office/drawing/2014/main" id="{BE5101A4-B120-40A1-B538-596CB9086E70}"/>
                  </a:ext>
                </a:extLst>
              </p:cNvPr>
              <p:cNvSpPr>
                <a:spLocks/>
              </p:cNvSpPr>
              <p:nvPr/>
            </p:nvSpPr>
            <p:spPr bwMode="gray">
              <a:xfrm>
                <a:off x="8315418" y="3644018"/>
                <a:ext cx="141312" cy="125355"/>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09" name="Bhutan">
                <a:extLst>
                  <a:ext uri="{FF2B5EF4-FFF2-40B4-BE49-F238E27FC236}">
                    <a16:creationId xmlns:a16="http://schemas.microsoft.com/office/drawing/2014/main" id="{E9414CC9-1FAC-47ED-BB76-B88DB683E6E9}"/>
                  </a:ext>
                </a:extLst>
              </p:cNvPr>
              <p:cNvSpPr>
                <a:spLocks/>
              </p:cNvSpPr>
              <p:nvPr/>
            </p:nvSpPr>
            <p:spPr bwMode="gray">
              <a:xfrm>
                <a:off x="7897832" y="3228285"/>
                <a:ext cx="98442" cy="52364"/>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0" name="Bangladesh">
                <a:extLst>
                  <a:ext uri="{FF2B5EF4-FFF2-40B4-BE49-F238E27FC236}">
                    <a16:creationId xmlns:a16="http://schemas.microsoft.com/office/drawing/2014/main" id="{E254F1C6-F899-49BE-ADC5-8E5AC6F26F61}"/>
                  </a:ext>
                </a:extLst>
              </p:cNvPr>
              <p:cNvSpPr>
                <a:spLocks/>
              </p:cNvSpPr>
              <p:nvPr/>
            </p:nvSpPr>
            <p:spPr bwMode="gray">
              <a:xfrm>
                <a:off x="7894656" y="3283822"/>
                <a:ext cx="138136" cy="158677"/>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1" name="Azerbaijan">
                <a:extLst>
                  <a:ext uri="{FF2B5EF4-FFF2-40B4-BE49-F238E27FC236}">
                    <a16:creationId xmlns:a16="http://schemas.microsoft.com/office/drawing/2014/main" id="{9BA7CDA0-6A86-4BF6-A8D3-E94C61596EFF}"/>
                  </a:ext>
                </a:extLst>
              </p:cNvPr>
              <p:cNvSpPr>
                <a:spLocks noEditPoints="1"/>
              </p:cNvSpPr>
              <p:nvPr/>
            </p:nvSpPr>
            <p:spPr bwMode="gray">
              <a:xfrm>
                <a:off x="6732404" y="2823661"/>
                <a:ext cx="134960" cy="107900"/>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2" name="Armenia">
                <a:extLst>
                  <a:ext uri="{FF2B5EF4-FFF2-40B4-BE49-F238E27FC236}">
                    <a16:creationId xmlns:a16="http://schemas.microsoft.com/office/drawing/2014/main" id="{999C452F-43AB-4659-8C60-B73535AFD0D1}"/>
                  </a:ext>
                </a:extLst>
              </p:cNvPr>
              <p:cNvSpPr>
                <a:spLocks/>
              </p:cNvSpPr>
              <p:nvPr/>
            </p:nvSpPr>
            <p:spPr bwMode="gray">
              <a:xfrm>
                <a:off x="6694298" y="2839528"/>
                <a:ext cx="84152" cy="79338"/>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313" name="Afghanistan">
                <a:extLst>
                  <a:ext uri="{FF2B5EF4-FFF2-40B4-BE49-F238E27FC236}">
                    <a16:creationId xmlns:a16="http://schemas.microsoft.com/office/drawing/2014/main" id="{9EA0AD2B-5A19-48A9-A936-CD6378C05F43}"/>
                  </a:ext>
                </a:extLst>
              </p:cNvPr>
              <p:cNvSpPr>
                <a:spLocks/>
              </p:cNvSpPr>
              <p:nvPr/>
            </p:nvSpPr>
            <p:spPr bwMode="gray">
              <a:xfrm>
                <a:off x="7145227" y="2925214"/>
                <a:ext cx="339784" cy="274511"/>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nvGrpSpPr>
            <p:cNvPr id="210" name="Africa">
              <a:extLst>
                <a:ext uri="{FF2B5EF4-FFF2-40B4-BE49-F238E27FC236}">
                  <a16:creationId xmlns:a16="http://schemas.microsoft.com/office/drawing/2014/main" id="{3D13F5CE-9273-4462-885B-04D8FB35055D}"/>
                </a:ext>
              </a:extLst>
            </p:cNvPr>
            <p:cNvGrpSpPr>
              <a:grpSpLocks/>
            </p:cNvGrpSpPr>
            <p:nvPr/>
          </p:nvGrpSpPr>
          <p:grpSpPr>
            <a:xfrm>
              <a:off x="5079181" y="2957001"/>
              <a:ext cx="2332580" cy="2796139"/>
              <a:chOff x="3409289" y="1387474"/>
              <a:chExt cx="5631978" cy="5151439"/>
            </a:xfrm>
            <a:grpFill/>
          </p:grpSpPr>
          <p:sp>
            <p:nvSpPr>
              <p:cNvPr id="211" name="Zimbabwe">
                <a:extLst>
                  <a:ext uri="{FF2B5EF4-FFF2-40B4-BE49-F238E27FC236}">
                    <a16:creationId xmlns:a16="http://schemas.microsoft.com/office/drawing/2014/main" id="{5866F184-E12F-43BF-9BF0-ABA82E9D5DE7}"/>
                  </a:ext>
                </a:extLst>
              </p:cNvPr>
              <p:cNvSpPr>
                <a:spLocks/>
              </p:cNvSpPr>
              <p:nvPr/>
            </p:nvSpPr>
            <p:spPr bwMode="gray">
              <a:xfrm>
                <a:off x="6725790" y="5166445"/>
                <a:ext cx="616257" cy="485063"/>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2" name="Zambia">
                <a:extLst>
                  <a:ext uri="{FF2B5EF4-FFF2-40B4-BE49-F238E27FC236}">
                    <a16:creationId xmlns:a16="http://schemas.microsoft.com/office/drawing/2014/main" id="{39E6203C-2BBA-4669-A931-EAAD9A66598B}"/>
                  </a:ext>
                </a:extLst>
              </p:cNvPr>
              <p:cNvSpPr>
                <a:spLocks/>
              </p:cNvSpPr>
              <p:nvPr/>
            </p:nvSpPr>
            <p:spPr bwMode="gray">
              <a:xfrm>
                <a:off x="6476470" y="4636265"/>
                <a:ext cx="931446" cy="710674"/>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3" name="Western Sahara">
                <a:extLst>
                  <a:ext uri="{FF2B5EF4-FFF2-40B4-BE49-F238E27FC236}">
                    <a16:creationId xmlns:a16="http://schemas.microsoft.com/office/drawing/2014/main" id="{B506F7E9-9A64-4ECA-8A83-0EE8D44DBE25}"/>
                  </a:ext>
                </a:extLst>
              </p:cNvPr>
              <p:cNvSpPr>
                <a:spLocks/>
              </p:cNvSpPr>
              <p:nvPr/>
            </p:nvSpPr>
            <p:spPr bwMode="gray">
              <a:xfrm>
                <a:off x="3461028" y="2083107"/>
                <a:ext cx="663300" cy="454982"/>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4" name="Uganda">
                <a:extLst>
                  <a:ext uri="{FF2B5EF4-FFF2-40B4-BE49-F238E27FC236}">
                    <a16:creationId xmlns:a16="http://schemas.microsoft.com/office/drawing/2014/main" id="{241115F8-8DCD-4F86-968D-522AB65F1A2A}"/>
                  </a:ext>
                </a:extLst>
              </p:cNvPr>
              <p:cNvSpPr>
                <a:spLocks noEditPoints="1"/>
              </p:cNvSpPr>
              <p:nvPr/>
            </p:nvSpPr>
            <p:spPr bwMode="gray">
              <a:xfrm>
                <a:off x="7088008" y="3756384"/>
                <a:ext cx="442201" cy="417380"/>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5" name="Tunisia">
                <a:extLst>
                  <a:ext uri="{FF2B5EF4-FFF2-40B4-BE49-F238E27FC236}">
                    <a16:creationId xmlns:a16="http://schemas.microsoft.com/office/drawing/2014/main" id="{1B26C850-CC10-43D4-992F-837FAF4DDB7C}"/>
                  </a:ext>
                </a:extLst>
              </p:cNvPr>
              <p:cNvSpPr>
                <a:spLocks/>
              </p:cNvSpPr>
              <p:nvPr/>
            </p:nvSpPr>
            <p:spPr bwMode="gray">
              <a:xfrm>
                <a:off x="5361559" y="1387474"/>
                <a:ext cx="310481" cy="515144"/>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6" name="Togo">
                <a:extLst>
                  <a:ext uri="{FF2B5EF4-FFF2-40B4-BE49-F238E27FC236}">
                    <a16:creationId xmlns:a16="http://schemas.microsoft.com/office/drawing/2014/main" id="{0083CD93-4A50-4807-8BE6-81EBC07E4A65}"/>
                  </a:ext>
                </a:extLst>
              </p:cNvPr>
              <p:cNvSpPr>
                <a:spLocks/>
              </p:cNvSpPr>
              <p:nvPr/>
            </p:nvSpPr>
            <p:spPr bwMode="gray">
              <a:xfrm>
                <a:off x="4750004" y="3267560"/>
                <a:ext cx="150537" cy="357217"/>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7" name="The Gambia">
                <a:extLst>
                  <a:ext uri="{FF2B5EF4-FFF2-40B4-BE49-F238E27FC236}">
                    <a16:creationId xmlns:a16="http://schemas.microsoft.com/office/drawing/2014/main" id="{07CA9356-F6BD-47BD-9EE6-511384D8D322}"/>
                  </a:ext>
                </a:extLst>
              </p:cNvPr>
              <p:cNvSpPr>
                <a:spLocks/>
              </p:cNvSpPr>
              <p:nvPr/>
            </p:nvSpPr>
            <p:spPr bwMode="gray">
              <a:xfrm>
                <a:off x="3451619" y="3068270"/>
                <a:ext cx="254031" cy="52643"/>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8" name="Tanzania">
                <a:extLst>
                  <a:ext uri="{FF2B5EF4-FFF2-40B4-BE49-F238E27FC236}">
                    <a16:creationId xmlns:a16="http://schemas.microsoft.com/office/drawing/2014/main" id="{8CCD1A42-94C6-4B10-A4B3-7452D483B309}"/>
                  </a:ext>
                </a:extLst>
              </p:cNvPr>
              <p:cNvSpPr>
                <a:spLocks noEditPoints="1"/>
              </p:cNvSpPr>
              <p:nvPr/>
            </p:nvSpPr>
            <p:spPr bwMode="gray">
              <a:xfrm>
                <a:off x="7083318" y="4128640"/>
                <a:ext cx="846769" cy="767075"/>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19" name="Swaziland">
                <a:extLst>
                  <a:ext uri="{FF2B5EF4-FFF2-40B4-BE49-F238E27FC236}">
                    <a16:creationId xmlns:a16="http://schemas.microsoft.com/office/drawing/2014/main" id="{8C0EC8D8-53D8-49F0-BAFB-02946134DAF9}"/>
                  </a:ext>
                </a:extLst>
              </p:cNvPr>
              <p:cNvSpPr>
                <a:spLocks/>
              </p:cNvSpPr>
              <p:nvPr/>
            </p:nvSpPr>
            <p:spPr bwMode="gray">
              <a:xfrm>
                <a:off x="7130361" y="5888401"/>
                <a:ext cx="122310" cy="116566"/>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0" name="Sudan">
                <a:extLst>
                  <a:ext uri="{FF2B5EF4-FFF2-40B4-BE49-F238E27FC236}">
                    <a16:creationId xmlns:a16="http://schemas.microsoft.com/office/drawing/2014/main" id="{96D27900-D311-4011-8AE5-6CE048C570E7}"/>
                  </a:ext>
                </a:extLst>
              </p:cNvPr>
              <p:cNvSpPr>
                <a:spLocks/>
              </p:cNvSpPr>
              <p:nvPr/>
            </p:nvSpPr>
            <p:spPr bwMode="gray">
              <a:xfrm>
                <a:off x="6467061" y="2410244"/>
                <a:ext cx="1293672" cy="1398786"/>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1" name="South Africa">
                <a:extLst>
                  <a:ext uri="{FF2B5EF4-FFF2-40B4-BE49-F238E27FC236}">
                    <a16:creationId xmlns:a16="http://schemas.microsoft.com/office/drawing/2014/main" id="{2CD21E51-69CF-43BC-B179-CE9A7D112901}"/>
                  </a:ext>
                </a:extLst>
              </p:cNvPr>
              <p:cNvSpPr>
                <a:spLocks noEditPoints="1"/>
              </p:cNvSpPr>
              <p:nvPr/>
            </p:nvSpPr>
            <p:spPr bwMode="gray">
              <a:xfrm>
                <a:off x="6029561" y="5632709"/>
                <a:ext cx="1260743" cy="906204"/>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2" name="Somalia">
                <a:extLst>
                  <a:ext uri="{FF2B5EF4-FFF2-40B4-BE49-F238E27FC236}">
                    <a16:creationId xmlns:a16="http://schemas.microsoft.com/office/drawing/2014/main" id="{3162D4BC-A24F-44AE-929D-42F7D60596A2}"/>
                  </a:ext>
                </a:extLst>
              </p:cNvPr>
              <p:cNvSpPr>
                <a:spLocks/>
              </p:cNvSpPr>
              <p:nvPr/>
            </p:nvSpPr>
            <p:spPr bwMode="gray">
              <a:xfrm>
                <a:off x="7986542" y="3196116"/>
                <a:ext cx="795021" cy="981404"/>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3" name="Sierra Leone">
                <a:extLst>
                  <a:ext uri="{FF2B5EF4-FFF2-40B4-BE49-F238E27FC236}">
                    <a16:creationId xmlns:a16="http://schemas.microsoft.com/office/drawing/2014/main" id="{11131522-7671-4592-8692-EF4339A0FE3B}"/>
                  </a:ext>
                </a:extLst>
              </p:cNvPr>
              <p:cNvSpPr>
                <a:spLocks/>
              </p:cNvSpPr>
              <p:nvPr/>
            </p:nvSpPr>
            <p:spPr bwMode="gray">
              <a:xfrm>
                <a:off x="3719764" y="3335244"/>
                <a:ext cx="230509" cy="236893"/>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4" name="Senegal">
                <a:extLst>
                  <a:ext uri="{FF2B5EF4-FFF2-40B4-BE49-F238E27FC236}">
                    <a16:creationId xmlns:a16="http://schemas.microsoft.com/office/drawing/2014/main" id="{C6C2772D-8756-4BCA-9971-6DA926EE8137}"/>
                  </a:ext>
                </a:extLst>
              </p:cNvPr>
              <p:cNvSpPr>
                <a:spLocks/>
              </p:cNvSpPr>
              <p:nvPr/>
            </p:nvSpPr>
            <p:spPr bwMode="gray">
              <a:xfrm>
                <a:off x="3409289" y="2861463"/>
                <a:ext cx="456313" cy="327136"/>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5" name="Sao Tome &amp; Principe">
                <a:extLst>
                  <a:ext uri="{FF2B5EF4-FFF2-40B4-BE49-F238E27FC236}">
                    <a16:creationId xmlns:a16="http://schemas.microsoft.com/office/drawing/2014/main" id="{1464CF18-3B26-49E5-B836-910D6394CEE4}"/>
                  </a:ext>
                </a:extLst>
              </p:cNvPr>
              <p:cNvSpPr>
                <a:spLocks noEditPoints="1"/>
              </p:cNvSpPr>
              <p:nvPr/>
            </p:nvSpPr>
            <p:spPr bwMode="gray">
              <a:xfrm>
                <a:off x="5407143" y="3821845"/>
                <a:ext cx="58986" cy="122545"/>
              </a:xfrm>
              <a:custGeom>
                <a:avLst/>
                <a:gdLst/>
                <a:ahLst/>
                <a:cxnLst>
                  <a:cxn ang="0">
                    <a:pos x="4" y="27"/>
                  </a:cxn>
                  <a:cxn ang="0">
                    <a:pos x="4" y="22"/>
                  </a:cxn>
                  <a:cxn ang="0">
                    <a:pos x="9" y="18"/>
                  </a:cxn>
                  <a:cxn ang="0">
                    <a:pos x="4" y="18"/>
                  </a:cxn>
                  <a:cxn ang="0">
                    <a:pos x="0" y="22"/>
                  </a:cxn>
                  <a:cxn ang="0">
                    <a:pos x="0" y="22"/>
                  </a:cxn>
                  <a:cxn ang="0">
                    <a:pos x="4" y="27"/>
                  </a:cxn>
                  <a:cxn ang="0">
                    <a:pos x="13" y="0"/>
                  </a:cxn>
                  <a:cxn ang="0">
                    <a:pos x="9" y="0"/>
                  </a:cxn>
                  <a:cxn ang="0">
                    <a:pos x="13" y="4"/>
                  </a:cxn>
                  <a:cxn ang="0">
                    <a:pos x="13" y="0"/>
                  </a:cxn>
                  <a:cxn ang="0">
                    <a:pos x="13" y="0"/>
                  </a:cxn>
                </a:cxnLst>
                <a:rect l="0" t="0" r="r" b="b"/>
                <a:pathLst>
                  <a:path w="13" h="27">
                    <a:moveTo>
                      <a:pt x="4" y="27"/>
                    </a:moveTo>
                    <a:lnTo>
                      <a:pt x="4" y="22"/>
                    </a:lnTo>
                    <a:lnTo>
                      <a:pt x="9" y="18"/>
                    </a:lnTo>
                    <a:lnTo>
                      <a:pt x="4" y="18"/>
                    </a:lnTo>
                    <a:lnTo>
                      <a:pt x="0" y="22"/>
                    </a:lnTo>
                    <a:lnTo>
                      <a:pt x="0" y="22"/>
                    </a:lnTo>
                    <a:lnTo>
                      <a:pt x="4" y="27"/>
                    </a:lnTo>
                    <a:close/>
                    <a:moveTo>
                      <a:pt x="13" y="0"/>
                    </a:moveTo>
                    <a:lnTo>
                      <a:pt x="9" y="0"/>
                    </a:lnTo>
                    <a:lnTo>
                      <a:pt x="13" y="4"/>
                    </a:lnTo>
                    <a:lnTo>
                      <a:pt x="13" y="0"/>
                    </a:lnTo>
                    <a:lnTo>
                      <a:pt x="13" y="0"/>
                    </a:lnTo>
                    <a:close/>
                  </a:path>
                </a:pathLst>
              </a:custGeom>
              <a:solidFill>
                <a:srgbClr val="DEDEDE"/>
              </a:solidFill>
              <a:ln w="9525" cmpd="sng">
                <a:solidFill>
                  <a:schemeClr val="bg1"/>
                </a:solidFill>
                <a:round/>
                <a:headEnd/>
                <a:tailEnd/>
              </a:ln>
            </p:spPr>
            <p:txBody>
              <a:bodyPr/>
              <a:lstStyle/>
              <a:p>
                <a:endParaRPr lang="en-US" sz="1662" dirty="0"/>
              </a:p>
            </p:txBody>
          </p:sp>
          <p:sp>
            <p:nvSpPr>
              <p:cNvPr id="226" name="Rwanda">
                <a:extLst>
                  <a:ext uri="{FF2B5EF4-FFF2-40B4-BE49-F238E27FC236}">
                    <a16:creationId xmlns:a16="http://schemas.microsoft.com/office/drawing/2014/main" id="{23078FF3-216A-4945-8679-4F2581E88F82}"/>
                  </a:ext>
                </a:extLst>
              </p:cNvPr>
              <p:cNvSpPr>
                <a:spLocks/>
              </p:cNvSpPr>
              <p:nvPr/>
            </p:nvSpPr>
            <p:spPr bwMode="gray">
              <a:xfrm>
                <a:off x="7017457" y="4128637"/>
                <a:ext cx="174056" cy="131607"/>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7" name="Reunion">
                <a:extLst>
                  <a:ext uri="{FF2B5EF4-FFF2-40B4-BE49-F238E27FC236}">
                    <a16:creationId xmlns:a16="http://schemas.microsoft.com/office/drawing/2014/main" id="{3B412FCE-9313-4E36-9F7A-A29048AA4961}"/>
                  </a:ext>
                </a:extLst>
              </p:cNvPr>
              <p:cNvSpPr>
                <a:spLocks/>
              </p:cNvSpPr>
              <p:nvPr/>
            </p:nvSpPr>
            <p:spPr bwMode="gray">
              <a:xfrm>
                <a:off x="8820364" y="5514439"/>
                <a:ext cx="63524" cy="40848"/>
              </a:xfrm>
              <a:custGeom>
                <a:avLst/>
                <a:gdLst/>
                <a:ahLst/>
                <a:cxnLst>
                  <a:cxn ang="0">
                    <a:pos x="9" y="0"/>
                  </a:cxn>
                  <a:cxn ang="0">
                    <a:pos x="0" y="0"/>
                  </a:cxn>
                  <a:cxn ang="0">
                    <a:pos x="0" y="5"/>
                  </a:cxn>
                  <a:cxn ang="0">
                    <a:pos x="5" y="9"/>
                  </a:cxn>
                  <a:cxn ang="0">
                    <a:pos x="9" y="9"/>
                  </a:cxn>
                  <a:cxn ang="0">
                    <a:pos x="14" y="5"/>
                  </a:cxn>
                  <a:cxn ang="0">
                    <a:pos x="9" y="5"/>
                  </a:cxn>
                  <a:cxn ang="0">
                    <a:pos x="9" y="0"/>
                  </a:cxn>
                </a:cxnLst>
                <a:rect l="0" t="0" r="r" b="b"/>
                <a:pathLst>
                  <a:path w="14" h="9">
                    <a:moveTo>
                      <a:pt x="9" y="0"/>
                    </a:moveTo>
                    <a:lnTo>
                      <a:pt x="0" y="0"/>
                    </a:lnTo>
                    <a:lnTo>
                      <a:pt x="0" y="5"/>
                    </a:lnTo>
                    <a:lnTo>
                      <a:pt x="5" y="9"/>
                    </a:lnTo>
                    <a:lnTo>
                      <a:pt x="9" y="9"/>
                    </a:lnTo>
                    <a:lnTo>
                      <a:pt x="14" y="5"/>
                    </a:lnTo>
                    <a:lnTo>
                      <a:pt x="9" y="5"/>
                    </a:lnTo>
                    <a:lnTo>
                      <a:pt x="9" y="0"/>
                    </a:lnTo>
                    <a:close/>
                  </a:path>
                </a:pathLst>
              </a:custGeom>
              <a:solidFill>
                <a:srgbClr val="DEDEDE"/>
              </a:solidFill>
              <a:ln w="9525" cmpd="sng">
                <a:solidFill>
                  <a:schemeClr val="bg1"/>
                </a:solidFill>
                <a:round/>
                <a:headEnd/>
                <a:tailEnd/>
              </a:ln>
            </p:spPr>
            <p:txBody>
              <a:bodyPr/>
              <a:lstStyle/>
              <a:p>
                <a:endParaRPr lang="en-US" sz="1662" dirty="0"/>
              </a:p>
            </p:txBody>
          </p:sp>
          <p:sp>
            <p:nvSpPr>
              <p:cNvPr id="228" name="Republic of the Congo">
                <a:extLst>
                  <a:ext uri="{FF2B5EF4-FFF2-40B4-BE49-F238E27FC236}">
                    <a16:creationId xmlns:a16="http://schemas.microsoft.com/office/drawing/2014/main" id="{6C2189A9-FFEC-4EDA-A564-658ADACA8B31}"/>
                  </a:ext>
                </a:extLst>
              </p:cNvPr>
              <p:cNvSpPr>
                <a:spLocks/>
              </p:cNvSpPr>
              <p:nvPr/>
            </p:nvSpPr>
            <p:spPr bwMode="gray">
              <a:xfrm>
                <a:off x="5629699" y="3790221"/>
                <a:ext cx="592738" cy="616668"/>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29" name="Nigeria">
                <a:extLst>
                  <a:ext uri="{FF2B5EF4-FFF2-40B4-BE49-F238E27FC236}">
                    <a16:creationId xmlns:a16="http://schemas.microsoft.com/office/drawing/2014/main" id="{7A2628DD-601B-48A6-8A24-562803B92188}"/>
                  </a:ext>
                </a:extLst>
              </p:cNvPr>
              <p:cNvSpPr>
                <a:spLocks/>
              </p:cNvSpPr>
              <p:nvPr/>
            </p:nvSpPr>
            <p:spPr bwMode="gray">
              <a:xfrm>
                <a:off x="4971106" y="3068270"/>
                <a:ext cx="940853" cy="676832"/>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0" name="Niger">
                <a:extLst>
                  <a:ext uri="{FF2B5EF4-FFF2-40B4-BE49-F238E27FC236}">
                    <a16:creationId xmlns:a16="http://schemas.microsoft.com/office/drawing/2014/main" id="{A1A8E652-C7F5-4620-B2F5-DBB1D2549AE9}"/>
                  </a:ext>
                </a:extLst>
              </p:cNvPr>
              <p:cNvSpPr>
                <a:spLocks/>
              </p:cNvSpPr>
              <p:nvPr/>
            </p:nvSpPr>
            <p:spPr bwMode="gray">
              <a:xfrm>
                <a:off x="4782933" y="2380160"/>
                <a:ext cx="1227815" cy="834757"/>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1" name="Namibia">
                <a:extLst>
                  <a:ext uri="{FF2B5EF4-FFF2-40B4-BE49-F238E27FC236}">
                    <a16:creationId xmlns:a16="http://schemas.microsoft.com/office/drawing/2014/main" id="{1561F986-7D1B-4345-BB4B-51BD78FDA8B9}"/>
                  </a:ext>
                </a:extLst>
              </p:cNvPr>
              <p:cNvSpPr>
                <a:spLocks/>
              </p:cNvSpPr>
              <p:nvPr/>
            </p:nvSpPr>
            <p:spPr bwMode="gray">
              <a:xfrm>
                <a:off x="5672037" y="5264212"/>
                <a:ext cx="1053759" cy="857319"/>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2" name="Mozambique">
                <a:extLst>
                  <a:ext uri="{FF2B5EF4-FFF2-40B4-BE49-F238E27FC236}">
                    <a16:creationId xmlns:a16="http://schemas.microsoft.com/office/drawing/2014/main" id="{114A9BE2-B834-4103-805B-BA825898E555}"/>
                  </a:ext>
                </a:extLst>
              </p:cNvPr>
              <p:cNvSpPr>
                <a:spLocks/>
              </p:cNvSpPr>
              <p:nvPr/>
            </p:nvSpPr>
            <p:spPr bwMode="gray">
              <a:xfrm>
                <a:off x="7106842" y="4801706"/>
                <a:ext cx="842061" cy="1180694"/>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3" name="Morocco">
                <a:extLst>
                  <a:ext uri="{FF2B5EF4-FFF2-40B4-BE49-F238E27FC236}">
                    <a16:creationId xmlns:a16="http://schemas.microsoft.com/office/drawing/2014/main" id="{83CE5CD0-166F-4EA3-B193-06FF52403BFF}"/>
                  </a:ext>
                </a:extLst>
              </p:cNvPr>
              <p:cNvSpPr>
                <a:spLocks/>
              </p:cNvSpPr>
              <p:nvPr/>
            </p:nvSpPr>
            <p:spPr bwMode="gray">
              <a:xfrm>
                <a:off x="3780925" y="1504040"/>
                <a:ext cx="936151" cy="579067"/>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4" name="Mayotte Island">
                <a:extLst>
                  <a:ext uri="{FF2B5EF4-FFF2-40B4-BE49-F238E27FC236}">
                    <a16:creationId xmlns:a16="http://schemas.microsoft.com/office/drawing/2014/main" id="{75B12E4D-187C-4D26-A0B2-E7CE1F76D56B}"/>
                  </a:ext>
                </a:extLst>
              </p:cNvPr>
              <p:cNvSpPr>
                <a:spLocks/>
              </p:cNvSpPr>
              <p:nvPr/>
            </p:nvSpPr>
            <p:spPr bwMode="gray">
              <a:xfrm>
                <a:off x="8246003" y="4929557"/>
                <a:ext cx="40836" cy="40848"/>
              </a:xfrm>
              <a:custGeom>
                <a:avLst/>
                <a:gdLst/>
                <a:ahLst/>
                <a:cxnLst>
                  <a:cxn ang="0">
                    <a:pos x="9" y="9"/>
                  </a:cxn>
                  <a:cxn ang="0">
                    <a:pos x="9" y="9"/>
                  </a:cxn>
                  <a:cxn ang="0">
                    <a:pos x="9" y="5"/>
                  </a:cxn>
                  <a:cxn ang="0">
                    <a:pos x="4" y="5"/>
                  </a:cxn>
                  <a:cxn ang="0">
                    <a:pos x="0" y="0"/>
                  </a:cxn>
                  <a:cxn ang="0">
                    <a:pos x="4" y="9"/>
                  </a:cxn>
                  <a:cxn ang="0">
                    <a:pos x="9" y="9"/>
                  </a:cxn>
                </a:cxnLst>
                <a:rect l="0" t="0" r="r" b="b"/>
                <a:pathLst>
                  <a:path w="9" h="9">
                    <a:moveTo>
                      <a:pt x="9" y="9"/>
                    </a:moveTo>
                    <a:lnTo>
                      <a:pt x="9" y="9"/>
                    </a:lnTo>
                    <a:lnTo>
                      <a:pt x="9" y="5"/>
                    </a:lnTo>
                    <a:lnTo>
                      <a:pt x="4" y="5"/>
                    </a:lnTo>
                    <a:lnTo>
                      <a:pt x="0" y="0"/>
                    </a:lnTo>
                    <a:lnTo>
                      <a:pt x="4" y="9"/>
                    </a:lnTo>
                    <a:lnTo>
                      <a:pt x="9" y="9"/>
                    </a:lnTo>
                    <a:close/>
                  </a:path>
                </a:pathLst>
              </a:custGeom>
              <a:solidFill>
                <a:srgbClr val="DEDEDE"/>
              </a:solidFill>
              <a:ln w="9525" cmpd="sng">
                <a:solidFill>
                  <a:schemeClr val="bg1"/>
                </a:solidFill>
                <a:round/>
                <a:headEnd/>
                <a:tailEnd/>
              </a:ln>
            </p:spPr>
            <p:txBody>
              <a:bodyPr/>
              <a:lstStyle/>
              <a:p>
                <a:endParaRPr lang="en-US" sz="1662" dirty="0"/>
              </a:p>
            </p:txBody>
          </p:sp>
          <p:sp>
            <p:nvSpPr>
              <p:cNvPr id="235" name="Mauritius">
                <a:extLst>
                  <a:ext uri="{FF2B5EF4-FFF2-40B4-BE49-F238E27FC236}">
                    <a16:creationId xmlns:a16="http://schemas.microsoft.com/office/drawing/2014/main" id="{D2ED794A-CC5E-49E2-A440-B636408E4A12}"/>
                  </a:ext>
                </a:extLst>
              </p:cNvPr>
              <p:cNvSpPr>
                <a:spLocks/>
              </p:cNvSpPr>
              <p:nvPr/>
            </p:nvSpPr>
            <p:spPr bwMode="gray">
              <a:xfrm>
                <a:off x="9000431" y="5461406"/>
                <a:ext cx="40836" cy="59003"/>
              </a:xfrm>
              <a:custGeom>
                <a:avLst/>
                <a:gdLst/>
                <a:ahLst/>
                <a:cxnLst>
                  <a:cxn ang="0">
                    <a:pos x="0" y="13"/>
                  </a:cxn>
                  <a:cxn ang="0">
                    <a:pos x="9" y="4"/>
                  </a:cxn>
                  <a:cxn ang="0">
                    <a:pos x="4" y="0"/>
                  </a:cxn>
                  <a:cxn ang="0">
                    <a:pos x="0" y="0"/>
                  </a:cxn>
                  <a:cxn ang="0">
                    <a:pos x="0" y="4"/>
                  </a:cxn>
                  <a:cxn ang="0">
                    <a:pos x="0" y="13"/>
                  </a:cxn>
                  <a:cxn ang="0">
                    <a:pos x="0" y="13"/>
                  </a:cxn>
                </a:cxnLst>
                <a:rect l="0" t="0" r="r" b="b"/>
                <a:pathLst>
                  <a:path w="9" h="13">
                    <a:moveTo>
                      <a:pt x="0" y="13"/>
                    </a:moveTo>
                    <a:lnTo>
                      <a:pt x="9" y="4"/>
                    </a:lnTo>
                    <a:lnTo>
                      <a:pt x="4" y="0"/>
                    </a:lnTo>
                    <a:lnTo>
                      <a:pt x="0" y="0"/>
                    </a:lnTo>
                    <a:lnTo>
                      <a:pt x="0" y="4"/>
                    </a:lnTo>
                    <a:lnTo>
                      <a:pt x="0" y="13"/>
                    </a:lnTo>
                    <a:lnTo>
                      <a:pt x="0" y="13"/>
                    </a:lnTo>
                    <a:close/>
                  </a:path>
                </a:pathLst>
              </a:custGeom>
              <a:solidFill>
                <a:srgbClr val="DEDEDE"/>
              </a:solidFill>
              <a:ln w="9525" cmpd="sng">
                <a:solidFill>
                  <a:schemeClr val="bg1"/>
                </a:solidFill>
                <a:round/>
                <a:headEnd/>
                <a:tailEnd/>
              </a:ln>
            </p:spPr>
            <p:txBody>
              <a:bodyPr/>
              <a:lstStyle/>
              <a:p>
                <a:endParaRPr lang="en-US" sz="1662" dirty="0"/>
              </a:p>
            </p:txBody>
          </p:sp>
          <p:sp>
            <p:nvSpPr>
              <p:cNvPr id="236" name="Mauritania">
                <a:extLst>
                  <a:ext uri="{FF2B5EF4-FFF2-40B4-BE49-F238E27FC236}">
                    <a16:creationId xmlns:a16="http://schemas.microsoft.com/office/drawing/2014/main" id="{93D76013-9D18-4ADA-9DAD-0180EF073DFA}"/>
                  </a:ext>
                </a:extLst>
              </p:cNvPr>
              <p:cNvSpPr>
                <a:spLocks/>
              </p:cNvSpPr>
              <p:nvPr/>
            </p:nvSpPr>
            <p:spPr bwMode="gray">
              <a:xfrm>
                <a:off x="3461031" y="2116947"/>
                <a:ext cx="950265" cy="887400"/>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7" name="Mali">
                <a:extLst>
                  <a:ext uri="{FF2B5EF4-FFF2-40B4-BE49-F238E27FC236}">
                    <a16:creationId xmlns:a16="http://schemas.microsoft.com/office/drawing/2014/main" id="{0730E0F0-EEC2-43DE-AD28-DD5B316D6C06}"/>
                  </a:ext>
                </a:extLst>
              </p:cNvPr>
              <p:cNvSpPr>
                <a:spLocks/>
              </p:cNvSpPr>
              <p:nvPr/>
            </p:nvSpPr>
            <p:spPr bwMode="gray">
              <a:xfrm>
                <a:off x="3804447" y="2271113"/>
                <a:ext cx="1293675" cy="1060370"/>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8" name="Malawi">
                <a:extLst>
                  <a:ext uri="{FF2B5EF4-FFF2-40B4-BE49-F238E27FC236}">
                    <a16:creationId xmlns:a16="http://schemas.microsoft.com/office/drawing/2014/main" id="{5FEFA495-309D-4982-8D75-982AFECBDED1}"/>
                  </a:ext>
                </a:extLst>
              </p:cNvPr>
              <p:cNvSpPr>
                <a:spLocks/>
              </p:cNvSpPr>
              <p:nvPr/>
            </p:nvSpPr>
            <p:spPr bwMode="gray">
              <a:xfrm>
                <a:off x="7313829" y="4726508"/>
                <a:ext cx="268142" cy="552747"/>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39" name="Madagascar">
                <a:extLst>
                  <a:ext uri="{FF2B5EF4-FFF2-40B4-BE49-F238E27FC236}">
                    <a16:creationId xmlns:a16="http://schemas.microsoft.com/office/drawing/2014/main" id="{726B0BF0-FC92-475F-9D0A-3E02B92EF169}"/>
                  </a:ext>
                </a:extLst>
              </p:cNvPr>
              <p:cNvSpPr>
                <a:spLocks/>
              </p:cNvSpPr>
              <p:nvPr/>
            </p:nvSpPr>
            <p:spPr bwMode="gray">
              <a:xfrm>
                <a:off x="8061807" y="4929557"/>
                <a:ext cx="677415" cy="988928"/>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0" name="Libya">
                <a:extLst>
                  <a:ext uri="{FF2B5EF4-FFF2-40B4-BE49-F238E27FC236}">
                    <a16:creationId xmlns:a16="http://schemas.microsoft.com/office/drawing/2014/main" id="{3405534C-DE21-42EB-8358-FBE9AE5B6B32}"/>
                  </a:ext>
                </a:extLst>
              </p:cNvPr>
              <p:cNvSpPr>
                <a:spLocks/>
              </p:cNvSpPr>
              <p:nvPr/>
            </p:nvSpPr>
            <p:spPr bwMode="gray">
              <a:xfrm>
                <a:off x="5493274" y="1688287"/>
                <a:ext cx="1213700" cy="977643"/>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1" name="Liberia">
                <a:extLst>
                  <a:ext uri="{FF2B5EF4-FFF2-40B4-BE49-F238E27FC236}">
                    <a16:creationId xmlns:a16="http://schemas.microsoft.com/office/drawing/2014/main" id="{B26ACD0C-9189-4CEB-BA2B-FBA1004B74C6}"/>
                  </a:ext>
                </a:extLst>
              </p:cNvPr>
              <p:cNvSpPr>
                <a:spLocks/>
              </p:cNvSpPr>
              <p:nvPr/>
            </p:nvSpPr>
            <p:spPr bwMode="gray">
              <a:xfrm>
                <a:off x="3837372" y="3433009"/>
                <a:ext cx="343409" cy="312096"/>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2" name="Lesotho">
                <a:extLst>
                  <a:ext uri="{FF2B5EF4-FFF2-40B4-BE49-F238E27FC236}">
                    <a16:creationId xmlns:a16="http://schemas.microsoft.com/office/drawing/2014/main" id="{29106527-65CB-40F8-BABB-4482F0FA9CE1}"/>
                  </a:ext>
                </a:extLst>
              </p:cNvPr>
              <p:cNvSpPr>
                <a:spLocks/>
              </p:cNvSpPr>
              <p:nvPr/>
            </p:nvSpPr>
            <p:spPr bwMode="gray">
              <a:xfrm>
                <a:off x="6829284" y="6087692"/>
                <a:ext cx="183466" cy="150408"/>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3" name="Kenya">
                <a:extLst>
                  <a:ext uri="{FF2B5EF4-FFF2-40B4-BE49-F238E27FC236}">
                    <a16:creationId xmlns:a16="http://schemas.microsoft.com/office/drawing/2014/main" id="{24C89ACC-1197-45AB-BCD8-642D74123DBA}"/>
                  </a:ext>
                </a:extLst>
              </p:cNvPr>
              <p:cNvSpPr>
                <a:spLocks/>
              </p:cNvSpPr>
              <p:nvPr/>
            </p:nvSpPr>
            <p:spPr bwMode="gray">
              <a:xfrm>
                <a:off x="7426706" y="3718786"/>
                <a:ext cx="630372" cy="673071"/>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4" name="Guinea-Bissau">
                <a:extLst>
                  <a:ext uri="{FF2B5EF4-FFF2-40B4-BE49-F238E27FC236}">
                    <a16:creationId xmlns:a16="http://schemas.microsoft.com/office/drawing/2014/main" id="{AE4B0885-7AE1-4A3B-8DF4-15546B736B81}"/>
                  </a:ext>
                </a:extLst>
              </p:cNvPr>
              <p:cNvSpPr>
                <a:spLocks/>
              </p:cNvSpPr>
              <p:nvPr/>
            </p:nvSpPr>
            <p:spPr bwMode="gray">
              <a:xfrm>
                <a:off x="3484550" y="3147236"/>
                <a:ext cx="206987" cy="135367"/>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5" name="Guinea">
                <a:extLst>
                  <a:ext uri="{FF2B5EF4-FFF2-40B4-BE49-F238E27FC236}">
                    <a16:creationId xmlns:a16="http://schemas.microsoft.com/office/drawing/2014/main" id="{6FE86648-9F84-4289-B1F3-9BBF4C796764}"/>
                  </a:ext>
                </a:extLst>
              </p:cNvPr>
              <p:cNvSpPr>
                <a:spLocks/>
              </p:cNvSpPr>
              <p:nvPr/>
            </p:nvSpPr>
            <p:spPr bwMode="gray">
              <a:xfrm>
                <a:off x="3588050" y="3150994"/>
                <a:ext cx="573921" cy="391059"/>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6" name="Ghana">
                <a:extLst>
                  <a:ext uri="{FF2B5EF4-FFF2-40B4-BE49-F238E27FC236}">
                    <a16:creationId xmlns:a16="http://schemas.microsoft.com/office/drawing/2014/main" id="{B207AFE4-217B-4756-AFF6-B26C458FAB11}"/>
                  </a:ext>
                </a:extLst>
              </p:cNvPr>
              <p:cNvSpPr>
                <a:spLocks/>
              </p:cNvSpPr>
              <p:nvPr/>
            </p:nvSpPr>
            <p:spPr bwMode="gray">
              <a:xfrm>
                <a:off x="4500679" y="3263799"/>
                <a:ext cx="352819" cy="462504"/>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7" name="Gabon">
                <a:extLst>
                  <a:ext uri="{FF2B5EF4-FFF2-40B4-BE49-F238E27FC236}">
                    <a16:creationId xmlns:a16="http://schemas.microsoft.com/office/drawing/2014/main" id="{776101CE-F6A2-44D6-908C-BFFB6DEB9DE9}"/>
                  </a:ext>
                </a:extLst>
              </p:cNvPr>
              <p:cNvSpPr>
                <a:spLocks/>
              </p:cNvSpPr>
              <p:nvPr/>
            </p:nvSpPr>
            <p:spPr bwMode="gray">
              <a:xfrm>
                <a:off x="5441528" y="3884230"/>
                <a:ext cx="465723" cy="451221"/>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8" name="Ethiopa">
                <a:extLst>
                  <a:ext uri="{FF2B5EF4-FFF2-40B4-BE49-F238E27FC236}">
                    <a16:creationId xmlns:a16="http://schemas.microsoft.com/office/drawing/2014/main" id="{CF0DE5E9-CCDC-48F6-8218-71A62844898E}"/>
                  </a:ext>
                </a:extLst>
              </p:cNvPr>
              <p:cNvSpPr>
                <a:spLocks/>
              </p:cNvSpPr>
              <p:nvPr/>
            </p:nvSpPr>
            <p:spPr bwMode="gray">
              <a:xfrm>
                <a:off x="7346764" y="2993067"/>
                <a:ext cx="1176069" cy="815960"/>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49" name="Equatorial Guinea">
                <a:extLst>
                  <a:ext uri="{FF2B5EF4-FFF2-40B4-BE49-F238E27FC236}">
                    <a16:creationId xmlns:a16="http://schemas.microsoft.com/office/drawing/2014/main" id="{584C5779-8EF6-43A1-83F1-F8D0A549D823}"/>
                  </a:ext>
                </a:extLst>
              </p:cNvPr>
              <p:cNvSpPr>
                <a:spLocks/>
              </p:cNvSpPr>
              <p:nvPr/>
            </p:nvSpPr>
            <p:spPr bwMode="gray">
              <a:xfrm>
                <a:off x="5483867" y="3891749"/>
                <a:ext cx="169354" cy="94006"/>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0" name="Eritrea">
                <a:extLst>
                  <a:ext uri="{FF2B5EF4-FFF2-40B4-BE49-F238E27FC236}">
                    <a16:creationId xmlns:a16="http://schemas.microsoft.com/office/drawing/2014/main" id="{29351528-861A-421A-8DB9-5EAC46D50E0B}"/>
                  </a:ext>
                </a:extLst>
              </p:cNvPr>
              <p:cNvSpPr>
                <a:spLocks/>
              </p:cNvSpPr>
              <p:nvPr/>
            </p:nvSpPr>
            <p:spPr bwMode="gray">
              <a:xfrm>
                <a:off x="7600792" y="2771217"/>
                <a:ext cx="526878" cy="402339"/>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1" name="Egypt">
                <a:extLst>
                  <a:ext uri="{FF2B5EF4-FFF2-40B4-BE49-F238E27FC236}">
                    <a16:creationId xmlns:a16="http://schemas.microsoft.com/office/drawing/2014/main" id="{A5DDCF29-26C4-4789-AE9E-0C4BA7C1D113}"/>
                  </a:ext>
                </a:extLst>
              </p:cNvPr>
              <p:cNvSpPr>
                <a:spLocks/>
              </p:cNvSpPr>
              <p:nvPr/>
            </p:nvSpPr>
            <p:spPr bwMode="gray">
              <a:xfrm>
                <a:off x="6645830" y="1797334"/>
                <a:ext cx="879700" cy="725715"/>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2" name="DR Congo">
                <a:extLst>
                  <a:ext uri="{FF2B5EF4-FFF2-40B4-BE49-F238E27FC236}">
                    <a16:creationId xmlns:a16="http://schemas.microsoft.com/office/drawing/2014/main" id="{23CC1FAD-91CA-4712-861D-4F3585FBEDA9}"/>
                  </a:ext>
                </a:extLst>
              </p:cNvPr>
              <p:cNvSpPr>
                <a:spLocks/>
              </p:cNvSpPr>
              <p:nvPr/>
            </p:nvSpPr>
            <p:spPr bwMode="gray">
              <a:xfrm>
                <a:off x="5723788" y="3669894"/>
                <a:ext cx="1495957" cy="1346143"/>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3" name="Côte d'lvoire">
                <a:extLst>
                  <a:ext uri="{FF2B5EF4-FFF2-40B4-BE49-F238E27FC236}">
                    <a16:creationId xmlns:a16="http://schemas.microsoft.com/office/drawing/2014/main" id="{71F438C7-1650-48C9-95C7-668E40FDDE65}"/>
                  </a:ext>
                </a:extLst>
              </p:cNvPr>
              <p:cNvSpPr>
                <a:spLocks/>
              </p:cNvSpPr>
              <p:nvPr/>
            </p:nvSpPr>
            <p:spPr bwMode="gray">
              <a:xfrm>
                <a:off x="4077294" y="3290122"/>
                <a:ext cx="484537" cy="454982"/>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4" name="Comoros">
                <a:extLst>
                  <a:ext uri="{FF2B5EF4-FFF2-40B4-BE49-F238E27FC236}">
                    <a16:creationId xmlns:a16="http://schemas.microsoft.com/office/drawing/2014/main" id="{B921F5D5-5F2C-4B80-8501-E4BB2A239CB0}"/>
                  </a:ext>
                </a:extLst>
              </p:cNvPr>
              <p:cNvSpPr>
                <a:spLocks noEditPoints="1"/>
              </p:cNvSpPr>
              <p:nvPr/>
            </p:nvSpPr>
            <p:spPr bwMode="gray">
              <a:xfrm>
                <a:off x="8123244" y="4857160"/>
                <a:ext cx="81673" cy="77159"/>
              </a:xfrm>
              <a:custGeom>
                <a:avLst/>
                <a:gdLst/>
                <a:ahLst/>
                <a:cxnLst>
                  <a:cxn ang="0">
                    <a:pos x="5" y="9"/>
                  </a:cxn>
                  <a:cxn ang="0">
                    <a:pos x="5" y="4"/>
                  </a:cxn>
                  <a:cxn ang="0">
                    <a:pos x="5" y="0"/>
                  </a:cxn>
                  <a:cxn ang="0">
                    <a:pos x="0" y="4"/>
                  </a:cxn>
                  <a:cxn ang="0">
                    <a:pos x="0" y="9"/>
                  </a:cxn>
                  <a:cxn ang="0">
                    <a:pos x="5" y="9"/>
                  </a:cxn>
                  <a:cxn ang="0">
                    <a:pos x="18" y="13"/>
                  </a:cxn>
                  <a:cxn ang="0">
                    <a:pos x="18" y="17"/>
                  </a:cxn>
                  <a:cxn ang="0">
                    <a:pos x="18" y="13"/>
                  </a:cxn>
                  <a:cxn ang="0">
                    <a:pos x="18" y="13"/>
                  </a:cxn>
                </a:cxnLst>
                <a:rect l="0" t="0" r="r" b="b"/>
                <a:pathLst>
                  <a:path w="18" h="17">
                    <a:moveTo>
                      <a:pt x="5" y="9"/>
                    </a:moveTo>
                    <a:lnTo>
                      <a:pt x="5" y="4"/>
                    </a:lnTo>
                    <a:lnTo>
                      <a:pt x="5" y="0"/>
                    </a:lnTo>
                    <a:lnTo>
                      <a:pt x="0" y="4"/>
                    </a:lnTo>
                    <a:lnTo>
                      <a:pt x="0" y="9"/>
                    </a:lnTo>
                    <a:lnTo>
                      <a:pt x="5" y="9"/>
                    </a:lnTo>
                    <a:close/>
                    <a:moveTo>
                      <a:pt x="18" y="13"/>
                    </a:moveTo>
                    <a:lnTo>
                      <a:pt x="18" y="17"/>
                    </a:lnTo>
                    <a:lnTo>
                      <a:pt x="18" y="13"/>
                    </a:lnTo>
                    <a:lnTo>
                      <a:pt x="18" y="13"/>
                    </a:lnTo>
                    <a:close/>
                  </a:path>
                </a:pathLst>
              </a:custGeom>
              <a:solidFill>
                <a:srgbClr val="DEDEDE"/>
              </a:solidFill>
              <a:ln w="9525" cmpd="sng">
                <a:solidFill>
                  <a:schemeClr val="bg1"/>
                </a:solidFill>
                <a:round/>
                <a:headEnd/>
                <a:tailEnd/>
              </a:ln>
            </p:spPr>
            <p:txBody>
              <a:bodyPr/>
              <a:lstStyle/>
              <a:p>
                <a:endParaRPr lang="en-US" sz="1662" dirty="0"/>
              </a:p>
            </p:txBody>
          </p:sp>
          <p:sp>
            <p:nvSpPr>
              <p:cNvPr id="255" name="Chad">
                <a:extLst>
                  <a:ext uri="{FF2B5EF4-FFF2-40B4-BE49-F238E27FC236}">
                    <a16:creationId xmlns:a16="http://schemas.microsoft.com/office/drawing/2014/main" id="{3CCADAE6-FC88-48FC-9591-D78663C619F5}"/>
                  </a:ext>
                </a:extLst>
              </p:cNvPr>
              <p:cNvSpPr>
                <a:spLocks/>
              </p:cNvSpPr>
              <p:nvPr/>
            </p:nvSpPr>
            <p:spPr bwMode="gray">
              <a:xfrm>
                <a:off x="5813173" y="2380160"/>
                <a:ext cx="818542" cy="1150611"/>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6" name="Central African Republic">
                <a:extLst>
                  <a:ext uri="{FF2B5EF4-FFF2-40B4-BE49-F238E27FC236}">
                    <a16:creationId xmlns:a16="http://schemas.microsoft.com/office/drawing/2014/main" id="{226F1F06-44AD-4F26-B69E-48C6CA44F182}"/>
                  </a:ext>
                </a:extLst>
              </p:cNvPr>
              <p:cNvSpPr>
                <a:spLocks/>
              </p:cNvSpPr>
              <p:nvPr/>
            </p:nvSpPr>
            <p:spPr bwMode="gray">
              <a:xfrm>
                <a:off x="5883729" y="3271321"/>
                <a:ext cx="1020825" cy="620431"/>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7" name="Cameroon">
                <a:extLst>
                  <a:ext uri="{FF2B5EF4-FFF2-40B4-BE49-F238E27FC236}">
                    <a16:creationId xmlns:a16="http://schemas.microsoft.com/office/drawing/2014/main" id="{2CDF5A0D-839A-45A0-8EA4-6D1FB7CF4AA5}"/>
                  </a:ext>
                </a:extLst>
              </p:cNvPr>
              <p:cNvSpPr>
                <a:spLocks/>
              </p:cNvSpPr>
              <p:nvPr/>
            </p:nvSpPr>
            <p:spPr bwMode="gray">
              <a:xfrm>
                <a:off x="5427419" y="3120913"/>
                <a:ext cx="602145" cy="815960"/>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8" name="Burundi">
                <a:extLst>
                  <a:ext uri="{FF2B5EF4-FFF2-40B4-BE49-F238E27FC236}">
                    <a16:creationId xmlns:a16="http://schemas.microsoft.com/office/drawing/2014/main" id="{2EA180C6-5061-4BE4-B330-A61AAAE82846}"/>
                  </a:ext>
                </a:extLst>
              </p:cNvPr>
              <p:cNvSpPr>
                <a:spLocks/>
              </p:cNvSpPr>
              <p:nvPr/>
            </p:nvSpPr>
            <p:spPr bwMode="gray">
              <a:xfrm>
                <a:off x="7040961" y="4226400"/>
                <a:ext cx="141127" cy="150408"/>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59" name="Burkina Faso">
                <a:extLst>
                  <a:ext uri="{FF2B5EF4-FFF2-40B4-BE49-F238E27FC236}">
                    <a16:creationId xmlns:a16="http://schemas.microsoft.com/office/drawing/2014/main" id="{735FD4CE-DA11-4B73-B838-F48123B5B5E3}"/>
                  </a:ext>
                </a:extLst>
              </p:cNvPr>
              <p:cNvSpPr>
                <a:spLocks/>
              </p:cNvSpPr>
              <p:nvPr/>
            </p:nvSpPr>
            <p:spPr bwMode="gray">
              <a:xfrm>
                <a:off x="4321915" y="2981787"/>
                <a:ext cx="635074" cy="398578"/>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0" name="Botswana">
                <a:extLst>
                  <a:ext uri="{FF2B5EF4-FFF2-40B4-BE49-F238E27FC236}">
                    <a16:creationId xmlns:a16="http://schemas.microsoft.com/office/drawing/2014/main" id="{8D4B00E9-5031-479F-B68B-92AFE3E4204C}"/>
                  </a:ext>
                </a:extLst>
              </p:cNvPr>
              <p:cNvSpPr>
                <a:spLocks/>
              </p:cNvSpPr>
              <p:nvPr/>
            </p:nvSpPr>
            <p:spPr bwMode="gray">
              <a:xfrm>
                <a:off x="6307117" y="5324374"/>
                <a:ext cx="719751" cy="646751"/>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1" name="Benin">
                <a:extLst>
                  <a:ext uri="{FF2B5EF4-FFF2-40B4-BE49-F238E27FC236}">
                    <a16:creationId xmlns:a16="http://schemas.microsoft.com/office/drawing/2014/main" id="{164F24EF-0773-4B0B-97B6-1A93E7793E3F}"/>
                  </a:ext>
                </a:extLst>
              </p:cNvPr>
              <p:cNvSpPr>
                <a:spLocks/>
              </p:cNvSpPr>
              <p:nvPr/>
            </p:nvSpPr>
            <p:spPr bwMode="gray">
              <a:xfrm>
                <a:off x="4820572" y="3173556"/>
                <a:ext cx="249326" cy="439942"/>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2" name="Angola">
                <a:extLst>
                  <a:ext uri="{FF2B5EF4-FFF2-40B4-BE49-F238E27FC236}">
                    <a16:creationId xmlns:a16="http://schemas.microsoft.com/office/drawing/2014/main" id="{2062F25F-A1D2-4610-A7B1-CD50EAA7A926}"/>
                  </a:ext>
                </a:extLst>
              </p:cNvPr>
              <p:cNvSpPr>
                <a:spLocks noEditPoints="1"/>
              </p:cNvSpPr>
              <p:nvPr/>
            </p:nvSpPr>
            <p:spPr bwMode="gray">
              <a:xfrm>
                <a:off x="5667332" y="4361767"/>
                <a:ext cx="992601" cy="973885"/>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sp>
            <p:nvSpPr>
              <p:cNvPr id="263" name="Algeria">
                <a:extLst>
                  <a:ext uri="{FF2B5EF4-FFF2-40B4-BE49-F238E27FC236}">
                    <a16:creationId xmlns:a16="http://schemas.microsoft.com/office/drawing/2014/main" id="{CDFFD646-B3DD-41BA-BD31-BB9F8EED07B9}"/>
                  </a:ext>
                </a:extLst>
              </p:cNvPr>
              <p:cNvSpPr>
                <a:spLocks/>
              </p:cNvSpPr>
              <p:nvPr/>
            </p:nvSpPr>
            <p:spPr bwMode="gray">
              <a:xfrm>
                <a:off x="4063176" y="1406273"/>
                <a:ext cx="1632382" cy="1301019"/>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rgbClr val="DEDEDE"/>
              </a:solidFill>
              <a:ln w="0" cap="flat">
                <a:solidFill>
                  <a:srgbClr val="FFFFFF"/>
                </a:solidFill>
                <a:prstDash val="solid"/>
                <a:miter lim="800000"/>
                <a:headEnd/>
                <a:tailEnd/>
              </a:ln>
            </p:spPr>
            <p:txBody>
              <a:bodyPr vert="horz" wrap="square" lIns="91419" tIns="45709" rIns="91419" bIns="45709" numCol="1" anchor="t" anchorCtr="0" compatLnSpc="1">
                <a:prstTxWarp prst="textNoShape">
                  <a:avLst/>
                </a:prstTxWarp>
              </a:bodyPr>
              <a:lstStyle/>
              <a:p>
                <a:endParaRPr lang="en-US" dirty="0"/>
              </a:p>
            </p:txBody>
          </p:sp>
        </p:grpSp>
      </p:grpSp>
      <p:sp>
        <p:nvSpPr>
          <p:cNvPr id="2" name="Titel 1">
            <a:extLst>
              <a:ext uri="{FF2B5EF4-FFF2-40B4-BE49-F238E27FC236}">
                <a16:creationId xmlns:a16="http://schemas.microsoft.com/office/drawing/2014/main" id="{4C43AC98-C637-4454-9144-531F94627AE7}"/>
              </a:ext>
            </a:extLst>
          </p:cNvPr>
          <p:cNvSpPr>
            <a:spLocks noGrp="1"/>
          </p:cNvSpPr>
          <p:nvPr>
            <p:ph type="title"/>
          </p:nvPr>
        </p:nvSpPr>
        <p:spPr/>
        <p:txBody>
          <a:bodyPr/>
          <a:lstStyle/>
          <a:p>
            <a:r>
              <a:rPr lang="en-US" sz="3000" dirty="0"/>
              <a:t>World infographic</a:t>
            </a:r>
          </a:p>
        </p:txBody>
      </p:sp>
      <p:grpSp>
        <p:nvGrpSpPr>
          <p:cNvPr id="184" name="Gruppieren 183">
            <a:extLst>
              <a:ext uri="{FF2B5EF4-FFF2-40B4-BE49-F238E27FC236}">
                <a16:creationId xmlns:a16="http://schemas.microsoft.com/office/drawing/2014/main" id="{9D932EB3-65DF-4777-8F5B-F9100512CE87}"/>
              </a:ext>
            </a:extLst>
          </p:cNvPr>
          <p:cNvGrpSpPr/>
          <p:nvPr/>
        </p:nvGrpSpPr>
        <p:grpSpPr>
          <a:xfrm>
            <a:off x="551562" y="4087580"/>
            <a:ext cx="1848378" cy="1813561"/>
            <a:chOff x="1051450" y="1269001"/>
            <a:chExt cx="1808394" cy="1808394"/>
          </a:xfrm>
        </p:grpSpPr>
        <p:sp>
          <p:nvSpPr>
            <p:cNvPr id="185" name="MIO_LINE1">
              <a:extLst>
                <a:ext uri="{FF2B5EF4-FFF2-40B4-BE49-F238E27FC236}">
                  <a16:creationId xmlns:a16="http://schemas.microsoft.com/office/drawing/2014/main" id="{05137D0E-6FC3-4F64-9FE2-8ECA43600B7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en-US"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186" name="Diagramm 185">
              <a:extLst>
                <a:ext uri="{FF2B5EF4-FFF2-40B4-BE49-F238E27FC236}">
                  <a16:creationId xmlns:a16="http://schemas.microsoft.com/office/drawing/2014/main" id="{2B93920F-2639-44A6-88B2-4F9BC65AEB9E}"/>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87" name="Gruppieren 186">
            <a:extLst>
              <a:ext uri="{FF2B5EF4-FFF2-40B4-BE49-F238E27FC236}">
                <a16:creationId xmlns:a16="http://schemas.microsoft.com/office/drawing/2014/main" id="{224126F6-AC17-4E8F-9F1A-EC8B3B9C6F95}"/>
              </a:ext>
            </a:extLst>
          </p:cNvPr>
          <p:cNvGrpSpPr/>
          <p:nvPr/>
        </p:nvGrpSpPr>
        <p:grpSpPr>
          <a:xfrm>
            <a:off x="3633226" y="4087580"/>
            <a:ext cx="1848378" cy="1813561"/>
            <a:chOff x="1051450" y="1269001"/>
            <a:chExt cx="1808394" cy="1808394"/>
          </a:xfrm>
        </p:grpSpPr>
        <p:sp>
          <p:nvSpPr>
            <p:cNvPr id="188" name="MIO_LINE2">
              <a:extLst>
                <a:ext uri="{FF2B5EF4-FFF2-40B4-BE49-F238E27FC236}">
                  <a16:creationId xmlns:a16="http://schemas.microsoft.com/office/drawing/2014/main" id="{A9FECF22-D987-4B3A-87C5-305F02DAF234}"/>
                </a:ext>
              </a:extLst>
            </p:cNvPr>
            <p:cNvSpPr/>
            <p:nvPr/>
          </p:nvSpPr>
          <p:spPr>
            <a:xfrm>
              <a:off x="1288965" y="1506516"/>
              <a:ext cx="1333364" cy="1333364"/>
            </a:xfrm>
            <a:prstGeom prst="ellipse">
              <a:avLst/>
            </a:prstGeom>
            <a:solidFill>
              <a:schemeClr val="bg1"/>
            </a:solidFill>
            <a:ln w="12700"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en-US"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189" name="Diagramm 188">
              <a:extLst>
                <a:ext uri="{FF2B5EF4-FFF2-40B4-BE49-F238E27FC236}">
                  <a16:creationId xmlns:a16="http://schemas.microsoft.com/office/drawing/2014/main" id="{B16DCBC7-66E3-442A-AD01-EE6F10DBBAD6}"/>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90" name="Gruppieren 189">
            <a:extLst>
              <a:ext uri="{FF2B5EF4-FFF2-40B4-BE49-F238E27FC236}">
                <a16:creationId xmlns:a16="http://schemas.microsoft.com/office/drawing/2014/main" id="{CF9BB5FD-56E4-4B27-96F1-3A032981812D}"/>
              </a:ext>
            </a:extLst>
          </p:cNvPr>
          <p:cNvGrpSpPr/>
          <p:nvPr/>
        </p:nvGrpSpPr>
        <p:grpSpPr>
          <a:xfrm>
            <a:off x="6710396" y="4087580"/>
            <a:ext cx="1848378" cy="1813561"/>
            <a:chOff x="1051450" y="1269001"/>
            <a:chExt cx="1808394" cy="1808394"/>
          </a:xfrm>
        </p:grpSpPr>
        <p:sp>
          <p:nvSpPr>
            <p:cNvPr id="191" name="MIO_LINE4">
              <a:extLst>
                <a:ext uri="{FF2B5EF4-FFF2-40B4-BE49-F238E27FC236}">
                  <a16:creationId xmlns:a16="http://schemas.microsoft.com/office/drawing/2014/main" id="{8806F692-0179-435A-83F0-B0D026940AE0}"/>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en-US"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192" name="Diagramm 191">
              <a:extLst>
                <a:ext uri="{FF2B5EF4-FFF2-40B4-BE49-F238E27FC236}">
                  <a16:creationId xmlns:a16="http://schemas.microsoft.com/office/drawing/2014/main" id="{A05840A8-3994-4EE1-9BE6-FABCDCCA4B4B}"/>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3" name="Gruppieren 192">
            <a:extLst>
              <a:ext uri="{FF2B5EF4-FFF2-40B4-BE49-F238E27FC236}">
                <a16:creationId xmlns:a16="http://schemas.microsoft.com/office/drawing/2014/main" id="{60219464-EB01-4884-8D7C-5301E5EA9865}"/>
              </a:ext>
            </a:extLst>
          </p:cNvPr>
          <p:cNvGrpSpPr/>
          <p:nvPr/>
        </p:nvGrpSpPr>
        <p:grpSpPr>
          <a:xfrm>
            <a:off x="9792060" y="4087580"/>
            <a:ext cx="1848378" cy="1813561"/>
            <a:chOff x="1051450" y="1269001"/>
            <a:chExt cx="1808394" cy="1808394"/>
          </a:xfrm>
        </p:grpSpPr>
        <p:sp>
          <p:nvSpPr>
            <p:cNvPr id="194" name="MIO_LINE5">
              <a:extLst>
                <a:ext uri="{FF2B5EF4-FFF2-40B4-BE49-F238E27FC236}">
                  <a16:creationId xmlns:a16="http://schemas.microsoft.com/office/drawing/2014/main" id="{3D672D17-613F-4BE7-9522-3C7BDCDD2A95}"/>
                </a:ext>
              </a:extLst>
            </p:cNvPr>
            <p:cNvSpPr/>
            <p:nvPr/>
          </p:nvSpPr>
          <p:spPr>
            <a:xfrm>
              <a:off x="1288965" y="1506516"/>
              <a:ext cx="1333364" cy="1333364"/>
            </a:xfrm>
            <a:prstGeom prst="ellipse">
              <a:avLst/>
            </a:prstGeom>
            <a:solidFill>
              <a:schemeClr val="bg1"/>
            </a:solidFill>
            <a:ln w="12700"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en-US"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195" name="Diagramm 194">
              <a:extLst>
                <a:ext uri="{FF2B5EF4-FFF2-40B4-BE49-F238E27FC236}">
                  <a16:creationId xmlns:a16="http://schemas.microsoft.com/office/drawing/2014/main" id="{335D28B3-52FB-43DC-8FAC-363D17817096}"/>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sp>
        <p:nvSpPr>
          <p:cNvPr id="200" name="Textfeld">
            <a:extLst>
              <a:ext uri="{FF2B5EF4-FFF2-40B4-BE49-F238E27FC236}">
                <a16:creationId xmlns:a16="http://schemas.microsoft.com/office/drawing/2014/main" id="{03B9D1D1-7AF8-4254-AC3B-7D903412F451}"/>
              </a:ext>
            </a:extLst>
          </p:cNvPr>
          <p:cNvSpPr txBox="1"/>
          <p:nvPr/>
        </p:nvSpPr>
        <p:spPr>
          <a:xfrm>
            <a:off x="3633226" y="4691942"/>
            <a:ext cx="1848378" cy="604837"/>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3600" dirty="0">
                <a:solidFill>
                  <a:schemeClr val="accent1"/>
                </a:solidFill>
              </a:rPr>
              <a:t>80%</a:t>
            </a:r>
          </a:p>
        </p:txBody>
      </p:sp>
      <p:sp>
        <p:nvSpPr>
          <p:cNvPr id="201" name="Textfeld">
            <a:extLst>
              <a:ext uri="{FF2B5EF4-FFF2-40B4-BE49-F238E27FC236}">
                <a16:creationId xmlns:a16="http://schemas.microsoft.com/office/drawing/2014/main" id="{9DE20672-6ED2-48AC-8F62-9072C8405AAE}"/>
              </a:ext>
            </a:extLst>
          </p:cNvPr>
          <p:cNvSpPr txBox="1"/>
          <p:nvPr/>
        </p:nvSpPr>
        <p:spPr>
          <a:xfrm>
            <a:off x="551562" y="4691942"/>
            <a:ext cx="1848378" cy="604837"/>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3600" dirty="0">
                <a:solidFill>
                  <a:schemeClr val="accent1"/>
                </a:solidFill>
              </a:rPr>
              <a:t>20%</a:t>
            </a:r>
          </a:p>
        </p:txBody>
      </p:sp>
      <p:sp>
        <p:nvSpPr>
          <p:cNvPr id="202" name="Textfeld">
            <a:extLst>
              <a:ext uri="{FF2B5EF4-FFF2-40B4-BE49-F238E27FC236}">
                <a16:creationId xmlns:a16="http://schemas.microsoft.com/office/drawing/2014/main" id="{82E273C7-35E2-4C8A-B5B4-3D153057F29B}"/>
              </a:ext>
            </a:extLst>
          </p:cNvPr>
          <p:cNvSpPr txBox="1"/>
          <p:nvPr/>
        </p:nvSpPr>
        <p:spPr>
          <a:xfrm>
            <a:off x="9792060" y="4691942"/>
            <a:ext cx="1848378" cy="604837"/>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3600" dirty="0">
                <a:solidFill>
                  <a:schemeClr val="dk1"/>
                </a:solidFill>
              </a:rPr>
              <a:t>40%</a:t>
            </a:r>
          </a:p>
        </p:txBody>
      </p:sp>
      <p:sp>
        <p:nvSpPr>
          <p:cNvPr id="203" name="Textfeld">
            <a:extLst>
              <a:ext uri="{FF2B5EF4-FFF2-40B4-BE49-F238E27FC236}">
                <a16:creationId xmlns:a16="http://schemas.microsoft.com/office/drawing/2014/main" id="{072D6868-229F-40D0-9A73-A38179F7A987}"/>
              </a:ext>
            </a:extLst>
          </p:cNvPr>
          <p:cNvSpPr txBox="1"/>
          <p:nvPr/>
        </p:nvSpPr>
        <p:spPr>
          <a:xfrm>
            <a:off x="6710396" y="4691942"/>
            <a:ext cx="1848378" cy="604837"/>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ctr"/>
            <a:r>
              <a:rPr lang="en-US" sz="3600" dirty="0">
                <a:solidFill>
                  <a:schemeClr val="accent1"/>
                </a:solidFill>
              </a:rPr>
              <a:t>60%</a:t>
            </a:r>
          </a:p>
        </p:txBody>
      </p:sp>
    </p:spTree>
    <p:custDataLst>
      <p:tags r:id="rId1"/>
    </p:custDataLst>
    <p:extLst>
      <p:ext uri="{BB962C8B-B14F-4D97-AF65-F5344CB8AC3E}">
        <p14:creationId xmlns:p14="http://schemas.microsoft.com/office/powerpoint/2010/main" val="301194071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ubrik's Cube">
            <a:extLst>
              <a:ext uri="{FF2B5EF4-FFF2-40B4-BE49-F238E27FC236}">
                <a16:creationId xmlns:a16="http://schemas.microsoft.com/office/drawing/2014/main" id="{6B392B24-0448-40F7-B515-E86241CF4CD2}"/>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3986" b="3986"/>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2A61C857-538E-4064-9995-38BC2659AACA}"/>
              </a:ext>
            </a:extLst>
          </p:cNvPr>
          <p:cNvSpPr>
            <a:spLocks noGrp="1"/>
          </p:cNvSpPr>
          <p:nvPr>
            <p:ph type="body" sz="quarter" idx="14"/>
          </p:nvPr>
        </p:nvSpPr>
        <p:spPr>
          <a:xfrm>
            <a:off x="0" y="3914775"/>
            <a:ext cx="4960782" cy="738664"/>
          </a:xfrm>
        </p:spPr>
        <p:txBody>
          <a:bodyPr/>
          <a:lstStyle/>
          <a:p>
            <a:r>
              <a:rPr lang="de-DE" dirty="0"/>
              <a:t>Strategy slides</a:t>
            </a:r>
            <a:endParaRPr lang="en-US" dirty="0"/>
          </a:p>
        </p:txBody>
      </p:sp>
    </p:spTree>
    <p:extLst>
      <p:ext uri="{BB962C8B-B14F-4D97-AF65-F5344CB8AC3E}">
        <p14:creationId xmlns:p14="http://schemas.microsoft.com/office/powerpoint/2010/main" val="409348219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0FA8E6B4-7CAF-AC48-B931-E88BB28A8226}"/>
              </a:ext>
            </a:extLst>
          </p:cNvPr>
          <p:cNvSpPr>
            <a:spLocks noChangeArrowheads="1"/>
          </p:cNvSpPr>
          <p:nvPr/>
        </p:nvSpPr>
        <p:spPr bwMode="auto">
          <a:xfrm>
            <a:off x="10625487" y="2357746"/>
            <a:ext cx="32962" cy="1063016"/>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5" name="Freeform 3">
            <a:extLst>
              <a:ext uri="{FF2B5EF4-FFF2-40B4-BE49-F238E27FC236}">
                <a16:creationId xmlns:a16="http://schemas.microsoft.com/office/drawing/2014/main" id="{E2D087E1-58B2-754E-B1D5-78265FC0D77E}"/>
              </a:ext>
            </a:extLst>
          </p:cNvPr>
          <p:cNvSpPr>
            <a:spLocks noChangeArrowheads="1"/>
          </p:cNvSpPr>
          <p:nvPr/>
        </p:nvSpPr>
        <p:spPr bwMode="auto">
          <a:xfrm>
            <a:off x="10334327" y="2050102"/>
            <a:ext cx="618031" cy="618033"/>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7" name="Freeform 5">
            <a:extLst>
              <a:ext uri="{FF2B5EF4-FFF2-40B4-BE49-F238E27FC236}">
                <a16:creationId xmlns:a16="http://schemas.microsoft.com/office/drawing/2014/main" id="{0BF9D6F0-2A0C-3940-BE3C-A3297BA0A95F}"/>
              </a:ext>
            </a:extLst>
          </p:cNvPr>
          <p:cNvSpPr>
            <a:spLocks noChangeArrowheads="1"/>
          </p:cNvSpPr>
          <p:nvPr/>
        </p:nvSpPr>
        <p:spPr bwMode="auto">
          <a:xfrm>
            <a:off x="6593172" y="4709015"/>
            <a:ext cx="32962" cy="1063016"/>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8" name="Freeform 6">
            <a:extLst>
              <a:ext uri="{FF2B5EF4-FFF2-40B4-BE49-F238E27FC236}">
                <a16:creationId xmlns:a16="http://schemas.microsoft.com/office/drawing/2014/main" id="{3CF174BF-E4D7-1742-97F8-2E4E60B4D040}"/>
              </a:ext>
            </a:extLst>
          </p:cNvPr>
          <p:cNvSpPr>
            <a:spLocks noChangeArrowheads="1"/>
          </p:cNvSpPr>
          <p:nvPr/>
        </p:nvSpPr>
        <p:spPr bwMode="auto">
          <a:xfrm>
            <a:off x="6299262" y="4401370"/>
            <a:ext cx="618033" cy="618033"/>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0" name="Freeform 8">
            <a:extLst>
              <a:ext uri="{FF2B5EF4-FFF2-40B4-BE49-F238E27FC236}">
                <a16:creationId xmlns:a16="http://schemas.microsoft.com/office/drawing/2014/main" id="{D47D9A2D-5F1C-3843-A326-3347F54102A4}"/>
              </a:ext>
            </a:extLst>
          </p:cNvPr>
          <p:cNvSpPr>
            <a:spLocks noChangeArrowheads="1"/>
          </p:cNvSpPr>
          <p:nvPr/>
        </p:nvSpPr>
        <p:spPr bwMode="auto">
          <a:xfrm>
            <a:off x="8823581" y="3810807"/>
            <a:ext cx="32962" cy="1063014"/>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1" name="Freeform 9">
            <a:extLst>
              <a:ext uri="{FF2B5EF4-FFF2-40B4-BE49-F238E27FC236}">
                <a16:creationId xmlns:a16="http://schemas.microsoft.com/office/drawing/2014/main" id="{EDFE2790-4AE1-BE44-A460-F0271EF64EBE}"/>
              </a:ext>
            </a:extLst>
          </p:cNvPr>
          <p:cNvSpPr>
            <a:spLocks noChangeArrowheads="1"/>
          </p:cNvSpPr>
          <p:nvPr/>
        </p:nvSpPr>
        <p:spPr bwMode="auto">
          <a:xfrm>
            <a:off x="8529673" y="3500419"/>
            <a:ext cx="620779" cy="620779"/>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2" name="Freeform 76">
            <a:extLst>
              <a:ext uri="{FF2B5EF4-FFF2-40B4-BE49-F238E27FC236}">
                <a16:creationId xmlns:a16="http://schemas.microsoft.com/office/drawing/2014/main" id="{AF823FCD-9B05-8844-9017-6666183086A7}"/>
              </a:ext>
            </a:extLst>
          </p:cNvPr>
          <p:cNvSpPr>
            <a:spLocks noChangeArrowheads="1"/>
          </p:cNvSpPr>
          <p:nvPr/>
        </p:nvSpPr>
        <p:spPr bwMode="auto">
          <a:xfrm>
            <a:off x="9282297" y="1337405"/>
            <a:ext cx="615285" cy="480693"/>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3" name="Freeform 76">
            <a:extLst>
              <a:ext uri="{FF2B5EF4-FFF2-40B4-BE49-F238E27FC236}">
                <a16:creationId xmlns:a16="http://schemas.microsoft.com/office/drawing/2014/main" id="{CFB685F4-7EA4-5645-BE01-AA88235E6D76}"/>
              </a:ext>
            </a:extLst>
          </p:cNvPr>
          <p:cNvSpPr>
            <a:spLocks noChangeArrowheads="1"/>
          </p:cNvSpPr>
          <p:nvPr/>
        </p:nvSpPr>
        <p:spPr bwMode="auto">
          <a:xfrm>
            <a:off x="9282297" y="1337405"/>
            <a:ext cx="615285" cy="480693"/>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3265" dirty="0">
              <a:latin typeface="Lato Light" panose="020F0502020204030203" pitchFamily="34" charset="0"/>
            </a:endParaRPr>
          </a:p>
        </p:txBody>
      </p:sp>
      <p:sp>
        <p:nvSpPr>
          <p:cNvPr id="14" name="Freeform 77">
            <a:extLst>
              <a:ext uri="{FF2B5EF4-FFF2-40B4-BE49-F238E27FC236}">
                <a16:creationId xmlns:a16="http://schemas.microsoft.com/office/drawing/2014/main" id="{A12A90EB-C2E7-AC47-B110-7F10895D7902}"/>
              </a:ext>
            </a:extLst>
          </p:cNvPr>
          <p:cNvSpPr>
            <a:spLocks noChangeArrowheads="1"/>
          </p:cNvSpPr>
          <p:nvPr/>
        </p:nvSpPr>
        <p:spPr bwMode="auto">
          <a:xfrm>
            <a:off x="9070793" y="1202811"/>
            <a:ext cx="30214" cy="900954"/>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15" name="Freeform 78">
            <a:extLst>
              <a:ext uri="{FF2B5EF4-FFF2-40B4-BE49-F238E27FC236}">
                <a16:creationId xmlns:a16="http://schemas.microsoft.com/office/drawing/2014/main" id="{FE60F98B-8536-3143-B031-61679EEBB778}"/>
              </a:ext>
            </a:extLst>
          </p:cNvPr>
          <p:cNvSpPr>
            <a:spLocks noChangeArrowheads="1"/>
          </p:cNvSpPr>
          <p:nvPr/>
        </p:nvSpPr>
        <p:spPr bwMode="auto">
          <a:xfrm>
            <a:off x="9103757" y="1263241"/>
            <a:ext cx="332363" cy="436742"/>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6" name="Freeform 79">
            <a:extLst>
              <a:ext uri="{FF2B5EF4-FFF2-40B4-BE49-F238E27FC236}">
                <a16:creationId xmlns:a16="http://schemas.microsoft.com/office/drawing/2014/main" id="{C3D6D435-251A-A649-A067-6129EE8660D6}"/>
              </a:ext>
            </a:extLst>
          </p:cNvPr>
          <p:cNvSpPr>
            <a:spLocks noChangeArrowheads="1"/>
          </p:cNvSpPr>
          <p:nvPr/>
        </p:nvSpPr>
        <p:spPr bwMode="auto">
          <a:xfrm>
            <a:off x="9282298" y="1697236"/>
            <a:ext cx="151076" cy="120860"/>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7" name="Freeform 79">
            <a:extLst>
              <a:ext uri="{FF2B5EF4-FFF2-40B4-BE49-F238E27FC236}">
                <a16:creationId xmlns:a16="http://schemas.microsoft.com/office/drawing/2014/main" id="{8229B006-FEA3-5049-B8E0-49321D399914}"/>
              </a:ext>
            </a:extLst>
          </p:cNvPr>
          <p:cNvSpPr>
            <a:spLocks noChangeArrowheads="1"/>
          </p:cNvSpPr>
          <p:nvPr/>
        </p:nvSpPr>
        <p:spPr bwMode="auto">
          <a:xfrm>
            <a:off x="9282298" y="1697236"/>
            <a:ext cx="151076" cy="120860"/>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3265" dirty="0">
              <a:latin typeface="Lato Light" panose="020F0502020204030203" pitchFamily="34" charset="0"/>
            </a:endParaRPr>
          </a:p>
        </p:txBody>
      </p:sp>
      <p:sp>
        <p:nvSpPr>
          <p:cNvPr id="18" name="Freeform 80">
            <a:extLst>
              <a:ext uri="{FF2B5EF4-FFF2-40B4-BE49-F238E27FC236}">
                <a16:creationId xmlns:a16="http://schemas.microsoft.com/office/drawing/2014/main" id="{A1CBD420-2346-5E4A-AF7F-30D3AF7FC853}"/>
              </a:ext>
            </a:extLst>
          </p:cNvPr>
          <p:cNvSpPr>
            <a:spLocks noChangeArrowheads="1"/>
          </p:cNvSpPr>
          <p:nvPr/>
        </p:nvSpPr>
        <p:spPr bwMode="auto">
          <a:xfrm>
            <a:off x="8895001" y="2094391"/>
            <a:ext cx="387296" cy="39687"/>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20" name="Freeform 19">
            <a:extLst>
              <a:ext uri="{FF2B5EF4-FFF2-40B4-BE49-F238E27FC236}">
                <a16:creationId xmlns:a16="http://schemas.microsoft.com/office/drawing/2014/main" id="{4F5A023A-F351-D14F-9DB7-98021BC6987C}"/>
              </a:ext>
            </a:extLst>
          </p:cNvPr>
          <p:cNvSpPr>
            <a:spLocks noChangeArrowheads="1"/>
          </p:cNvSpPr>
          <p:nvPr/>
        </p:nvSpPr>
        <p:spPr bwMode="auto">
          <a:xfrm>
            <a:off x="3209104" y="2135255"/>
            <a:ext cx="8224436" cy="4721142"/>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3265" dirty="0">
              <a:latin typeface="Lato Light" panose="020F0502020204030203" pitchFamily="34" charset="0"/>
            </a:endParaRPr>
          </a:p>
        </p:txBody>
      </p:sp>
      <p:sp>
        <p:nvSpPr>
          <p:cNvPr id="21" name="Freeform 20">
            <a:extLst>
              <a:ext uri="{FF2B5EF4-FFF2-40B4-BE49-F238E27FC236}">
                <a16:creationId xmlns:a16="http://schemas.microsoft.com/office/drawing/2014/main" id="{8D8532D6-7E09-C94A-AACF-48E91B43CE18}"/>
              </a:ext>
            </a:extLst>
          </p:cNvPr>
          <p:cNvSpPr>
            <a:spLocks noChangeArrowheads="1"/>
          </p:cNvSpPr>
          <p:nvPr/>
        </p:nvSpPr>
        <p:spPr bwMode="auto">
          <a:xfrm>
            <a:off x="6628882" y="2140745"/>
            <a:ext cx="4119592" cy="4715653"/>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sp>
        <p:nvSpPr>
          <p:cNvPr id="22" name="Subtitle 2">
            <a:extLst>
              <a:ext uri="{FF2B5EF4-FFF2-40B4-BE49-F238E27FC236}">
                <a16:creationId xmlns:a16="http://schemas.microsoft.com/office/drawing/2014/main" id="{5C5CD812-0F66-A44E-AA4B-F90ABDAA08E8}"/>
              </a:ext>
            </a:extLst>
          </p:cNvPr>
          <p:cNvSpPr txBox="1">
            <a:spLocks/>
          </p:cNvSpPr>
          <p:nvPr/>
        </p:nvSpPr>
        <p:spPr>
          <a:xfrm>
            <a:off x="871477" y="1751941"/>
            <a:ext cx="389686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endPar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4F5C5495-9348-7F40-9449-AB406DEAAAB7}"/>
              </a:ext>
            </a:extLst>
          </p:cNvPr>
          <p:cNvSpPr txBox="1"/>
          <p:nvPr/>
        </p:nvSpPr>
        <p:spPr>
          <a:xfrm>
            <a:off x="3328912" y="1414809"/>
            <a:ext cx="1439432"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24" name="Subtitle 2">
            <a:extLst>
              <a:ext uri="{FF2B5EF4-FFF2-40B4-BE49-F238E27FC236}">
                <a16:creationId xmlns:a16="http://schemas.microsoft.com/office/drawing/2014/main" id="{3EC83E82-6DBD-CF47-B9B7-D4B86542393E}"/>
              </a:ext>
            </a:extLst>
          </p:cNvPr>
          <p:cNvSpPr txBox="1">
            <a:spLocks/>
          </p:cNvSpPr>
          <p:nvPr/>
        </p:nvSpPr>
        <p:spPr>
          <a:xfrm>
            <a:off x="871477" y="3062660"/>
            <a:ext cx="389686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endPar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D667B8E4-F91A-6D4A-8FE9-DD7C8D930AF1}"/>
              </a:ext>
            </a:extLst>
          </p:cNvPr>
          <p:cNvSpPr txBox="1"/>
          <p:nvPr/>
        </p:nvSpPr>
        <p:spPr>
          <a:xfrm>
            <a:off x="3296851" y="2725528"/>
            <a:ext cx="1471493"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26" name="Subtitle 2">
            <a:extLst>
              <a:ext uri="{FF2B5EF4-FFF2-40B4-BE49-F238E27FC236}">
                <a16:creationId xmlns:a16="http://schemas.microsoft.com/office/drawing/2014/main" id="{0D4A5875-E954-C94E-9806-7A84AD8939FA}"/>
              </a:ext>
            </a:extLst>
          </p:cNvPr>
          <p:cNvSpPr txBox="1">
            <a:spLocks/>
          </p:cNvSpPr>
          <p:nvPr/>
        </p:nvSpPr>
        <p:spPr>
          <a:xfrm>
            <a:off x="871477" y="4373379"/>
            <a:ext cx="389686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endPar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50EAA36F-8EDB-F544-9838-5D5FB874129E}"/>
              </a:ext>
            </a:extLst>
          </p:cNvPr>
          <p:cNvSpPr txBox="1"/>
          <p:nvPr/>
        </p:nvSpPr>
        <p:spPr>
          <a:xfrm>
            <a:off x="3296851" y="4036247"/>
            <a:ext cx="1471493"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28" name="Subtitle 2">
            <a:extLst>
              <a:ext uri="{FF2B5EF4-FFF2-40B4-BE49-F238E27FC236}">
                <a16:creationId xmlns:a16="http://schemas.microsoft.com/office/drawing/2014/main" id="{33C56C49-BE47-CC42-ADC4-B6EB9B2471E7}"/>
              </a:ext>
            </a:extLst>
          </p:cNvPr>
          <p:cNvSpPr txBox="1">
            <a:spLocks/>
          </p:cNvSpPr>
          <p:nvPr/>
        </p:nvSpPr>
        <p:spPr>
          <a:xfrm>
            <a:off x="871477" y="5684099"/>
            <a:ext cx="389686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endPar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69CBA8AF-A9C3-BA41-9043-95D4BB848E02}"/>
              </a:ext>
            </a:extLst>
          </p:cNvPr>
          <p:cNvSpPr txBox="1"/>
          <p:nvPr/>
        </p:nvSpPr>
        <p:spPr>
          <a:xfrm>
            <a:off x="3293646" y="5346967"/>
            <a:ext cx="1474698" cy="338554"/>
          </a:xfrm>
          <a:prstGeom prst="rect">
            <a:avLst/>
          </a:prstGeom>
          <a:noFill/>
        </p:spPr>
        <p:txBody>
          <a:bodyPr wrap="none" rtlCol="0" anchor="b"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30" name="Oval 29">
            <a:extLst>
              <a:ext uri="{FF2B5EF4-FFF2-40B4-BE49-F238E27FC236}">
                <a16:creationId xmlns:a16="http://schemas.microsoft.com/office/drawing/2014/main" id="{C78BCBC5-8FB6-6C4A-8983-1C0EE2498FF9}"/>
              </a:ext>
            </a:extLst>
          </p:cNvPr>
          <p:cNvSpPr/>
          <p:nvPr/>
        </p:nvSpPr>
        <p:spPr>
          <a:xfrm>
            <a:off x="4862305" y="1538784"/>
            <a:ext cx="136770" cy="136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Oval 30">
            <a:extLst>
              <a:ext uri="{FF2B5EF4-FFF2-40B4-BE49-F238E27FC236}">
                <a16:creationId xmlns:a16="http://schemas.microsoft.com/office/drawing/2014/main" id="{BB14FF50-5A65-C64D-BFC0-58FC36434366}"/>
              </a:ext>
            </a:extLst>
          </p:cNvPr>
          <p:cNvSpPr/>
          <p:nvPr/>
        </p:nvSpPr>
        <p:spPr>
          <a:xfrm>
            <a:off x="4862305" y="2849503"/>
            <a:ext cx="136770" cy="1367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Oval 31">
            <a:extLst>
              <a:ext uri="{FF2B5EF4-FFF2-40B4-BE49-F238E27FC236}">
                <a16:creationId xmlns:a16="http://schemas.microsoft.com/office/drawing/2014/main" id="{4497A65A-A93B-F247-B447-78BBCE948C8A}"/>
              </a:ext>
            </a:extLst>
          </p:cNvPr>
          <p:cNvSpPr/>
          <p:nvPr/>
        </p:nvSpPr>
        <p:spPr>
          <a:xfrm>
            <a:off x="4862305" y="4160222"/>
            <a:ext cx="136770" cy="1367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Oval 32">
            <a:extLst>
              <a:ext uri="{FF2B5EF4-FFF2-40B4-BE49-F238E27FC236}">
                <a16:creationId xmlns:a16="http://schemas.microsoft.com/office/drawing/2014/main" id="{72E2846E-4433-D344-9990-101ADD4622E9}"/>
              </a:ext>
            </a:extLst>
          </p:cNvPr>
          <p:cNvSpPr/>
          <p:nvPr/>
        </p:nvSpPr>
        <p:spPr>
          <a:xfrm>
            <a:off x="4862305" y="5470942"/>
            <a:ext cx="136770" cy="1367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Freeform 1043">
            <a:extLst>
              <a:ext uri="{FF2B5EF4-FFF2-40B4-BE49-F238E27FC236}">
                <a16:creationId xmlns:a16="http://schemas.microsoft.com/office/drawing/2014/main" id="{E928E1B9-AFBB-6647-B16E-2337E0AB07D9}"/>
              </a:ext>
            </a:extLst>
          </p:cNvPr>
          <p:cNvSpPr>
            <a:spLocks noChangeAspect="1" noChangeArrowheads="1"/>
          </p:cNvSpPr>
          <p:nvPr/>
        </p:nvSpPr>
        <p:spPr bwMode="auto">
          <a:xfrm>
            <a:off x="8690729" y="3661933"/>
            <a:ext cx="298666" cy="297750"/>
          </a:xfrm>
          <a:custGeom>
            <a:avLst/>
            <a:gdLst>
              <a:gd name="T0" fmla="*/ 8707233 w 285392"/>
              <a:gd name="T1" fmla="*/ 120119261 h 283805"/>
              <a:gd name="T2" fmla="*/ 29325211 w 285392"/>
              <a:gd name="T3" fmla="*/ 93833658 h 283805"/>
              <a:gd name="T4" fmla="*/ 1831833 w 285392"/>
              <a:gd name="T5" fmla="*/ 90078391 h 283805"/>
              <a:gd name="T6" fmla="*/ 37878854 w 285392"/>
              <a:gd name="T7" fmla="*/ 91956180 h 283805"/>
              <a:gd name="T8" fmla="*/ 32991136 w 285392"/>
              <a:gd name="T9" fmla="*/ 93833658 h 283805"/>
              <a:gd name="T10" fmla="*/ 31158697 w 285392"/>
              <a:gd name="T11" fmla="*/ 123874713 h 283805"/>
              <a:gd name="T12" fmla="*/ 4886724 w 285392"/>
              <a:gd name="T13" fmla="*/ 121997236 h 283805"/>
              <a:gd name="T14" fmla="*/ 1831833 w 285392"/>
              <a:gd name="T15" fmla="*/ 93833658 h 283805"/>
              <a:gd name="T16" fmla="*/ 1831833 w 285392"/>
              <a:gd name="T17" fmla="*/ 90078391 h 283805"/>
              <a:gd name="T18" fmla="*/ 92800544 w 285392"/>
              <a:gd name="T19" fmla="*/ 120088971 h 283805"/>
              <a:gd name="T20" fmla="*/ 113503367 w 285392"/>
              <a:gd name="T21" fmla="*/ 78618555 h 283805"/>
              <a:gd name="T22" fmla="*/ 86053647 w 285392"/>
              <a:gd name="T23" fmla="*/ 74834539 h 283805"/>
              <a:gd name="T24" fmla="*/ 122091277 w 285392"/>
              <a:gd name="T25" fmla="*/ 76569103 h 283805"/>
              <a:gd name="T26" fmla="*/ 117184208 w 285392"/>
              <a:gd name="T27" fmla="*/ 78618555 h 283805"/>
              <a:gd name="T28" fmla="*/ 115343507 w 285392"/>
              <a:gd name="T29" fmla="*/ 123873484 h 283805"/>
              <a:gd name="T30" fmla="*/ 89120569 w 285392"/>
              <a:gd name="T31" fmla="*/ 121981726 h 283805"/>
              <a:gd name="T32" fmla="*/ 86053647 w 285392"/>
              <a:gd name="T33" fmla="*/ 78618555 h 283805"/>
              <a:gd name="T34" fmla="*/ 86053647 w 285392"/>
              <a:gd name="T35" fmla="*/ 74834539 h 283805"/>
              <a:gd name="T36" fmla="*/ 50541167 w 285392"/>
              <a:gd name="T37" fmla="*/ 120082526 h 283805"/>
              <a:gd name="T38" fmla="*/ 71396916 w 285392"/>
              <a:gd name="T39" fmla="*/ 63381523 h 283805"/>
              <a:gd name="T40" fmla="*/ 19278434 w 285392"/>
              <a:gd name="T41" fmla="*/ 63155325 h 283805"/>
              <a:gd name="T42" fmla="*/ 19278434 w 285392"/>
              <a:gd name="T43" fmla="*/ 79274704 h 283805"/>
              <a:gd name="T44" fmla="*/ 19278434 w 285392"/>
              <a:gd name="T45" fmla="*/ 63155325 h 283805"/>
              <a:gd name="T46" fmla="*/ 78144632 w 285392"/>
              <a:gd name="T47" fmla="*/ 59590565 h 283805"/>
              <a:gd name="T48" fmla="*/ 78144632 w 285392"/>
              <a:gd name="T49" fmla="*/ 63222884 h 283805"/>
              <a:gd name="T50" fmla="*/ 75077743 w 285392"/>
              <a:gd name="T51" fmla="*/ 121978098 h 283805"/>
              <a:gd name="T52" fmla="*/ 48854251 w 285392"/>
              <a:gd name="T53" fmla="*/ 123872957 h 283805"/>
              <a:gd name="T54" fmla="*/ 47014093 w 285392"/>
              <a:gd name="T55" fmla="*/ 63222884 h 283805"/>
              <a:gd name="T56" fmla="*/ 42106458 w 285392"/>
              <a:gd name="T57" fmla="*/ 61485446 h 283805"/>
              <a:gd name="T58" fmla="*/ 19278434 w 285392"/>
              <a:gd name="T59" fmla="*/ 59590565 h 283805"/>
              <a:gd name="T60" fmla="*/ 19278434 w 285392"/>
              <a:gd name="T61" fmla="*/ 82994349 h 283805"/>
              <a:gd name="T62" fmla="*/ 19278434 w 285392"/>
              <a:gd name="T63" fmla="*/ 59590565 h 283805"/>
              <a:gd name="T64" fmla="*/ 92687089 w 285392"/>
              <a:gd name="T65" fmla="*/ 53968565 h 283805"/>
              <a:gd name="T66" fmla="*/ 113615111 w 285392"/>
              <a:gd name="T67" fmla="*/ 53968565 h 283805"/>
              <a:gd name="T68" fmla="*/ 103229073 w 285392"/>
              <a:gd name="T69" fmla="*/ 39496003 h 283805"/>
              <a:gd name="T70" fmla="*/ 103229073 w 285392"/>
              <a:gd name="T71" fmla="*/ 68441051 h 283805"/>
              <a:gd name="T72" fmla="*/ 103229073 w 285392"/>
              <a:gd name="T73" fmla="*/ 39496003 h 283805"/>
              <a:gd name="T74" fmla="*/ 77944262 w 285392"/>
              <a:gd name="T75" fmla="*/ 26940346 h 283805"/>
              <a:gd name="T76" fmla="*/ 74025646 w 285392"/>
              <a:gd name="T77" fmla="*/ 26940346 h 283805"/>
              <a:gd name="T78" fmla="*/ 46779056 w 285392"/>
              <a:gd name="T79" fmla="*/ 24944181 h 283805"/>
              <a:gd name="T80" fmla="*/ 46779056 w 285392"/>
              <a:gd name="T81" fmla="*/ 28936426 h 283805"/>
              <a:gd name="T82" fmla="*/ 46779056 w 285392"/>
              <a:gd name="T83" fmla="*/ 24944181 h 283805"/>
              <a:gd name="T84" fmla="*/ 62887936 w 285392"/>
              <a:gd name="T85" fmla="*/ 10215525 h 283805"/>
              <a:gd name="T86" fmla="*/ 69183073 w 285392"/>
              <a:gd name="T87" fmla="*/ 17020252 h 283805"/>
              <a:gd name="T88" fmla="*/ 65805060 w 285392"/>
              <a:gd name="T89" fmla="*/ 18604316 h 283805"/>
              <a:gd name="T90" fmla="*/ 55978363 w 285392"/>
              <a:gd name="T91" fmla="*/ 20186659 h 283805"/>
              <a:gd name="T92" fmla="*/ 69797559 w 285392"/>
              <a:gd name="T93" fmla="*/ 33009494 h 283805"/>
              <a:gd name="T94" fmla="*/ 62887936 w 285392"/>
              <a:gd name="T95" fmla="*/ 42981519 h 283805"/>
              <a:gd name="T96" fmla="*/ 59202993 w 285392"/>
              <a:gd name="T97" fmla="*/ 42981519 h 283805"/>
              <a:gd name="T98" fmla="*/ 52907711 w 285392"/>
              <a:gd name="T99" fmla="*/ 36015826 h 283805"/>
              <a:gd name="T100" fmla="*/ 56285354 w 285392"/>
              <a:gd name="T101" fmla="*/ 34591336 h 283805"/>
              <a:gd name="T102" fmla="*/ 66112435 w 285392"/>
              <a:gd name="T103" fmla="*/ 33009494 h 283805"/>
              <a:gd name="T104" fmla="*/ 52293370 w 285392"/>
              <a:gd name="T105" fmla="*/ 20186659 h 283805"/>
              <a:gd name="T106" fmla="*/ 59202993 w 285392"/>
              <a:gd name="T107" fmla="*/ 10215525 h 283805"/>
              <a:gd name="T108" fmla="*/ 61045167 w 285392"/>
              <a:gd name="T109" fmla="*/ 3770864 h 283805"/>
              <a:gd name="T110" fmla="*/ 61045167 w 285392"/>
              <a:gd name="T111" fmla="*/ 50118642 h 283805"/>
              <a:gd name="T112" fmla="*/ 61045167 w 285392"/>
              <a:gd name="T113" fmla="*/ 3770864 h 283805"/>
              <a:gd name="T114" fmla="*/ 87454813 w 285392"/>
              <a:gd name="T115" fmla="*/ 26866753 h 283805"/>
              <a:gd name="T116" fmla="*/ 34636116 w 285392"/>
              <a:gd name="T117" fmla="*/ 26866753 h 2838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92" h="283805">
                <a:moveTo>
                  <a:pt x="20351" y="214978"/>
                </a:moveTo>
                <a:lnTo>
                  <a:pt x="20351" y="275201"/>
                </a:lnTo>
                <a:lnTo>
                  <a:pt x="68549" y="275201"/>
                </a:lnTo>
                <a:lnTo>
                  <a:pt x="68549" y="214978"/>
                </a:lnTo>
                <a:lnTo>
                  <a:pt x="20351" y="214978"/>
                </a:lnTo>
                <a:close/>
                <a:moveTo>
                  <a:pt x="4284" y="206375"/>
                </a:moveTo>
                <a:lnTo>
                  <a:pt x="84259" y="206375"/>
                </a:lnTo>
                <a:cubicBezTo>
                  <a:pt x="86401" y="206375"/>
                  <a:pt x="88543" y="208526"/>
                  <a:pt x="88543" y="210677"/>
                </a:cubicBezTo>
                <a:cubicBezTo>
                  <a:pt x="88543" y="213186"/>
                  <a:pt x="86401" y="214978"/>
                  <a:pt x="84259" y="214978"/>
                </a:cubicBezTo>
                <a:lnTo>
                  <a:pt x="77118" y="214978"/>
                </a:lnTo>
                <a:lnTo>
                  <a:pt x="77118" y="279503"/>
                </a:lnTo>
                <a:cubicBezTo>
                  <a:pt x="77118" y="281654"/>
                  <a:pt x="75333" y="283805"/>
                  <a:pt x="72834" y="283805"/>
                </a:cubicBezTo>
                <a:lnTo>
                  <a:pt x="15709" y="283805"/>
                </a:lnTo>
                <a:cubicBezTo>
                  <a:pt x="13567" y="283805"/>
                  <a:pt x="11425" y="281654"/>
                  <a:pt x="11425" y="279503"/>
                </a:cubicBezTo>
                <a:lnTo>
                  <a:pt x="11425" y="214978"/>
                </a:lnTo>
                <a:lnTo>
                  <a:pt x="4284" y="214978"/>
                </a:lnTo>
                <a:cubicBezTo>
                  <a:pt x="2142" y="214978"/>
                  <a:pt x="0" y="213186"/>
                  <a:pt x="0" y="210677"/>
                </a:cubicBezTo>
                <a:cubicBezTo>
                  <a:pt x="0" y="208526"/>
                  <a:pt x="2142" y="206375"/>
                  <a:pt x="4284" y="206375"/>
                </a:cubicBezTo>
                <a:close/>
                <a:moveTo>
                  <a:pt x="216924" y="180120"/>
                </a:moveTo>
                <a:lnTo>
                  <a:pt x="216924" y="275132"/>
                </a:lnTo>
                <a:lnTo>
                  <a:pt x="265317" y="275132"/>
                </a:lnTo>
                <a:lnTo>
                  <a:pt x="265317" y="180120"/>
                </a:lnTo>
                <a:lnTo>
                  <a:pt x="216924" y="180120"/>
                </a:lnTo>
                <a:close/>
                <a:moveTo>
                  <a:pt x="201152" y="171450"/>
                </a:moveTo>
                <a:lnTo>
                  <a:pt x="281090" y="171450"/>
                </a:lnTo>
                <a:cubicBezTo>
                  <a:pt x="283599" y="171450"/>
                  <a:pt x="285392" y="173256"/>
                  <a:pt x="285392" y="175424"/>
                </a:cubicBezTo>
                <a:cubicBezTo>
                  <a:pt x="285392" y="177953"/>
                  <a:pt x="283599" y="180120"/>
                  <a:pt x="281090" y="180120"/>
                </a:cubicBezTo>
                <a:lnTo>
                  <a:pt x="273921" y="180120"/>
                </a:lnTo>
                <a:lnTo>
                  <a:pt x="273921" y="279467"/>
                </a:lnTo>
                <a:cubicBezTo>
                  <a:pt x="273921" y="281634"/>
                  <a:pt x="272128" y="283802"/>
                  <a:pt x="269619" y="283802"/>
                </a:cubicBezTo>
                <a:lnTo>
                  <a:pt x="212623" y="283802"/>
                </a:lnTo>
                <a:cubicBezTo>
                  <a:pt x="210113" y="283802"/>
                  <a:pt x="208321" y="281634"/>
                  <a:pt x="208321" y="279467"/>
                </a:cubicBezTo>
                <a:lnTo>
                  <a:pt x="208321" y="180120"/>
                </a:lnTo>
                <a:lnTo>
                  <a:pt x="201152" y="180120"/>
                </a:lnTo>
                <a:cubicBezTo>
                  <a:pt x="198642" y="180120"/>
                  <a:pt x="196850" y="177953"/>
                  <a:pt x="196850" y="175424"/>
                </a:cubicBezTo>
                <a:cubicBezTo>
                  <a:pt x="196850" y="173256"/>
                  <a:pt x="198642" y="171450"/>
                  <a:pt x="201152" y="171450"/>
                </a:cubicBezTo>
                <a:close/>
                <a:moveTo>
                  <a:pt x="118141" y="145210"/>
                </a:moveTo>
                <a:lnTo>
                  <a:pt x="118141" y="275117"/>
                </a:lnTo>
                <a:lnTo>
                  <a:pt x="166892" y="275117"/>
                </a:lnTo>
                <a:lnTo>
                  <a:pt x="166892" y="145210"/>
                </a:lnTo>
                <a:lnTo>
                  <a:pt x="118141" y="145210"/>
                </a:lnTo>
                <a:close/>
                <a:moveTo>
                  <a:pt x="45062" y="144692"/>
                </a:moveTo>
                <a:cubicBezTo>
                  <a:pt x="34530" y="144692"/>
                  <a:pt x="26178" y="153215"/>
                  <a:pt x="26178" y="163513"/>
                </a:cubicBezTo>
                <a:cubicBezTo>
                  <a:pt x="26178" y="173455"/>
                  <a:pt x="34530" y="181623"/>
                  <a:pt x="45062" y="181623"/>
                </a:cubicBezTo>
                <a:cubicBezTo>
                  <a:pt x="55593" y="181623"/>
                  <a:pt x="63946" y="173455"/>
                  <a:pt x="63946" y="163513"/>
                </a:cubicBezTo>
                <a:cubicBezTo>
                  <a:pt x="63946" y="153215"/>
                  <a:pt x="55593" y="144692"/>
                  <a:pt x="45062" y="144692"/>
                </a:cubicBezTo>
                <a:close/>
                <a:moveTo>
                  <a:pt x="102727" y="136525"/>
                </a:moveTo>
                <a:lnTo>
                  <a:pt x="182665" y="136525"/>
                </a:lnTo>
                <a:cubicBezTo>
                  <a:pt x="185174" y="136525"/>
                  <a:pt x="186967" y="138334"/>
                  <a:pt x="186967" y="140867"/>
                </a:cubicBezTo>
                <a:cubicBezTo>
                  <a:pt x="186967" y="143039"/>
                  <a:pt x="185174" y="144848"/>
                  <a:pt x="182665" y="144848"/>
                </a:cubicBezTo>
                <a:lnTo>
                  <a:pt x="175496" y="144848"/>
                </a:lnTo>
                <a:lnTo>
                  <a:pt x="175496" y="279459"/>
                </a:lnTo>
                <a:cubicBezTo>
                  <a:pt x="175496" y="281630"/>
                  <a:pt x="173703" y="283801"/>
                  <a:pt x="171194" y="283801"/>
                </a:cubicBezTo>
                <a:lnTo>
                  <a:pt x="114198" y="283801"/>
                </a:lnTo>
                <a:cubicBezTo>
                  <a:pt x="111688" y="283801"/>
                  <a:pt x="109896" y="281630"/>
                  <a:pt x="109896" y="279459"/>
                </a:cubicBezTo>
                <a:lnTo>
                  <a:pt x="109896" y="144848"/>
                </a:lnTo>
                <a:lnTo>
                  <a:pt x="102727" y="144848"/>
                </a:lnTo>
                <a:cubicBezTo>
                  <a:pt x="100217" y="144848"/>
                  <a:pt x="98425" y="143039"/>
                  <a:pt x="98425" y="140867"/>
                </a:cubicBezTo>
                <a:cubicBezTo>
                  <a:pt x="98425" y="138334"/>
                  <a:pt x="100217" y="136525"/>
                  <a:pt x="102727" y="136525"/>
                </a:cubicBezTo>
                <a:close/>
                <a:moveTo>
                  <a:pt x="45062" y="136525"/>
                </a:moveTo>
                <a:cubicBezTo>
                  <a:pt x="60315" y="136525"/>
                  <a:pt x="72662" y="148598"/>
                  <a:pt x="72662" y="163513"/>
                </a:cubicBezTo>
                <a:cubicBezTo>
                  <a:pt x="72662" y="178072"/>
                  <a:pt x="60315" y="190145"/>
                  <a:pt x="45062" y="190145"/>
                </a:cubicBezTo>
                <a:cubicBezTo>
                  <a:pt x="29809" y="190145"/>
                  <a:pt x="17462" y="178072"/>
                  <a:pt x="17462" y="163513"/>
                </a:cubicBezTo>
                <a:cubicBezTo>
                  <a:pt x="17462" y="148598"/>
                  <a:pt x="29809" y="136525"/>
                  <a:pt x="45062" y="136525"/>
                </a:cubicBezTo>
                <a:close/>
                <a:moveTo>
                  <a:pt x="241300" y="99138"/>
                </a:moveTo>
                <a:cubicBezTo>
                  <a:pt x="227530" y="99138"/>
                  <a:pt x="216659" y="110310"/>
                  <a:pt x="216659" y="123645"/>
                </a:cubicBezTo>
                <a:cubicBezTo>
                  <a:pt x="216659" y="136980"/>
                  <a:pt x="227530" y="148153"/>
                  <a:pt x="241300" y="148153"/>
                </a:cubicBezTo>
                <a:cubicBezTo>
                  <a:pt x="254707" y="148153"/>
                  <a:pt x="265578" y="136980"/>
                  <a:pt x="265578" y="123645"/>
                </a:cubicBezTo>
                <a:cubicBezTo>
                  <a:pt x="265578" y="110310"/>
                  <a:pt x="254707" y="99138"/>
                  <a:pt x="241300" y="99138"/>
                </a:cubicBezTo>
                <a:close/>
                <a:moveTo>
                  <a:pt x="241300" y="90488"/>
                </a:moveTo>
                <a:cubicBezTo>
                  <a:pt x="259418" y="90488"/>
                  <a:pt x="274275" y="105265"/>
                  <a:pt x="274275" y="123645"/>
                </a:cubicBezTo>
                <a:cubicBezTo>
                  <a:pt x="274275" y="142026"/>
                  <a:pt x="259418" y="156803"/>
                  <a:pt x="241300" y="156803"/>
                </a:cubicBezTo>
                <a:cubicBezTo>
                  <a:pt x="222819" y="156803"/>
                  <a:pt x="207962" y="142026"/>
                  <a:pt x="207962" y="123645"/>
                </a:cubicBezTo>
                <a:cubicBezTo>
                  <a:pt x="207962" y="105265"/>
                  <a:pt x="222819" y="90488"/>
                  <a:pt x="241300" y="90488"/>
                </a:cubicBezTo>
                <a:close/>
                <a:moveTo>
                  <a:pt x="177800" y="57150"/>
                </a:moveTo>
                <a:cubicBezTo>
                  <a:pt x="179998" y="57150"/>
                  <a:pt x="182196" y="59436"/>
                  <a:pt x="182196" y="61722"/>
                </a:cubicBezTo>
                <a:cubicBezTo>
                  <a:pt x="182196" y="64389"/>
                  <a:pt x="179998" y="66294"/>
                  <a:pt x="177800" y="66294"/>
                </a:cubicBezTo>
                <a:cubicBezTo>
                  <a:pt x="175235" y="66294"/>
                  <a:pt x="173037" y="64389"/>
                  <a:pt x="173037" y="61722"/>
                </a:cubicBezTo>
                <a:cubicBezTo>
                  <a:pt x="173037" y="59436"/>
                  <a:pt x="175235" y="57150"/>
                  <a:pt x="177800" y="57150"/>
                </a:cubicBezTo>
                <a:close/>
                <a:moveTo>
                  <a:pt x="109347" y="57150"/>
                </a:moveTo>
                <a:cubicBezTo>
                  <a:pt x="112014" y="57150"/>
                  <a:pt x="113919" y="59436"/>
                  <a:pt x="113919" y="61722"/>
                </a:cubicBezTo>
                <a:cubicBezTo>
                  <a:pt x="113919" y="64389"/>
                  <a:pt x="112014" y="66294"/>
                  <a:pt x="109347" y="66294"/>
                </a:cubicBezTo>
                <a:cubicBezTo>
                  <a:pt x="107061" y="66294"/>
                  <a:pt x="104775" y="64389"/>
                  <a:pt x="104775" y="61722"/>
                </a:cubicBezTo>
                <a:cubicBezTo>
                  <a:pt x="104775" y="59436"/>
                  <a:pt x="107061" y="57150"/>
                  <a:pt x="109347" y="57150"/>
                </a:cubicBezTo>
                <a:close/>
                <a:moveTo>
                  <a:pt x="142695" y="19050"/>
                </a:moveTo>
                <a:cubicBezTo>
                  <a:pt x="145207" y="19050"/>
                  <a:pt x="147002" y="20863"/>
                  <a:pt x="147002" y="23402"/>
                </a:cubicBezTo>
                <a:lnTo>
                  <a:pt x="147002" y="27391"/>
                </a:lnTo>
                <a:cubicBezTo>
                  <a:pt x="153462" y="28842"/>
                  <a:pt x="159205" y="33194"/>
                  <a:pt x="161717" y="38996"/>
                </a:cubicBezTo>
                <a:cubicBezTo>
                  <a:pt x="162435" y="41535"/>
                  <a:pt x="161359" y="43711"/>
                  <a:pt x="159564" y="45162"/>
                </a:cubicBezTo>
                <a:cubicBezTo>
                  <a:pt x="157052" y="45887"/>
                  <a:pt x="154539" y="44799"/>
                  <a:pt x="153821" y="42623"/>
                </a:cubicBezTo>
                <a:cubicBezTo>
                  <a:pt x="152027" y="38634"/>
                  <a:pt x="147720" y="35732"/>
                  <a:pt x="142695" y="35732"/>
                </a:cubicBezTo>
                <a:cubicBezTo>
                  <a:pt x="136235" y="35732"/>
                  <a:pt x="130851" y="40447"/>
                  <a:pt x="130851" y="46250"/>
                </a:cubicBezTo>
                <a:cubicBezTo>
                  <a:pt x="130851" y="53140"/>
                  <a:pt x="134799" y="56404"/>
                  <a:pt x="142695" y="56404"/>
                </a:cubicBezTo>
                <a:cubicBezTo>
                  <a:pt x="157769" y="56404"/>
                  <a:pt x="163153" y="66559"/>
                  <a:pt x="163153" y="75625"/>
                </a:cubicBezTo>
                <a:cubicBezTo>
                  <a:pt x="163153" y="84692"/>
                  <a:pt x="156334" y="92671"/>
                  <a:pt x="147002" y="94484"/>
                </a:cubicBezTo>
                <a:lnTo>
                  <a:pt x="147002" y="98473"/>
                </a:lnTo>
                <a:cubicBezTo>
                  <a:pt x="147002" y="101012"/>
                  <a:pt x="145207" y="102825"/>
                  <a:pt x="142695" y="102825"/>
                </a:cubicBezTo>
                <a:cubicBezTo>
                  <a:pt x="140183" y="102825"/>
                  <a:pt x="138388" y="101012"/>
                  <a:pt x="138388" y="98473"/>
                </a:cubicBezTo>
                <a:lnTo>
                  <a:pt x="138388" y="94121"/>
                </a:lnTo>
                <a:cubicBezTo>
                  <a:pt x="131569" y="93033"/>
                  <a:pt x="126185" y="88681"/>
                  <a:pt x="123673" y="82516"/>
                </a:cubicBezTo>
                <a:cubicBezTo>
                  <a:pt x="122955" y="80340"/>
                  <a:pt x="123673" y="77801"/>
                  <a:pt x="126185" y="77076"/>
                </a:cubicBezTo>
                <a:cubicBezTo>
                  <a:pt x="127980" y="75988"/>
                  <a:pt x="130851" y="77076"/>
                  <a:pt x="131569" y="79252"/>
                </a:cubicBezTo>
                <a:cubicBezTo>
                  <a:pt x="133363" y="83241"/>
                  <a:pt x="138029" y="86143"/>
                  <a:pt x="142695" y="86143"/>
                </a:cubicBezTo>
                <a:cubicBezTo>
                  <a:pt x="149155" y="86143"/>
                  <a:pt x="154539" y="81428"/>
                  <a:pt x="154539" y="75625"/>
                </a:cubicBezTo>
                <a:cubicBezTo>
                  <a:pt x="154539" y="68735"/>
                  <a:pt x="150591" y="65108"/>
                  <a:pt x="142695" y="65108"/>
                </a:cubicBezTo>
                <a:cubicBezTo>
                  <a:pt x="127621" y="65108"/>
                  <a:pt x="122237" y="55316"/>
                  <a:pt x="122237" y="46250"/>
                </a:cubicBezTo>
                <a:cubicBezTo>
                  <a:pt x="122237" y="37183"/>
                  <a:pt x="129415" y="29567"/>
                  <a:pt x="138388" y="27391"/>
                </a:cubicBezTo>
                <a:lnTo>
                  <a:pt x="138388" y="23402"/>
                </a:lnTo>
                <a:cubicBezTo>
                  <a:pt x="138388" y="20863"/>
                  <a:pt x="140183" y="19050"/>
                  <a:pt x="142695" y="19050"/>
                </a:cubicBezTo>
                <a:close/>
                <a:moveTo>
                  <a:pt x="142695" y="8639"/>
                </a:moveTo>
                <a:cubicBezTo>
                  <a:pt x="113264" y="8639"/>
                  <a:pt x="89935" y="32396"/>
                  <a:pt x="89935" y="61552"/>
                </a:cubicBezTo>
                <a:cubicBezTo>
                  <a:pt x="89935" y="90709"/>
                  <a:pt x="113264" y="114826"/>
                  <a:pt x="142695" y="114826"/>
                </a:cubicBezTo>
                <a:cubicBezTo>
                  <a:pt x="171767" y="114826"/>
                  <a:pt x="195814" y="90709"/>
                  <a:pt x="195814" y="61552"/>
                </a:cubicBezTo>
                <a:cubicBezTo>
                  <a:pt x="195814" y="32396"/>
                  <a:pt x="171767" y="8639"/>
                  <a:pt x="142695" y="8639"/>
                </a:cubicBezTo>
                <a:close/>
                <a:moveTo>
                  <a:pt x="142695" y="0"/>
                </a:moveTo>
                <a:cubicBezTo>
                  <a:pt x="176792" y="0"/>
                  <a:pt x="204428" y="27717"/>
                  <a:pt x="204428" y="61552"/>
                </a:cubicBezTo>
                <a:cubicBezTo>
                  <a:pt x="204428" y="95748"/>
                  <a:pt x="176792" y="123465"/>
                  <a:pt x="142695" y="123465"/>
                </a:cubicBezTo>
                <a:cubicBezTo>
                  <a:pt x="108957" y="123465"/>
                  <a:pt x="80962" y="95748"/>
                  <a:pt x="80962" y="61552"/>
                </a:cubicBezTo>
                <a:cubicBezTo>
                  <a:pt x="80962" y="27717"/>
                  <a:pt x="108957" y="0"/>
                  <a:pt x="14269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6" name="Freeform 1016">
            <a:extLst>
              <a:ext uri="{FF2B5EF4-FFF2-40B4-BE49-F238E27FC236}">
                <a16:creationId xmlns:a16="http://schemas.microsoft.com/office/drawing/2014/main" id="{40FCA97C-FB3F-CA4B-A446-517F4C2D4B0F}"/>
              </a:ext>
            </a:extLst>
          </p:cNvPr>
          <p:cNvSpPr>
            <a:spLocks noChangeAspect="1" noChangeArrowheads="1"/>
          </p:cNvSpPr>
          <p:nvPr/>
        </p:nvSpPr>
        <p:spPr bwMode="auto">
          <a:xfrm>
            <a:off x="6457114" y="4558079"/>
            <a:ext cx="302330" cy="301872"/>
          </a:xfrm>
          <a:custGeom>
            <a:avLst/>
            <a:gdLst>
              <a:gd name="T0" fmla="*/ 67396042 w 288565"/>
              <a:gd name="T1" fmla="*/ 92877014 h 288565"/>
              <a:gd name="T2" fmla="*/ 54034295 w 288565"/>
              <a:gd name="T3" fmla="*/ 102044141 h 288565"/>
              <a:gd name="T4" fmla="*/ 78582751 w 288565"/>
              <a:gd name="T5" fmla="*/ 111366086 h 288565"/>
              <a:gd name="T6" fmla="*/ 82311448 w 288565"/>
              <a:gd name="T7" fmla="*/ 115095226 h 288565"/>
              <a:gd name="T8" fmla="*/ 102509904 w 288565"/>
              <a:gd name="T9" fmla="*/ 95829239 h 288565"/>
              <a:gd name="T10" fmla="*/ 75009190 w 288565"/>
              <a:gd name="T11" fmla="*/ 86196073 h 288565"/>
              <a:gd name="T12" fmla="*/ 90080684 w 288565"/>
              <a:gd name="T13" fmla="*/ 91323631 h 288565"/>
              <a:gd name="T14" fmla="*/ 75009190 w 288565"/>
              <a:gd name="T15" fmla="*/ 86196073 h 288565"/>
              <a:gd name="T16" fmla="*/ 80291529 w 288565"/>
              <a:gd name="T17" fmla="*/ 83710061 h 288565"/>
              <a:gd name="T18" fmla="*/ 78582751 w 288565"/>
              <a:gd name="T19" fmla="*/ 45799888 h 288565"/>
              <a:gd name="T20" fmla="*/ 51237058 w 288565"/>
              <a:gd name="T21" fmla="*/ 80447079 h 288565"/>
              <a:gd name="T22" fmla="*/ 50926900 w 288565"/>
              <a:gd name="T23" fmla="*/ 98625689 h 288565"/>
              <a:gd name="T24" fmla="*/ 66619254 w 288565"/>
              <a:gd name="T25" fmla="*/ 88992399 h 288565"/>
              <a:gd name="T26" fmla="*/ 66308541 w 288565"/>
              <a:gd name="T27" fmla="*/ 70814429 h 288565"/>
              <a:gd name="T28" fmla="*/ 89148378 w 288565"/>
              <a:gd name="T29" fmla="*/ 83865550 h 288565"/>
              <a:gd name="T30" fmla="*/ 97227340 w 288565"/>
              <a:gd name="T31" fmla="*/ 89924978 h 288565"/>
              <a:gd name="T32" fmla="*/ 115095226 w 288565"/>
              <a:gd name="T33" fmla="*/ 82311448 h 288565"/>
              <a:gd name="T34" fmla="*/ 111366086 w 288565"/>
              <a:gd name="T35" fmla="*/ 78427280 h 288565"/>
              <a:gd name="T36" fmla="*/ 82311448 w 288565"/>
              <a:gd name="T37" fmla="*/ 49373187 h 288565"/>
              <a:gd name="T38" fmla="*/ 78582751 w 288565"/>
              <a:gd name="T39" fmla="*/ 45799888 h 288565"/>
              <a:gd name="T40" fmla="*/ 82311448 w 288565"/>
              <a:gd name="T41" fmla="*/ 41915146 h 288565"/>
              <a:gd name="T42" fmla="*/ 124572489 w 288565"/>
              <a:gd name="T43" fmla="*/ 80447079 h 288565"/>
              <a:gd name="T44" fmla="*/ 82311448 w 288565"/>
              <a:gd name="T45" fmla="*/ 118824362 h 288565"/>
              <a:gd name="T46" fmla="*/ 78582751 w 288565"/>
              <a:gd name="T47" fmla="*/ 122708207 h 288565"/>
              <a:gd name="T48" fmla="*/ 38186024 w 288565"/>
              <a:gd name="T49" fmla="*/ 82311448 h 288565"/>
              <a:gd name="T50" fmla="*/ 41915146 w 288565"/>
              <a:gd name="T51" fmla="*/ 78427280 h 288565"/>
              <a:gd name="T52" fmla="*/ 80291529 w 288565"/>
              <a:gd name="T53" fmla="*/ 36321478 h 288565"/>
              <a:gd name="T54" fmla="*/ 44303012 w 288565"/>
              <a:gd name="T55" fmla="*/ 47357010 h 288565"/>
              <a:gd name="T56" fmla="*/ 44303012 w 288565"/>
              <a:gd name="T57" fmla="*/ 0 h 288565"/>
              <a:gd name="T58" fmla="*/ 79402078 w 288565"/>
              <a:gd name="T59" fmla="*/ 28103717 h 288565"/>
              <a:gd name="T60" fmla="*/ 46175228 w 288565"/>
              <a:gd name="T61" fmla="*/ 9470595 h 288565"/>
              <a:gd name="T62" fmla="*/ 42431195 w 288565"/>
              <a:gd name="T63" fmla="*/ 13197165 h 288565"/>
              <a:gd name="T64" fmla="*/ 13103777 w 288565"/>
              <a:gd name="T65" fmla="*/ 42233195 h 288565"/>
              <a:gd name="T66" fmla="*/ 9516619 w 288565"/>
              <a:gd name="T67" fmla="*/ 45959116 h 288565"/>
              <a:gd name="T68" fmla="*/ 27298848 w 288565"/>
              <a:gd name="T69" fmla="*/ 53567658 h 288565"/>
              <a:gd name="T70" fmla="*/ 35566931 w 288565"/>
              <a:gd name="T71" fmla="*/ 47666972 h 288565"/>
              <a:gd name="T72" fmla="*/ 58498606 w 288565"/>
              <a:gd name="T73" fmla="*/ 34624555 h 288565"/>
              <a:gd name="T74" fmla="*/ 34630948 w 288565"/>
              <a:gd name="T75" fmla="*/ 54964819 h 288565"/>
              <a:gd name="T76" fmla="*/ 40870936 w 288565"/>
              <a:gd name="T77" fmla="*/ 63504527 h 288565"/>
              <a:gd name="T78" fmla="*/ 28391035 w 288565"/>
              <a:gd name="T79" fmla="*/ 57138811 h 288565"/>
              <a:gd name="T80" fmla="*/ 17939566 w 288565"/>
              <a:gd name="T81" fmla="*/ 66764779 h 288565"/>
              <a:gd name="T82" fmla="*/ 29015049 w 288565"/>
              <a:gd name="T83" fmla="*/ 79341912 h 288565"/>
              <a:gd name="T84" fmla="*/ 1870721 w 288565"/>
              <a:gd name="T85" fmla="*/ 45959116 h 288565"/>
              <a:gd name="T86" fmla="*/ 5772603 w 288565"/>
              <a:gd name="T87" fmla="*/ 42233195 h 288565"/>
              <a:gd name="T88" fmla="*/ 44303012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10489429" y="2205205"/>
            <a:ext cx="307827" cy="307827"/>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4" name="Titel 1">
            <a:extLst>
              <a:ext uri="{FF2B5EF4-FFF2-40B4-BE49-F238E27FC236}">
                <a16:creationId xmlns:a16="http://schemas.microsoft.com/office/drawing/2014/main" id="{1830E6B5-96AC-46CD-A9C4-3DA0903825D6}"/>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Roadmap slide</a:t>
            </a:r>
          </a:p>
        </p:txBody>
      </p:sp>
    </p:spTree>
    <p:custDataLst>
      <p:tags r:id="rId1"/>
    </p:custDataLst>
    <p:extLst>
      <p:ext uri="{BB962C8B-B14F-4D97-AF65-F5344CB8AC3E}">
        <p14:creationId xmlns:p14="http://schemas.microsoft.com/office/powerpoint/2010/main" val="77823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DC280F7-DB34-D04B-B3BC-0670A5C67FD1}"/>
              </a:ext>
            </a:extLst>
          </p:cNvPr>
          <p:cNvSpPr/>
          <p:nvPr/>
        </p:nvSpPr>
        <p:spPr>
          <a:xfrm>
            <a:off x="1328335" y="1387574"/>
            <a:ext cx="1249581" cy="1249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TextBox 4">
            <a:extLst>
              <a:ext uri="{FF2B5EF4-FFF2-40B4-BE49-F238E27FC236}">
                <a16:creationId xmlns:a16="http://schemas.microsoft.com/office/drawing/2014/main" id="{5DCF5551-3C36-EA44-A684-C668E535902F}"/>
              </a:ext>
            </a:extLst>
          </p:cNvPr>
          <p:cNvSpPr txBox="1"/>
          <p:nvPr/>
        </p:nvSpPr>
        <p:spPr>
          <a:xfrm>
            <a:off x="802813" y="2784592"/>
            <a:ext cx="2300630"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MORE LEADS ON SALES</a:t>
            </a:r>
          </a:p>
        </p:txBody>
      </p:sp>
      <p:sp>
        <p:nvSpPr>
          <p:cNvPr id="6" name="Subtitle 2">
            <a:extLst>
              <a:ext uri="{FF2B5EF4-FFF2-40B4-BE49-F238E27FC236}">
                <a16:creationId xmlns:a16="http://schemas.microsoft.com/office/drawing/2014/main" id="{BCCE93C0-6089-C54A-A148-1FE158EEF19D}"/>
              </a:ext>
            </a:extLst>
          </p:cNvPr>
          <p:cNvSpPr txBox="1">
            <a:spLocks/>
          </p:cNvSpPr>
          <p:nvPr/>
        </p:nvSpPr>
        <p:spPr>
          <a:xfrm>
            <a:off x="762000" y="317267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10" name="Oval 9">
            <a:extLst>
              <a:ext uri="{FF2B5EF4-FFF2-40B4-BE49-F238E27FC236}">
                <a16:creationId xmlns:a16="http://schemas.microsoft.com/office/drawing/2014/main" id="{95CD3D95-0DE1-C247-ADCB-92210DBDE337}"/>
              </a:ext>
            </a:extLst>
          </p:cNvPr>
          <p:cNvSpPr/>
          <p:nvPr/>
        </p:nvSpPr>
        <p:spPr>
          <a:xfrm>
            <a:off x="4090252" y="1387574"/>
            <a:ext cx="1249581" cy="1249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D07D773B-D08B-4548-A51E-FB6FDBEC5B39}"/>
              </a:ext>
            </a:extLst>
          </p:cNvPr>
          <p:cNvSpPr txBox="1"/>
          <p:nvPr/>
        </p:nvSpPr>
        <p:spPr>
          <a:xfrm>
            <a:off x="3726345" y="2784592"/>
            <a:ext cx="1977400"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WEBSITE ANALYTICS</a:t>
            </a:r>
          </a:p>
        </p:txBody>
      </p:sp>
      <p:sp>
        <p:nvSpPr>
          <p:cNvPr id="13" name="Subtitle 2">
            <a:extLst>
              <a:ext uri="{FF2B5EF4-FFF2-40B4-BE49-F238E27FC236}">
                <a16:creationId xmlns:a16="http://schemas.microsoft.com/office/drawing/2014/main" id="{D99C61B6-BB7E-B842-A15F-FD138FF7575D}"/>
              </a:ext>
            </a:extLst>
          </p:cNvPr>
          <p:cNvSpPr txBox="1">
            <a:spLocks/>
          </p:cNvSpPr>
          <p:nvPr/>
        </p:nvSpPr>
        <p:spPr>
          <a:xfrm>
            <a:off x="3523917" y="317267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15" name="Oval 14">
            <a:extLst>
              <a:ext uri="{FF2B5EF4-FFF2-40B4-BE49-F238E27FC236}">
                <a16:creationId xmlns:a16="http://schemas.microsoft.com/office/drawing/2014/main" id="{0F075EEF-332B-0442-9EF7-C3E4573CFAB6}"/>
              </a:ext>
            </a:extLst>
          </p:cNvPr>
          <p:cNvSpPr/>
          <p:nvPr/>
        </p:nvSpPr>
        <p:spPr>
          <a:xfrm>
            <a:off x="6852168" y="1387574"/>
            <a:ext cx="1249581" cy="1249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TextBox 16">
            <a:extLst>
              <a:ext uri="{FF2B5EF4-FFF2-40B4-BE49-F238E27FC236}">
                <a16:creationId xmlns:a16="http://schemas.microsoft.com/office/drawing/2014/main" id="{468568DE-545F-7544-83F8-688C81380C59}"/>
              </a:ext>
            </a:extLst>
          </p:cNvPr>
          <p:cNvSpPr txBox="1"/>
          <p:nvPr/>
        </p:nvSpPr>
        <p:spPr>
          <a:xfrm>
            <a:off x="6644041" y="2784592"/>
            <a:ext cx="1665841"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SEO MARKETING</a:t>
            </a:r>
          </a:p>
        </p:txBody>
      </p:sp>
      <p:sp>
        <p:nvSpPr>
          <p:cNvPr id="18" name="Subtitle 2">
            <a:extLst>
              <a:ext uri="{FF2B5EF4-FFF2-40B4-BE49-F238E27FC236}">
                <a16:creationId xmlns:a16="http://schemas.microsoft.com/office/drawing/2014/main" id="{B54327A9-E5DA-E045-A625-A2DE9AB74E2D}"/>
              </a:ext>
            </a:extLst>
          </p:cNvPr>
          <p:cNvSpPr txBox="1">
            <a:spLocks/>
          </p:cNvSpPr>
          <p:nvPr/>
        </p:nvSpPr>
        <p:spPr>
          <a:xfrm>
            <a:off x="6285833" y="317267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20" name="Oval 19">
            <a:extLst>
              <a:ext uri="{FF2B5EF4-FFF2-40B4-BE49-F238E27FC236}">
                <a16:creationId xmlns:a16="http://schemas.microsoft.com/office/drawing/2014/main" id="{A3408462-F103-EF48-9105-F6D3F13D94B9}"/>
              </a:ext>
            </a:extLst>
          </p:cNvPr>
          <p:cNvSpPr/>
          <p:nvPr/>
        </p:nvSpPr>
        <p:spPr>
          <a:xfrm>
            <a:off x="9614085" y="1387574"/>
            <a:ext cx="1249581" cy="12495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TextBox 21">
            <a:extLst>
              <a:ext uri="{FF2B5EF4-FFF2-40B4-BE49-F238E27FC236}">
                <a16:creationId xmlns:a16="http://schemas.microsoft.com/office/drawing/2014/main" id="{E6256177-2F3D-B748-8101-0A530FA11782}"/>
              </a:ext>
            </a:extLst>
          </p:cNvPr>
          <p:cNvSpPr txBox="1"/>
          <p:nvPr/>
        </p:nvSpPr>
        <p:spPr>
          <a:xfrm>
            <a:off x="9773044" y="2784592"/>
            <a:ext cx="931665"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TESTING</a:t>
            </a:r>
          </a:p>
        </p:txBody>
      </p:sp>
      <p:sp>
        <p:nvSpPr>
          <p:cNvPr id="23" name="Subtitle 2">
            <a:extLst>
              <a:ext uri="{FF2B5EF4-FFF2-40B4-BE49-F238E27FC236}">
                <a16:creationId xmlns:a16="http://schemas.microsoft.com/office/drawing/2014/main" id="{E37B5D69-2149-6E46-9C1D-9B0F506112A1}"/>
              </a:ext>
            </a:extLst>
          </p:cNvPr>
          <p:cNvSpPr txBox="1">
            <a:spLocks/>
          </p:cNvSpPr>
          <p:nvPr/>
        </p:nvSpPr>
        <p:spPr>
          <a:xfrm>
            <a:off x="9047750" y="317267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83" name="Oval 82">
            <a:extLst>
              <a:ext uri="{FF2B5EF4-FFF2-40B4-BE49-F238E27FC236}">
                <a16:creationId xmlns:a16="http://schemas.microsoft.com/office/drawing/2014/main" id="{F36B50D0-5A89-8642-B5E5-72B731D1C171}"/>
              </a:ext>
            </a:extLst>
          </p:cNvPr>
          <p:cNvSpPr/>
          <p:nvPr/>
        </p:nvSpPr>
        <p:spPr>
          <a:xfrm>
            <a:off x="1328335" y="4085054"/>
            <a:ext cx="1249581" cy="1249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5" name="TextBox 84">
            <a:extLst>
              <a:ext uri="{FF2B5EF4-FFF2-40B4-BE49-F238E27FC236}">
                <a16:creationId xmlns:a16="http://schemas.microsoft.com/office/drawing/2014/main" id="{2163D9B0-8FA2-AD49-9B2C-86C82E193641}"/>
              </a:ext>
            </a:extLst>
          </p:cNvPr>
          <p:cNvSpPr txBox="1"/>
          <p:nvPr/>
        </p:nvSpPr>
        <p:spPr>
          <a:xfrm>
            <a:off x="1272493" y="5482072"/>
            <a:ext cx="1361270"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WEBSITE DEV</a:t>
            </a:r>
          </a:p>
        </p:txBody>
      </p:sp>
      <p:sp>
        <p:nvSpPr>
          <p:cNvPr id="86" name="Subtitle 2">
            <a:extLst>
              <a:ext uri="{FF2B5EF4-FFF2-40B4-BE49-F238E27FC236}">
                <a16:creationId xmlns:a16="http://schemas.microsoft.com/office/drawing/2014/main" id="{C8D9046B-3C82-144D-A0FF-CD5C3F6FA082}"/>
              </a:ext>
            </a:extLst>
          </p:cNvPr>
          <p:cNvSpPr txBox="1">
            <a:spLocks/>
          </p:cNvSpPr>
          <p:nvPr/>
        </p:nvSpPr>
        <p:spPr>
          <a:xfrm>
            <a:off x="762000" y="587015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79" name="Oval 78">
            <a:extLst>
              <a:ext uri="{FF2B5EF4-FFF2-40B4-BE49-F238E27FC236}">
                <a16:creationId xmlns:a16="http://schemas.microsoft.com/office/drawing/2014/main" id="{EECBE5D3-877A-1E42-BD2A-A2FD71284846}"/>
              </a:ext>
            </a:extLst>
          </p:cNvPr>
          <p:cNvSpPr/>
          <p:nvPr/>
        </p:nvSpPr>
        <p:spPr>
          <a:xfrm>
            <a:off x="4090252" y="4085054"/>
            <a:ext cx="1249581" cy="1249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TextBox 80">
            <a:extLst>
              <a:ext uri="{FF2B5EF4-FFF2-40B4-BE49-F238E27FC236}">
                <a16:creationId xmlns:a16="http://schemas.microsoft.com/office/drawing/2014/main" id="{EE8164E9-717D-334F-AA27-AF9F10EE8C65}"/>
              </a:ext>
            </a:extLst>
          </p:cNvPr>
          <p:cNvSpPr txBox="1"/>
          <p:nvPr/>
        </p:nvSpPr>
        <p:spPr>
          <a:xfrm>
            <a:off x="3720669" y="5482072"/>
            <a:ext cx="1988750"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CONCEPT &amp; DESIGN</a:t>
            </a:r>
          </a:p>
        </p:txBody>
      </p:sp>
      <p:sp>
        <p:nvSpPr>
          <p:cNvPr id="82" name="Subtitle 2">
            <a:extLst>
              <a:ext uri="{FF2B5EF4-FFF2-40B4-BE49-F238E27FC236}">
                <a16:creationId xmlns:a16="http://schemas.microsoft.com/office/drawing/2014/main" id="{E8618E20-7C2D-E84C-ABDA-819E993B66B1}"/>
              </a:ext>
            </a:extLst>
          </p:cNvPr>
          <p:cNvSpPr txBox="1">
            <a:spLocks/>
          </p:cNvSpPr>
          <p:nvPr/>
        </p:nvSpPr>
        <p:spPr>
          <a:xfrm>
            <a:off x="3523917" y="587015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75" name="Oval 74">
            <a:extLst>
              <a:ext uri="{FF2B5EF4-FFF2-40B4-BE49-F238E27FC236}">
                <a16:creationId xmlns:a16="http://schemas.microsoft.com/office/drawing/2014/main" id="{AF957C70-3EF6-CE47-AA66-CAF0E1EB72B5}"/>
              </a:ext>
            </a:extLst>
          </p:cNvPr>
          <p:cNvSpPr/>
          <p:nvPr/>
        </p:nvSpPr>
        <p:spPr>
          <a:xfrm>
            <a:off x="6852168" y="4085054"/>
            <a:ext cx="1249581" cy="12495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7" name="TextBox 76">
            <a:extLst>
              <a:ext uri="{FF2B5EF4-FFF2-40B4-BE49-F238E27FC236}">
                <a16:creationId xmlns:a16="http://schemas.microsoft.com/office/drawing/2014/main" id="{76D3CD2C-FFF3-D343-8181-4C2F4788238E}"/>
              </a:ext>
            </a:extLst>
          </p:cNvPr>
          <p:cNvSpPr txBox="1"/>
          <p:nvPr/>
        </p:nvSpPr>
        <p:spPr>
          <a:xfrm>
            <a:off x="6432444" y="5482072"/>
            <a:ext cx="2089033"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KEYWORD RESEARCH</a:t>
            </a:r>
          </a:p>
        </p:txBody>
      </p:sp>
      <p:sp>
        <p:nvSpPr>
          <p:cNvPr id="78" name="Subtitle 2">
            <a:extLst>
              <a:ext uri="{FF2B5EF4-FFF2-40B4-BE49-F238E27FC236}">
                <a16:creationId xmlns:a16="http://schemas.microsoft.com/office/drawing/2014/main" id="{8F8035E8-E39C-BE41-9705-A051F69748A5}"/>
              </a:ext>
            </a:extLst>
          </p:cNvPr>
          <p:cNvSpPr txBox="1">
            <a:spLocks/>
          </p:cNvSpPr>
          <p:nvPr/>
        </p:nvSpPr>
        <p:spPr>
          <a:xfrm>
            <a:off x="6285833" y="587015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71" name="Oval 70">
            <a:extLst>
              <a:ext uri="{FF2B5EF4-FFF2-40B4-BE49-F238E27FC236}">
                <a16:creationId xmlns:a16="http://schemas.microsoft.com/office/drawing/2014/main" id="{8162C47D-AA44-1A4B-9858-FAC9B0E6A3DB}"/>
              </a:ext>
            </a:extLst>
          </p:cNvPr>
          <p:cNvSpPr/>
          <p:nvPr/>
        </p:nvSpPr>
        <p:spPr>
          <a:xfrm>
            <a:off x="9614085" y="4085054"/>
            <a:ext cx="1249581" cy="1249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3" name="TextBox 72">
            <a:extLst>
              <a:ext uri="{FF2B5EF4-FFF2-40B4-BE49-F238E27FC236}">
                <a16:creationId xmlns:a16="http://schemas.microsoft.com/office/drawing/2014/main" id="{80BEFE8F-76CC-8B48-9DC0-C4FDE01BDA23}"/>
              </a:ext>
            </a:extLst>
          </p:cNvPr>
          <p:cNvSpPr txBox="1"/>
          <p:nvPr/>
        </p:nvSpPr>
        <p:spPr>
          <a:xfrm>
            <a:off x="9243348" y="5482072"/>
            <a:ext cx="1991058" cy="338554"/>
          </a:xfrm>
          <a:prstGeom prst="rect">
            <a:avLst/>
          </a:prstGeom>
          <a:noFill/>
        </p:spPr>
        <p:txBody>
          <a:bodyPr wrap="none" rtlCol="0" anchor="b" anchorCtr="0">
            <a:spAutoFit/>
          </a:bodyPr>
          <a:lstStyle/>
          <a:p>
            <a:pPr algn="ctr"/>
            <a:r>
              <a:rPr lang="en-US" sz="1600" b="1" dirty="0">
                <a:solidFill>
                  <a:schemeClr val="tx2"/>
                </a:solidFill>
                <a:latin typeface="Segoe UI Light" panose="020B0502040204020203" pitchFamily="34" charset="0"/>
                <a:ea typeface="League Spartan" charset="0"/>
                <a:cs typeface="Poppins" pitchFamily="2" charset="77"/>
              </a:rPr>
              <a:t>GOALS &amp; ACTIVITIES</a:t>
            </a:r>
          </a:p>
        </p:txBody>
      </p:sp>
      <p:sp>
        <p:nvSpPr>
          <p:cNvPr id="74" name="Subtitle 2">
            <a:extLst>
              <a:ext uri="{FF2B5EF4-FFF2-40B4-BE49-F238E27FC236}">
                <a16:creationId xmlns:a16="http://schemas.microsoft.com/office/drawing/2014/main" id="{A19CB52D-3171-A142-8B17-BA97C99538BF}"/>
              </a:ext>
            </a:extLst>
          </p:cNvPr>
          <p:cNvSpPr txBox="1">
            <a:spLocks/>
          </p:cNvSpPr>
          <p:nvPr/>
        </p:nvSpPr>
        <p:spPr>
          <a:xfrm>
            <a:off x="9047750" y="5870152"/>
            <a:ext cx="23822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a:t>
            </a:r>
          </a:p>
        </p:txBody>
      </p:sp>
      <p:sp>
        <p:nvSpPr>
          <p:cNvPr id="28" name="Freeform 938">
            <a:extLst>
              <a:ext uri="{FF2B5EF4-FFF2-40B4-BE49-F238E27FC236}">
                <a16:creationId xmlns:a16="http://schemas.microsoft.com/office/drawing/2014/main" id="{4E805D54-A4F0-3F41-A770-087D4AFC86AF}"/>
              </a:ext>
            </a:extLst>
          </p:cNvPr>
          <p:cNvSpPr>
            <a:spLocks noChangeAspect="1"/>
          </p:cNvSpPr>
          <p:nvPr/>
        </p:nvSpPr>
        <p:spPr bwMode="auto">
          <a:xfrm>
            <a:off x="10006705" y="4477674"/>
            <a:ext cx="464342" cy="464342"/>
          </a:xfrm>
          <a:custGeom>
            <a:avLst/>
            <a:gdLst>
              <a:gd name="T0" fmla="*/ 3908867 w 293327"/>
              <a:gd name="T1" fmla="*/ 9106418 h 293328"/>
              <a:gd name="T2" fmla="*/ 4627651 w 293327"/>
              <a:gd name="T3" fmla="*/ 9106418 h 293328"/>
              <a:gd name="T4" fmla="*/ 4268257 w 293327"/>
              <a:gd name="T5" fmla="*/ 8420867 h 293328"/>
              <a:gd name="T6" fmla="*/ 4268257 w 293327"/>
              <a:gd name="T7" fmla="*/ 9791887 h 293328"/>
              <a:gd name="T8" fmla="*/ 4268257 w 293327"/>
              <a:gd name="T9" fmla="*/ 8420867 h 293328"/>
              <a:gd name="T10" fmla="*/ 2117656 w 293327"/>
              <a:gd name="T11" fmla="*/ 7311654 h 293328"/>
              <a:gd name="T12" fmla="*/ 2829577 w 293327"/>
              <a:gd name="T13" fmla="*/ 7311654 h 293328"/>
              <a:gd name="T14" fmla="*/ 4545752 w 293327"/>
              <a:gd name="T15" fmla="*/ 6800492 h 293328"/>
              <a:gd name="T16" fmla="*/ 4780006 w 293327"/>
              <a:gd name="T17" fmla="*/ 7035809 h 293328"/>
              <a:gd name="T18" fmla="*/ 2085617 w 293327"/>
              <a:gd name="T19" fmla="*/ 9676631 h 293328"/>
              <a:gd name="T20" fmla="*/ 1968489 w 293327"/>
              <a:gd name="T21" fmla="*/ 9402106 h 293328"/>
              <a:gd name="T22" fmla="*/ 2473597 w 293327"/>
              <a:gd name="T23" fmla="*/ 6632828 h 293328"/>
              <a:gd name="T24" fmla="*/ 2473597 w 293327"/>
              <a:gd name="T25" fmla="*/ 8003799 h 293328"/>
              <a:gd name="T26" fmla="*/ 2473597 w 293327"/>
              <a:gd name="T27" fmla="*/ 6632828 h 293328"/>
              <a:gd name="T28" fmla="*/ 339617 w 293327"/>
              <a:gd name="T29" fmla="*/ 10331239 h 293328"/>
              <a:gd name="T30" fmla="*/ 5826363 w 293327"/>
              <a:gd name="T31" fmla="*/ 5507530 h 293328"/>
              <a:gd name="T32" fmla="*/ 5277686 w 293327"/>
              <a:gd name="T33" fmla="*/ 5989807 h 293328"/>
              <a:gd name="T34" fmla="*/ 4951088 w 293327"/>
              <a:gd name="T35" fmla="*/ 5989807 h 293328"/>
              <a:gd name="T36" fmla="*/ 1828917 w 293327"/>
              <a:gd name="T37" fmla="*/ 5507530 h 293328"/>
              <a:gd name="T38" fmla="*/ 1672147 w 293327"/>
              <a:gd name="T39" fmla="*/ 6146314 h 293328"/>
              <a:gd name="T40" fmla="*/ 1515406 w 293327"/>
              <a:gd name="T41" fmla="*/ 5507530 h 293328"/>
              <a:gd name="T42" fmla="*/ 3383445 w 293327"/>
              <a:gd name="T43" fmla="*/ 3786598 h 293328"/>
              <a:gd name="T44" fmla="*/ 4951088 w 293327"/>
              <a:gd name="T45" fmla="*/ 5181596 h 293328"/>
              <a:gd name="T46" fmla="*/ 3383445 w 293327"/>
              <a:gd name="T47" fmla="*/ 3460617 h 293328"/>
              <a:gd name="T48" fmla="*/ 5970084 w 293327"/>
              <a:gd name="T49" fmla="*/ 5181596 h 293328"/>
              <a:gd name="T50" fmla="*/ 6780043 w 293327"/>
              <a:gd name="T51" fmla="*/ 10487700 h 293328"/>
              <a:gd name="T52" fmla="*/ 6623220 w 293327"/>
              <a:gd name="T53" fmla="*/ 10657173 h 293328"/>
              <a:gd name="T54" fmla="*/ 39158 w 293327"/>
              <a:gd name="T55" fmla="*/ 10605053 h 293328"/>
              <a:gd name="T56" fmla="*/ 653138 w 293327"/>
              <a:gd name="T57" fmla="*/ 5325002 h 293328"/>
              <a:gd name="T58" fmla="*/ 1515406 w 293327"/>
              <a:gd name="T59" fmla="*/ 5181596 h 293328"/>
              <a:gd name="T60" fmla="*/ 6823927 w 293327"/>
              <a:gd name="T61" fmla="*/ 326867 h 293328"/>
              <a:gd name="T62" fmla="*/ 5266850 w 293327"/>
              <a:gd name="T63" fmla="*/ 2157483 h 293328"/>
              <a:gd name="T64" fmla="*/ 8393994 w 293327"/>
              <a:gd name="T65" fmla="*/ 1895931 h 293328"/>
              <a:gd name="T66" fmla="*/ 6823927 w 293327"/>
              <a:gd name="T67" fmla="*/ 0 h 293328"/>
              <a:gd name="T68" fmla="*/ 8721089 w 293327"/>
              <a:gd name="T69" fmla="*/ 2157483 h 293328"/>
              <a:gd name="T70" fmla="*/ 9794012 w 293327"/>
              <a:gd name="T71" fmla="*/ 2301333 h 293328"/>
              <a:gd name="T72" fmla="*/ 10618320 w 293327"/>
              <a:gd name="T73" fmla="*/ 9322855 h 293328"/>
              <a:gd name="T74" fmla="*/ 7098646 w 293327"/>
              <a:gd name="T75" fmla="*/ 9388255 h 293328"/>
              <a:gd name="T76" fmla="*/ 7098646 w 293327"/>
              <a:gd name="T77" fmla="*/ 9061388 h 293328"/>
              <a:gd name="T78" fmla="*/ 10160357 w 293327"/>
              <a:gd name="T79" fmla="*/ 7871491 h 293328"/>
              <a:gd name="T80" fmla="*/ 6745385 w 293327"/>
              <a:gd name="T81" fmla="*/ 7701477 h 293328"/>
              <a:gd name="T82" fmla="*/ 10121102 w 293327"/>
              <a:gd name="T83" fmla="*/ 7544584 h 293328"/>
              <a:gd name="T84" fmla="*/ 8721089 w 293327"/>
              <a:gd name="T85" fmla="*/ 2484348 h 293328"/>
              <a:gd name="T86" fmla="*/ 8551042 w 293327"/>
              <a:gd name="T87" fmla="*/ 3347336 h 293328"/>
              <a:gd name="T88" fmla="*/ 8393994 w 293327"/>
              <a:gd name="T89" fmla="*/ 2484348 h 293328"/>
              <a:gd name="T90" fmla="*/ 5266850 w 293327"/>
              <a:gd name="T91" fmla="*/ 3177369 h 293328"/>
              <a:gd name="T92" fmla="*/ 4939746 w 293327"/>
              <a:gd name="T93" fmla="*/ 3177369 h 293328"/>
              <a:gd name="T94" fmla="*/ 4167856 w 293327"/>
              <a:gd name="T95" fmla="*/ 2484348 h 293328"/>
              <a:gd name="T96" fmla="*/ 3893078 w 293327"/>
              <a:gd name="T97" fmla="*/ 3347336 h 293328"/>
              <a:gd name="T98" fmla="*/ 3866909 w 293327"/>
              <a:gd name="T99" fmla="*/ 2301333 h 293328"/>
              <a:gd name="T100" fmla="*/ 4939746 w 293327"/>
              <a:gd name="T101" fmla="*/ 2157483 h 293328"/>
              <a:gd name="T102" fmla="*/ 6823927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chemeClr val="bg1"/>
          </a:solidFill>
          <a:ln>
            <a:noFill/>
          </a:ln>
        </p:spPr>
        <p:txBody>
          <a:bodyPr anchor="ctr"/>
          <a:lstStyle/>
          <a:p>
            <a:endParaRPr lang="en-US" sz="900" dirty="0"/>
          </a:p>
        </p:txBody>
      </p:sp>
      <p:sp>
        <p:nvSpPr>
          <p:cNvPr id="29" name="Freeform 939">
            <a:extLst>
              <a:ext uri="{FF2B5EF4-FFF2-40B4-BE49-F238E27FC236}">
                <a16:creationId xmlns:a16="http://schemas.microsoft.com/office/drawing/2014/main" id="{0FD89451-87CD-5C48-B4B7-C9F617919313}"/>
              </a:ext>
            </a:extLst>
          </p:cNvPr>
          <p:cNvSpPr>
            <a:spLocks noChangeAspect="1"/>
          </p:cNvSpPr>
          <p:nvPr/>
        </p:nvSpPr>
        <p:spPr bwMode="auto">
          <a:xfrm>
            <a:off x="7244788" y="4474883"/>
            <a:ext cx="464342" cy="464342"/>
          </a:xfrm>
          <a:custGeom>
            <a:avLst/>
            <a:gdLst>
              <a:gd name="T0" fmla="*/ 3011771 w 293098"/>
              <a:gd name="T1" fmla="*/ 7671040 h 293328"/>
              <a:gd name="T2" fmla="*/ 2676123 w 293098"/>
              <a:gd name="T3" fmla="*/ 7671040 h 293328"/>
              <a:gd name="T4" fmla="*/ 2309547 w 293098"/>
              <a:gd name="T5" fmla="*/ 5317185 h 293328"/>
              <a:gd name="T6" fmla="*/ 3363275 w 293098"/>
              <a:gd name="T7" fmla="*/ 8138882 h 293328"/>
              <a:gd name="T8" fmla="*/ 2309547 w 293098"/>
              <a:gd name="T9" fmla="*/ 5317185 h 293328"/>
              <a:gd name="T10" fmla="*/ 5022963 w 293098"/>
              <a:gd name="T11" fmla="*/ 2025314 h 293328"/>
              <a:gd name="T12" fmla="*/ 4179952 w 293098"/>
              <a:gd name="T13" fmla="*/ 4481167 h 293328"/>
              <a:gd name="T14" fmla="*/ 3692527 w 293098"/>
              <a:gd name="T15" fmla="*/ 8138882 h 293328"/>
              <a:gd name="T16" fmla="*/ 7538815 w 293098"/>
              <a:gd name="T17" fmla="*/ 8138882 h 293328"/>
              <a:gd name="T18" fmla="*/ 7920842 w 293098"/>
              <a:gd name="T19" fmla="*/ 7446510 h 293328"/>
              <a:gd name="T20" fmla="*/ 8026205 w 293098"/>
              <a:gd name="T21" fmla="*/ 7211383 h 293328"/>
              <a:gd name="T22" fmla="*/ 8276464 w 293098"/>
              <a:gd name="T23" fmla="*/ 6453713 h 293328"/>
              <a:gd name="T24" fmla="*/ 8302807 w 293098"/>
              <a:gd name="T25" fmla="*/ 6205512 h 293328"/>
              <a:gd name="T26" fmla="*/ 8250135 w 293098"/>
              <a:gd name="T27" fmla="*/ 5500129 h 293328"/>
              <a:gd name="T28" fmla="*/ 8250135 w 293098"/>
              <a:gd name="T29" fmla="*/ 5173504 h 293328"/>
              <a:gd name="T30" fmla="*/ 8092095 w 293098"/>
              <a:gd name="T31" fmla="*/ 4376701 h 293328"/>
              <a:gd name="T32" fmla="*/ 5971389 w 293098"/>
              <a:gd name="T33" fmla="*/ 4311343 h 293328"/>
              <a:gd name="T34" fmla="*/ 6050359 w 293098"/>
              <a:gd name="T35" fmla="*/ 3057301 h 293328"/>
              <a:gd name="T36" fmla="*/ 5391801 w 293098"/>
              <a:gd name="T37" fmla="*/ 1685660 h 293328"/>
              <a:gd name="T38" fmla="*/ 6300653 w 293098"/>
              <a:gd name="T39" fmla="*/ 4050098 h 293328"/>
              <a:gd name="T40" fmla="*/ 8776992 w 293098"/>
              <a:gd name="T41" fmla="*/ 4768612 h 293328"/>
              <a:gd name="T42" fmla="*/ 8829705 w 293098"/>
              <a:gd name="T43" fmla="*/ 5839741 h 293328"/>
              <a:gd name="T44" fmla="*/ 8737523 w 293098"/>
              <a:gd name="T45" fmla="*/ 6767227 h 293328"/>
              <a:gd name="T46" fmla="*/ 8302807 w 293098"/>
              <a:gd name="T47" fmla="*/ 7681658 h 293328"/>
              <a:gd name="T48" fmla="*/ 7512500 w 293098"/>
              <a:gd name="T49" fmla="*/ 8465448 h 293328"/>
              <a:gd name="T50" fmla="*/ 1545513 w 293098"/>
              <a:gd name="T51" fmla="*/ 8308702 h 293328"/>
              <a:gd name="T52" fmla="*/ 1980236 w 293098"/>
              <a:gd name="T53" fmla="*/ 8138882 h 293328"/>
              <a:gd name="T54" fmla="*/ 636641 w 293098"/>
              <a:gd name="T55" fmla="*/ 5317185 h 293328"/>
              <a:gd name="T56" fmla="*/ 636641 w 293098"/>
              <a:gd name="T57" fmla="*/ 5003760 h 293328"/>
              <a:gd name="T58" fmla="*/ 3942868 w 293098"/>
              <a:gd name="T59" fmla="*/ 4272152 h 293328"/>
              <a:gd name="T60" fmla="*/ 4667318 w 293098"/>
              <a:gd name="T61" fmla="*/ 1946951 h 293328"/>
              <a:gd name="T62" fmla="*/ 5391801 w 293098"/>
              <a:gd name="T63" fmla="*/ 1685660 h 293328"/>
              <a:gd name="T64" fmla="*/ 328914 w 293098"/>
              <a:gd name="T65" fmla="*/ 5328636 h 293328"/>
              <a:gd name="T66" fmla="*/ 7960206 w 293098"/>
              <a:gd name="T67" fmla="*/ 9638465 h 293328"/>
              <a:gd name="T68" fmla="*/ 10341641 w 293098"/>
              <a:gd name="T69" fmla="*/ 10265362 h 293328"/>
              <a:gd name="T70" fmla="*/ 9696987 w 293098"/>
              <a:gd name="T71" fmla="*/ 7901406 h 293328"/>
              <a:gd name="T72" fmla="*/ 5368217 w 293098"/>
              <a:gd name="T73" fmla="*/ 326516 h 293328"/>
              <a:gd name="T74" fmla="*/ 10736365 w 293098"/>
              <a:gd name="T75" fmla="*/ 5328636 h 293328"/>
              <a:gd name="T76" fmla="*/ 10736365 w 293098"/>
              <a:gd name="T77" fmla="*/ 10448194 h 293328"/>
              <a:gd name="T78" fmla="*/ 10578499 w 293098"/>
              <a:gd name="T79" fmla="*/ 10657173 h 293328"/>
              <a:gd name="T80" fmla="*/ 8078583 w 293098"/>
              <a:gd name="T81" fmla="*/ 9938848 h 293328"/>
              <a:gd name="T82" fmla="*/ 0 w 293098"/>
              <a:gd name="T83" fmla="*/ 5328636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bg1"/>
          </a:solidFill>
          <a:ln>
            <a:noFill/>
          </a:ln>
        </p:spPr>
        <p:txBody>
          <a:bodyPr anchor="ctr"/>
          <a:lstStyle/>
          <a:p>
            <a:endParaRPr lang="en-US" sz="900" dirty="0"/>
          </a:p>
        </p:txBody>
      </p:sp>
      <p:sp>
        <p:nvSpPr>
          <p:cNvPr id="30" name="Freeform 940">
            <a:extLst>
              <a:ext uri="{FF2B5EF4-FFF2-40B4-BE49-F238E27FC236}">
                <a16:creationId xmlns:a16="http://schemas.microsoft.com/office/drawing/2014/main" id="{96CE52B4-D80D-1147-B1DC-49AAF7686E57}"/>
              </a:ext>
            </a:extLst>
          </p:cNvPr>
          <p:cNvSpPr>
            <a:spLocks noChangeAspect="1"/>
          </p:cNvSpPr>
          <p:nvPr/>
        </p:nvSpPr>
        <p:spPr bwMode="auto">
          <a:xfrm>
            <a:off x="1720955" y="4477674"/>
            <a:ext cx="464342" cy="464342"/>
          </a:xfrm>
          <a:custGeom>
            <a:avLst/>
            <a:gdLst>
              <a:gd name="T0" fmla="*/ 10094907 w 293328"/>
              <a:gd name="T1" fmla="*/ 5511422 h 293328"/>
              <a:gd name="T2" fmla="*/ 4550546 w 293328"/>
              <a:gd name="T3" fmla="*/ 4401261 h 293328"/>
              <a:gd name="T4" fmla="*/ 4184428 w 293328"/>
              <a:gd name="T5" fmla="*/ 5798781 h 293328"/>
              <a:gd name="T6" fmla="*/ 5400559 w 293328"/>
              <a:gd name="T7" fmla="*/ 6582348 h 293328"/>
              <a:gd name="T8" fmla="*/ 6472759 w 293328"/>
              <a:gd name="T9" fmla="*/ 5798781 h 293328"/>
              <a:gd name="T10" fmla="*/ 6119705 w 293328"/>
              <a:gd name="T11" fmla="*/ 4401261 h 293328"/>
              <a:gd name="T12" fmla="*/ 5321798 w 293328"/>
              <a:gd name="T13" fmla="*/ 1095835 h 293328"/>
              <a:gd name="T14" fmla="*/ 6224538 w 293328"/>
              <a:gd name="T15" fmla="*/ 1515135 h 293328"/>
              <a:gd name="T16" fmla="*/ 7258088 w 293328"/>
              <a:gd name="T17" fmla="*/ 1764202 h 293328"/>
              <a:gd name="T18" fmla="*/ 7859976 w 293328"/>
              <a:gd name="T19" fmla="*/ 2157309 h 293328"/>
              <a:gd name="T20" fmla="*/ 8461775 w 293328"/>
              <a:gd name="T21" fmla="*/ 3022167 h 293328"/>
              <a:gd name="T22" fmla="*/ 9207529 w 293328"/>
              <a:gd name="T23" fmla="*/ 3703596 h 293328"/>
              <a:gd name="T24" fmla="*/ 9168242 w 293328"/>
              <a:gd name="T25" fmla="*/ 4712642 h 293328"/>
              <a:gd name="T26" fmla="*/ 8815000 w 293328"/>
              <a:gd name="T27" fmla="*/ 4267100 h 293328"/>
              <a:gd name="T28" fmla="*/ 8762695 w 293328"/>
              <a:gd name="T29" fmla="*/ 3677397 h 293328"/>
              <a:gd name="T30" fmla="*/ 8147770 w 293328"/>
              <a:gd name="T31" fmla="*/ 2773181 h 293328"/>
              <a:gd name="T32" fmla="*/ 7624468 w 293328"/>
              <a:gd name="T33" fmla="*/ 2484890 h 293328"/>
              <a:gd name="T34" fmla="*/ 6800175 w 293328"/>
              <a:gd name="T35" fmla="*/ 1711767 h 293328"/>
              <a:gd name="T36" fmla="*/ 5688134 w 293328"/>
              <a:gd name="T37" fmla="*/ 1685538 h 293328"/>
              <a:gd name="T38" fmla="*/ 5112459 w 293328"/>
              <a:gd name="T39" fmla="*/ 1502117 h 293328"/>
              <a:gd name="T40" fmla="*/ 4039633 w 293328"/>
              <a:gd name="T41" fmla="*/ 1724841 h 293328"/>
              <a:gd name="T42" fmla="*/ 3581696 w 293328"/>
              <a:gd name="T43" fmla="*/ 2104830 h 293328"/>
              <a:gd name="T44" fmla="*/ 2561279 w 293328"/>
              <a:gd name="T45" fmla="*/ 2563511 h 293328"/>
              <a:gd name="T46" fmla="*/ 2103257 w 293328"/>
              <a:gd name="T47" fmla="*/ 3585664 h 293328"/>
              <a:gd name="T48" fmla="*/ 1723820 w 293328"/>
              <a:gd name="T49" fmla="*/ 4044268 h 293328"/>
              <a:gd name="T50" fmla="*/ 1501500 w 293328"/>
              <a:gd name="T51" fmla="*/ 5118887 h 293328"/>
              <a:gd name="T52" fmla="*/ 1684654 w 293328"/>
              <a:gd name="T53" fmla="*/ 5695410 h 293328"/>
              <a:gd name="T54" fmla="*/ 1710818 w 293328"/>
              <a:gd name="T55" fmla="*/ 6822380 h 293328"/>
              <a:gd name="T56" fmla="*/ 2495735 w 293328"/>
              <a:gd name="T57" fmla="*/ 7634848 h 293328"/>
              <a:gd name="T58" fmla="*/ 2770578 w 293328"/>
              <a:gd name="T59" fmla="*/ 8159066 h 293328"/>
              <a:gd name="T60" fmla="*/ 3673264 w 293328"/>
              <a:gd name="T61" fmla="*/ 8774958 h 293328"/>
              <a:gd name="T62" fmla="*/ 4261997 w 293328"/>
              <a:gd name="T63" fmla="*/ 8827318 h 293328"/>
              <a:gd name="T64" fmla="*/ 4706832 w 293328"/>
              <a:gd name="T65" fmla="*/ 9181164 h 293328"/>
              <a:gd name="T66" fmla="*/ 3921927 w 293328"/>
              <a:gd name="T67" fmla="*/ 9272849 h 293328"/>
              <a:gd name="T68" fmla="*/ 3280772 w 293328"/>
              <a:gd name="T69" fmla="*/ 8656988 h 293328"/>
              <a:gd name="T70" fmla="*/ 2338782 w 293328"/>
              <a:gd name="T71" fmla="*/ 8316252 h 293328"/>
              <a:gd name="T72" fmla="*/ 1985501 w 293328"/>
              <a:gd name="T73" fmla="*/ 7359697 h 293328"/>
              <a:gd name="T74" fmla="*/ 1422960 w 293328"/>
              <a:gd name="T75" fmla="*/ 6468575 h 293328"/>
              <a:gd name="T76" fmla="*/ 1279018 w 293328"/>
              <a:gd name="T77" fmla="*/ 5760948 h 293328"/>
              <a:gd name="T78" fmla="*/ 1462171 w 293328"/>
              <a:gd name="T79" fmla="*/ 4712642 h 293328"/>
              <a:gd name="T80" fmla="*/ 1409958 w 293328"/>
              <a:gd name="T81" fmla="*/ 3703596 h 293328"/>
              <a:gd name="T82" fmla="*/ 2168654 w 293328"/>
              <a:gd name="T83" fmla="*/ 3022167 h 293328"/>
              <a:gd name="T84" fmla="*/ 2770578 w 293328"/>
              <a:gd name="T85" fmla="*/ 2157309 h 293328"/>
              <a:gd name="T86" fmla="*/ 3372357 w 293328"/>
              <a:gd name="T87" fmla="*/ 1764202 h 293328"/>
              <a:gd name="T88" fmla="*/ 4405936 w 293328"/>
              <a:gd name="T89" fmla="*/ 1515135 h 293328"/>
              <a:gd name="T90" fmla="*/ 5321798 w 293328"/>
              <a:gd name="T91" fmla="*/ 1095835 h 293328"/>
              <a:gd name="T92" fmla="*/ 5165152 w 293328"/>
              <a:gd name="T93" fmla="*/ 10330664 h 293328"/>
              <a:gd name="T94" fmla="*/ 3792097 w 293328"/>
              <a:gd name="T95" fmla="*/ 7705561 h 293328"/>
              <a:gd name="T96" fmla="*/ 3556700 w 293328"/>
              <a:gd name="T97" fmla="*/ 7535724 h 293328"/>
              <a:gd name="T98" fmla="*/ 2563005 w 293328"/>
              <a:gd name="T99" fmla="*/ 4466614 h 293328"/>
              <a:gd name="T100" fmla="*/ 5178176 w 293328"/>
              <a:gd name="T101" fmla="*/ 2546746 h 293328"/>
              <a:gd name="T102" fmla="*/ 7950382 w 293328"/>
              <a:gd name="T103" fmla="*/ 4349099 h 293328"/>
              <a:gd name="T104" fmla="*/ 6799670 w 293328"/>
              <a:gd name="T105" fmla="*/ 5837939 h 293328"/>
              <a:gd name="T106" fmla="*/ 5335118 w 293328"/>
              <a:gd name="T107" fmla="*/ 326516 h 293328"/>
              <a:gd name="T108" fmla="*/ 10617946 w 293328"/>
              <a:gd name="T109" fmla="*/ 5446145 h 293328"/>
              <a:gd name="T110" fmla="*/ 0 w 293328"/>
              <a:gd name="T111" fmla="*/ 5328636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bg1"/>
          </a:solidFill>
          <a:ln>
            <a:noFill/>
          </a:ln>
        </p:spPr>
        <p:txBody>
          <a:bodyPr anchor="ctr"/>
          <a:lstStyle/>
          <a:p>
            <a:endParaRPr lang="en-US" sz="900" dirty="0"/>
          </a:p>
        </p:txBody>
      </p:sp>
      <p:sp>
        <p:nvSpPr>
          <p:cNvPr id="31" name="Freeform 941">
            <a:extLst>
              <a:ext uri="{FF2B5EF4-FFF2-40B4-BE49-F238E27FC236}">
                <a16:creationId xmlns:a16="http://schemas.microsoft.com/office/drawing/2014/main" id="{4C26584C-397E-F84B-B64F-18DC7940140E}"/>
              </a:ext>
            </a:extLst>
          </p:cNvPr>
          <p:cNvSpPr>
            <a:spLocks noChangeAspect="1"/>
          </p:cNvSpPr>
          <p:nvPr/>
        </p:nvSpPr>
        <p:spPr bwMode="auto">
          <a:xfrm>
            <a:off x="4482871" y="4474883"/>
            <a:ext cx="464342" cy="464342"/>
          </a:xfrm>
          <a:custGeom>
            <a:avLst/>
            <a:gdLst>
              <a:gd name="T0" fmla="*/ 8791151 w 293297"/>
              <a:gd name="T1" fmla="*/ 9873534 h 293328"/>
              <a:gd name="T2" fmla="*/ 9563036 w 293297"/>
              <a:gd name="T3" fmla="*/ 10265362 h 293328"/>
              <a:gd name="T4" fmla="*/ 10347942 w 293297"/>
              <a:gd name="T5" fmla="*/ 9364179 h 293328"/>
              <a:gd name="T6" fmla="*/ 9876978 w 293297"/>
              <a:gd name="T7" fmla="*/ 8776513 h 293328"/>
              <a:gd name="T8" fmla="*/ 7260594 w 293297"/>
              <a:gd name="T9" fmla="*/ 8358578 h 293328"/>
              <a:gd name="T10" fmla="*/ 9654586 w 293297"/>
              <a:gd name="T11" fmla="*/ 8554467 h 293328"/>
              <a:gd name="T12" fmla="*/ 7208277 w 293297"/>
              <a:gd name="T13" fmla="*/ 6660746 h 293328"/>
              <a:gd name="T14" fmla="*/ 6671911 w 293297"/>
              <a:gd name="T15" fmla="*/ 7209250 h 293328"/>
              <a:gd name="T16" fmla="*/ 7862355 w 293297"/>
              <a:gd name="T17" fmla="*/ 7313723 h 293328"/>
              <a:gd name="T18" fmla="*/ 4099798 w 293297"/>
              <a:gd name="T19" fmla="*/ 2969551 h 293328"/>
              <a:gd name="T20" fmla="*/ 4099798 w 293297"/>
              <a:gd name="T21" fmla="*/ 4156033 h 293328"/>
              <a:gd name="T22" fmla="*/ 4099798 w 293297"/>
              <a:gd name="T23" fmla="*/ 2969551 h 293328"/>
              <a:gd name="T24" fmla="*/ 5010500 w 293297"/>
              <a:gd name="T25" fmla="*/ 3562779 h 293328"/>
              <a:gd name="T26" fmla="*/ 3175872 w 293297"/>
              <a:gd name="T27" fmla="*/ 3562779 h 293328"/>
              <a:gd name="T28" fmla="*/ 4122180 w 293297"/>
              <a:gd name="T29" fmla="*/ 1872354 h 293328"/>
              <a:gd name="T30" fmla="*/ 2417047 w 293297"/>
              <a:gd name="T31" fmla="*/ 3579292 h 293328"/>
              <a:gd name="T32" fmla="*/ 4122180 w 293297"/>
              <a:gd name="T33" fmla="*/ 5995078 h 293328"/>
              <a:gd name="T34" fmla="*/ 5328810 w 293297"/>
              <a:gd name="T35" fmla="*/ 2371298 h 293328"/>
              <a:gd name="T36" fmla="*/ 4122180 w 293297"/>
              <a:gd name="T37" fmla="*/ 1557292 h 293328"/>
              <a:gd name="T38" fmla="*/ 5551781 w 293297"/>
              <a:gd name="T39" fmla="*/ 5010397 h 293328"/>
              <a:gd name="T40" fmla="*/ 6181360 w 293297"/>
              <a:gd name="T41" fmla="*/ 6060737 h 293328"/>
              <a:gd name="T42" fmla="*/ 6181360 w 293297"/>
              <a:gd name="T43" fmla="*/ 6389016 h 293328"/>
              <a:gd name="T44" fmla="*/ 1905551 w 293297"/>
              <a:gd name="T45" fmla="*/ 6231438 h 293328"/>
              <a:gd name="T46" fmla="*/ 3728613 w 293297"/>
              <a:gd name="T47" fmla="*/ 6060737 h 293328"/>
              <a:gd name="T48" fmla="*/ 2692503 w 293297"/>
              <a:gd name="T49" fmla="*/ 2148102 h 293328"/>
              <a:gd name="T50" fmla="*/ 4068543 w 293297"/>
              <a:gd name="T51" fmla="*/ 326516 h 293328"/>
              <a:gd name="T52" fmla="*/ 313994 w 293297"/>
              <a:gd name="T53" fmla="*/ 4074791 h 293328"/>
              <a:gd name="T54" fmla="*/ 4068543 w 293297"/>
              <a:gd name="T55" fmla="*/ 7810025 h 293328"/>
              <a:gd name="T56" fmla="*/ 7823107 w 293297"/>
              <a:gd name="T57" fmla="*/ 4074791 h 293328"/>
              <a:gd name="T58" fmla="*/ 4068543 w 293297"/>
              <a:gd name="T59" fmla="*/ 326516 h 293328"/>
              <a:gd name="T60" fmla="*/ 6946623 w 293297"/>
              <a:gd name="T61" fmla="*/ 1188447 h 293328"/>
              <a:gd name="T62" fmla="*/ 7404468 w 293297"/>
              <a:gd name="T63" fmla="*/ 6399509 h 293328"/>
              <a:gd name="T64" fmla="*/ 8241734 w 293297"/>
              <a:gd name="T65" fmla="*/ 6921938 h 293328"/>
              <a:gd name="T66" fmla="*/ 10491898 w 293297"/>
              <a:gd name="T67" fmla="*/ 8946261 h 293328"/>
              <a:gd name="T68" fmla="*/ 9785448 w 293297"/>
              <a:gd name="T69" fmla="*/ 10487389 h 293328"/>
              <a:gd name="T70" fmla="*/ 8948185 w 293297"/>
              <a:gd name="T71" fmla="*/ 10487389 h 293328"/>
              <a:gd name="T72" fmla="*/ 6933476 w 293297"/>
              <a:gd name="T73" fmla="*/ 8241038 h 293328"/>
              <a:gd name="T74" fmla="*/ 6410235 w 293297"/>
              <a:gd name="T75" fmla="*/ 7405158 h 293328"/>
              <a:gd name="T76" fmla="*/ 1190544 w 293297"/>
              <a:gd name="T77" fmla="*/ 6948058 h 293328"/>
              <a:gd name="T78" fmla="*/ 1190544 w 293297"/>
              <a:gd name="T79" fmla="*/ 1188447 h 293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297" h="293328">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chemeClr val="bg1"/>
          </a:solidFill>
          <a:ln>
            <a:noFill/>
          </a:ln>
        </p:spPr>
        <p:txBody>
          <a:bodyPr anchor="ctr"/>
          <a:lstStyle/>
          <a:p>
            <a:endParaRPr lang="en-US" sz="900" dirty="0"/>
          </a:p>
        </p:txBody>
      </p:sp>
      <p:sp>
        <p:nvSpPr>
          <p:cNvPr id="32" name="Freeform 946">
            <a:extLst>
              <a:ext uri="{FF2B5EF4-FFF2-40B4-BE49-F238E27FC236}">
                <a16:creationId xmlns:a16="http://schemas.microsoft.com/office/drawing/2014/main" id="{EBE31A32-37E8-274F-81DE-C16E50DA96CE}"/>
              </a:ext>
            </a:extLst>
          </p:cNvPr>
          <p:cNvSpPr>
            <a:spLocks noChangeAspect="1"/>
          </p:cNvSpPr>
          <p:nvPr/>
        </p:nvSpPr>
        <p:spPr bwMode="auto">
          <a:xfrm>
            <a:off x="4482871" y="1780194"/>
            <a:ext cx="464342" cy="464342"/>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chemeClr val="bg1"/>
          </a:solidFill>
          <a:ln>
            <a:noFill/>
          </a:ln>
        </p:spPr>
        <p:txBody>
          <a:bodyPr anchor="ctr"/>
          <a:lstStyle/>
          <a:p>
            <a:endParaRPr lang="en-US" sz="900" dirty="0"/>
          </a:p>
        </p:txBody>
      </p:sp>
      <p:sp>
        <p:nvSpPr>
          <p:cNvPr id="33" name="Freeform 947">
            <a:extLst>
              <a:ext uri="{FF2B5EF4-FFF2-40B4-BE49-F238E27FC236}">
                <a16:creationId xmlns:a16="http://schemas.microsoft.com/office/drawing/2014/main" id="{8E843852-5BA6-AE4B-A45D-66DAF79C681F}"/>
              </a:ext>
            </a:extLst>
          </p:cNvPr>
          <p:cNvSpPr>
            <a:spLocks noChangeAspect="1"/>
          </p:cNvSpPr>
          <p:nvPr/>
        </p:nvSpPr>
        <p:spPr bwMode="auto">
          <a:xfrm>
            <a:off x="7244788" y="1780194"/>
            <a:ext cx="464342" cy="464342"/>
          </a:xfrm>
          <a:custGeom>
            <a:avLst/>
            <a:gdLst>
              <a:gd name="T0" fmla="*/ 10229781 w 293081"/>
              <a:gd name="T1" fmla="*/ 10330306 h 293329"/>
              <a:gd name="T2" fmla="*/ 5476924 w 293081"/>
              <a:gd name="T3" fmla="*/ 9533663 h 293329"/>
              <a:gd name="T4" fmla="*/ 4555340 w 293081"/>
              <a:gd name="T5" fmla="*/ 8932903 h 293329"/>
              <a:gd name="T6" fmla="*/ 8187273 w 293081"/>
              <a:gd name="T7" fmla="*/ 4853406 h 293329"/>
              <a:gd name="T8" fmla="*/ 6762806 w 293081"/>
              <a:gd name="T9" fmla="*/ 6446308 h 293329"/>
              <a:gd name="T10" fmla="*/ 7949830 w 293081"/>
              <a:gd name="T11" fmla="*/ 4853406 h 293329"/>
              <a:gd name="T12" fmla="*/ 6162400 w 293081"/>
              <a:gd name="T13" fmla="*/ 5079026 h 293329"/>
              <a:gd name="T14" fmla="*/ 4607171 w 293081"/>
              <a:gd name="T15" fmla="*/ 6393224 h 293329"/>
              <a:gd name="T16" fmla="*/ 3816636 w 293081"/>
              <a:gd name="T17" fmla="*/ 4853406 h 293329"/>
              <a:gd name="T18" fmla="*/ 2748342 w 293081"/>
              <a:gd name="T19" fmla="*/ 6393224 h 293329"/>
              <a:gd name="T20" fmla="*/ 2510957 w 293081"/>
              <a:gd name="T21" fmla="*/ 6167538 h 293329"/>
              <a:gd name="T22" fmla="*/ 1909022 w 293081"/>
              <a:gd name="T23" fmla="*/ 3983213 h 293329"/>
              <a:gd name="T24" fmla="*/ 2777957 w 293081"/>
              <a:gd name="T25" fmla="*/ 7039236 h 293329"/>
              <a:gd name="T26" fmla="*/ 7873078 w 293081"/>
              <a:gd name="T27" fmla="*/ 7078447 h 293329"/>
              <a:gd name="T28" fmla="*/ 9123895 w 293081"/>
              <a:gd name="T29" fmla="*/ 3983213 h 293329"/>
              <a:gd name="T30" fmla="*/ 7109531 w 293081"/>
              <a:gd name="T31" fmla="*/ 3983213 h 293329"/>
              <a:gd name="T32" fmla="*/ 4502645 w 293081"/>
              <a:gd name="T33" fmla="*/ 3983213 h 293329"/>
              <a:gd name="T34" fmla="*/ 8149555 w 293081"/>
              <a:gd name="T35" fmla="*/ 2899289 h 293329"/>
              <a:gd name="T36" fmla="*/ 9716292 w 293081"/>
              <a:gd name="T37" fmla="*/ 3656691 h 293329"/>
              <a:gd name="T38" fmla="*/ 8149555 w 293081"/>
              <a:gd name="T39" fmla="*/ 2899289 h 293329"/>
              <a:gd name="T40" fmla="*/ 6240568 w 293081"/>
              <a:gd name="T41" fmla="*/ 3656691 h 293329"/>
              <a:gd name="T42" fmla="*/ 7820426 w 293081"/>
              <a:gd name="T43" fmla="*/ 2899289 h 293329"/>
              <a:gd name="T44" fmla="*/ 2935990 w 293081"/>
              <a:gd name="T45" fmla="*/ 2951549 h 293329"/>
              <a:gd name="T46" fmla="*/ 5213632 w 293081"/>
              <a:gd name="T47" fmla="*/ 2951549 h 293329"/>
              <a:gd name="T48" fmla="*/ 329206 w 293081"/>
              <a:gd name="T49" fmla="*/ 2899289 h 293329"/>
              <a:gd name="T50" fmla="*/ 1909022 w 293081"/>
              <a:gd name="T51" fmla="*/ 3656691 h 293329"/>
              <a:gd name="T52" fmla="*/ 329206 w 293081"/>
              <a:gd name="T53" fmla="*/ 2899289 h 293329"/>
              <a:gd name="T54" fmla="*/ 10190286 w 293081"/>
              <a:gd name="T55" fmla="*/ 2572821 h 293329"/>
              <a:gd name="T56" fmla="*/ 5542797 w 293081"/>
              <a:gd name="T57" fmla="*/ 1619461 h 293329"/>
              <a:gd name="T58" fmla="*/ 7227999 w 293081"/>
              <a:gd name="T59" fmla="*/ 1619461 h 293329"/>
              <a:gd name="T60" fmla="*/ 3041256 w 293081"/>
              <a:gd name="T61" fmla="*/ 2572821 h 293329"/>
              <a:gd name="T62" fmla="*/ 3515243 w 293081"/>
              <a:gd name="T63" fmla="*/ 1619461 h 293329"/>
              <a:gd name="T64" fmla="*/ 2672629 w 293081"/>
              <a:gd name="T65" fmla="*/ 2572821 h 293329"/>
              <a:gd name="T66" fmla="*/ 1632526 w 293081"/>
              <a:gd name="T67" fmla="*/ 326507 h 293329"/>
              <a:gd name="T68" fmla="*/ 9123895 w 293081"/>
              <a:gd name="T69" fmla="*/ 326507 h 293329"/>
              <a:gd name="T70" fmla="*/ 9281834 w 293081"/>
              <a:gd name="T71" fmla="*/ 0 h 293329"/>
              <a:gd name="T72" fmla="*/ 10690593 w 293081"/>
              <a:gd name="T73" fmla="*/ 2625081 h 293329"/>
              <a:gd name="T74" fmla="*/ 9716292 w 293081"/>
              <a:gd name="T75" fmla="*/ 3983213 h 293329"/>
              <a:gd name="T76" fmla="*/ 9281834 w 293081"/>
              <a:gd name="T77" fmla="*/ 7365715 h 293329"/>
              <a:gd name="T78" fmla="*/ 9071218 w 293081"/>
              <a:gd name="T79" fmla="*/ 8606439 h 293329"/>
              <a:gd name="T80" fmla="*/ 10730065 w 293081"/>
              <a:gd name="T81" fmla="*/ 10552302 h 293329"/>
              <a:gd name="T82" fmla="*/ 13220 w 293081"/>
              <a:gd name="T83" fmla="*/ 10552302 h 293329"/>
              <a:gd name="T84" fmla="*/ 1685204 w 293081"/>
              <a:gd name="T85" fmla="*/ 8606439 h 293329"/>
              <a:gd name="T86" fmla="*/ 1474507 w 293081"/>
              <a:gd name="T87" fmla="*/ 7365715 h 293329"/>
              <a:gd name="T88" fmla="*/ 1040094 w 293081"/>
              <a:gd name="T89" fmla="*/ 3983213 h 293329"/>
              <a:gd name="T90" fmla="*/ 52652 w 293081"/>
              <a:gd name="T91" fmla="*/ 2625081 h 293329"/>
              <a:gd name="T92" fmla="*/ 1474507 w 293081"/>
              <a:gd name="T93" fmla="*/ 0 h 293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081" h="293329">
                <a:moveTo>
                  <a:pt x="48110" y="245878"/>
                </a:moveTo>
                <a:lnTo>
                  <a:pt x="14361" y="284342"/>
                </a:lnTo>
                <a:lnTo>
                  <a:pt x="278967" y="284342"/>
                </a:lnTo>
                <a:lnTo>
                  <a:pt x="245218" y="245878"/>
                </a:lnTo>
                <a:lnTo>
                  <a:pt x="169104" y="245878"/>
                </a:lnTo>
                <a:lnTo>
                  <a:pt x="149357" y="262414"/>
                </a:lnTo>
                <a:cubicBezTo>
                  <a:pt x="148639" y="263493"/>
                  <a:pt x="147921" y="263493"/>
                  <a:pt x="146485" y="263493"/>
                </a:cubicBezTo>
                <a:cubicBezTo>
                  <a:pt x="145767" y="263493"/>
                  <a:pt x="144689" y="263493"/>
                  <a:pt x="143612" y="262414"/>
                </a:cubicBezTo>
                <a:lnTo>
                  <a:pt x="124225" y="245878"/>
                </a:lnTo>
                <a:lnTo>
                  <a:pt x="48110" y="245878"/>
                </a:lnTo>
                <a:close/>
                <a:moveTo>
                  <a:pt x="216793" y="133590"/>
                </a:moveTo>
                <a:cubicBezTo>
                  <a:pt x="218591" y="131763"/>
                  <a:pt x="221469" y="131763"/>
                  <a:pt x="223267" y="133590"/>
                </a:cubicBezTo>
                <a:cubicBezTo>
                  <a:pt x="225065" y="135417"/>
                  <a:pt x="225065" y="137974"/>
                  <a:pt x="223267" y="139801"/>
                </a:cubicBezTo>
                <a:lnTo>
                  <a:pt x="187660" y="175973"/>
                </a:lnTo>
                <a:cubicBezTo>
                  <a:pt x="186581" y="176704"/>
                  <a:pt x="185502" y="177435"/>
                  <a:pt x="184423" y="177435"/>
                </a:cubicBezTo>
                <a:cubicBezTo>
                  <a:pt x="183344" y="177435"/>
                  <a:pt x="182265" y="176704"/>
                  <a:pt x="181545" y="175973"/>
                </a:cubicBezTo>
                <a:cubicBezTo>
                  <a:pt x="179387" y="174512"/>
                  <a:pt x="179387" y="171223"/>
                  <a:pt x="181545" y="169762"/>
                </a:cubicBezTo>
                <a:lnTo>
                  <a:pt x="216793" y="133590"/>
                </a:lnTo>
                <a:close/>
                <a:moveTo>
                  <a:pt x="161525" y="133590"/>
                </a:moveTo>
                <a:cubicBezTo>
                  <a:pt x="163337" y="131763"/>
                  <a:pt x="166237" y="131763"/>
                  <a:pt x="168050" y="133590"/>
                </a:cubicBezTo>
                <a:cubicBezTo>
                  <a:pt x="169500" y="135417"/>
                  <a:pt x="169500" y="137974"/>
                  <a:pt x="168050" y="139801"/>
                </a:cubicBezTo>
                <a:lnTo>
                  <a:pt x="131800" y="175973"/>
                </a:lnTo>
                <a:cubicBezTo>
                  <a:pt x="131075" y="176704"/>
                  <a:pt x="129988" y="177435"/>
                  <a:pt x="128900" y="177435"/>
                </a:cubicBezTo>
                <a:cubicBezTo>
                  <a:pt x="127813" y="177435"/>
                  <a:pt x="126725" y="176704"/>
                  <a:pt x="125638" y="175973"/>
                </a:cubicBezTo>
                <a:cubicBezTo>
                  <a:pt x="123825" y="174512"/>
                  <a:pt x="123825" y="171223"/>
                  <a:pt x="125638" y="169762"/>
                </a:cubicBezTo>
                <a:lnTo>
                  <a:pt x="161525" y="133590"/>
                </a:lnTo>
                <a:close/>
                <a:moveTo>
                  <a:pt x="104080" y="133590"/>
                </a:moveTo>
                <a:cubicBezTo>
                  <a:pt x="105878" y="131763"/>
                  <a:pt x="108756" y="131763"/>
                  <a:pt x="110194" y="133590"/>
                </a:cubicBezTo>
                <a:cubicBezTo>
                  <a:pt x="112352" y="135417"/>
                  <a:pt x="112352" y="137974"/>
                  <a:pt x="110194" y="139801"/>
                </a:cubicBezTo>
                <a:lnTo>
                  <a:pt x="74947" y="175973"/>
                </a:lnTo>
                <a:cubicBezTo>
                  <a:pt x="73868" y="176704"/>
                  <a:pt x="72789" y="177435"/>
                  <a:pt x="71710" y="177435"/>
                </a:cubicBezTo>
                <a:cubicBezTo>
                  <a:pt x="70631" y="177435"/>
                  <a:pt x="69193" y="176704"/>
                  <a:pt x="68473" y="175973"/>
                </a:cubicBezTo>
                <a:cubicBezTo>
                  <a:pt x="66675" y="174512"/>
                  <a:pt x="66675" y="171223"/>
                  <a:pt x="68473" y="169762"/>
                </a:cubicBezTo>
                <a:lnTo>
                  <a:pt x="104080" y="133590"/>
                </a:lnTo>
                <a:close/>
                <a:moveTo>
                  <a:pt x="75755" y="96698"/>
                </a:moveTo>
                <a:cubicBezTo>
                  <a:pt x="70370" y="104247"/>
                  <a:pt x="61753" y="109639"/>
                  <a:pt x="52059" y="109639"/>
                </a:cubicBezTo>
                <a:lnTo>
                  <a:pt x="44520" y="109639"/>
                </a:lnTo>
                <a:lnTo>
                  <a:pt x="44520" y="193755"/>
                </a:lnTo>
                <a:lnTo>
                  <a:pt x="75755" y="193755"/>
                </a:lnTo>
                <a:cubicBezTo>
                  <a:pt x="76473" y="193755"/>
                  <a:pt x="77550" y="194474"/>
                  <a:pt x="78628" y="194834"/>
                </a:cubicBezTo>
                <a:lnTo>
                  <a:pt x="146485" y="253427"/>
                </a:lnTo>
                <a:lnTo>
                  <a:pt x="214700" y="194834"/>
                </a:lnTo>
                <a:cubicBezTo>
                  <a:pt x="215418" y="194474"/>
                  <a:pt x="216855" y="193755"/>
                  <a:pt x="217573" y="193755"/>
                </a:cubicBezTo>
                <a:lnTo>
                  <a:pt x="248808" y="193755"/>
                </a:lnTo>
                <a:lnTo>
                  <a:pt x="248808" y="109639"/>
                </a:lnTo>
                <a:lnTo>
                  <a:pt x="241269" y="109639"/>
                </a:lnTo>
                <a:cubicBezTo>
                  <a:pt x="231575" y="109639"/>
                  <a:pt x="222599" y="104247"/>
                  <a:pt x="217573" y="96698"/>
                </a:cubicBezTo>
                <a:cubicBezTo>
                  <a:pt x="212546" y="104247"/>
                  <a:pt x="203929" y="109639"/>
                  <a:pt x="193877" y="109639"/>
                </a:cubicBezTo>
                <a:lnTo>
                  <a:pt x="170181" y="109639"/>
                </a:lnTo>
                <a:cubicBezTo>
                  <a:pt x="160487" y="109639"/>
                  <a:pt x="151511" y="104247"/>
                  <a:pt x="146485" y="96698"/>
                </a:cubicBezTo>
                <a:cubicBezTo>
                  <a:pt x="141458" y="104247"/>
                  <a:pt x="132841" y="109639"/>
                  <a:pt x="122788" y="109639"/>
                </a:cubicBezTo>
                <a:lnTo>
                  <a:pt x="99092" y="109639"/>
                </a:lnTo>
                <a:cubicBezTo>
                  <a:pt x="89398" y="109639"/>
                  <a:pt x="80782" y="104247"/>
                  <a:pt x="75755" y="96698"/>
                </a:cubicBezTo>
                <a:close/>
                <a:moveTo>
                  <a:pt x="222240" y="79802"/>
                </a:moveTo>
                <a:lnTo>
                  <a:pt x="222240" y="81240"/>
                </a:lnTo>
                <a:cubicBezTo>
                  <a:pt x="222240" y="92025"/>
                  <a:pt x="230498" y="100652"/>
                  <a:pt x="241269" y="100652"/>
                </a:cubicBezTo>
                <a:lnTo>
                  <a:pt x="264965" y="100652"/>
                </a:lnTo>
                <a:cubicBezTo>
                  <a:pt x="275377" y="100652"/>
                  <a:pt x="283993" y="92025"/>
                  <a:pt x="283993" y="81240"/>
                </a:cubicBezTo>
                <a:lnTo>
                  <a:pt x="283993" y="79802"/>
                </a:lnTo>
                <a:lnTo>
                  <a:pt x="222240" y="79802"/>
                </a:lnTo>
                <a:close/>
                <a:moveTo>
                  <a:pt x="151152" y="79802"/>
                </a:moveTo>
                <a:lnTo>
                  <a:pt x="151152" y="81240"/>
                </a:lnTo>
                <a:cubicBezTo>
                  <a:pt x="151152" y="92025"/>
                  <a:pt x="159769" y="100652"/>
                  <a:pt x="170181" y="100652"/>
                </a:cubicBezTo>
                <a:lnTo>
                  <a:pt x="193877" y="100652"/>
                </a:lnTo>
                <a:cubicBezTo>
                  <a:pt x="204648" y="100652"/>
                  <a:pt x="213264" y="92025"/>
                  <a:pt x="213264" y="81240"/>
                </a:cubicBezTo>
                <a:lnTo>
                  <a:pt x="213264" y="79802"/>
                </a:lnTo>
                <a:lnTo>
                  <a:pt x="151152" y="79802"/>
                </a:lnTo>
                <a:close/>
                <a:moveTo>
                  <a:pt x="80064" y="79802"/>
                </a:moveTo>
                <a:lnTo>
                  <a:pt x="80064" y="81240"/>
                </a:lnTo>
                <a:cubicBezTo>
                  <a:pt x="80064" y="92025"/>
                  <a:pt x="88680" y="100652"/>
                  <a:pt x="99092" y="100652"/>
                </a:cubicBezTo>
                <a:lnTo>
                  <a:pt x="122788" y="100652"/>
                </a:lnTo>
                <a:cubicBezTo>
                  <a:pt x="133560" y="100652"/>
                  <a:pt x="142176" y="92025"/>
                  <a:pt x="142176" y="81240"/>
                </a:cubicBezTo>
                <a:lnTo>
                  <a:pt x="142176" y="79802"/>
                </a:lnTo>
                <a:lnTo>
                  <a:pt x="80064" y="79802"/>
                </a:lnTo>
                <a:close/>
                <a:moveTo>
                  <a:pt x="8976" y="79802"/>
                </a:moveTo>
                <a:lnTo>
                  <a:pt x="8976" y="81240"/>
                </a:lnTo>
                <a:cubicBezTo>
                  <a:pt x="8976" y="92025"/>
                  <a:pt x="17592" y="100652"/>
                  <a:pt x="28363" y="100652"/>
                </a:cubicBezTo>
                <a:lnTo>
                  <a:pt x="52059" y="100652"/>
                </a:lnTo>
                <a:cubicBezTo>
                  <a:pt x="62471" y="100652"/>
                  <a:pt x="71088" y="92025"/>
                  <a:pt x="71088" y="81240"/>
                </a:cubicBezTo>
                <a:lnTo>
                  <a:pt x="71088" y="79802"/>
                </a:lnTo>
                <a:lnTo>
                  <a:pt x="8976" y="79802"/>
                </a:lnTo>
                <a:close/>
                <a:moveTo>
                  <a:pt x="207161" y="44574"/>
                </a:moveTo>
                <a:lnTo>
                  <a:pt x="220445" y="70816"/>
                </a:lnTo>
                <a:lnTo>
                  <a:pt x="277890" y="70816"/>
                </a:lnTo>
                <a:lnTo>
                  <a:pt x="251322" y="44574"/>
                </a:lnTo>
                <a:lnTo>
                  <a:pt x="207161" y="44574"/>
                </a:lnTo>
                <a:close/>
                <a:moveTo>
                  <a:pt x="151152" y="44574"/>
                </a:moveTo>
                <a:lnTo>
                  <a:pt x="151152" y="70816"/>
                </a:lnTo>
                <a:lnTo>
                  <a:pt x="210392" y="70816"/>
                </a:lnTo>
                <a:lnTo>
                  <a:pt x="197108" y="44574"/>
                </a:lnTo>
                <a:lnTo>
                  <a:pt x="151152" y="44574"/>
                </a:lnTo>
                <a:close/>
                <a:moveTo>
                  <a:pt x="95861" y="44574"/>
                </a:moveTo>
                <a:lnTo>
                  <a:pt x="82936" y="70816"/>
                </a:lnTo>
                <a:lnTo>
                  <a:pt x="142176" y="70816"/>
                </a:lnTo>
                <a:lnTo>
                  <a:pt x="142176" y="44574"/>
                </a:lnTo>
                <a:lnTo>
                  <a:pt x="95861" y="44574"/>
                </a:lnTo>
                <a:close/>
                <a:moveTo>
                  <a:pt x="42006" y="44574"/>
                </a:moveTo>
                <a:lnTo>
                  <a:pt x="15438" y="70816"/>
                </a:lnTo>
                <a:lnTo>
                  <a:pt x="72883" y="70816"/>
                </a:lnTo>
                <a:lnTo>
                  <a:pt x="86167" y="44574"/>
                </a:lnTo>
                <a:lnTo>
                  <a:pt x="42006" y="44574"/>
                </a:lnTo>
                <a:close/>
                <a:moveTo>
                  <a:pt x="44520" y="8987"/>
                </a:moveTo>
                <a:lnTo>
                  <a:pt x="44520" y="35588"/>
                </a:lnTo>
                <a:lnTo>
                  <a:pt x="248808" y="35588"/>
                </a:lnTo>
                <a:lnTo>
                  <a:pt x="248808" y="8987"/>
                </a:lnTo>
                <a:lnTo>
                  <a:pt x="44520" y="8987"/>
                </a:lnTo>
                <a:close/>
                <a:moveTo>
                  <a:pt x="40211" y="0"/>
                </a:moveTo>
                <a:lnTo>
                  <a:pt x="253117" y="0"/>
                </a:lnTo>
                <a:cubicBezTo>
                  <a:pt x="255630" y="0"/>
                  <a:pt x="257784" y="1797"/>
                  <a:pt x="257784" y="4314"/>
                </a:cubicBezTo>
                <a:lnTo>
                  <a:pt x="257784" y="38104"/>
                </a:lnTo>
                <a:lnTo>
                  <a:pt x="291533" y="72254"/>
                </a:lnTo>
                <a:cubicBezTo>
                  <a:pt x="292610" y="73332"/>
                  <a:pt x="292969" y="74410"/>
                  <a:pt x="292969" y="75489"/>
                </a:cubicBezTo>
                <a:lnTo>
                  <a:pt x="292969" y="81240"/>
                </a:lnTo>
                <a:cubicBezTo>
                  <a:pt x="292969" y="97057"/>
                  <a:pt x="280403" y="109639"/>
                  <a:pt x="264965" y="109639"/>
                </a:cubicBezTo>
                <a:lnTo>
                  <a:pt x="257784" y="109639"/>
                </a:lnTo>
                <a:lnTo>
                  <a:pt x="257784" y="198428"/>
                </a:lnTo>
                <a:cubicBezTo>
                  <a:pt x="257784" y="200585"/>
                  <a:pt x="255630" y="202742"/>
                  <a:pt x="253117" y="202742"/>
                </a:cubicBezTo>
                <a:lnTo>
                  <a:pt x="219009" y="202742"/>
                </a:lnTo>
                <a:lnTo>
                  <a:pt x="179156" y="236892"/>
                </a:lnTo>
                <a:lnTo>
                  <a:pt x="247372" y="236892"/>
                </a:lnTo>
                <a:cubicBezTo>
                  <a:pt x="248449" y="236892"/>
                  <a:pt x="249885" y="237611"/>
                  <a:pt x="250603" y="238330"/>
                </a:cubicBezTo>
                <a:lnTo>
                  <a:pt x="291892" y="285780"/>
                </a:lnTo>
                <a:cubicBezTo>
                  <a:pt x="293328" y="287218"/>
                  <a:pt x="293328" y="289015"/>
                  <a:pt x="292610" y="290453"/>
                </a:cubicBezTo>
                <a:cubicBezTo>
                  <a:pt x="291892" y="292250"/>
                  <a:pt x="290456" y="293329"/>
                  <a:pt x="288661" y="293329"/>
                </a:cubicBezTo>
                <a:lnTo>
                  <a:pt x="4667" y="293329"/>
                </a:lnTo>
                <a:cubicBezTo>
                  <a:pt x="2872" y="293329"/>
                  <a:pt x="1077" y="292250"/>
                  <a:pt x="359" y="290453"/>
                </a:cubicBezTo>
                <a:cubicBezTo>
                  <a:pt x="0" y="289015"/>
                  <a:pt x="0" y="287218"/>
                  <a:pt x="1077" y="285780"/>
                </a:cubicBezTo>
                <a:lnTo>
                  <a:pt x="42725" y="238330"/>
                </a:lnTo>
                <a:cubicBezTo>
                  <a:pt x="43443" y="237611"/>
                  <a:pt x="44879" y="236892"/>
                  <a:pt x="45956" y="236892"/>
                </a:cubicBezTo>
                <a:lnTo>
                  <a:pt x="113813" y="236892"/>
                </a:lnTo>
                <a:lnTo>
                  <a:pt x="73960" y="202742"/>
                </a:lnTo>
                <a:lnTo>
                  <a:pt x="40211" y="202742"/>
                </a:lnTo>
                <a:cubicBezTo>
                  <a:pt x="37698" y="202742"/>
                  <a:pt x="35903" y="200585"/>
                  <a:pt x="35903" y="198428"/>
                </a:cubicBezTo>
                <a:lnTo>
                  <a:pt x="35903" y="109639"/>
                </a:lnTo>
                <a:lnTo>
                  <a:pt x="28363" y="109639"/>
                </a:lnTo>
                <a:cubicBezTo>
                  <a:pt x="12925" y="109639"/>
                  <a:pt x="0" y="97057"/>
                  <a:pt x="0" y="81240"/>
                </a:cubicBezTo>
                <a:lnTo>
                  <a:pt x="0" y="75489"/>
                </a:lnTo>
                <a:cubicBezTo>
                  <a:pt x="0" y="74410"/>
                  <a:pt x="359" y="73332"/>
                  <a:pt x="1436" y="72254"/>
                </a:cubicBezTo>
                <a:lnTo>
                  <a:pt x="35903" y="38104"/>
                </a:lnTo>
                <a:lnTo>
                  <a:pt x="35903" y="4314"/>
                </a:lnTo>
                <a:cubicBezTo>
                  <a:pt x="35903" y="1797"/>
                  <a:pt x="37698" y="0"/>
                  <a:pt x="40211" y="0"/>
                </a:cubicBezTo>
                <a:close/>
              </a:path>
            </a:pathLst>
          </a:custGeom>
          <a:solidFill>
            <a:schemeClr val="bg1"/>
          </a:solidFill>
          <a:ln>
            <a:noFill/>
          </a:ln>
        </p:spPr>
        <p:txBody>
          <a:bodyPr anchor="ctr"/>
          <a:lstStyle/>
          <a:p>
            <a:endParaRPr lang="en-US" sz="900" dirty="0"/>
          </a:p>
        </p:txBody>
      </p:sp>
      <p:sp>
        <p:nvSpPr>
          <p:cNvPr id="34" name="Freeform 948">
            <a:extLst>
              <a:ext uri="{FF2B5EF4-FFF2-40B4-BE49-F238E27FC236}">
                <a16:creationId xmlns:a16="http://schemas.microsoft.com/office/drawing/2014/main" id="{6DCAB7DC-AE30-E845-B8BB-AE06F4BF0B42}"/>
              </a:ext>
            </a:extLst>
          </p:cNvPr>
          <p:cNvSpPr>
            <a:spLocks noChangeAspect="1"/>
          </p:cNvSpPr>
          <p:nvPr/>
        </p:nvSpPr>
        <p:spPr bwMode="auto">
          <a:xfrm>
            <a:off x="10006705" y="1807833"/>
            <a:ext cx="464342" cy="409063"/>
          </a:xfrm>
          <a:custGeom>
            <a:avLst/>
            <a:gdLst>
              <a:gd name="T0" fmla="*/ 8349852 w 293328"/>
              <a:gd name="T1" fmla="*/ 8301957 h 258401"/>
              <a:gd name="T2" fmla="*/ 2768565 w 293328"/>
              <a:gd name="T3" fmla="*/ 7968782 h 258401"/>
              <a:gd name="T4" fmla="*/ 2595521 w 293328"/>
              <a:gd name="T5" fmla="*/ 8142044 h 258401"/>
              <a:gd name="T6" fmla="*/ 7427340 w 293328"/>
              <a:gd name="T7" fmla="*/ 8165276 h 258401"/>
              <a:gd name="T8" fmla="*/ 8342689 w 293328"/>
              <a:gd name="T9" fmla="*/ 7246352 h 258401"/>
              <a:gd name="T10" fmla="*/ 2746019 w 293328"/>
              <a:gd name="T11" fmla="*/ 9084214 h 258401"/>
              <a:gd name="T12" fmla="*/ 313909 w 293328"/>
              <a:gd name="T13" fmla="*/ 6379944 h 258401"/>
              <a:gd name="T14" fmla="*/ 1516812 w 293328"/>
              <a:gd name="T15" fmla="*/ 7994594 h 258401"/>
              <a:gd name="T16" fmla="*/ 6028188 w 293328"/>
              <a:gd name="T17" fmla="*/ 7994594 h 258401"/>
              <a:gd name="T18" fmla="*/ 7262820 w 293328"/>
              <a:gd name="T19" fmla="*/ 6005470 h 258401"/>
              <a:gd name="T20" fmla="*/ 8066382 w 293328"/>
              <a:gd name="T21" fmla="*/ 6338572 h 258401"/>
              <a:gd name="T22" fmla="*/ 7262820 w 293328"/>
              <a:gd name="T23" fmla="*/ 6005470 h 258401"/>
              <a:gd name="T24" fmla="*/ 4629065 w 293328"/>
              <a:gd name="T25" fmla="*/ 4108887 h 258401"/>
              <a:gd name="T26" fmla="*/ 5060506 w 293328"/>
              <a:gd name="T27" fmla="*/ 3347514 h 258401"/>
              <a:gd name="T28" fmla="*/ 3334483 w 293328"/>
              <a:gd name="T29" fmla="*/ 6051752 h 258401"/>
              <a:gd name="T30" fmla="*/ 5387413 w 293328"/>
              <a:gd name="T31" fmla="*/ 3347514 h 258401"/>
              <a:gd name="T32" fmla="*/ 5165152 w 293328"/>
              <a:gd name="T33" fmla="*/ 4633951 h 258401"/>
              <a:gd name="T34" fmla="*/ 4145137 w 293328"/>
              <a:gd name="T35" fmla="*/ 4647133 h 258401"/>
              <a:gd name="T36" fmla="*/ 3975178 w 293328"/>
              <a:gd name="T37" fmla="*/ 3347514 h 258401"/>
              <a:gd name="T38" fmla="*/ 1281409 w 293328"/>
              <a:gd name="T39" fmla="*/ 4240142 h 258401"/>
              <a:gd name="T40" fmla="*/ 1725982 w 293328"/>
              <a:gd name="T41" fmla="*/ 4108887 h 258401"/>
              <a:gd name="T42" fmla="*/ 1281409 w 293328"/>
              <a:gd name="T43" fmla="*/ 3347514 h 258401"/>
              <a:gd name="T44" fmla="*/ 3007614 w 293328"/>
              <a:gd name="T45" fmla="*/ 6051752 h 258401"/>
              <a:gd name="T46" fmla="*/ 2366801 w 293328"/>
              <a:gd name="T47" fmla="*/ 4476413 h 258401"/>
              <a:gd name="T48" fmla="*/ 2144534 w 293328"/>
              <a:gd name="T49" fmla="*/ 4633951 h 258401"/>
              <a:gd name="T50" fmla="*/ 1033033 w 293328"/>
              <a:gd name="T51" fmla="*/ 4607672 h 258401"/>
              <a:gd name="T52" fmla="*/ 313909 w 293328"/>
              <a:gd name="T53" fmla="*/ 3347514 h 258401"/>
              <a:gd name="T54" fmla="*/ 8081181 w 293328"/>
              <a:gd name="T55" fmla="*/ 4962172 h 258401"/>
              <a:gd name="T56" fmla="*/ 7636597 w 293328"/>
              <a:gd name="T57" fmla="*/ 2257910 h 258401"/>
              <a:gd name="T58" fmla="*/ 6355072 w 293328"/>
              <a:gd name="T59" fmla="*/ 7994594 h 258401"/>
              <a:gd name="T60" fmla="*/ 9571878 w 293328"/>
              <a:gd name="T61" fmla="*/ 7994594 h 258401"/>
              <a:gd name="T62" fmla="*/ 10343328 w 293328"/>
              <a:gd name="T63" fmla="*/ 7246352 h 258401"/>
              <a:gd name="T64" fmla="*/ 9781055 w 293328"/>
              <a:gd name="T65" fmla="*/ 6918183 h 258401"/>
              <a:gd name="T66" fmla="*/ 9781055 w 293328"/>
              <a:gd name="T67" fmla="*/ 6340609 h 258401"/>
              <a:gd name="T68" fmla="*/ 10343328 w 293328"/>
              <a:gd name="T69" fmla="*/ 6012395 h 258401"/>
              <a:gd name="T70" fmla="*/ 8081181 w 293328"/>
              <a:gd name="T71" fmla="*/ 5290377 h 258401"/>
              <a:gd name="T72" fmla="*/ 6355072 w 293328"/>
              <a:gd name="T73" fmla="*/ 2257910 h 258401"/>
              <a:gd name="T74" fmla="*/ 3112118 w 293328"/>
              <a:gd name="T75" fmla="*/ 1076409 h 258401"/>
              <a:gd name="T76" fmla="*/ 3543702 w 293328"/>
              <a:gd name="T77" fmla="*/ 315023 h 258401"/>
              <a:gd name="T78" fmla="*/ 1830713 w 293328"/>
              <a:gd name="T79" fmla="*/ 3019316 h 258401"/>
              <a:gd name="T80" fmla="*/ 3870609 w 293328"/>
              <a:gd name="T81" fmla="*/ 315023 h 258401"/>
              <a:gd name="T82" fmla="*/ 3713697 w 293328"/>
              <a:gd name="T83" fmla="*/ 1614662 h 258401"/>
              <a:gd name="T84" fmla="*/ 2693707 w 293328"/>
              <a:gd name="T85" fmla="*/ 1601593 h 258401"/>
              <a:gd name="T86" fmla="*/ 2471445 w 293328"/>
              <a:gd name="T87" fmla="*/ 315023 h 258401"/>
              <a:gd name="T88" fmla="*/ 4681277 w 293328"/>
              <a:gd name="T89" fmla="*/ 0 h 258401"/>
              <a:gd name="T90" fmla="*/ 6028188 w 293328"/>
              <a:gd name="T91" fmla="*/ 3019316 h 258401"/>
              <a:gd name="T92" fmla="*/ 7636597 w 293328"/>
              <a:gd name="T93" fmla="*/ 1929718 h 258401"/>
              <a:gd name="T94" fmla="*/ 10657173 w 293328"/>
              <a:gd name="T95" fmla="*/ 5999216 h 258401"/>
              <a:gd name="T96" fmla="*/ 9571878 w 293328"/>
              <a:gd name="T97" fmla="*/ 8322837 h 258401"/>
              <a:gd name="T98" fmla="*/ 3975178 w 293328"/>
              <a:gd name="T99" fmla="*/ 8322837 h 258401"/>
              <a:gd name="T100" fmla="*/ 588459 w 293328"/>
              <a:gd name="T101" fmla="*/ 8322837 h 258401"/>
              <a:gd name="T102" fmla="*/ 0 w 293328"/>
              <a:gd name="T103" fmla="*/ 3189998 h 258401"/>
              <a:gd name="T104" fmla="*/ 1503810 w 293328"/>
              <a:gd name="T105" fmla="*/ 157521 h 258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58401">
                <a:moveTo>
                  <a:pt x="229821" y="219075"/>
                </a:moveTo>
                <a:cubicBezTo>
                  <a:pt x="232386" y="219075"/>
                  <a:pt x="234584" y="220907"/>
                  <a:pt x="234584" y="223838"/>
                </a:cubicBezTo>
                <a:cubicBezTo>
                  <a:pt x="234584" y="226402"/>
                  <a:pt x="232386" y="228234"/>
                  <a:pt x="229821" y="228234"/>
                </a:cubicBezTo>
                <a:cubicBezTo>
                  <a:pt x="227257" y="228234"/>
                  <a:pt x="225425" y="226402"/>
                  <a:pt x="225425" y="223838"/>
                </a:cubicBezTo>
                <a:cubicBezTo>
                  <a:pt x="225425" y="220907"/>
                  <a:pt x="227257" y="219075"/>
                  <a:pt x="229821" y="219075"/>
                </a:cubicBezTo>
                <a:close/>
                <a:moveTo>
                  <a:pt x="76200" y="219075"/>
                </a:moveTo>
                <a:cubicBezTo>
                  <a:pt x="78398" y="219075"/>
                  <a:pt x="80597" y="220907"/>
                  <a:pt x="80597" y="223838"/>
                </a:cubicBezTo>
                <a:cubicBezTo>
                  <a:pt x="80597" y="226402"/>
                  <a:pt x="78398" y="228234"/>
                  <a:pt x="76200" y="228234"/>
                </a:cubicBezTo>
                <a:cubicBezTo>
                  <a:pt x="73636" y="228234"/>
                  <a:pt x="71438" y="226402"/>
                  <a:pt x="71438" y="223838"/>
                </a:cubicBezTo>
                <a:cubicBezTo>
                  <a:pt x="71438" y="220907"/>
                  <a:pt x="73636" y="219075"/>
                  <a:pt x="76200" y="219075"/>
                </a:cubicBezTo>
                <a:close/>
                <a:moveTo>
                  <a:pt x="229624" y="199214"/>
                </a:moveTo>
                <a:cubicBezTo>
                  <a:pt x="215947" y="199214"/>
                  <a:pt x="204430" y="210402"/>
                  <a:pt x="204430" y="224477"/>
                </a:cubicBezTo>
                <a:cubicBezTo>
                  <a:pt x="204430" y="238191"/>
                  <a:pt x="215947" y="249740"/>
                  <a:pt x="229624" y="249740"/>
                </a:cubicBezTo>
                <a:cubicBezTo>
                  <a:pt x="243660" y="249740"/>
                  <a:pt x="254818" y="238191"/>
                  <a:pt x="254818" y="224477"/>
                </a:cubicBezTo>
                <a:cubicBezTo>
                  <a:pt x="254818" y="210402"/>
                  <a:pt x="243660" y="199214"/>
                  <a:pt x="229624" y="199214"/>
                </a:cubicBezTo>
                <a:close/>
                <a:moveTo>
                  <a:pt x="75581" y="199214"/>
                </a:moveTo>
                <a:cubicBezTo>
                  <a:pt x="61545" y="199214"/>
                  <a:pt x="50388" y="210402"/>
                  <a:pt x="50388" y="224477"/>
                </a:cubicBezTo>
                <a:cubicBezTo>
                  <a:pt x="50388" y="238191"/>
                  <a:pt x="61545" y="249740"/>
                  <a:pt x="75581" y="249740"/>
                </a:cubicBezTo>
                <a:cubicBezTo>
                  <a:pt x="89258" y="249740"/>
                  <a:pt x="100415" y="238191"/>
                  <a:pt x="100415" y="224477"/>
                </a:cubicBezTo>
                <a:cubicBezTo>
                  <a:pt x="100415" y="210402"/>
                  <a:pt x="89258" y="199214"/>
                  <a:pt x="75581" y="199214"/>
                </a:cubicBezTo>
                <a:close/>
                <a:moveTo>
                  <a:pt x="8638" y="175395"/>
                </a:moveTo>
                <a:lnTo>
                  <a:pt x="8638" y="212568"/>
                </a:lnTo>
                <a:cubicBezTo>
                  <a:pt x="8638" y="216537"/>
                  <a:pt x="11877" y="219785"/>
                  <a:pt x="16196" y="219785"/>
                </a:cubicBezTo>
                <a:lnTo>
                  <a:pt x="41750" y="219785"/>
                </a:lnTo>
                <a:cubicBezTo>
                  <a:pt x="43909" y="203184"/>
                  <a:pt x="58306" y="190192"/>
                  <a:pt x="75581" y="190192"/>
                </a:cubicBezTo>
                <a:cubicBezTo>
                  <a:pt x="92857" y="190192"/>
                  <a:pt x="106894" y="203184"/>
                  <a:pt x="109413" y="219785"/>
                </a:cubicBezTo>
                <a:lnTo>
                  <a:pt x="165919" y="219785"/>
                </a:lnTo>
                <a:lnTo>
                  <a:pt x="165919" y="175395"/>
                </a:lnTo>
                <a:lnTo>
                  <a:pt x="8638" y="175395"/>
                </a:lnTo>
                <a:close/>
                <a:moveTo>
                  <a:pt x="199901" y="165100"/>
                </a:moveTo>
                <a:lnTo>
                  <a:pt x="222019" y="165100"/>
                </a:lnTo>
                <a:cubicBezTo>
                  <a:pt x="224873" y="165100"/>
                  <a:pt x="226656" y="166932"/>
                  <a:pt x="226656" y="169863"/>
                </a:cubicBezTo>
                <a:cubicBezTo>
                  <a:pt x="226656" y="172061"/>
                  <a:pt x="224873" y="174259"/>
                  <a:pt x="222019" y="174259"/>
                </a:cubicBezTo>
                <a:lnTo>
                  <a:pt x="199901" y="174259"/>
                </a:lnTo>
                <a:cubicBezTo>
                  <a:pt x="197404" y="174259"/>
                  <a:pt x="195263" y="172061"/>
                  <a:pt x="195263" y="169863"/>
                </a:cubicBezTo>
                <a:cubicBezTo>
                  <a:pt x="195263" y="166932"/>
                  <a:pt x="197404" y="165100"/>
                  <a:pt x="199901" y="165100"/>
                </a:cubicBezTo>
                <a:close/>
                <a:moveTo>
                  <a:pt x="118411" y="92028"/>
                </a:moveTo>
                <a:lnTo>
                  <a:pt x="118411" y="116569"/>
                </a:lnTo>
                <a:lnTo>
                  <a:pt x="127409" y="112960"/>
                </a:lnTo>
                <a:cubicBezTo>
                  <a:pt x="128128" y="112599"/>
                  <a:pt x="129208" y="112599"/>
                  <a:pt x="130288" y="112960"/>
                </a:cubicBezTo>
                <a:lnTo>
                  <a:pt x="139286" y="116569"/>
                </a:lnTo>
                <a:lnTo>
                  <a:pt x="139286" y="92028"/>
                </a:lnTo>
                <a:lnTo>
                  <a:pt x="118411" y="92028"/>
                </a:lnTo>
                <a:close/>
                <a:moveTo>
                  <a:pt x="91777" y="92028"/>
                </a:moveTo>
                <a:lnTo>
                  <a:pt x="91777" y="166373"/>
                </a:lnTo>
                <a:lnTo>
                  <a:pt x="165919" y="166373"/>
                </a:lnTo>
                <a:lnTo>
                  <a:pt x="165919" y="92028"/>
                </a:lnTo>
                <a:lnTo>
                  <a:pt x="148284" y="92028"/>
                </a:lnTo>
                <a:lnTo>
                  <a:pt x="148284" y="123065"/>
                </a:lnTo>
                <a:cubicBezTo>
                  <a:pt x="148284" y="124870"/>
                  <a:pt x="147204" y="125952"/>
                  <a:pt x="146124" y="126674"/>
                </a:cubicBezTo>
                <a:cubicBezTo>
                  <a:pt x="145044" y="127757"/>
                  <a:pt x="143245" y="127757"/>
                  <a:pt x="142165" y="127396"/>
                </a:cubicBezTo>
                <a:lnTo>
                  <a:pt x="128848" y="121983"/>
                </a:lnTo>
                <a:lnTo>
                  <a:pt x="115532" y="127396"/>
                </a:lnTo>
                <a:cubicBezTo>
                  <a:pt x="115172" y="127757"/>
                  <a:pt x="114452" y="127757"/>
                  <a:pt x="114092" y="127757"/>
                </a:cubicBezTo>
                <a:cubicBezTo>
                  <a:pt x="113012" y="127757"/>
                  <a:pt x="112292" y="127396"/>
                  <a:pt x="111573" y="126674"/>
                </a:cubicBezTo>
                <a:cubicBezTo>
                  <a:pt x="110493" y="125952"/>
                  <a:pt x="109413" y="124870"/>
                  <a:pt x="109413" y="123065"/>
                </a:cubicBezTo>
                <a:lnTo>
                  <a:pt x="109413" y="92028"/>
                </a:lnTo>
                <a:lnTo>
                  <a:pt x="91777" y="92028"/>
                </a:lnTo>
                <a:close/>
                <a:moveTo>
                  <a:pt x="35271" y="92028"/>
                </a:moveTo>
                <a:lnTo>
                  <a:pt x="35271" y="116569"/>
                </a:lnTo>
                <a:lnTo>
                  <a:pt x="44269" y="112960"/>
                </a:lnTo>
                <a:cubicBezTo>
                  <a:pt x="44629" y="112960"/>
                  <a:pt x="45349" y="112960"/>
                  <a:pt x="45709" y="112960"/>
                </a:cubicBezTo>
                <a:cubicBezTo>
                  <a:pt x="46428" y="112960"/>
                  <a:pt x="46788" y="112960"/>
                  <a:pt x="47508" y="112960"/>
                </a:cubicBezTo>
                <a:lnTo>
                  <a:pt x="56146" y="116569"/>
                </a:lnTo>
                <a:lnTo>
                  <a:pt x="56146" y="92028"/>
                </a:lnTo>
                <a:lnTo>
                  <a:pt x="35271" y="92028"/>
                </a:lnTo>
                <a:close/>
                <a:moveTo>
                  <a:pt x="8638" y="92028"/>
                </a:moveTo>
                <a:lnTo>
                  <a:pt x="8638" y="166373"/>
                </a:lnTo>
                <a:lnTo>
                  <a:pt x="82780" y="166373"/>
                </a:lnTo>
                <a:lnTo>
                  <a:pt x="82780" y="92028"/>
                </a:lnTo>
                <a:lnTo>
                  <a:pt x="65144" y="92028"/>
                </a:lnTo>
                <a:lnTo>
                  <a:pt x="65144" y="123065"/>
                </a:lnTo>
                <a:cubicBezTo>
                  <a:pt x="65144" y="124870"/>
                  <a:pt x="64064" y="125952"/>
                  <a:pt x="63344" y="126674"/>
                </a:cubicBezTo>
                <a:cubicBezTo>
                  <a:pt x="62265" y="127396"/>
                  <a:pt x="61545" y="127757"/>
                  <a:pt x="60825" y="127757"/>
                </a:cubicBezTo>
                <a:cubicBezTo>
                  <a:pt x="60105" y="127757"/>
                  <a:pt x="59385" y="127757"/>
                  <a:pt x="59025" y="127396"/>
                </a:cubicBezTo>
                <a:lnTo>
                  <a:pt x="45709" y="121983"/>
                </a:lnTo>
                <a:lnTo>
                  <a:pt x="32752" y="127396"/>
                </a:lnTo>
                <a:cubicBezTo>
                  <a:pt x="31312" y="127757"/>
                  <a:pt x="29513" y="127757"/>
                  <a:pt x="28433" y="126674"/>
                </a:cubicBezTo>
                <a:cubicBezTo>
                  <a:pt x="27353" y="125952"/>
                  <a:pt x="26273" y="124870"/>
                  <a:pt x="26273" y="123065"/>
                </a:cubicBezTo>
                <a:lnTo>
                  <a:pt x="26273" y="92028"/>
                </a:lnTo>
                <a:lnTo>
                  <a:pt x="8638" y="92028"/>
                </a:lnTo>
                <a:close/>
                <a:moveTo>
                  <a:pt x="204430" y="62074"/>
                </a:moveTo>
                <a:lnTo>
                  <a:pt x="204430" y="118374"/>
                </a:lnTo>
                <a:cubicBezTo>
                  <a:pt x="204430" y="128479"/>
                  <a:pt x="212708" y="136418"/>
                  <a:pt x="222426" y="136418"/>
                </a:cubicBezTo>
                <a:lnTo>
                  <a:pt x="258417" y="136418"/>
                </a:lnTo>
                <a:lnTo>
                  <a:pt x="233223" y="77592"/>
                </a:lnTo>
                <a:cubicBezTo>
                  <a:pt x="229264" y="68209"/>
                  <a:pt x="220266" y="62074"/>
                  <a:pt x="210189" y="62074"/>
                </a:cubicBezTo>
                <a:lnTo>
                  <a:pt x="204430" y="62074"/>
                </a:lnTo>
                <a:close/>
                <a:moveTo>
                  <a:pt x="174917" y="62074"/>
                </a:moveTo>
                <a:lnTo>
                  <a:pt x="174917" y="219785"/>
                </a:lnTo>
                <a:lnTo>
                  <a:pt x="195792" y="219785"/>
                </a:lnTo>
                <a:cubicBezTo>
                  <a:pt x="197952" y="203184"/>
                  <a:pt x="212348" y="190192"/>
                  <a:pt x="229624" y="190192"/>
                </a:cubicBezTo>
                <a:cubicBezTo>
                  <a:pt x="246900" y="190192"/>
                  <a:pt x="261296" y="203184"/>
                  <a:pt x="263456" y="219785"/>
                </a:cubicBezTo>
                <a:lnTo>
                  <a:pt x="277132" y="219785"/>
                </a:lnTo>
                <a:cubicBezTo>
                  <a:pt x="281091" y="219785"/>
                  <a:pt x="284690" y="216537"/>
                  <a:pt x="284690" y="212568"/>
                </a:cubicBezTo>
                <a:lnTo>
                  <a:pt x="284690" y="199214"/>
                </a:lnTo>
                <a:lnTo>
                  <a:pt x="269214" y="199214"/>
                </a:lnTo>
                <a:cubicBezTo>
                  <a:pt x="267055" y="199214"/>
                  <a:pt x="264895" y="197049"/>
                  <a:pt x="264895" y="194523"/>
                </a:cubicBezTo>
                <a:cubicBezTo>
                  <a:pt x="264895" y="191996"/>
                  <a:pt x="267055" y="190192"/>
                  <a:pt x="269214" y="190192"/>
                </a:cubicBezTo>
                <a:lnTo>
                  <a:pt x="284690" y="190192"/>
                </a:lnTo>
                <a:lnTo>
                  <a:pt x="284690" y="174313"/>
                </a:lnTo>
                <a:lnTo>
                  <a:pt x="269214" y="174313"/>
                </a:lnTo>
                <a:cubicBezTo>
                  <a:pt x="267055" y="174313"/>
                  <a:pt x="264895" y="172147"/>
                  <a:pt x="264895" y="169982"/>
                </a:cubicBezTo>
                <a:cubicBezTo>
                  <a:pt x="264895" y="167095"/>
                  <a:pt x="267055" y="165290"/>
                  <a:pt x="269214" y="165290"/>
                </a:cubicBezTo>
                <a:lnTo>
                  <a:pt x="284690" y="165290"/>
                </a:lnTo>
                <a:lnTo>
                  <a:pt x="284690" y="164929"/>
                </a:lnTo>
                <a:cubicBezTo>
                  <a:pt x="284690" y="154102"/>
                  <a:pt x="275693" y="145441"/>
                  <a:pt x="265255" y="145441"/>
                </a:cubicBezTo>
                <a:lnTo>
                  <a:pt x="222426" y="145441"/>
                </a:lnTo>
                <a:cubicBezTo>
                  <a:pt x="207669" y="145441"/>
                  <a:pt x="195432" y="133531"/>
                  <a:pt x="195432" y="118374"/>
                </a:cubicBezTo>
                <a:lnTo>
                  <a:pt x="195432" y="62074"/>
                </a:lnTo>
                <a:lnTo>
                  <a:pt x="174917" y="62074"/>
                </a:lnTo>
                <a:close/>
                <a:moveTo>
                  <a:pt x="77021" y="8661"/>
                </a:moveTo>
                <a:lnTo>
                  <a:pt x="77021" y="33202"/>
                </a:lnTo>
                <a:lnTo>
                  <a:pt x="85659" y="29593"/>
                </a:lnTo>
                <a:cubicBezTo>
                  <a:pt x="86739" y="29232"/>
                  <a:pt x="87818" y="29232"/>
                  <a:pt x="88898" y="29593"/>
                </a:cubicBezTo>
                <a:lnTo>
                  <a:pt x="97536" y="33202"/>
                </a:lnTo>
                <a:lnTo>
                  <a:pt x="97536" y="8661"/>
                </a:lnTo>
                <a:lnTo>
                  <a:pt x="77021" y="8661"/>
                </a:lnTo>
                <a:close/>
                <a:moveTo>
                  <a:pt x="50388" y="8661"/>
                </a:moveTo>
                <a:lnTo>
                  <a:pt x="50388" y="83006"/>
                </a:lnTo>
                <a:lnTo>
                  <a:pt x="124169" y="83006"/>
                </a:lnTo>
                <a:lnTo>
                  <a:pt x="124169" y="8661"/>
                </a:lnTo>
                <a:lnTo>
                  <a:pt x="106534" y="8661"/>
                </a:lnTo>
                <a:lnTo>
                  <a:pt x="106534" y="40059"/>
                </a:lnTo>
                <a:cubicBezTo>
                  <a:pt x="106534" y="41503"/>
                  <a:pt x="105814" y="42946"/>
                  <a:pt x="104734" y="43307"/>
                </a:cubicBezTo>
                <a:cubicBezTo>
                  <a:pt x="104014" y="44029"/>
                  <a:pt x="102935" y="44390"/>
                  <a:pt x="102215" y="44390"/>
                </a:cubicBezTo>
                <a:cubicBezTo>
                  <a:pt x="101855" y="44390"/>
                  <a:pt x="101135" y="44390"/>
                  <a:pt x="100415" y="44029"/>
                </a:cubicBezTo>
                <a:lnTo>
                  <a:pt x="87458" y="38977"/>
                </a:lnTo>
                <a:lnTo>
                  <a:pt x="74142" y="44029"/>
                </a:lnTo>
                <a:cubicBezTo>
                  <a:pt x="72702" y="44751"/>
                  <a:pt x="71262" y="44390"/>
                  <a:pt x="69823" y="43307"/>
                </a:cubicBezTo>
                <a:cubicBezTo>
                  <a:pt x="68743" y="42946"/>
                  <a:pt x="68023" y="41503"/>
                  <a:pt x="68023" y="40059"/>
                </a:cubicBezTo>
                <a:lnTo>
                  <a:pt x="68023" y="8661"/>
                </a:lnTo>
                <a:lnTo>
                  <a:pt x="50388" y="8661"/>
                </a:lnTo>
                <a:close/>
                <a:moveTo>
                  <a:pt x="45709" y="0"/>
                </a:moveTo>
                <a:lnTo>
                  <a:pt x="128848" y="0"/>
                </a:lnTo>
                <a:cubicBezTo>
                  <a:pt x="131368" y="0"/>
                  <a:pt x="133527" y="1804"/>
                  <a:pt x="133527" y="4331"/>
                </a:cubicBezTo>
                <a:lnTo>
                  <a:pt x="133527" y="83006"/>
                </a:lnTo>
                <a:lnTo>
                  <a:pt x="165919" y="83006"/>
                </a:lnTo>
                <a:lnTo>
                  <a:pt x="165919" y="57743"/>
                </a:lnTo>
                <a:cubicBezTo>
                  <a:pt x="165919" y="55578"/>
                  <a:pt x="167719" y="53051"/>
                  <a:pt x="170238" y="53051"/>
                </a:cubicBezTo>
                <a:lnTo>
                  <a:pt x="210189" y="53051"/>
                </a:lnTo>
                <a:cubicBezTo>
                  <a:pt x="223865" y="53051"/>
                  <a:pt x="236102" y="61352"/>
                  <a:pt x="241501" y="73983"/>
                </a:cubicBezTo>
                <a:lnTo>
                  <a:pt x="268134" y="136779"/>
                </a:lnTo>
                <a:cubicBezTo>
                  <a:pt x="282531" y="138223"/>
                  <a:pt x="293328" y="150493"/>
                  <a:pt x="293328" y="164929"/>
                </a:cubicBezTo>
                <a:lnTo>
                  <a:pt x="293328" y="212568"/>
                </a:lnTo>
                <a:cubicBezTo>
                  <a:pt x="293328" y="221590"/>
                  <a:pt x="286130" y="228808"/>
                  <a:pt x="277132" y="228808"/>
                </a:cubicBezTo>
                <a:lnTo>
                  <a:pt x="263456" y="228808"/>
                </a:lnTo>
                <a:cubicBezTo>
                  <a:pt x="261296" y="245409"/>
                  <a:pt x="246900" y="258401"/>
                  <a:pt x="229624" y="258401"/>
                </a:cubicBezTo>
                <a:cubicBezTo>
                  <a:pt x="212348" y="258401"/>
                  <a:pt x="197952" y="245409"/>
                  <a:pt x="195792" y="228808"/>
                </a:cubicBezTo>
                <a:lnTo>
                  <a:pt x="109413" y="228808"/>
                </a:lnTo>
                <a:cubicBezTo>
                  <a:pt x="106894" y="245409"/>
                  <a:pt x="92857" y="258401"/>
                  <a:pt x="75581" y="258401"/>
                </a:cubicBezTo>
                <a:cubicBezTo>
                  <a:pt x="58306" y="258401"/>
                  <a:pt x="43909" y="245409"/>
                  <a:pt x="41750" y="228808"/>
                </a:cubicBezTo>
                <a:lnTo>
                  <a:pt x="16196" y="228808"/>
                </a:lnTo>
                <a:cubicBezTo>
                  <a:pt x="7198" y="228808"/>
                  <a:pt x="0" y="221590"/>
                  <a:pt x="0" y="212568"/>
                </a:cubicBezTo>
                <a:lnTo>
                  <a:pt x="0" y="170704"/>
                </a:lnTo>
                <a:lnTo>
                  <a:pt x="0" y="87697"/>
                </a:lnTo>
                <a:cubicBezTo>
                  <a:pt x="0" y="85171"/>
                  <a:pt x="1799" y="83006"/>
                  <a:pt x="4319" y="83006"/>
                </a:cubicBezTo>
                <a:lnTo>
                  <a:pt x="41390" y="83006"/>
                </a:lnTo>
                <a:lnTo>
                  <a:pt x="41390" y="4331"/>
                </a:lnTo>
                <a:cubicBezTo>
                  <a:pt x="41390" y="1804"/>
                  <a:pt x="43549" y="0"/>
                  <a:pt x="45709" y="0"/>
                </a:cubicBezTo>
                <a:close/>
              </a:path>
            </a:pathLst>
          </a:custGeom>
          <a:solidFill>
            <a:schemeClr val="bg1"/>
          </a:solidFill>
          <a:ln>
            <a:noFill/>
          </a:ln>
        </p:spPr>
        <p:txBody>
          <a:bodyPr anchor="ctr"/>
          <a:lstStyle/>
          <a:p>
            <a:endParaRPr lang="en-US" sz="900" dirty="0"/>
          </a:p>
        </p:txBody>
      </p:sp>
      <p:sp>
        <p:nvSpPr>
          <p:cNvPr id="35" name="Freeform 949">
            <a:extLst>
              <a:ext uri="{FF2B5EF4-FFF2-40B4-BE49-F238E27FC236}">
                <a16:creationId xmlns:a16="http://schemas.microsoft.com/office/drawing/2014/main" id="{A33833FF-6570-D744-802A-D803BCC9A27E}"/>
              </a:ext>
            </a:extLst>
          </p:cNvPr>
          <p:cNvSpPr>
            <a:spLocks noChangeAspect="1"/>
          </p:cNvSpPr>
          <p:nvPr/>
        </p:nvSpPr>
        <p:spPr bwMode="auto">
          <a:xfrm>
            <a:off x="1720955" y="1780194"/>
            <a:ext cx="464342" cy="464342"/>
          </a:xfrm>
          <a:custGeom>
            <a:avLst/>
            <a:gdLst>
              <a:gd name="T0" fmla="*/ 1024419 w 293327"/>
              <a:gd name="T1" fmla="*/ 7648542 h 293759"/>
              <a:gd name="T2" fmla="*/ 692140 w 293327"/>
              <a:gd name="T3" fmla="*/ 7648542 h 293759"/>
              <a:gd name="T4" fmla="*/ 9611389 w 293327"/>
              <a:gd name="T5" fmla="*/ 7458004 h 293759"/>
              <a:gd name="T6" fmla="*/ 7519169 w 293327"/>
              <a:gd name="T7" fmla="*/ 8183367 h 293759"/>
              <a:gd name="T8" fmla="*/ 7506098 w 293327"/>
              <a:gd name="T9" fmla="*/ 8597812 h 293759"/>
              <a:gd name="T10" fmla="*/ 9519895 w 293327"/>
              <a:gd name="T11" fmla="*/ 7885464 h 293759"/>
              <a:gd name="T12" fmla="*/ 9611389 w 293327"/>
              <a:gd name="T13" fmla="*/ 7458004 h 293759"/>
              <a:gd name="T14" fmla="*/ 1673882 w 293327"/>
              <a:gd name="T15" fmla="*/ 9737626 h 293759"/>
              <a:gd name="T16" fmla="*/ 10343687 w 293327"/>
              <a:gd name="T17" fmla="*/ 8170401 h 293759"/>
              <a:gd name="T18" fmla="*/ 9546037 w 293327"/>
              <a:gd name="T19" fmla="*/ 8222154 h 293759"/>
              <a:gd name="T20" fmla="*/ 5871499 w 293327"/>
              <a:gd name="T21" fmla="*/ 9180669 h 293759"/>
              <a:gd name="T22" fmla="*/ 4289181 w 293327"/>
              <a:gd name="T23" fmla="*/ 8895723 h 293759"/>
              <a:gd name="T24" fmla="*/ 6904559 w 293327"/>
              <a:gd name="T25" fmla="*/ 8727317 h 293759"/>
              <a:gd name="T26" fmla="*/ 7087604 w 293327"/>
              <a:gd name="T27" fmla="*/ 7989047 h 293759"/>
              <a:gd name="T28" fmla="*/ 4576905 w 293327"/>
              <a:gd name="T29" fmla="*/ 7548643 h 293759"/>
              <a:gd name="T30" fmla="*/ 313910 w 293327"/>
              <a:gd name="T31" fmla="*/ 7134186 h 293759"/>
              <a:gd name="T32" fmla="*/ 1359972 w 293327"/>
              <a:gd name="T33" fmla="*/ 9685880 h 293759"/>
              <a:gd name="T34" fmla="*/ 313910 w 293327"/>
              <a:gd name="T35" fmla="*/ 7134186 h 293759"/>
              <a:gd name="T36" fmla="*/ 1516917 w 293327"/>
              <a:gd name="T37" fmla="*/ 6810337 h 293759"/>
              <a:gd name="T38" fmla="*/ 6773760 w 293327"/>
              <a:gd name="T39" fmla="*/ 7561594 h 293759"/>
              <a:gd name="T40" fmla="*/ 7414530 w 293327"/>
              <a:gd name="T41" fmla="*/ 7885464 h 293759"/>
              <a:gd name="T42" fmla="*/ 9820647 w 293327"/>
              <a:gd name="T43" fmla="*/ 7198905 h 293759"/>
              <a:gd name="T44" fmla="*/ 10016805 w 293327"/>
              <a:gd name="T45" fmla="*/ 7717049 h 293759"/>
              <a:gd name="T46" fmla="*/ 10657531 w 293327"/>
              <a:gd name="T47" fmla="*/ 8183367 h 293759"/>
              <a:gd name="T48" fmla="*/ 4864577 w 293327"/>
              <a:gd name="T49" fmla="*/ 10501849 h 293759"/>
              <a:gd name="T50" fmla="*/ 156867 w 293327"/>
              <a:gd name="T51" fmla="*/ 10009573 h 293759"/>
              <a:gd name="T52" fmla="*/ 0 w 293327"/>
              <a:gd name="T53" fmla="*/ 6965769 h 293759"/>
              <a:gd name="T54" fmla="*/ 6962182 w 293327"/>
              <a:gd name="T55" fmla="*/ 322741 h 293759"/>
              <a:gd name="T56" fmla="*/ 9881876 w 293327"/>
              <a:gd name="T57" fmla="*/ 1703812 h 293759"/>
              <a:gd name="T58" fmla="*/ 6962182 w 293327"/>
              <a:gd name="T59" fmla="*/ 322741 h 293759"/>
              <a:gd name="T60" fmla="*/ 5233922 w 293327"/>
              <a:gd name="T61" fmla="*/ 3523891 h 293759"/>
              <a:gd name="T62" fmla="*/ 5940931 w 293327"/>
              <a:gd name="T63" fmla="*/ 3188267 h 293759"/>
              <a:gd name="T64" fmla="*/ 6634871 w 293327"/>
              <a:gd name="T65" fmla="*/ 3523891 h 293759"/>
              <a:gd name="T66" fmla="*/ 5233922 w 293327"/>
              <a:gd name="T67" fmla="*/ 322741 h 293759"/>
              <a:gd name="T68" fmla="*/ 2000044 w 293327"/>
              <a:gd name="T69" fmla="*/ 1703812 h 293759"/>
              <a:gd name="T70" fmla="*/ 4906608 w 293327"/>
              <a:gd name="T71" fmla="*/ 322741 h 293759"/>
              <a:gd name="T72" fmla="*/ 1829770 w 293327"/>
              <a:gd name="T73" fmla="*/ 0 h 293759"/>
              <a:gd name="T74" fmla="*/ 10196100 w 293327"/>
              <a:gd name="T75" fmla="*/ 154906 h 293759"/>
              <a:gd name="T76" fmla="*/ 10039022 w 293327"/>
              <a:gd name="T77" fmla="*/ 2013599 h 293759"/>
              <a:gd name="T78" fmla="*/ 9724751 w 293327"/>
              <a:gd name="T79" fmla="*/ 6699326 h 293759"/>
              <a:gd name="T80" fmla="*/ 9397399 w 293327"/>
              <a:gd name="T81" fmla="*/ 6699326 h 293759"/>
              <a:gd name="T82" fmla="*/ 6962182 w 293327"/>
              <a:gd name="T83" fmla="*/ 2013599 h 293759"/>
              <a:gd name="T84" fmla="*/ 6883642 w 293327"/>
              <a:gd name="T85" fmla="*/ 3911178 h 293759"/>
              <a:gd name="T86" fmla="*/ 6726497 w 293327"/>
              <a:gd name="T87" fmla="*/ 3923993 h 293759"/>
              <a:gd name="T88" fmla="*/ 5142310 w 293327"/>
              <a:gd name="T89" fmla="*/ 3923993 h 293759"/>
              <a:gd name="T90" fmla="*/ 4906608 w 293327"/>
              <a:gd name="T91" fmla="*/ 3782032 h 293759"/>
              <a:gd name="T92" fmla="*/ 2484433 w 293327"/>
              <a:gd name="T93" fmla="*/ 2013599 h 293759"/>
              <a:gd name="T94" fmla="*/ 2314248 w 293327"/>
              <a:gd name="T95" fmla="*/ 6531494 h 293759"/>
              <a:gd name="T96" fmla="*/ 2157085 w 293327"/>
              <a:gd name="T97" fmla="*/ 2013599 h 293759"/>
              <a:gd name="T98" fmla="*/ 1672725 w 293327"/>
              <a:gd name="T99" fmla="*/ 1858717 h 293759"/>
              <a:gd name="T100" fmla="*/ 1829770 w 293327"/>
              <a:gd name="T101" fmla="*/ 0 h 2937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3327" h="293759">
                <a:moveTo>
                  <a:pt x="23622" y="209550"/>
                </a:moveTo>
                <a:cubicBezTo>
                  <a:pt x="26289" y="209550"/>
                  <a:pt x="28194" y="211382"/>
                  <a:pt x="28194" y="213946"/>
                </a:cubicBezTo>
                <a:cubicBezTo>
                  <a:pt x="28194" y="216511"/>
                  <a:pt x="26289" y="218709"/>
                  <a:pt x="23622" y="218709"/>
                </a:cubicBezTo>
                <a:cubicBezTo>
                  <a:pt x="20955" y="218709"/>
                  <a:pt x="19050" y="216511"/>
                  <a:pt x="19050" y="213946"/>
                </a:cubicBezTo>
                <a:cubicBezTo>
                  <a:pt x="19050" y="211382"/>
                  <a:pt x="20955" y="209550"/>
                  <a:pt x="23622" y="209550"/>
                </a:cubicBezTo>
                <a:close/>
                <a:moveTo>
                  <a:pt x="264534" y="208615"/>
                </a:moveTo>
                <a:cubicBezTo>
                  <a:pt x="262375" y="207529"/>
                  <a:pt x="251218" y="212239"/>
                  <a:pt x="243300" y="215862"/>
                </a:cubicBezTo>
                <a:cubicBezTo>
                  <a:pt x="233222" y="219847"/>
                  <a:pt x="220985" y="224920"/>
                  <a:pt x="206949" y="228905"/>
                </a:cubicBezTo>
                <a:cubicBezTo>
                  <a:pt x="207309" y="231079"/>
                  <a:pt x="207309" y="233615"/>
                  <a:pt x="207309" y="236151"/>
                </a:cubicBezTo>
                <a:cubicBezTo>
                  <a:pt x="206949" y="237238"/>
                  <a:pt x="206949" y="238688"/>
                  <a:pt x="206589" y="240499"/>
                </a:cubicBezTo>
                <a:cubicBezTo>
                  <a:pt x="229983" y="234340"/>
                  <a:pt x="247259" y="227094"/>
                  <a:pt x="259136" y="222021"/>
                </a:cubicBezTo>
                <a:cubicBezTo>
                  <a:pt x="260216" y="221297"/>
                  <a:pt x="261295" y="220934"/>
                  <a:pt x="262015" y="220572"/>
                </a:cubicBezTo>
                <a:cubicBezTo>
                  <a:pt x="265254" y="217674"/>
                  <a:pt x="267054" y="214775"/>
                  <a:pt x="267054" y="212601"/>
                </a:cubicBezTo>
                <a:cubicBezTo>
                  <a:pt x="267054" y="211877"/>
                  <a:pt x="267054" y="210427"/>
                  <a:pt x="264534" y="208615"/>
                </a:cubicBezTo>
                <a:close/>
                <a:moveTo>
                  <a:pt x="46069" y="199558"/>
                </a:moveTo>
                <a:lnTo>
                  <a:pt x="46069" y="272383"/>
                </a:lnTo>
                <a:cubicBezTo>
                  <a:pt x="66584" y="278542"/>
                  <a:pt x="186434" y="310788"/>
                  <a:pt x="277131" y="237963"/>
                </a:cubicBezTo>
                <a:cubicBezTo>
                  <a:pt x="279291" y="236514"/>
                  <a:pt x="284330" y="232166"/>
                  <a:pt x="284689" y="228543"/>
                </a:cubicBezTo>
                <a:cubicBezTo>
                  <a:pt x="284689" y="227456"/>
                  <a:pt x="284330" y="226007"/>
                  <a:pt x="282170" y="224195"/>
                </a:cubicBezTo>
                <a:cubicBezTo>
                  <a:pt x="280371" y="222746"/>
                  <a:pt x="271733" y="226369"/>
                  <a:pt x="262735" y="229992"/>
                </a:cubicBezTo>
                <a:cubicBezTo>
                  <a:pt x="247979" y="236514"/>
                  <a:pt x="225664" y="245934"/>
                  <a:pt x="192912" y="252818"/>
                </a:cubicBezTo>
                <a:cubicBezTo>
                  <a:pt x="185354" y="255354"/>
                  <a:pt x="174917" y="256803"/>
                  <a:pt x="161600" y="256803"/>
                </a:cubicBezTo>
                <a:cubicBezTo>
                  <a:pt x="150443" y="256803"/>
                  <a:pt x="137126" y="256079"/>
                  <a:pt x="122010" y="253542"/>
                </a:cubicBezTo>
                <a:cubicBezTo>
                  <a:pt x="119491" y="253542"/>
                  <a:pt x="118051" y="251369"/>
                  <a:pt x="118051" y="248832"/>
                </a:cubicBezTo>
                <a:cubicBezTo>
                  <a:pt x="118411" y="246296"/>
                  <a:pt x="120570" y="244485"/>
                  <a:pt x="123090" y="244847"/>
                </a:cubicBezTo>
                <a:cubicBezTo>
                  <a:pt x="163400" y="249919"/>
                  <a:pt x="181395" y="247383"/>
                  <a:pt x="190033" y="244122"/>
                </a:cubicBezTo>
                <a:cubicBezTo>
                  <a:pt x="197951" y="240862"/>
                  <a:pt x="198311" y="236876"/>
                  <a:pt x="198311" y="235427"/>
                </a:cubicBezTo>
                <a:cubicBezTo>
                  <a:pt x="198671" y="229992"/>
                  <a:pt x="197591" y="226007"/>
                  <a:pt x="195072" y="223471"/>
                </a:cubicBezTo>
                <a:cubicBezTo>
                  <a:pt x="191833" y="220210"/>
                  <a:pt x="186794" y="220210"/>
                  <a:pt x="186434" y="220210"/>
                </a:cubicBezTo>
                <a:cubicBezTo>
                  <a:pt x="142885" y="220934"/>
                  <a:pt x="135327" y="216224"/>
                  <a:pt x="125969" y="211152"/>
                </a:cubicBezTo>
                <a:cubicBezTo>
                  <a:pt x="116971" y="205717"/>
                  <a:pt x="106894" y="199558"/>
                  <a:pt x="46069" y="199558"/>
                </a:cubicBezTo>
                <a:close/>
                <a:moveTo>
                  <a:pt x="8638" y="199558"/>
                </a:moveTo>
                <a:lnTo>
                  <a:pt x="8638" y="270933"/>
                </a:lnTo>
                <a:lnTo>
                  <a:pt x="37431" y="270933"/>
                </a:lnTo>
                <a:lnTo>
                  <a:pt x="37431" y="199558"/>
                </a:lnTo>
                <a:lnTo>
                  <a:pt x="8638" y="199558"/>
                </a:lnTo>
                <a:close/>
                <a:moveTo>
                  <a:pt x="4319" y="190500"/>
                </a:moveTo>
                <a:lnTo>
                  <a:pt x="41750" y="190500"/>
                </a:lnTo>
                <a:cubicBezTo>
                  <a:pt x="108693" y="190500"/>
                  <a:pt x="120570" y="197021"/>
                  <a:pt x="130648" y="203181"/>
                </a:cubicBezTo>
                <a:cubicBezTo>
                  <a:pt x="138566" y="207891"/>
                  <a:pt x="145404" y="212239"/>
                  <a:pt x="186434" y="211514"/>
                </a:cubicBezTo>
                <a:cubicBezTo>
                  <a:pt x="186434" y="211514"/>
                  <a:pt x="195072" y="211152"/>
                  <a:pt x="201550" y="216949"/>
                </a:cubicBezTo>
                <a:cubicBezTo>
                  <a:pt x="202270" y="218398"/>
                  <a:pt x="203350" y="219123"/>
                  <a:pt x="204070" y="220572"/>
                </a:cubicBezTo>
                <a:cubicBezTo>
                  <a:pt x="217746" y="216587"/>
                  <a:pt x="229983" y="211514"/>
                  <a:pt x="239701" y="207529"/>
                </a:cubicBezTo>
                <a:cubicBezTo>
                  <a:pt x="254817" y="200645"/>
                  <a:pt x="263815" y="196659"/>
                  <a:pt x="270293" y="201369"/>
                </a:cubicBezTo>
                <a:cubicBezTo>
                  <a:pt x="274612" y="204992"/>
                  <a:pt x="275692" y="209340"/>
                  <a:pt x="276052" y="212239"/>
                </a:cubicBezTo>
                <a:cubicBezTo>
                  <a:pt x="276052" y="213326"/>
                  <a:pt x="275692" y="214775"/>
                  <a:pt x="275692" y="215862"/>
                </a:cubicBezTo>
                <a:cubicBezTo>
                  <a:pt x="280730" y="214413"/>
                  <a:pt x="284689" y="214775"/>
                  <a:pt x="287929" y="217311"/>
                </a:cubicBezTo>
                <a:cubicBezTo>
                  <a:pt x="292608" y="221297"/>
                  <a:pt x="293327" y="226007"/>
                  <a:pt x="293327" y="228905"/>
                </a:cubicBezTo>
                <a:cubicBezTo>
                  <a:pt x="292967" y="237963"/>
                  <a:pt x="283970" y="244485"/>
                  <a:pt x="282890" y="245209"/>
                </a:cubicBezTo>
                <a:cubicBezTo>
                  <a:pt x="234662" y="283252"/>
                  <a:pt x="179236" y="293759"/>
                  <a:pt x="133887" y="293759"/>
                </a:cubicBezTo>
                <a:cubicBezTo>
                  <a:pt x="84579" y="293759"/>
                  <a:pt x="46789" y="281803"/>
                  <a:pt x="41030" y="279991"/>
                </a:cubicBezTo>
                <a:lnTo>
                  <a:pt x="4319" y="279991"/>
                </a:lnTo>
                <a:cubicBezTo>
                  <a:pt x="1799" y="279991"/>
                  <a:pt x="0" y="278180"/>
                  <a:pt x="0" y="275281"/>
                </a:cubicBezTo>
                <a:lnTo>
                  <a:pt x="0" y="194848"/>
                </a:lnTo>
                <a:cubicBezTo>
                  <a:pt x="0" y="192311"/>
                  <a:pt x="1799" y="190500"/>
                  <a:pt x="4319" y="190500"/>
                </a:cubicBezTo>
                <a:close/>
                <a:moveTo>
                  <a:pt x="191620" y="9027"/>
                </a:moveTo>
                <a:lnTo>
                  <a:pt x="191620" y="47661"/>
                </a:lnTo>
                <a:lnTo>
                  <a:pt x="271978" y="47661"/>
                </a:lnTo>
                <a:lnTo>
                  <a:pt x="271978" y="9027"/>
                </a:lnTo>
                <a:lnTo>
                  <a:pt x="191620" y="9027"/>
                </a:lnTo>
                <a:close/>
                <a:moveTo>
                  <a:pt x="144053" y="9027"/>
                </a:moveTo>
                <a:lnTo>
                  <a:pt x="144053" y="98571"/>
                </a:lnTo>
                <a:lnTo>
                  <a:pt x="161350" y="89906"/>
                </a:lnTo>
                <a:cubicBezTo>
                  <a:pt x="162071" y="89184"/>
                  <a:pt x="162792" y="89184"/>
                  <a:pt x="163512" y="89184"/>
                </a:cubicBezTo>
                <a:cubicBezTo>
                  <a:pt x="164233" y="89184"/>
                  <a:pt x="164593" y="89184"/>
                  <a:pt x="165314" y="89906"/>
                </a:cubicBezTo>
                <a:lnTo>
                  <a:pt x="182611" y="98571"/>
                </a:lnTo>
                <a:lnTo>
                  <a:pt x="182611" y="9027"/>
                </a:lnTo>
                <a:lnTo>
                  <a:pt x="144053" y="9027"/>
                </a:lnTo>
                <a:close/>
                <a:moveTo>
                  <a:pt x="55046" y="9027"/>
                </a:moveTo>
                <a:lnTo>
                  <a:pt x="55046" y="47661"/>
                </a:lnTo>
                <a:lnTo>
                  <a:pt x="135044" y="47661"/>
                </a:lnTo>
                <a:lnTo>
                  <a:pt x="135044" y="9027"/>
                </a:lnTo>
                <a:lnTo>
                  <a:pt x="55046" y="9027"/>
                </a:lnTo>
                <a:close/>
                <a:moveTo>
                  <a:pt x="50361" y="0"/>
                </a:moveTo>
                <a:lnTo>
                  <a:pt x="276303" y="0"/>
                </a:lnTo>
                <a:cubicBezTo>
                  <a:pt x="278465" y="0"/>
                  <a:pt x="280627" y="1805"/>
                  <a:pt x="280627" y="4333"/>
                </a:cubicBezTo>
                <a:lnTo>
                  <a:pt x="280627" y="51994"/>
                </a:lnTo>
                <a:cubicBezTo>
                  <a:pt x="280627" y="54521"/>
                  <a:pt x="278465" y="56326"/>
                  <a:pt x="276303" y="56326"/>
                </a:cubicBezTo>
                <a:lnTo>
                  <a:pt x="267654" y="56326"/>
                </a:lnTo>
                <a:lnTo>
                  <a:pt x="267654" y="187394"/>
                </a:lnTo>
                <a:cubicBezTo>
                  <a:pt x="267654" y="189560"/>
                  <a:pt x="265492" y="191727"/>
                  <a:pt x="263330" y="191727"/>
                </a:cubicBezTo>
                <a:cubicBezTo>
                  <a:pt x="260807" y="191727"/>
                  <a:pt x="258645" y="189560"/>
                  <a:pt x="258645" y="187394"/>
                </a:cubicBezTo>
                <a:lnTo>
                  <a:pt x="258645" y="56326"/>
                </a:lnTo>
                <a:lnTo>
                  <a:pt x="191620" y="56326"/>
                </a:lnTo>
                <a:lnTo>
                  <a:pt x="191620" y="105793"/>
                </a:lnTo>
                <a:cubicBezTo>
                  <a:pt x="191620" y="107237"/>
                  <a:pt x="190899" y="108681"/>
                  <a:pt x="189458" y="109403"/>
                </a:cubicBezTo>
                <a:cubicBezTo>
                  <a:pt x="188737" y="110126"/>
                  <a:pt x="188016" y="110126"/>
                  <a:pt x="187296" y="110126"/>
                </a:cubicBezTo>
                <a:cubicBezTo>
                  <a:pt x="186575" y="110126"/>
                  <a:pt x="185494" y="110126"/>
                  <a:pt x="185133" y="109764"/>
                </a:cubicBezTo>
                <a:lnTo>
                  <a:pt x="163512" y="98571"/>
                </a:lnTo>
                <a:lnTo>
                  <a:pt x="141531" y="109764"/>
                </a:lnTo>
                <a:cubicBezTo>
                  <a:pt x="140089" y="110487"/>
                  <a:pt x="138648" y="110487"/>
                  <a:pt x="137206" y="109403"/>
                </a:cubicBezTo>
                <a:cubicBezTo>
                  <a:pt x="136125" y="108681"/>
                  <a:pt x="135044" y="107237"/>
                  <a:pt x="135044" y="105793"/>
                </a:cubicBezTo>
                <a:lnTo>
                  <a:pt x="135044" y="56326"/>
                </a:lnTo>
                <a:lnTo>
                  <a:pt x="68379" y="56326"/>
                </a:lnTo>
                <a:lnTo>
                  <a:pt x="68379" y="178006"/>
                </a:lnTo>
                <a:cubicBezTo>
                  <a:pt x="68379" y="180895"/>
                  <a:pt x="66217" y="182700"/>
                  <a:pt x="63695" y="182700"/>
                </a:cubicBezTo>
                <a:cubicBezTo>
                  <a:pt x="61172" y="182700"/>
                  <a:pt x="59370" y="180895"/>
                  <a:pt x="59370" y="178006"/>
                </a:cubicBezTo>
                <a:lnTo>
                  <a:pt x="59370" y="56326"/>
                </a:lnTo>
                <a:lnTo>
                  <a:pt x="50361" y="56326"/>
                </a:lnTo>
                <a:cubicBezTo>
                  <a:pt x="48199" y="56326"/>
                  <a:pt x="46037" y="54521"/>
                  <a:pt x="46037" y="51994"/>
                </a:cubicBezTo>
                <a:lnTo>
                  <a:pt x="46037" y="4333"/>
                </a:lnTo>
                <a:cubicBezTo>
                  <a:pt x="46037" y="1805"/>
                  <a:pt x="48199" y="0"/>
                  <a:pt x="50361" y="0"/>
                </a:cubicBezTo>
                <a:close/>
              </a:path>
            </a:pathLst>
          </a:custGeom>
          <a:solidFill>
            <a:schemeClr val="bg1"/>
          </a:solidFill>
          <a:ln>
            <a:noFill/>
          </a:ln>
        </p:spPr>
        <p:txBody>
          <a:bodyPr anchor="ctr"/>
          <a:lstStyle/>
          <a:p>
            <a:endParaRPr lang="en-US" sz="900" dirty="0"/>
          </a:p>
        </p:txBody>
      </p:sp>
      <p:sp>
        <p:nvSpPr>
          <p:cNvPr id="36" name="Titel 1">
            <a:extLst>
              <a:ext uri="{FF2B5EF4-FFF2-40B4-BE49-F238E27FC236}">
                <a16:creationId xmlns:a16="http://schemas.microsoft.com/office/drawing/2014/main" id="{C551B6C9-A0F0-49F0-ADC4-14F0B8718B3C}"/>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Business web strategy</a:t>
            </a:r>
          </a:p>
        </p:txBody>
      </p:sp>
    </p:spTree>
    <p:custDataLst>
      <p:tags r:id="rId1"/>
    </p:custDataLst>
    <p:extLst>
      <p:ext uri="{BB962C8B-B14F-4D97-AF65-F5344CB8AC3E}">
        <p14:creationId xmlns:p14="http://schemas.microsoft.com/office/powerpoint/2010/main" val="749951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0FCC2-0FC8-3F41-9E29-3BFB187DB443}"/>
              </a:ext>
            </a:extLst>
          </p:cNvPr>
          <p:cNvGrpSpPr/>
          <p:nvPr/>
        </p:nvGrpSpPr>
        <p:grpSpPr>
          <a:xfrm>
            <a:off x="762000" y="1143000"/>
            <a:ext cx="4572863" cy="5380886"/>
            <a:chOff x="6067960" y="798756"/>
            <a:chExt cx="10409636" cy="12249016"/>
          </a:xfrm>
        </p:grpSpPr>
        <p:sp>
          <p:nvSpPr>
            <p:cNvPr id="3" name="Freeform 2">
              <a:extLst>
                <a:ext uri="{FF2B5EF4-FFF2-40B4-BE49-F238E27FC236}">
                  <a16:creationId xmlns:a16="http://schemas.microsoft.com/office/drawing/2014/main" id="{4585680D-13CD-554E-8C64-303ABF1D3590}"/>
                </a:ext>
              </a:extLst>
            </p:cNvPr>
            <p:cNvSpPr>
              <a:spLocks noChangeArrowheads="1"/>
            </p:cNvSpPr>
            <p:nvPr/>
          </p:nvSpPr>
          <p:spPr bwMode="auto">
            <a:xfrm>
              <a:off x="6067960" y="798756"/>
              <a:ext cx="9562175" cy="12231080"/>
            </a:xfrm>
            <a:custGeom>
              <a:avLst/>
              <a:gdLst>
                <a:gd name="connsiteX0" fmla="*/ 3600848 w 9562175"/>
                <a:gd name="connsiteY0" fmla="*/ 0 h 12231080"/>
                <a:gd name="connsiteX1" fmla="*/ 4496122 w 9562175"/>
                <a:gd name="connsiteY1" fmla="*/ 627521 h 12231080"/>
                <a:gd name="connsiteX2" fmla="*/ 5998308 w 9562175"/>
                <a:gd name="connsiteY2" fmla="*/ 1595633 h 12231080"/>
                <a:gd name="connsiteX3" fmla="*/ 8062832 w 9562175"/>
                <a:gd name="connsiteY3" fmla="*/ 1176249 h 12231080"/>
                <a:gd name="connsiteX4" fmla="*/ 8116388 w 9562175"/>
                <a:gd name="connsiteY4" fmla="*/ 3999583 h 12231080"/>
                <a:gd name="connsiteX5" fmla="*/ 8937365 w 9562175"/>
                <a:gd name="connsiteY5" fmla="*/ 8352169 h 12231080"/>
                <a:gd name="connsiteX6" fmla="*/ 8559246 w 9562175"/>
                <a:gd name="connsiteY6" fmla="*/ 8559315 h 12231080"/>
                <a:gd name="connsiteX7" fmla="*/ 8508054 w 9562175"/>
                <a:gd name="connsiteY7" fmla="*/ 8582243 h 12231080"/>
                <a:gd name="connsiteX8" fmla="*/ 8593241 w 9562175"/>
                <a:gd name="connsiteY8" fmla="*/ 8631261 h 12231080"/>
                <a:gd name="connsiteX9" fmla="*/ 8591281 w 9562175"/>
                <a:gd name="connsiteY9" fmla="*/ 8822646 h 12231080"/>
                <a:gd name="connsiteX10" fmla="*/ 6429098 w 9562175"/>
                <a:gd name="connsiteY10" fmla="*/ 10120278 h 12231080"/>
                <a:gd name="connsiteX11" fmla="*/ 6498497 w 9562175"/>
                <a:gd name="connsiteY11" fmla="*/ 10129969 h 12231080"/>
                <a:gd name="connsiteX12" fmla="*/ 7420314 w 9562175"/>
                <a:gd name="connsiteY12" fmla="*/ 10546695 h 12231080"/>
                <a:gd name="connsiteX13" fmla="*/ 7447440 w 9562175"/>
                <a:gd name="connsiteY13" fmla="*/ 10580981 h 12231080"/>
                <a:gd name="connsiteX14" fmla="*/ 7527912 w 9562175"/>
                <a:gd name="connsiteY14" fmla="*/ 10564954 h 12231080"/>
                <a:gd name="connsiteX15" fmla="*/ 7994178 w 9562175"/>
                <a:gd name="connsiteY15" fmla="*/ 10526594 h 12231080"/>
                <a:gd name="connsiteX16" fmla="*/ 9562175 w 9562175"/>
                <a:gd name="connsiteY16" fmla="*/ 11379490 h 12231080"/>
                <a:gd name="connsiteX17" fmla="*/ 7994178 w 9562175"/>
                <a:gd name="connsiteY17" fmla="*/ 12231080 h 12231080"/>
                <a:gd name="connsiteX18" fmla="*/ 6693976 w 9562175"/>
                <a:gd name="connsiteY18" fmla="*/ 11855571 h 12231080"/>
                <a:gd name="connsiteX19" fmla="*/ 6580039 w 9562175"/>
                <a:gd name="connsiteY19" fmla="*/ 11741570 h 12231080"/>
                <a:gd name="connsiteX20" fmla="*/ 6498497 w 9562175"/>
                <a:gd name="connsiteY20" fmla="*/ 11757799 h 12231080"/>
                <a:gd name="connsiteX21" fmla="*/ 6032037 w 9562175"/>
                <a:gd name="connsiteY21" fmla="*/ 11796155 h 12231080"/>
                <a:gd name="connsiteX22" fmla="*/ 4587855 w 9562175"/>
                <a:gd name="connsiteY22" fmla="*/ 11275442 h 12231080"/>
                <a:gd name="connsiteX23" fmla="*/ 4563810 w 9562175"/>
                <a:gd name="connsiteY23" fmla="*/ 11239729 h 12231080"/>
                <a:gd name="connsiteX24" fmla="*/ 3250582 w 9562175"/>
                <a:gd name="connsiteY24" fmla="*/ 12027861 h 12231080"/>
                <a:gd name="connsiteX25" fmla="*/ 2978190 w 9562175"/>
                <a:gd name="connsiteY25" fmla="*/ 12023942 h 12231080"/>
                <a:gd name="connsiteX26" fmla="*/ 234027 w 9562175"/>
                <a:gd name="connsiteY26" fmla="*/ 10500044 h 12231080"/>
                <a:gd name="connsiteX27" fmla="*/ 236640 w 9562175"/>
                <a:gd name="connsiteY27" fmla="*/ 10309312 h 12231080"/>
                <a:gd name="connsiteX28" fmla="*/ 1618263 w 9562175"/>
                <a:gd name="connsiteY28" fmla="*/ 9455658 h 12231080"/>
                <a:gd name="connsiteX29" fmla="*/ 1409994 w 9562175"/>
                <a:gd name="connsiteY29" fmla="*/ 9246116 h 12231080"/>
                <a:gd name="connsiteX30" fmla="*/ 971866 w 9562175"/>
                <a:gd name="connsiteY30" fmla="*/ 6535488 h 12231080"/>
                <a:gd name="connsiteX31" fmla="*/ 870631 w 9562175"/>
                <a:gd name="connsiteY31" fmla="*/ 3083730 h 12231080"/>
                <a:gd name="connsiteX32" fmla="*/ 1780433 w 9562175"/>
                <a:gd name="connsiteY32" fmla="*/ 1610005 h 12231080"/>
                <a:gd name="connsiteX33" fmla="*/ 3600848 w 9562175"/>
                <a:gd name="connsiteY33" fmla="*/ 0 h 122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2175" h="12231080">
                  <a:moveTo>
                    <a:pt x="3600848" y="0"/>
                  </a:moveTo>
                  <a:cubicBezTo>
                    <a:pt x="3949565" y="-170"/>
                    <a:pt x="4274060" y="178210"/>
                    <a:pt x="4496122" y="627521"/>
                  </a:cubicBezTo>
                  <a:cubicBezTo>
                    <a:pt x="5130959" y="1913112"/>
                    <a:pt x="5333427" y="1941854"/>
                    <a:pt x="5998308" y="1595633"/>
                  </a:cubicBezTo>
                  <a:cubicBezTo>
                    <a:pt x="6662534" y="1248759"/>
                    <a:pt x="7098821" y="736613"/>
                    <a:pt x="8062832" y="1176249"/>
                  </a:cubicBezTo>
                  <a:cubicBezTo>
                    <a:pt x="8816537" y="1519857"/>
                    <a:pt x="9399777" y="3049762"/>
                    <a:pt x="8116388" y="3999583"/>
                  </a:cubicBezTo>
                  <a:cubicBezTo>
                    <a:pt x="7626545" y="4362135"/>
                    <a:pt x="9662986" y="7833490"/>
                    <a:pt x="8937365" y="8352169"/>
                  </a:cubicBezTo>
                  <a:cubicBezTo>
                    <a:pt x="8848867" y="8415371"/>
                    <a:pt x="8719732" y="8485095"/>
                    <a:pt x="8559246" y="8559315"/>
                  </a:cubicBezTo>
                  <a:lnTo>
                    <a:pt x="8508054" y="8582243"/>
                  </a:lnTo>
                  <a:lnTo>
                    <a:pt x="8593241" y="8631261"/>
                  </a:lnTo>
                  <a:cubicBezTo>
                    <a:pt x="8666401" y="8674372"/>
                    <a:pt x="8665094" y="8780189"/>
                    <a:pt x="8591281" y="8822646"/>
                  </a:cubicBezTo>
                  <a:lnTo>
                    <a:pt x="6429098" y="10120278"/>
                  </a:lnTo>
                  <a:lnTo>
                    <a:pt x="6498497" y="10129969"/>
                  </a:lnTo>
                  <a:cubicBezTo>
                    <a:pt x="6897586" y="10197385"/>
                    <a:pt x="7228358" y="10349036"/>
                    <a:pt x="7420314" y="10546695"/>
                  </a:cubicBezTo>
                  <a:lnTo>
                    <a:pt x="7447440" y="10580981"/>
                  </a:lnTo>
                  <a:lnTo>
                    <a:pt x="7527912" y="10564954"/>
                  </a:lnTo>
                  <a:cubicBezTo>
                    <a:pt x="7675206" y="10540025"/>
                    <a:pt x="7831811" y="10526594"/>
                    <a:pt x="7994178" y="10526594"/>
                  </a:cubicBezTo>
                  <a:cubicBezTo>
                    <a:pt x="8860788" y="10526594"/>
                    <a:pt x="9562175" y="10908634"/>
                    <a:pt x="9562175" y="11379490"/>
                  </a:cubicBezTo>
                  <a:cubicBezTo>
                    <a:pt x="9562175" y="11849693"/>
                    <a:pt x="8860788" y="12231080"/>
                    <a:pt x="7994178" y="12231080"/>
                  </a:cubicBezTo>
                  <a:cubicBezTo>
                    <a:pt x="7452954" y="12231080"/>
                    <a:pt x="6975761" y="12082101"/>
                    <a:pt x="6693976" y="11855571"/>
                  </a:cubicBezTo>
                  <a:lnTo>
                    <a:pt x="6580039" y="11741570"/>
                  </a:lnTo>
                  <a:lnTo>
                    <a:pt x="6498497" y="11757799"/>
                  </a:lnTo>
                  <a:cubicBezTo>
                    <a:pt x="6351141" y="11782724"/>
                    <a:pt x="6194472" y="11796155"/>
                    <a:pt x="6032037" y="11796155"/>
                  </a:cubicBezTo>
                  <a:cubicBezTo>
                    <a:pt x="5382787" y="11796155"/>
                    <a:pt x="4825781" y="11581257"/>
                    <a:pt x="4587855" y="11275442"/>
                  </a:cubicBezTo>
                  <a:lnTo>
                    <a:pt x="4563810" y="11239729"/>
                  </a:lnTo>
                  <a:lnTo>
                    <a:pt x="3250582" y="12027861"/>
                  </a:lnTo>
                  <a:cubicBezTo>
                    <a:pt x="3165663" y="12075544"/>
                    <a:pt x="3061149" y="12074238"/>
                    <a:pt x="2978190" y="12023942"/>
                  </a:cubicBezTo>
                  <a:lnTo>
                    <a:pt x="234027" y="10500044"/>
                  </a:lnTo>
                  <a:cubicBezTo>
                    <a:pt x="161520" y="10456280"/>
                    <a:pt x="162827" y="10351116"/>
                    <a:pt x="236640" y="10309312"/>
                  </a:cubicBezTo>
                  <a:lnTo>
                    <a:pt x="1618263" y="9455658"/>
                  </a:lnTo>
                  <a:lnTo>
                    <a:pt x="1409994" y="9246116"/>
                  </a:lnTo>
                  <a:cubicBezTo>
                    <a:pt x="900484" y="8658575"/>
                    <a:pt x="629833" y="7767268"/>
                    <a:pt x="971866" y="6535488"/>
                  </a:cubicBezTo>
                  <a:cubicBezTo>
                    <a:pt x="1173028" y="5812997"/>
                    <a:pt x="-1238306" y="4253696"/>
                    <a:pt x="870631" y="3083730"/>
                  </a:cubicBezTo>
                  <a:cubicBezTo>
                    <a:pt x="1429705" y="2773438"/>
                    <a:pt x="1611274" y="2356666"/>
                    <a:pt x="1780433" y="1610005"/>
                  </a:cubicBezTo>
                  <a:cubicBezTo>
                    <a:pt x="1949266" y="864936"/>
                    <a:pt x="2833672" y="376"/>
                    <a:pt x="3600848" y="0"/>
                  </a:cubicBezTo>
                  <a:close/>
                </a:path>
              </a:pathLst>
            </a:custGeom>
            <a:solidFill>
              <a:schemeClr val="bg1">
                <a:lumMod val="9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4" name="Freeform 3">
              <a:extLst>
                <a:ext uri="{FF2B5EF4-FFF2-40B4-BE49-F238E27FC236}">
                  <a16:creationId xmlns:a16="http://schemas.microsoft.com/office/drawing/2014/main" id="{78B9F721-5D7B-0949-9A52-A86825CAC315}"/>
                </a:ext>
              </a:extLst>
            </p:cNvPr>
            <p:cNvSpPr>
              <a:spLocks noChangeArrowheads="1"/>
            </p:cNvSpPr>
            <p:nvPr/>
          </p:nvSpPr>
          <p:spPr bwMode="auto">
            <a:xfrm>
              <a:off x="9184671" y="8113815"/>
              <a:ext cx="1716660" cy="4496151"/>
            </a:xfrm>
            <a:custGeom>
              <a:avLst/>
              <a:gdLst>
                <a:gd name="T0" fmla="*/ 1355 w 2628"/>
                <a:gd name="T1" fmla="*/ 434 h 6882"/>
                <a:gd name="T2" fmla="*/ 2627 w 2628"/>
                <a:gd name="T3" fmla="*/ 0 h 6882"/>
                <a:gd name="T4" fmla="*/ 385 w 2628"/>
                <a:gd name="T5" fmla="*/ 6657 h 6882"/>
                <a:gd name="T6" fmla="*/ 0 w 2628"/>
                <a:gd name="T7" fmla="*/ 6881 h 6882"/>
                <a:gd name="T8" fmla="*/ 1355 w 2628"/>
                <a:gd name="T9" fmla="*/ 434 h 6882"/>
              </a:gdLst>
              <a:ahLst/>
              <a:cxnLst>
                <a:cxn ang="0">
                  <a:pos x="T0" y="T1"/>
                </a:cxn>
                <a:cxn ang="0">
                  <a:pos x="T2" y="T3"/>
                </a:cxn>
                <a:cxn ang="0">
                  <a:pos x="T4" y="T5"/>
                </a:cxn>
                <a:cxn ang="0">
                  <a:pos x="T6" y="T7"/>
                </a:cxn>
                <a:cxn ang="0">
                  <a:pos x="T8" y="T9"/>
                </a:cxn>
              </a:cxnLst>
              <a:rect l="0" t="0" r="r" b="b"/>
              <a:pathLst>
                <a:path w="2628" h="6882">
                  <a:moveTo>
                    <a:pt x="1355" y="434"/>
                  </a:moveTo>
                  <a:lnTo>
                    <a:pt x="2627" y="0"/>
                  </a:lnTo>
                  <a:lnTo>
                    <a:pt x="385" y="6657"/>
                  </a:lnTo>
                  <a:lnTo>
                    <a:pt x="0" y="6881"/>
                  </a:lnTo>
                  <a:lnTo>
                    <a:pt x="1355" y="434"/>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 name="Freeform 5">
              <a:extLst>
                <a:ext uri="{FF2B5EF4-FFF2-40B4-BE49-F238E27FC236}">
                  <a16:creationId xmlns:a16="http://schemas.microsoft.com/office/drawing/2014/main" id="{88DC408B-ECEB-9E4B-AE7B-CFB6D2742513}"/>
                </a:ext>
              </a:extLst>
            </p:cNvPr>
            <p:cNvSpPr>
              <a:spLocks noChangeArrowheads="1"/>
            </p:cNvSpPr>
            <p:nvPr/>
          </p:nvSpPr>
          <p:spPr bwMode="auto">
            <a:xfrm>
              <a:off x="7047486" y="6855121"/>
              <a:ext cx="1716660" cy="4496153"/>
            </a:xfrm>
            <a:custGeom>
              <a:avLst/>
              <a:gdLst>
                <a:gd name="T0" fmla="*/ 1354 w 2627"/>
                <a:gd name="T1" fmla="*/ 434 h 6882"/>
                <a:gd name="T2" fmla="*/ 2626 w 2627"/>
                <a:gd name="T3" fmla="*/ 0 h 6882"/>
                <a:gd name="T4" fmla="*/ 384 w 2627"/>
                <a:gd name="T5" fmla="*/ 6657 h 6882"/>
                <a:gd name="T6" fmla="*/ 0 w 2627"/>
                <a:gd name="T7" fmla="*/ 6881 h 6882"/>
                <a:gd name="T8" fmla="*/ 1354 w 2627"/>
                <a:gd name="T9" fmla="*/ 434 h 6882"/>
              </a:gdLst>
              <a:ahLst/>
              <a:cxnLst>
                <a:cxn ang="0">
                  <a:pos x="T0" y="T1"/>
                </a:cxn>
                <a:cxn ang="0">
                  <a:pos x="T2" y="T3"/>
                </a:cxn>
                <a:cxn ang="0">
                  <a:pos x="T4" y="T5"/>
                </a:cxn>
                <a:cxn ang="0">
                  <a:pos x="T6" y="T7"/>
                </a:cxn>
                <a:cxn ang="0">
                  <a:pos x="T8" y="T9"/>
                </a:cxn>
              </a:cxnLst>
              <a:rect l="0" t="0" r="r" b="b"/>
              <a:pathLst>
                <a:path w="2627" h="6882">
                  <a:moveTo>
                    <a:pt x="1354" y="434"/>
                  </a:moveTo>
                  <a:lnTo>
                    <a:pt x="2626" y="0"/>
                  </a:lnTo>
                  <a:lnTo>
                    <a:pt x="384" y="6657"/>
                  </a:lnTo>
                  <a:lnTo>
                    <a:pt x="0" y="6881"/>
                  </a:lnTo>
                  <a:lnTo>
                    <a:pt x="1354" y="434"/>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6" name="Freeform 8">
              <a:extLst>
                <a:ext uri="{FF2B5EF4-FFF2-40B4-BE49-F238E27FC236}">
                  <a16:creationId xmlns:a16="http://schemas.microsoft.com/office/drawing/2014/main" id="{78964C59-E4FF-9D45-A7E8-7005B9D6CC3D}"/>
                </a:ext>
              </a:extLst>
            </p:cNvPr>
            <p:cNvSpPr>
              <a:spLocks noChangeArrowheads="1"/>
            </p:cNvSpPr>
            <p:nvPr/>
          </p:nvSpPr>
          <p:spPr bwMode="auto">
            <a:xfrm>
              <a:off x="8173686" y="4061227"/>
              <a:ext cx="167058" cy="241945"/>
            </a:xfrm>
            <a:custGeom>
              <a:avLst/>
              <a:gdLst>
                <a:gd name="T0" fmla="*/ 253 w 254"/>
                <a:gd name="T1" fmla="*/ 370 h 371"/>
                <a:gd name="T2" fmla="*/ 0 w 254"/>
                <a:gd name="T3" fmla="*/ 219 h 371"/>
                <a:gd name="T4" fmla="*/ 157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7"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 name="Freeform 9">
              <a:extLst>
                <a:ext uri="{FF2B5EF4-FFF2-40B4-BE49-F238E27FC236}">
                  <a16:creationId xmlns:a16="http://schemas.microsoft.com/office/drawing/2014/main" id="{00AF84BB-ADE1-2149-ABC9-097B85A91B05}"/>
                </a:ext>
              </a:extLst>
            </p:cNvPr>
            <p:cNvSpPr>
              <a:spLocks noChangeArrowheads="1"/>
            </p:cNvSpPr>
            <p:nvPr/>
          </p:nvSpPr>
          <p:spPr bwMode="auto">
            <a:xfrm>
              <a:off x="6817062" y="4041066"/>
              <a:ext cx="1486236" cy="2373369"/>
            </a:xfrm>
            <a:custGeom>
              <a:avLst/>
              <a:gdLst>
                <a:gd name="T0" fmla="*/ 1999 w 2275"/>
                <a:gd name="T1" fmla="*/ 2319 h 3635"/>
                <a:gd name="T2" fmla="*/ 119 w 2275"/>
                <a:gd name="T3" fmla="*/ 3602 h 3635"/>
                <a:gd name="T4" fmla="*/ 119 w 2275"/>
                <a:gd name="T5" fmla="*/ 3602 h 3635"/>
                <a:gd name="T6" fmla="*/ 0 w 2275"/>
                <a:gd name="T7" fmla="*/ 3534 h 3635"/>
                <a:gd name="T8" fmla="*/ 0 w 2275"/>
                <a:gd name="T9" fmla="*/ 1428 h 3635"/>
                <a:gd name="T10" fmla="*/ 0 w 2275"/>
                <a:gd name="T11" fmla="*/ 1428 h 3635"/>
                <a:gd name="T12" fmla="*/ 118 w 2275"/>
                <a:gd name="T13" fmla="*/ 1222 h 3635"/>
                <a:gd name="T14" fmla="*/ 2155 w 2275"/>
                <a:gd name="T15" fmla="*/ 31 h 3635"/>
                <a:gd name="T16" fmla="*/ 2155 w 2275"/>
                <a:gd name="T17" fmla="*/ 31 h 3635"/>
                <a:gd name="T18" fmla="*/ 2274 w 2275"/>
                <a:gd name="T19" fmla="*/ 99 h 3635"/>
                <a:gd name="T20" fmla="*/ 2117 w 2275"/>
                <a:gd name="T21" fmla="*/ 2113 h 3635"/>
                <a:gd name="T22" fmla="*/ 2117 w 2275"/>
                <a:gd name="T23" fmla="*/ 2113 h 3635"/>
                <a:gd name="T24" fmla="*/ 1999 w 2275"/>
                <a:gd name="T25" fmla="*/ 2319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1999" y="2319"/>
                  </a:moveTo>
                  <a:lnTo>
                    <a:pt x="119" y="3602"/>
                  </a:lnTo>
                  <a:lnTo>
                    <a:pt x="119" y="3602"/>
                  </a:lnTo>
                  <a:cubicBezTo>
                    <a:pt x="66" y="3634"/>
                    <a:pt x="0" y="3596"/>
                    <a:pt x="0" y="3534"/>
                  </a:cubicBezTo>
                  <a:lnTo>
                    <a:pt x="0" y="1428"/>
                  </a:lnTo>
                  <a:lnTo>
                    <a:pt x="0" y="1428"/>
                  </a:lnTo>
                  <a:cubicBezTo>
                    <a:pt x="0" y="1344"/>
                    <a:pt x="44" y="1265"/>
                    <a:pt x="118" y="1222"/>
                  </a:cubicBezTo>
                  <a:lnTo>
                    <a:pt x="2155" y="31"/>
                  </a:lnTo>
                  <a:lnTo>
                    <a:pt x="2155" y="31"/>
                  </a:lnTo>
                  <a:cubicBezTo>
                    <a:pt x="2208" y="0"/>
                    <a:pt x="2274" y="38"/>
                    <a:pt x="2274" y="99"/>
                  </a:cubicBezTo>
                  <a:lnTo>
                    <a:pt x="2117" y="2113"/>
                  </a:lnTo>
                  <a:lnTo>
                    <a:pt x="2117" y="2113"/>
                  </a:lnTo>
                  <a:cubicBezTo>
                    <a:pt x="2117" y="2198"/>
                    <a:pt x="2072" y="2276"/>
                    <a:pt x="1999" y="2319"/>
                  </a:cubicBez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 name="Freeform 10">
              <a:extLst>
                <a:ext uri="{FF2B5EF4-FFF2-40B4-BE49-F238E27FC236}">
                  <a16:creationId xmlns:a16="http://schemas.microsoft.com/office/drawing/2014/main" id="{93BBC96F-76E5-C84F-9ACF-707ED55DE264}"/>
                </a:ext>
              </a:extLst>
            </p:cNvPr>
            <p:cNvSpPr>
              <a:spLocks noChangeArrowheads="1"/>
            </p:cNvSpPr>
            <p:nvPr/>
          </p:nvSpPr>
          <p:spPr bwMode="auto">
            <a:xfrm>
              <a:off x="6877549" y="4078509"/>
              <a:ext cx="1486236" cy="2373369"/>
            </a:xfrm>
            <a:custGeom>
              <a:avLst/>
              <a:gdLst>
                <a:gd name="T0" fmla="*/ 2156 w 2275"/>
                <a:gd name="T1" fmla="*/ 2412 h 3635"/>
                <a:gd name="T2" fmla="*/ 119 w 2275"/>
                <a:gd name="T3" fmla="*/ 3603 h 3635"/>
                <a:gd name="T4" fmla="*/ 119 w 2275"/>
                <a:gd name="T5" fmla="*/ 3603 h 3635"/>
                <a:gd name="T6" fmla="*/ 0 w 2275"/>
                <a:gd name="T7" fmla="*/ 3535 h 3635"/>
                <a:gd name="T8" fmla="*/ 0 w 2275"/>
                <a:gd name="T9" fmla="*/ 1429 h 3635"/>
                <a:gd name="T10" fmla="*/ 0 w 2275"/>
                <a:gd name="T11" fmla="*/ 1429 h 3635"/>
                <a:gd name="T12" fmla="*/ 118 w 2275"/>
                <a:gd name="T13" fmla="*/ 1222 h 3635"/>
                <a:gd name="T14" fmla="*/ 2155 w 2275"/>
                <a:gd name="T15" fmla="*/ 31 h 3635"/>
                <a:gd name="T16" fmla="*/ 2155 w 2275"/>
                <a:gd name="T17" fmla="*/ 31 h 3635"/>
                <a:gd name="T18" fmla="*/ 2274 w 2275"/>
                <a:gd name="T19" fmla="*/ 99 h 3635"/>
                <a:gd name="T20" fmla="*/ 2274 w 2275"/>
                <a:gd name="T21" fmla="*/ 2206 h 3635"/>
                <a:gd name="T22" fmla="*/ 2274 w 2275"/>
                <a:gd name="T23" fmla="*/ 2206 h 3635"/>
                <a:gd name="T24" fmla="*/ 2156 w 2275"/>
                <a:gd name="T25" fmla="*/ 2412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2156" y="2412"/>
                  </a:moveTo>
                  <a:lnTo>
                    <a:pt x="119" y="3603"/>
                  </a:lnTo>
                  <a:lnTo>
                    <a:pt x="119" y="3603"/>
                  </a:lnTo>
                  <a:cubicBezTo>
                    <a:pt x="67" y="3634"/>
                    <a:pt x="0" y="3597"/>
                    <a:pt x="0" y="3535"/>
                  </a:cubicBezTo>
                  <a:lnTo>
                    <a:pt x="0" y="1429"/>
                  </a:lnTo>
                  <a:lnTo>
                    <a:pt x="0" y="1429"/>
                  </a:lnTo>
                  <a:cubicBezTo>
                    <a:pt x="0" y="1344"/>
                    <a:pt x="45" y="1265"/>
                    <a:pt x="118" y="1222"/>
                  </a:cubicBezTo>
                  <a:lnTo>
                    <a:pt x="2155" y="31"/>
                  </a:lnTo>
                  <a:lnTo>
                    <a:pt x="2155" y="31"/>
                  </a:lnTo>
                  <a:cubicBezTo>
                    <a:pt x="2208" y="0"/>
                    <a:pt x="2274" y="38"/>
                    <a:pt x="2274" y="99"/>
                  </a:cubicBezTo>
                  <a:lnTo>
                    <a:pt x="2274" y="2206"/>
                  </a:lnTo>
                  <a:lnTo>
                    <a:pt x="2274" y="2206"/>
                  </a:lnTo>
                  <a:cubicBezTo>
                    <a:pt x="2274" y="2291"/>
                    <a:pt x="2229" y="2369"/>
                    <a:pt x="2156" y="2412"/>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9" name="Freeform 11">
              <a:extLst>
                <a:ext uri="{FF2B5EF4-FFF2-40B4-BE49-F238E27FC236}">
                  <a16:creationId xmlns:a16="http://schemas.microsoft.com/office/drawing/2014/main" id="{D4C12628-F717-7F43-B297-21CF93D7D50A}"/>
                </a:ext>
              </a:extLst>
            </p:cNvPr>
            <p:cNvSpPr>
              <a:spLocks noChangeArrowheads="1"/>
            </p:cNvSpPr>
            <p:nvPr/>
          </p:nvSpPr>
          <p:spPr bwMode="auto">
            <a:xfrm>
              <a:off x="7059007" y="5003088"/>
              <a:ext cx="1163642"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0" name="Freeform 12">
              <a:extLst>
                <a:ext uri="{FF2B5EF4-FFF2-40B4-BE49-F238E27FC236}">
                  <a16:creationId xmlns:a16="http://schemas.microsoft.com/office/drawing/2014/main" id="{997868EC-B971-5040-92CC-F54D8FE623A8}"/>
                </a:ext>
              </a:extLst>
            </p:cNvPr>
            <p:cNvSpPr>
              <a:spLocks noChangeArrowheads="1"/>
            </p:cNvSpPr>
            <p:nvPr/>
          </p:nvSpPr>
          <p:spPr bwMode="auto">
            <a:xfrm>
              <a:off x="7059007" y="5201827"/>
              <a:ext cx="1163642" cy="751760"/>
            </a:xfrm>
            <a:custGeom>
              <a:avLst/>
              <a:gdLst>
                <a:gd name="T0" fmla="*/ 1748 w 1781"/>
                <a:gd name="T1" fmla="*/ 158 h 1150"/>
                <a:gd name="T2" fmla="*/ 51 w 1781"/>
                <a:gd name="T3" fmla="*/ 1136 h 1150"/>
                <a:gd name="T4" fmla="*/ 51 w 1781"/>
                <a:gd name="T5" fmla="*/ 1136 h 1150"/>
                <a:gd name="T6" fmla="*/ 0 w 1781"/>
                <a:gd name="T7" fmla="*/ 1107 h 1150"/>
                <a:gd name="T8" fmla="*/ 0 w 1781"/>
                <a:gd name="T9" fmla="*/ 1058 h 1150"/>
                <a:gd name="T10" fmla="*/ 0 w 1781"/>
                <a:gd name="T11" fmla="*/ 1058 h 1150"/>
                <a:gd name="T12" fmla="*/ 41 w 1781"/>
                <a:gd name="T13" fmla="*/ 985 h 1150"/>
                <a:gd name="T14" fmla="*/ 1727 w 1781"/>
                <a:gd name="T15" fmla="*/ 15 h 1150"/>
                <a:gd name="T16" fmla="*/ 1727 w 1781"/>
                <a:gd name="T17" fmla="*/ 15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1" y="1136"/>
                  </a:lnTo>
                  <a:lnTo>
                    <a:pt x="51" y="1136"/>
                  </a:lnTo>
                  <a:cubicBezTo>
                    <a:pt x="28" y="1149"/>
                    <a:pt x="0" y="1133"/>
                    <a:pt x="0" y="1107"/>
                  </a:cubicBezTo>
                  <a:lnTo>
                    <a:pt x="0" y="1058"/>
                  </a:lnTo>
                  <a:lnTo>
                    <a:pt x="0" y="1058"/>
                  </a:lnTo>
                  <a:cubicBezTo>
                    <a:pt x="0" y="1028"/>
                    <a:pt x="16" y="1001"/>
                    <a:pt x="41" y="985"/>
                  </a:cubicBezTo>
                  <a:lnTo>
                    <a:pt x="1727" y="15"/>
                  </a:lnTo>
                  <a:lnTo>
                    <a:pt x="1727" y="15"/>
                  </a:lnTo>
                  <a:cubicBezTo>
                    <a:pt x="1750" y="0"/>
                    <a:pt x="1780" y="18"/>
                    <a:pt x="1780" y="45"/>
                  </a:cubicBezTo>
                  <a:lnTo>
                    <a:pt x="1780" y="102"/>
                  </a:lnTo>
                  <a:lnTo>
                    <a:pt x="1780" y="102"/>
                  </a:lnTo>
                  <a:cubicBezTo>
                    <a:pt x="1780" y="125"/>
                    <a:pt x="1768" y="146"/>
                    <a:pt x="1748" y="158"/>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1" name="Freeform 13">
              <a:extLst>
                <a:ext uri="{FF2B5EF4-FFF2-40B4-BE49-F238E27FC236}">
                  <a16:creationId xmlns:a16="http://schemas.microsoft.com/office/drawing/2014/main" id="{501102D7-9C13-DA44-A76C-9FBCFD7E1122}"/>
                </a:ext>
              </a:extLst>
            </p:cNvPr>
            <p:cNvSpPr>
              <a:spLocks noChangeArrowheads="1"/>
            </p:cNvSpPr>
            <p:nvPr/>
          </p:nvSpPr>
          <p:spPr bwMode="auto">
            <a:xfrm>
              <a:off x="7059007" y="5397688"/>
              <a:ext cx="1163642" cy="751760"/>
            </a:xfrm>
            <a:custGeom>
              <a:avLst/>
              <a:gdLst>
                <a:gd name="T0" fmla="*/ 1748 w 1781"/>
                <a:gd name="T1" fmla="*/ 157 h 1150"/>
                <a:gd name="T2" fmla="*/ 51 w 1781"/>
                <a:gd name="T3" fmla="*/ 1136 h 1150"/>
                <a:gd name="T4" fmla="*/ 51 w 1781"/>
                <a:gd name="T5" fmla="*/ 1136 h 1150"/>
                <a:gd name="T6" fmla="*/ 0 w 1781"/>
                <a:gd name="T7" fmla="*/ 1107 h 1150"/>
                <a:gd name="T8" fmla="*/ 0 w 1781"/>
                <a:gd name="T9" fmla="*/ 1057 h 1150"/>
                <a:gd name="T10" fmla="*/ 0 w 1781"/>
                <a:gd name="T11" fmla="*/ 1057 h 1150"/>
                <a:gd name="T12" fmla="*/ 41 w 1781"/>
                <a:gd name="T13" fmla="*/ 985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7"/>
                  </a:moveTo>
                  <a:lnTo>
                    <a:pt x="51" y="1136"/>
                  </a:lnTo>
                  <a:lnTo>
                    <a:pt x="51" y="1136"/>
                  </a:lnTo>
                  <a:cubicBezTo>
                    <a:pt x="28" y="1149"/>
                    <a:pt x="0" y="1133"/>
                    <a:pt x="0" y="1107"/>
                  </a:cubicBezTo>
                  <a:lnTo>
                    <a:pt x="0" y="1057"/>
                  </a:lnTo>
                  <a:lnTo>
                    <a:pt x="0" y="1057"/>
                  </a:lnTo>
                  <a:cubicBezTo>
                    <a:pt x="0" y="1028"/>
                    <a:pt x="16" y="1000"/>
                    <a:pt x="41" y="985"/>
                  </a:cubicBezTo>
                  <a:lnTo>
                    <a:pt x="1727" y="14"/>
                  </a:lnTo>
                  <a:lnTo>
                    <a:pt x="1727" y="14"/>
                  </a:lnTo>
                  <a:cubicBezTo>
                    <a:pt x="1750" y="0"/>
                    <a:pt x="1780" y="18"/>
                    <a:pt x="1780" y="45"/>
                  </a:cubicBezTo>
                  <a:lnTo>
                    <a:pt x="1780" y="102"/>
                  </a:lnTo>
                  <a:lnTo>
                    <a:pt x="1780" y="102"/>
                  </a:lnTo>
                  <a:cubicBezTo>
                    <a:pt x="1780" y="125"/>
                    <a:pt x="1768" y="146"/>
                    <a:pt x="1748" y="157"/>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2" name="Freeform 14">
              <a:extLst>
                <a:ext uri="{FF2B5EF4-FFF2-40B4-BE49-F238E27FC236}">
                  <a16:creationId xmlns:a16="http://schemas.microsoft.com/office/drawing/2014/main" id="{47A243C0-2A51-0349-B6B6-B6E6FB9955C6}"/>
                </a:ext>
              </a:extLst>
            </p:cNvPr>
            <p:cNvSpPr>
              <a:spLocks noChangeArrowheads="1"/>
            </p:cNvSpPr>
            <p:nvPr/>
          </p:nvSpPr>
          <p:spPr bwMode="auto">
            <a:xfrm>
              <a:off x="11998728" y="2802536"/>
              <a:ext cx="63367" cy="241945"/>
            </a:xfrm>
            <a:custGeom>
              <a:avLst/>
              <a:gdLst>
                <a:gd name="T0" fmla="*/ 96 w 97"/>
                <a:gd name="T1" fmla="*/ 371 h 372"/>
                <a:gd name="T2" fmla="*/ 0 w 97"/>
                <a:gd name="T3" fmla="*/ 312 h 372"/>
                <a:gd name="T4" fmla="*/ 0 w 97"/>
                <a:gd name="T5" fmla="*/ 0 h 372"/>
                <a:gd name="T6" fmla="*/ 96 w 97"/>
                <a:gd name="T7" fmla="*/ 58 h 372"/>
                <a:gd name="T8" fmla="*/ 96 w 97"/>
                <a:gd name="T9" fmla="*/ 371 h 372"/>
              </a:gdLst>
              <a:ahLst/>
              <a:cxnLst>
                <a:cxn ang="0">
                  <a:pos x="T0" y="T1"/>
                </a:cxn>
                <a:cxn ang="0">
                  <a:pos x="T2" y="T3"/>
                </a:cxn>
                <a:cxn ang="0">
                  <a:pos x="T4" y="T5"/>
                </a:cxn>
                <a:cxn ang="0">
                  <a:pos x="T6" y="T7"/>
                </a:cxn>
                <a:cxn ang="0">
                  <a:pos x="T8" y="T9"/>
                </a:cxn>
              </a:cxnLst>
              <a:rect l="0" t="0" r="r" b="b"/>
              <a:pathLst>
                <a:path w="97" h="372">
                  <a:moveTo>
                    <a:pt x="96" y="371"/>
                  </a:moveTo>
                  <a:lnTo>
                    <a:pt x="0" y="312"/>
                  </a:lnTo>
                  <a:lnTo>
                    <a:pt x="0" y="0"/>
                  </a:lnTo>
                  <a:lnTo>
                    <a:pt x="96" y="58"/>
                  </a:lnTo>
                  <a:lnTo>
                    <a:pt x="96" y="371"/>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15">
              <a:extLst>
                <a:ext uri="{FF2B5EF4-FFF2-40B4-BE49-F238E27FC236}">
                  <a16:creationId xmlns:a16="http://schemas.microsoft.com/office/drawing/2014/main" id="{B39B8A92-224C-1540-95FE-5C33A7A3BD45}"/>
                </a:ext>
              </a:extLst>
            </p:cNvPr>
            <p:cNvSpPr>
              <a:spLocks noChangeArrowheads="1"/>
            </p:cNvSpPr>
            <p:nvPr/>
          </p:nvSpPr>
          <p:spPr bwMode="auto">
            <a:xfrm>
              <a:off x="13326546" y="904417"/>
              <a:ext cx="167058" cy="285151"/>
            </a:xfrm>
            <a:custGeom>
              <a:avLst/>
              <a:gdLst>
                <a:gd name="T0" fmla="*/ 254 w 255"/>
                <a:gd name="T1" fmla="*/ 434 h 435"/>
                <a:gd name="T2" fmla="*/ 0 w 255"/>
                <a:gd name="T3" fmla="*/ 219 h 435"/>
                <a:gd name="T4" fmla="*/ 158 w 255"/>
                <a:gd name="T5" fmla="*/ 0 h 435"/>
                <a:gd name="T6" fmla="*/ 254 w 255"/>
                <a:gd name="T7" fmla="*/ 58 h 435"/>
                <a:gd name="T8" fmla="*/ 254 w 255"/>
                <a:gd name="T9" fmla="*/ 434 h 435"/>
              </a:gdLst>
              <a:ahLst/>
              <a:cxnLst>
                <a:cxn ang="0">
                  <a:pos x="T0" y="T1"/>
                </a:cxn>
                <a:cxn ang="0">
                  <a:pos x="T2" y="T3"/>
                </a:cxn>
                <a:cxn ang="0">
                  <a:pos x="T4" y="T5"/>
                </a:cxn>
                <a:cxn ang="0">
                  <a:pos x="T6" y="T7"/>
                </a:cxn>
                <a:cxn ang="0">
                  <a:pos x="T8" y="T9"/>
                </a:cxn>
              </a:cxnLst>
              <a:rect l="0" t="0" r="r" b="b"/>
              <a:pathLst>
                <a:path w="255" h="435">
                  <a:moveTo>
                    <a:pt x="254" y="434"/>
                  </a:moveTo>
                  <a:lnTo>
                    <a:pt x="0" y="219"/>
                  </a:lnTo>
                  <a:lnTo>
                    <a:pt x="158" y="0"/>
                  </a:lnTo>
                  <a:lnTo>
                    <a:pt x="254" y="58"/>
                  </a:lnTo>
                  <a:lnTo>
                    <a:pt x="254" y="434"/>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6">
              <a:extLst>
                <a:ext uri="{FF2B5EF4-FFF2-40B4-BE49-F238E27FC236}">
                  <a16:creationId xmlns:a16="http://schemas.microsoft.com/office/drawing/2014/main" id="{5E6F0335-1157-244A-B691-C03675ABD275}"/>
                </a:ext>
              </a:extLst>
            </p:cNvPr>
            <p:cNvSpPr>
              <a:spLocks noChangeArrowheads="1"/>
            </p:cNvSpPr>
            <p:nvPr/>
          </p:nvSpPr>
          <p:spPr bwMode="auto">
            <a:xfrm>
              <a:off x="11972803" y="884255"/>
              <a:ext cx="1486236" cy="2142945"/>
            </a:xfrm>
            <a:custGeom>
              <a:avLst/>
              <a:gdLst>
                <a:gd name="T0" fmla="*/ 1998 w 2275"/>
                <a:gd name="T1" fmla="*/ 1963 h 3279"/>
                <a:gd name="T2" fmla="*/ 118 w 2275"/>
                <a:gd name="T3" fmla="*/ 3247 h 3279"/>
                <a:gd name="T4" fmla="*/ 118 w 2275"/>
                <a:gd name="T5" fmla="*/ 3247 h 3279"/>
                <a:gd name="T6" fmla="*/ 0 w 2275"/>
                <a:gd name="T7" fmla="*/ 3179 h 3279"/>
                <a:gd name="T8" fmla="*/ 0 w 2275"/>
                <a:gd name="T9" fmla="*/ 1429 h 3279"/>
                <a:gd name="T10" fmla="*/ 0 w 2275"/>
                <a:gd name="T11" fmla="*/ 1429 h 3279"/>
                <a:gd name="T12" fmla="*/ 117 w 2275"/>
                <a:gd name="T13" fmla="*/ 1222 h 3279"/>
                <a:gd name="T14" fmla="*/ 2154 w 2275"/>
                <a:gd name="T15" fmla="*/ 31 h 3279"/>
                <a:gd name="T16" fmla="*/ 2154 w 2275"/>
                <a:gd name="T17" fmla="*/ 31 h 3279"/>
                <a:gd name="T18" fmla="*/ 2274 w 2275"/>
                <a:gd name="T19" fmla="*/ 99 h 3279"/>
                <a:gd name="T20" fmla="*/ 2116 w 2275"/>
                <a:gd name="T21" fmla="*/ 1757 h 3279"/>
                <a:gd name="T22" fmla="*/ 2116 w 2275"/>
                <a:gd name="T23" fmla="*/ 1757 h 3279"/>
                <a:gd name="T24" fmla="*/ 1998 w 2275"/>
                <a:gd name="T25" fmla="*/ 196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1998" y="1963"/>
                  </a:moveTo>
                  <a:lnTo>
                    <a:pt x="118" y="3247"/>
                  </a:lnTo>
                  <a:lnTo>
                    <a:pt x="118" y="3247"/>
                  </a:lnTo>
                  <a:cubicBezTo>
                    <a:pt x="66" y="3278"/>
                    <a:pt x="0" y="3240"/>
                    <a:pt x="0" y="3179"/>
                  </a:cubicBezTo>
                  <a:lnTo>
                    <a:pt x="0" y="1429"/>
                  </a:lnTo>
                  <a:lnTo>
                    <a:pt x="0" y="1429"/>
                  </a:lnTo>
                  <a:cubicBezTo>
                    <a:pt x="0" y="1343"/>
                    <a:pt x="44" y="1265"/>
                    <a:pt x="117" y="1222"/>
                  </a:cubicBezTo>
                  <a:lnTo>
                    <a:pt x="2154" y="31"/>
                  </a:lnTo>
                  <a:lnTo>
                    <a:pt x="2154" y="31"/>
                  </a:lnTo>
                  <a:cubicBezTo>
                    <a:pt x="2207" y="0"/>
                    <a:pt x="2274" y="38"/>
                    <a:pt x="2274" y="99"/>
                  </a:cubicBezTo>
                  <a:lnTo>
                    <a:pt x="2116" y="1757"/>
                  </a:lnTo>
                  <a:lnTo>
                    <a:pt x="2116" y="1757"/>
                  </a:lnTo>
                  <a:cubicBezTo>
                    <a:pt x="2116" y="1842"/>
                    <a:pt x="2071" y="1920"/>
                    <a:pt x="1998" y="1963"/>
                  </a:cubicBez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7">
              <a:extLst>
                <a:ext uri="{FF2B5EF4-FFF2-40B4-BE49-F238E27FC236}">
                  <a16:creationId xmlns:a16="http://schemas.microsoft.com/office/drawing/2014/main" id="{F522F55B-D9D3-B74C-8EDA-72C1DA49DCAC}"/>
                </a:ext>
              </a:extLst>
            </p:cNvPr>
            <p:cNvSpPr>
              <a:spLocks noChangeArrowheads="1"/>
            </p:cNvSpPr>
            <p:nvPr/>
          </p:nvSpPr>
          <p:spPr bwMode="auto">
            <a:xfrm>
              <a:off x="12033291" y="921698"/>
              <a:ext cx="1486236" cy="2142945"/>
            </a:xfrm>
            <a:custGeom>
              <a:avLst/>
              <a:gdLst>
                <a:gd name="T0" fmla="*/ 2156 w 2275"/>
                <a:gd name="T1" fmla="*/ 2055 h 3279"/>
                <a:gd name="T2" fmla="*/ 119 w 2275"/>
                <a:gd name="T3" fmla="*/ 3247 h 3279"/>
                <a:gd name="T4" fmla="*/ 119 w 2275"/>
                <a:gd name="T5" fmla="*/ 3247 h 3279"/>
                <a:gd name="T6" fmla="*/ 0 w 2275"/>
                <a:gd name="T7" fmla="*/ 3178 h 3279"/>
                <a:gd name="T8" fmla="*/ 0 w 2275"/>
                <a:gd name="T9" fmla="*/ 1428 h 3279"/>
                <a:gd name="T10" fmla="*/ 0 w 2275"/>
                <a:gd name="T11" fmla="*/ 1428 h 3279"/>
                <a:gd name="T12" fmla="*/ 118 w 2275"/>
                <a:gd name="T13" fmla="*/ 1222 h 3279"/>
                <a:gd name="T14" fmla="*/ 2154 w 2275"/>
                <a:gd name="T15" fmla="*/ 31 h 3279"/>
                <a:gd name="T16" fmla="*/ 2154 w 2275"/>
                <a:gd name="T17" fmla="*/ 31 h 3279"/>
                <a:gd name="T18" fmla="*/ 2274 w 2275"/>
                <a:gd name="T19" fmla="*/ 99 h 3279"/>
                <a:gd name="T20" fmla="*/ 2274 w 2275"/>
                <a:gd name="T21" fmla="*/ 1849 h 3279"/>
                <a:gd name="T22" fmla="*/ 2274 w 2275"/>
                <a:gd name="T23" fmla="*/ 1849 h 3279"/>
                <a:gd name="T24" fmla="*/ 2156 w 2275"/>
                <a:gd name="T25" fmla="*/ 2055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2156" y="2055"/>
                  </a:moveTo>
                  <a:lnTo>
                    <a:pt x="119" y="3247"/>
                  </a:lnTo>
                  <a:lnTo>
                    <a:pt x="119" y="3247"/>
                  </a:lnTo>
                  <a:cubicBezTo>
                    <a:pt x="66" y="3278"/>
                    <a:pt x="0" y="3239"/>
                    <a:pt x="0" y="3178"/>
                  </a:cubicBezTo>
                  <a:lnTo>
                    <a:pt x="0" y="1428"/>
                  </a:lnTo>
                  <a:lnTo>
                    <a:pt x="0" y="1428"/>
                  </a:lnTo>
                  <a:cubicBezTo>
                    <a:pt x="0" y="1344"/>
                    <a:pt x="44" y="1265"/>
                    <a:pt x="118" y="1222"/>
                  </a:cubicBezTo>
                  <a:lnTo>
                    <a:pt x="2154" y="31"/>
                  </a:lnTo>
                  <a:lnTo>
                    <a:pt x="2154" y="31"/>
                  </a:lnTo>
                  <a:cubicBezTo>
                    <a:pt x="2207" y="0"/>
                    <a:pt x="2274" y="38"/>
                    <a:pt x="2274" y="99"/>
                  </a:cubicBezTo>
                  <a:lnTo>
                    <a:pt x="2274" y="1849"/>
                  </a:lnTo>
                  <a:lnTo>
                    <a:pt x="2274" y="1849"/>
                  </a:lnTo>
                  <a:cubicBezTo>
                    <a:pt x="2274" y="1934"/>
                    <a:pt x="2229" y="2012"/>
                    <a:pt x="2156" y="2055"/>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6EF53726-CB27-594B-9FCD-AF6D7553B526}"/>
                </a:ext>
              </a:extLst>
            </p:cNvPr>
            <p:cNvSpPr>
              <a:spLocks noChangeArrowheads="1"/>
            </p:cNvSpPr>
            <p:nvPr/>
          </p:nvSpPr>
          <p:spPr bwMode="auto">
            <a:xfrm>
              <a:off x="12214748" y="1224265"/>
              <a:ext cx="1162990" cy="1528941"/>
            </a:xfrm>
            <a:custGeom>
              <a:avLst/>
              <a:gdLst>
                <a:gd name="connsiteX0" fmla="*/ 811619 w 1162990"/>
                <a:gd name="connsiteY0" fmla="*/ 988059 h 1528941"/>
                <a:gd name="connsiteX1" fmla="*/ 823115 w 1162990"/>
                <a:gd name="connsiteY1" fmla="*/ 1007877 h 1528941"/>
                <a:gd name="connsiteX2" fmla="*/ 823115 w 1162990"/>
                <a:gd name="connsiteY2" fmla="*/ 1045720 h 1528941"/>
                <a:gd name="connsiteX3" fmla="*/ 802243 w 1162990"/>
                <a:gd name="connsiteY3" fmla="*/ 1081606 h 1528941"/>
                <a:gd name="connsiteX4" fmla="*/ 32612 w 1162990"/>
                <a:gd name="connsiteY4" fmla="*/ 1525932 h 1528941"/>
                <a:gd name="connsiteX5" fmla="*/ 1 w 1162990"/>
                <a:gd name="connsiteY5" fmla="*/ 1507010 h 1528941"/>
                <a:gd name="connsiteX6" fmla="*/ 1 w 1162990"/>
                <a:gd name="connsiteY6" fmla="*/ 1475040 h 1528941"/>
                <a:gd name="connsiteX7" fmla="*/ 26742 w 1162990"/>
                <a:gd name="connsiteY7" fmla="*/ 1427410 h 1528941"/>
                <a:gd name="connsiteX8" fmla="*/ 787894 w 1162990"/>
                <a:gd name="connsiteY8" fmla="*/ 988304 h 1528941"/>
                <a:gd name="connsiteX9" fmla="*/ 811619 w 1162990"/>
                <a:gd name="connsiteY9" fmla="*/ 988059 h 1528941"/>
                <a:gd name="connsiteX10" fmla="*/ 327960 w 1162990"/>
                <a:gd name="connsiteY10" fmla="*/ 861188 h 1528941"/>
                <a:gd name="connsiteX11" fmla="*/ 350746 w 1162990"/>
                <a:gd name="connsiteY11" fmla="*/ 884679 h 1528941"/>
                <a:gd name="connsiteX12" fmla="*/ 350746 w 1162990"/>
                <a:gd name="connsiteY12" fmla="*/ 921872 h 1528941"/>
                <a:gd name="connsiteX13" fmla="*/ 329923 w 1162990"/>
                <a:gd name="connsiteY13" fmla="*/ 957761 h 1528941"/>
                <a:gd name="connsiteX14" fmla="*/ 32537 w 1162990"/>
                <a:gd name="connsiteY14" fmla="*/ 1130678 h 1528941"/>
                <a:gd name="connsiteX15" fmla="*/ 0 w 1162990"/>
                <a:gd name="connsiteY15" fmla="*/ 1111755 h 1528941"/>
                <a:gd name="connsiteX16" fmla="*/ 0 w 1162990"/>
                <a:gd name="connsiteY16" fmla="*/ 1079782 h 1528941"/>
                <a:gd name="connsiteX17" fmla="*/ 26680 w 1162990"/>
                <a:gd name="connsiteY17" fmla="*/ 1032800 h 1528941"/>
                <a:gd name="connsiteX18" fmla="*/ 316257 w 1162990"/>
                <a:gd name="connsiteY18" fmla="*/ 864450 h 1528941"/>
                <a:gd name="connsiteX19" fmla="*/ 327960 w 1162990"/>
                <a:gd name="connsiteY19" fmla="*/ 861188 h 1528941"/>
                <a:gd name="connsiteX20" fmla="*/ 1128457 w 1162990"/>
                <a:gd name="connsiteY20" fmla="*/ 780271 h 1528941"/>
                <a:gd name="connsiteX21" fmla="*/ 1162990 w 1162990"/>
                <a:gd name="connsiteY21" fmla="*/ 800504 h 1528941"/>
                <a:gd name="connsiteX22" fmla="*/ 1162990 w 1162990"/>
                <a:gd name="connsiteY22" fmla="*/ 838359 h 1528941"/>
                <a:gd name="connsiteX23" fmla="*/ 1142140 w 1162990"/>
                <a:gd name="connsiteY23" fmla="*/ 874257 h 1528941"/>
                <a:gd name="connsiteX24" fmla="*/ 888681 w 1162990"/>
                <a:gd name="connsiteY24" fmla="*/ 1027637 h 1528941"/>
                <a:gd name="connsiteX25" fmla="*/ 855451 w 1162990"/>
                <a:gd name="connsiteY25" fmla="*/ 1008709 h 1528941"/>
                <a:gd name="connsiteX26" fmla="*/ 855451 w 1162990"/>
                <a:gd name="connsiteY26" fmla="*/ 976075 h 1528941"/>
                <a:gd name="connsiteX27" fmla="*/ 882165 w 1162990"/>
                <a:gd name="connsiteY27" fmla="*/ 929082 h 1528941"/>
                <a:gd name="connsiteX28" fmla="*/ 1128341 w 1162990"/>
                <a:gd name="connsiteY28" fmla="*/ 595954 h 1528941"/>
                <a:gd name="connsiteX29" fmla="*/ 1162988 w 1162990"/>
                <a:gd name="connsiteY29" fmla="*/ 616236 h 1528941"/>
                <a:gd name="connsiteX30" fmla="*/ 1162988 w 1162990"/>
                <a:gd name="connsiteY30" fmla="*/ 654184 h 1528941"/>
                <a:gd name="connsiteX31" fmla="*/ 1142723 w 1162990"/>
                <a:gd name="connsiteY31" fmla="*/ 690169 h 1528941"/>
                <a:gd name="connsiteX32" fmla="*/ 32687 w 1162990"/>
                <a:gd name="connsiteY32" fmla="*/ 1330046 h 1528941"/>
                <a:gd name="connsiteX33" fmla="*/ 0 w 1162990"/>
                <a:gd name="connsiteY33" fmla="*/ 1311072 h 1528941"/>
                <a:gd name="connsiteX34" fmla="*/ 0 w 1162990"/>
                <a:gd name="connsiteY34" fmla="*/ 1278359 h 1528941"/>
                <a:gd name="connsiteX35" fmla="*/ 26803 w 1162990"/>
                <a:gd name="connsiteY35" fmla="*/ 1231906 h 1528941"/>
                <a:gd name="connsiteX36" fmla="*/ 823212 w 1162990"/>
                <a:gd name="connsiteY36" fmla="*/ 581796 h 1528941"/>
                <a:gd name="connsiteX37" fmla="*/ 846153 w 1162990"/>
                <a:gd name="connsiteY37" fmla="*/ 604675 h 1528941"/>
                <a:gd name="connsiteX38" fmla="*/ 846153 w 1162990"/>
                <a:gd name="connsiteY38" fmla="*/ 642570 h 1528941"/>
                <a:gd name="connsiteX39" fmla="*/ 825187 w 1162990"/>
                <a:gd name="connsiteY39" fmla="*/ 678506 h 1528941"/>
                <a:gd name="connsiteX40" fmla="*/ 421600 w 1162990"/>
                <a:gd name="connsiteY40" fmla="*/ 912415 h 1528941"/>
                <a:gd name="connsiteX41" fmla="*/ 388841 w 1162990"/>
                <a:gd name="connsiteY41" fmla="*/ 893467 h 1528941"/>
                <a:gd name="connsiteX42" fmla="*/ 388841 w 1162990"/>
                <a:gd name="connsiteY42" fmla="*/ 860798 h 1528941"/>
                <a:gd name="connsiteX43" fmla="*/ 415703 w 1162990"/>
                <a:gd name="connsiteY43" fmla="*/ 814408 h 1528941"/>
                <a:gd name="connsiteX44" fmla="*/ 811429 w 1162990"/>
                <a:gd name="connsiteY44" fmla="*/ 585073 h 1528941"/>
                <a:gd name="connsiteX45" fmla="*/ 823212 w 1162990"/>
                <a:gd name="connsiteY45" fmla="*/ 581796 h 1528941"/>
                <a:gd name="connsiteX46" fmla="*/ 1134380 w 1162990"/>
                <a:gd name="connsiteY46" fmla="*/ 400324 h 1528941"/>
                <a:gd name="connsiteX47" fmla="*/ 1157229 w 1162990"/>
                <a:gd name="connsiteY47" fmla="*/ 423149 h 1528941"/>
                <a:gd name="connsiteX48" fmla="*/ 1157229 w 1162990"/>
                <a:gd name="connsiteY48" fmla="*/ 460957 h 1528941"/>
                <a:gd name="connsiteX49" fmla="*/ 1136348 w 1162990"/>
                <a:gd name="connsiteY49" fmla="*/ 496809 h 1528941"/>
                <a:gd name="connsiteX50" fmla="*/ 905358 w 1162990"/>
                <a:gd name="connsiteY50" fmla="*/ 633047 h 1528941"/>
                <a:gd name="connsiteX51" fmla="*/ 872732 w 1162990"/>
                <a:gd name="connsiteY51" fmla="*/ 614143 h 1528941"/>
                <a:gd name="connsiteX52" fmla="*/ 872732 w 1162990"/>
                <a:gd name="connsiteY52" fmla="*/ 581550 h 1528941"/>
                <a:gd name="connsiteX53" fmla="*/ 898833 w 1162990"/>
                <a:gd name="connsiteY53" fmla="*/ 535268 h 1528941"/>
                <a:gd name="connsiteX54" fmla="*/ 1122645 w 1162990"/>
                <a:gd name="connsiteY54" fmla="*/ 403593 h 1528941"/>
                <a:gd name="connsiteX55" fmla="*/ 1134380 w 1162990"/>
                <a:gd name="connsiteY55" fmla="*/ 400324 h 1528941"/>
                <a:gd name="connsiteX56" fmla="*/ 523986 w 1162990"/>
                <a:gd name="connsiteY56" fmla="*/ 360306 h 1528941"/>
                <a:gd name="connsiteX57" fmla="*/ 546604 w 1162990"/>
                <a:gd name="connsiteY57" fmla="*/ 383581 h 1528941"/>
                <a:gd name="connsiteX58" fmla="*/ 546604 w 1162990"/>
                <a:gd name="connsiteY58" fmla="*/ 420869 h 1528941"/>
                <a:gd name="connsiteX59" fmla="*/ 525682 w 1162990"/>
                <a:gd name="connsiteY59" fmla="*/ 456850 h 1528941"/>
                <a:gd name="connsiteX60" fmla="*/ 32693 w 1162990"/>
                <a:gd name="connsiteY60" fmla="*/ 744692 h 1528941"/>
                <a:gd name="connsiteX61" fmla="*/ 1 w 1162990"/>
                <a:gd name="connsiteY61" fmla="*/ 725721 h 1528941"/>
                <a:gd name="connsiteX62" fmla="*/ 1 w 1162990"/>
                <a:gd name="connsiteY62" fmla="*/ 693666 h 1528941"/>
                <a:gd name="connsiteX63" fmla="*/ 26808 w 1162990"/>
                <a:gd name="connsiteY63" fmla="*/ 646564 h 1528941"/>
                <a:gd name="connsiteX64" fmla="*/ 511951 w 1162990"/>
                <a:gd name="connsiteY64" fmla="*/ 363955 h 1528941"/>
                <a:gd name="connsiteX65" fmla="*/ 523986 w 1162990"/>
                <a:gd name="connsiteY65" fmla="*/ 360306 h 1528941"/>
                <a:gd name="connsiteX66" fmla="*/ 1140373 w 1162990"/>
                <a:gd name="connsiteY66" fmla="*/ 201610 h 1528941"/>
                <a:gd name="connsiteX67" fmla="*/ 1162988 w 1162990"/>
                <a:gd name="connsiteY67" fmla="*/ 225144 h 1528941"/>
                <a:gd name="connsiteX68" fmla="*/ 1162988 w 1162990"/>
                <a:gd name="connsiteY68" fmla="*/ 262405 h 1528941"/>
                <a:gd name="connsiteX69" fmla="*/ 1142723 w 1162990"/>
                <a:gd name="connsiteY69" fmla="*/ 298358 h 1528941"/>
                <a:gd name="connsiteX70" fmla="*/ 32687 w 1162990"/>
                <a:gd name="connsiteY70" fmla="*/ 938333 h 1528941"/>
                <a:gd name="connsiteX71" fmla="*/ 0 w 1162990"/>
                <a:gd name="connsiteY71" fmla="*/ 919376 h 1528941"/>
                <a:gd name="connsiteX72" fmla="*/ 0 w 1162990"/>
                <a:gd name="connsiteY72" fmla="*/ 886691 h 1528941"/>
                <a:gd name="connsiteX73" fmla="*/ 26803 w 1162990"/>
                <a:gd name="connsiteY73" fmla="*/ 840278 h 1528941"/>
                <a:gd name="connsiteX74" fmla="*/ 1128341 w 1162990"/>
                <a:gd name="connsiteY74" fmla="*/ 204879 h 1528941"/>
                <a:gd name="connsiteX75" fmla="*/ 1140373 w 1162990"/>
                <a:gd name="connsiteY75" fmla="*/ 201610 h 1528941"/>
                <a:gd name="connsiteX76" fmla="*/ 1131532 w 1162990"/>
                <a:gd name="connsiteY76" fmla="*/ 1 h 1528941"/>
                <a:gd name="connsiteX77" fmla="*/ 1154350 w 1162990"/>
                <a:gd name="connsiteY77" fmla="*/ 23582 h 1528941"/>
                <a:gd name="connsiteX78" fmla="*/ 1154350 w 1162990"/>
                <a:gd name="connsiteY78" fmla="*/ 60918 h 1528941"/>
                <a:gd name="connsiteX79" fmla="*/ 1133497 w 1162990"/>
                <a:gd name="connsiteY79" fmla="*/ 97599 h 1528941"/>
                <a:gd name="connsiteX80" fmla="*/ 612176 w 1162990"/>
                <a:gd name="connsiteY80" fmla="*/ 405460 h 1528941"/>
                <a:gd name="connsiteX81" fmla="*/ 578942 w 1162990"/>
                <a:gd name="connsiteY81" fmla="*/ 386464 h 1528941"/>
                <a:gd name="connsiteX82" fmla="*/ 578942 w 1162990"/>
                <a:gd name="connsiteY82" fmla="*/ 353713 h 1528941"/>
                <a:gd name="connsiteX83" fmla="*/ 606311 w 1162990"/>
                <a:gd name="connsiteY83" fmla="*/ 307206 h 1528941"/>
                <a:gd name="connsiteX84" fmla="*/ 1119813 w 1162990"/>
                <a:gd name="connsiteY84" fmla="*/ 3276 h 1528941"/>
                <a:gd name="connsiteX85" fmla="*/ 1131532 w 1162990"/>
                <a:gd name="connsiteY85" fmla="*/ 1 h 152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62990" h="1528941">
                  <a:moveTo>
                    <a:pt x="811619" y="988059"/>
                  </a:moveTo>
                  <a:cubicBezTo>
                    <a:pt x="818386" y="991892"/>
                    <a:pt x="823115" y="999069"/>
                    <a:pt x="823115" y="1007877"/>
                  </a:cubicBezTo>
                  <a:lnTo>
                    <a:pt x="823115" y="1045720"/>
                  </a:lnTo>
                  <a:cubicBezTo>
                    <a:pt x="823115" y="1060074"/>
                    <a:pt x="815288" y="1073776"/>
                    <a:pt x="802243" y="1081606"/>
                  </a:cubicBezTo>
                  <a:lnTo>
                    <a:pt x="32612" y="1525932"/>
                  </a:lnTo>
                  <a:cubicBezTo>
                    <a:pt x="18263" y="1534414"/>
                    <a:pt x="1" y="1523974"/>
                    <a:pt x="1" y="1507010"/>
                  </a:cubicBezTo>
                  <a:lnTo>
                    <a:pt x="1" y="1475040"/>
                  </a:lnTo>
                  <a:cubicBezTo>
                    <a:pt x="1" y="1455466"/>
                    <a:pt x="9784" y="1437849"/>
                    <a:pt x="26742" y="1427410"/>
                  </a:cubicBezTo>
                  <a:lnTo>
                    <a:pt x="787894" y="988304"/>
                  </a:lnTo>
                  <a:cubicBezTo>
                    <a:pt x="796047" y="983736"/>
                    <a:pt x="804852" y="984226"/>
                    <a:pt x="811619" y="988059"/>
                  </a:cubicBezTo>
                  <a:close/>
                  <a:moveTo>
                    <a:pt x="327960" y="861188"/>
                  </a:moveTo>
                  <a:cubicBezTo>
                    <a:pt x="339765" y="861310"/>
                    <a:pt x="350746" y="870976"/>
                    <a:pt x="350746" y="884679"/>
                  </a:cubicBezTo>
                  <a:lnTo>
                    <a:pt x="350746" y="921872"/>
                  </a:lnTo>
                  <a:cubicBezTo>
                    <a:pt x="350746" y="936880"/>
                    <a:pt x="342937" y="950583"/>
                    <a:pt x="329923" y="957761"/>
                  </a:cubicBezTo>
                  <a:lnTo>
                    <a:pt x="32537" y="1130678"/>
                  </a:lnTo>
                  <a:cubicBezTo>
                    <a:pt x="18221" y="1139814"/>
                    <a:pt x="0" y="1128721"/>
                    <a:pt x="0" y="1111755"/>
                  </a:cubicBezTo>
                  <a:lnTo>
                    <a:pt x="0" y="1079782"/>
                  </a:lnTo>
                  <a:cubicBezTo>
                    <a:pt x="0" y="1060206"/>
                    <a:pt x="9761" y="1042588"/>
                    <a:pt x="26680" y="1032800"/>
                  </a:cubicBezTo>
                  <a:lnTo>
                    <a:pt x="316257" y="864450"/>
                  </a:lnTo>
                  <a:cubicBezTo>
                    <a:pt x="319999" y="862166"/>
                    <a:pt x="324025" y="861147"/>
                    <a:pt x="327960" y="861188"/>
                  </a:cubicBezTo>
                  <a:close/>
                  <a:moveTo>
                    <a:pt x="1128457" y="780271"/>
                  </a:moveTo>
                  <a:cubicBezTo>
                    <a:pt x="1143443" y="771786"/>
                    <a:pt x="1162990" y="782882"/>
                    <a:pt x="1162990" y="800504"/>
                  </a:cubicBezTo>
                  <a:lnTo>
                    <a:pt x="1162990" y="838359"/>
                  </a:lnTo>
                  <a:cubicBezTo>
                    <a:pt x="1162990" y="852718"/>
                    <a:pt x="1155172" y="866425"/>
                    <a:pt x="1142140" y="874257"/>
                  </a:cubicBezTo>
                  <a:lnTo>
                    <a:pt x="888681" y="1027637"/>
                  </a:lnTo>
                  <a:cubicBezTo>
                    <a:pt x="873695" y="1036121"/>
                    <a:pt x="855451" y="1025679"/>
                    <a:pt x="855451" y="1008709"/>
                  </a:cubicBezTo>
                  <a:lnTo>
                    <a:pt x="855451" y="976075"/>
                  </a:lnTo>
                  <a:cubicBezTo>
                    <a:pt x="855451" y="957147"/>
                    <a:pt x="865224" y="938872"/>
                    <a:pt x="882165" y="929082"/>
                  </a:cubicBezTo>
                  <a:close/>
                  <a:moveTo>
                    <a:pt x="1128341" y="595954"/>
                  </a:moveTo>
                  <a:cubicBezTo>
                    <a:pt x="1144030" y="587448"/>
                    <a:pt x="1162988" y="598571"/>
                    <a:pt x="1162988" y="616236"/>
                  </a:cubicBezTo>
                  <a:lnTo>
                    <a:pt x="1162988" y="654184"/>
                  </a:lnTo>
                  <a:cubicBezTo>
                    <a:pt x="1162988" y="668578"/>
                    <a:pt x="1155797" y="682317"/>
                    <a:pt x="1142723" y="690169"/>
                  </a:cubicBezTo>
                  <a:lnTo>
                    <a:pt x="32687" y="1330046"/>
                  </a:lnTo>
                  <a:cubicBezTo>
                    <a:pt x="18304" y="1338552"/>
                    <a:pt x="0" y="1328084"/>
                    <a:pt x="0" y="1311072"/>
                  </a:cubicBezTo>
                  <a:lnTo>
                    <a:pt x="0" y="1278359"/>
                  </a:lnTo>
                  <a:cubicBezTo>
                    <a:pt x="0" y="1259385"/>
                    <a:pt x="9806" y="1241720"/>
                    <a:pt x="26803" y="1231906"/>
                  </a:cubicBezTo>
                  <a:close/>
                  <a:moveTo>
                    <a:pt x="823212" y="581796"/>
                  </a:moveTo>
                  <a:cubicBezTo>
                    <a:pt x="835097" y="581888"/>
                    <a:pt x="846153" y="591444"/>
                    <a:pt x="846153" y="604675"/>
                  </a:cubicBezTo>
                  <a:lnTo>
                    <a:pt x="846153" y="642570"/>
                  </a:lnTo>
                  <a:cubicBezTo>
                    <a:pt x="846153" y="657598"/>
                    <a:pt x="838291" y="670666"/>
                    <a:pt x="825187" y="678506"/>
                  </a:cubicBezTo>
                  <a:lnTo>
                    <a:pt x="421600" y="912415"/>
                  </a:lnTo>
                  <a:cubicBezTo>
                    <a:pt x="407186" y="920909"/>
                    <a:pt x="388841" y="910455"/>
                    <a:pt x="388841" y="893467"/>
                  </a:cubicBezTo>
                  <a:lnTo>
                    <a:pt x="388841" y="860798"/>
                  </a:lnTo>
                  <a:cubicBezTo>
                    <a:pt x="388841" y="841850"/>
                    <a:pt x="399324" y="823556"/>
                    <a:pt x="415703" y="814408"/>
                  </a:cubicBezTo>
                  <a:lnTo>
                    <a:pt x="811429" y="585073"/>
                  </a:lnTo>
                  <a:cubicBezTo>
                    <a:pt x="815196" y="582787"/>
                    <a:pt x="819250" y="581766"/>
                    <a:pt x="823212" y="581796"/>
                  </a:cubicBezTo>
                  <a:close/>
                  <a:moveTo>
                    <a:pt x="1134380" y="400324"/>
                  </a:moveTo>
                  <a:cubicBezTo>
                    <a:pt x="1146218" y="400415"/>
                    <a:pt x="1157229" y="409949"/>
                    <a:pt x="1157229" y="423149"/>
                  </a:cubicBezTo>
                  <a:lnTo>
                    <a:pt x="1157229" y="460957"/>
                  </a:lnTo>
                  <a:cubicBezTo>
                    <a:pt x="1157229" y="475949"/>
                    <a:pt x="1149398" y="489638"/>
                    <a:pt x="1136348" y="496809"/>
                  </a:cubicBezTo>
                  <a:lnTo>
                    <a:pt x="905358" y="633047"/>
                  </a:lnTo>
                  <a:cubicBezTo>
                    <a:pt x="891002" y="641521"/>
                    <a:pt x="872732" y="631091"/>
                    <a:pt x="872732" y="614143"/>
                  </a:cubicBezTo>
                  <a:lnTo>
                    <a:pt x="872732" y="581550"/>
                  </a:lnTo>
                  <a:cubicBezTo>
                    <a:pt x="872732" y="562646"/>
                    <a:pt x="882520" y="544394"/>
                    <a:pt x="898833" y="535268"/>
                  </a:cubicBezTo>
                  <a:lnTo>
                    <a:pt x="1122645" y="403593"/>
                  </a:lnTo>
                  <a:cubicBezTo>
                    <a:pt x="1126397" y="401312"/>
                    <a:pt x="1130435" y="400293"/>
                    <a:pt x="1134380" y="400324"/>
                  </a:cubicBezTo>
                  <a:close/>
                  <a:moveTo>
                    <a:pt x="523986" y="360306"/>
                  </a:moveTo>
                  <a:cubicBezTo>
                    <a:pt x="535938" y="360152"/>
                    <a:pt x="546604" y="369843"/>
                    <a:pt x="546604" y="383581"/>
                  </a:cubicBezTo>
                  <a:lnTo>
                    <a:pt x="546604" y="420869"/>
                  </a:lnTo>
                  <a:cubicBezTo>
                    <a:pt x="546604" y="435916"/>
                    <a:pt x="538758" y="449654"/>
                    <a:pt x="525682" y="456850"/>
                  </a:cubicBezTo>
                  <a:lnTo>
                    <a:pt x="32693" y="744692"/>
                  </a:lnTo>
                  <a:cubicBezTo>
                    <a:pt x="18308" y="753851"/>
                    <a:pt x="1" y="742730"/>
                    <a:pt x="1" y="725721"/>
                  </a:cubicBezTo>
                  <a:lnTo>
                    <a:pt x="1" y="693666"/>
                  </a:lnTo>
                  <a:cubicBezTo>
                    <a:pt x="1" y="674040"/>
                    <a:pt x="9808" y="656377"/>
                    <a:pt x="26808" y="646564"/>
                  </a:cubicBezTo>
                  <a:lnTo>
                    <a:pt x="511951" y="363955"/>
                  </a:lnTo>
                  <a:cubicBezTo>
                    <a:pt x="515874" y="361502"/>
                    <a:pt x="520001" y="360357"/>
                    <a:pt x="523986" y="360306"/>
                  </a:cubicBezTo>
                  <a:close/>
                  <a:moveTo>
                    <a:pt x="1140373" y="201610"/>
                  </a:moveTo>
                  <a:cubicBezTo>
                    <a:pt x="1152324" y="201733"/>
                    <a:pt x="1162988" y="211416"/>
                    <a:pt x="1162988" y="225144"/>
                  </a:cubicBezTo>
                  <a:lnTo>
                    <a:pt x="1162988" y="262405"/>
                  </a:lnTo>
                  <a:cubicBezTo>
                    <a:pt x="1162988" y="277440"/>
                    <a:pt x="1155797" y="291168"/>
                    <a:pt x="1142723" y="298358"/>
                  </a:cubicBezTo>
                  <a:lnTo>
                    <a:pt x="32687" y="938333"/>
                  </a:lnTo>
                  <a:cubicBezTo>
                    <a:pt x="18304" y="946831"/>
                    <a:pt x="0" y="936372"/>
                    <a:pt x="0" y="919376"/>
                  </a:cubicBezTo>
                  <a:lnTo>
                    <a:pt x="0" y="886691"/>
                  </a:lnTo>
                  <a:cubicBezTo>
                    <a:pt x="0" y="867733"/>
                    <a:pt x="9806" y="849430"/>
                    <a:pt x="26803" y="840278"/>
                  </a:cubicBezTo>
                  <a:lnTo>
                    <a:pt x="1128341" y="204879"/>
                  </a:lnTo>
                  <a:cubicBezTo>
                    <a:pt x="1132263" y="202591"/>
                    <a:pt x="1136390" y="201569"/>
                    <a:pt x="1140373" y="201610"/>
                  </a:cubicBezTo>
                  <a:close/>
                  <a:moveTo>
                    <a:pt x="1131532" y="1"/>
                  </a:moveTo>
                  <a:cubicBezTo>
                    <a:pt x="1143354" y="124"/>
                    <a:pt x="1154350" y="9826"/>
                    <a:pt x="1154350" y="23582"/>
                  </a:cubicBezTo>
                  <a:lnTo>
                    <a:pt x="1154350" y="60918"/>
                  </a:lnTo>
                  <a:cubicBezTo>
                    <a:pt x="1154350" y="75984"/>
                    <a:pt x="1146531" y="89739"/>
                    <a:pt x="1133497" y="97599"/>
                  </a:cubicBezTo>
                  <a:lnTo>
                    <a:pt x="612176" y="405460"/>
                  </a:lnTo>
                  <a:cubicBezTo>
                    <a:pt x="597188" y="413975"/>
                    <a:pt x="578942" y="403495"/>
                    <a:pt x="578942" y="386464"/>
                  </a:cubicBezTo>
                  <a:lnTo>
                    <a:pt x="578942" y="353713"/>
                  </a:lnTo>
                  <a:cubicBezTo>
                    <a:pt x="578942" y="334717"/>
                    <a:pt x="588717" y="317032"/>
                    <a:pt x="606311" y="307206"/>
                  </a:cubicBezTo>
                  <a:lnTo>
                    <a:pt x="1119813" y="3276"/>
                  </a:lnTo>
                  <a:cubicBezTo>
                    <a:pt x="1123560" y="984"/>
                    <a:pt x="1127592" y="-40"/>
                    <a:pt x="1131532" y="1"/>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17" name="Freeform 27">
              <a:extLst>
                <a:ext uri="{FF2B5EF4-FFF2-40B4-BE49-F238E27FC236}">
                  <a16:creationId xmlns:a16="http://schemas.microsoft.com/office/drawing/2014/main" id="{EF690EBD-3319-0D40-BDBA-5B86F50B4FB7}"/>
                </a:ext>
              </a:extLst>
            </p:cNvPr>
            <p:cNvSpPr>
              <a:spLocks noChangeArrowheads="1"/>
            </p:cNvSpPr>
            <p:nvPr/>
          </p:nvSpPr>
          <p:spPr bwMode="auto">
            <a:xfrm>
              <a:off x="9147228" y="2580752"/>
              <a:ext cx="63367" cy="241945"/>
            </a:xfrm>
            <a:custGeom>
              <a:avLst/>
              <a:gdLst>
                <a:gd name="T0" fmla="*/ 95 w 96"/>
                <a:gd name="T1" fmla="*/ 371 h 372"/>
                <a:gd name="T2" fmla="*/ 0 w 96"/>
                <a:gd name="T3" fmla="*/ 312 h 372"/>
                <a:gd name="T4" fmla="*/ 0 w 96"/>
                <a:gd name="T5" fmla="*/ 0 h 372"/>
                <a:gd name="T6" fmla="*/ 95 w 96"/>
                <a:gd name="T7" fmla="*/ 58 h 372"/>
                <a:gd name="T8" fmla="*/ 95 w 96"/>
                <a:gd name="T9" fmla="*/ 371 h 372"/>
              </a:gdLst>
              <a:ahLst/>
              <a:cxnLst>
                <a:cxn ang="0">
                  <a:pos x="T0" y="T1"/>
                </a:cxn>
                <a:cxn ang="0">
                  <a:pos x="T2" y="T3"/>
                </a:cxn>
                <a:cxn ang="0">
                  <a:pos x="T4" y="T5"/>
                </a:cxn>
                <a:cxn ang="0">
                  <a:pos x="T6" y="T7"/>
                </a:cxn>
                <a:cxn ang="0">
                  <a:pos x="T8" y="T9"/>
                </a:cxn>
              </a:cxnLst>
              <a:rect l="0" t="0" r="r" b="b"/>
              <a:pathLst>
                <a:path w="96" h="372">
                  <a:moveTo>
                    <a:pt x="95" y="371"/>
                  </a:moveTo>
                  <a:lnTo>
                    <a:pt x="0" y="312"/>
                  </a:lnTo>
                  <a:lnTo>
                    <a:pt x="0" y="0"/>
                  </a:lnTo>
                  <a:lnTo>
                    <a:pt x="95" y="58"/>
                  </a:lnTo>
                  <a:lnTo>
                    <a:pt x="95" y="371"/>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 name="Freeform 28">
              <a:extLst>
                <a:ext uri="{FF2B5EF4-FFF2-40B4-BE49-F238E27FC236}">
                  <a16:creationId xmlns:a16="http://schemas.microsoft.com/office/drawing/2014/main" id="{E4347A37-A020-6949-8526-C723B5C4C663}"/>
                </a:ext>
              </a:extLst>
            </p:cNvPr>
            <p:cNvSpPr>
              <a:spLocks noChangeArrowheads="1"/>
            </p:cNvSpPr>
            <p:nvPr/>
          </p:nvSpPr>
          <p:spPr bwMode="auto">
            <a:xfrm>
              <a:off x="10475047" y="987946"/>
              <a:ext cx="167058" cy="241945"/>
            </a:xfrm>
            <a:custGeom>
              <a:avLst/>
              <a:gdLst>
                <a:gd name="T0" fmla="*/ 253 w 254"/>
                <a:gd name="T1" fmla="*/ 370 h 371"/>
                <a:gd name="T2" fmla="*/ 0 w 254"/>
                <a:gd name="T3" fmla="*/ 219 h 371"/>
                <a:gd name="T4" fmla="*/ 158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8"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9" name="Freeform 29">
              <a:extLst>
                <a:ext uri="{FF2B5EF4-FFF2-40B4-BE49-F238E27FC236}">
                  <a16:creationId xmlns:a16="http://schemas.microsoft.com/office/drawing/2014/main" id="{3693EE92-CDD7-EA45-8A81-F8195209528A}"/>
                </a:ext>
              </a:extLst>
            </p:cNvPr>
            <p:cNvSpPr>
              <a:spLocks noChangeArrowheads="1"/>
            </p:cNvSpPr>
            <p:nvPr/>
          </p:nvSpPr>
          <p:spPr bwMode="auto">
            <a:xfrm>
              <a:off x="9118424" y="967783"/>
              <a:ext cx="1486236" cy="1837633"/>
            </a:xfrm>
            <a:custGeom>
              <a:avLst/>
              <a:gdLst>
                <a:gd name="T0" fmla="*/ 1999 w 2275"/>
                <a:gd name="T1" fmla="*/ 1499 h 2815"/>
                <a:gd name="T2" fmla="*/ 119 w 2275"/>
                <a:gd name="T3" fmla="*/ 2783 h 2815"/>
                <a:gd name="T4" fmla="*/ 119 w 2275"/>
                <a:gd name="T5" fmla="*/ 2783 h 2815"/>
                <a:gd name="T6" fmla="*/ 0 w 2275"/>
                <a:gd name="T7" fmla="*/ 2714 h 2815"/>
                <a:gd name="T8" fmla="*/ 0 w 2275"/>
                <a:gd name="T9" fmla="*/ 1428 h 2815"/>
                <a:gd name="T10" fmla="*/ 0 w 2275"/>
                <a:gd name="T11" fmla="*/ 1428 h 2815"/>
                <a:gd name="T12" fmla="*/ 118 w 2275"/>
                <a:gd name="T13" fmla="*/ 1222 h 2815"/>
                <a:gd name="T14" fmla="*/ 2155 w 2275"/>
                <a:gd name="T15" fmla="*/ 31 h 2815"/>
                <a:gd name="T16" fmla="*/ 2155 w 2275"/>
                <a:gd name="T17" fmla="*/ 31 h 2815"/>
                <a:gd name="T18" fmla="*/ 2274 w 2275"/>
                <a:gd name="T19" fmla="*/ 99 h 2815"/>
                <a:gd name="T20" fmla="*/ 2116 w 2275"/>
                <a:gd name="T21" fmla="*/ 1293 h 2815"/>
                <a:gd name="T22" fmla="*/ 2116 w 2275"/>
                <a:gd name="T23" fmla="*/ 1293 h 2815"/>
                <a:gd name="T24" fmla="*/ 1999 w 2275"/>
                <a:gd name="T25" fmla="*/ 149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2815">
                  <a:moveTo>
                    <a:pt x="1999" y="1499"/>
                  </a:moveTo>
                  <a:lnTo>
                    <a:pt x="119" y="2783"/>
                  </a:lnTo>
                  <a:lnTo>
                    <a:pt x="119" y="2783"/>
                  </a:lnTo>
                  <a:cubicBezTo>
                    <a:pt x="66" y="2814"/>
                    <a:pt x="0" y="2776"/>
                    <a:pt x="0" y="2714"/>
                  </a:cubicBezTo>
                  <a:lnTo>
                    <a:pt x="0" y="1428"/>
                  </a:lnTo>
                  <a:lnTo>
                    <a:pt x="0" y="1428"/>
                  </a:lnTo>
                  <a:cubicBezTo>
                    <a:pt x="0" y="1343"/>
                    <a:pt x="44" y="1265"/>
                    <a:pt x="118" y="1222"/>
                  </a:cubicBezTo>
                  <a:lnTo>
                    <a:pt x="2155" y="31"/>
                  </a:lnTo>
                  <a:lnTo>
                    <a:pt x="2155" y="31"/>
                  </a:lnTo>
                  <a:cubicBezTo>
                    <a:pt x="2208" y="0"/>
                    <a:pt x="2274" y="38"/>
                    <a:pt x="2274" y="99"/>
                  </a:cubicBezTo>
                  <a:lnTo>
                    <a:pt x="2116" y="1293"/>
                  </a:lnTo>
                  <a:lnTo>
                    <a:pt x="2116" y="1293"/>
                  </a:lnTo>
                  <a:cubicBezTo>
                    <a:pt x="2116" y="1378"/>
                    <a:pt x="2072" y="1456"/>
                    <a:pt x="1999" y="1499"/>
                  </a:cubicBez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30">
              <a:extLst>
                <a:ext uri="{FF2B5EF4-FFF2-40B4-BE49-F238E27FC236}">
                  <a16:creationId xmlns:a16="http://schemas.microsoft.com/office/drawing/2014/main" id="{12C08971-452C-654B-877E-4A183BFDF4F3}"/>
                </a:ext>
              </a:extLst>
            </p:cNvPr>
            <p:cNvSpPr>
              <a:spLocks noChangeArrowheads="1"/>
            </p:cNvSpPr>
            <p:nvPr/>
          </p:nvSpPr>
          <p:spPr bwMode="auto">
            <a:xfrm>
              <a:off x="9181791" y="1005228"/>
              <a:ext cx="1486236" cy="1837633"/>
            </a:xfrm>
            <a:custGeom>
              <a:avLst/>
              <a:gdLst>
                <a:gd name="T0" fmla="*/ 2156 w 2276"/>
                <a:gd name="T1" fmla="*/ 1591 h 2814"/>
                <a:gd name="T2" fmla="*/ 119 w 2276"/>
                <a:gd name="T3" fmla="*/ 2782 h 2814"/>
                <a:gd name="T4" fmla="*/ 119 w 2276"/>
                <a:gd name="T5" fmla="*/ 2782 h 2814"/>
                <a:gd name="T6" fmla="*/ 0 w 2276"/>
                <a:gd name="T7" fmla="*/ 2714 h 2814"/>
                <a:gd name="T8" fmla="*/ 0 w 2276"/>
                <a:gd name="T9" fmla="*/ 1428 h 2814"/>
                <a:gd name="T10" fmla="*/ 0 w 2276"/>
                <a:gd name="T11" fmla="*/ 1428 h 2814"/>
                <a:gd name="T12" fmla="*/ 118 w 2276"/>
                <a:gd name="T13" fmla="*/ 1222 h 2814"/>
                <a:gd name="T14" fmla="*/ 2155 w 2276"/>
                <a:gd name="T15" fmla="*/ 31 h 2814"/>
                <a:gd name="T16" fmla="*/ 2155 w 2276"/>
                <a:gd name="T17" fmla="*/ 31 h 2814"/>
                <a:gd name="T18" fmla="*/ 2275 w 2276"/>
                <a:gd name="T19" fmla="*/ 99 h 2814"/>
                <a:gd name="T20" fmla="*/ 2275 w 2276"/>
                <a:gd name="T21" fmla="*/ 1385 h 2814"/>
                <a:gd name="T22" fmla="*/ 2275 w 2276"/>
                <a:gd name="T23" fmla="*/ 1385 h 2814"/>
                <a:gd name="T24" fmla="*/ 2156 w 2276"/>
                <a:gd name="T25" fmla="*/ 1591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6" h="2814">
                  <a:moveTo>
                    <a:pt x="2156" y="1591"/>
                  </a:moveTo>
                  <a:lnTo>
                    <a:pt x="119" y="2782"/>
                  </a:lnTo>
                  <a:lnTo>
                    <a:pt x="119" y="2782"/>
                  </a:lnTo>
                  <a:cubicBezTo>
                    <a:pt x="67" y="2813"/>
                    <a:pt x="0" y="2775"/>
                    <a:pt x="0" y="2714"/>
                  </a:cubicBezTo>
                  <a:lnTo>
                    <a:pt x="0" y="1428"/>
                  </a:lnTo>
                  <a:lnTo>
                    <a:pt x="0" y="1428"/>
                  </a:lnTo>
                  <a:cubicBezTo>
                    <a:pt x="0" y="1343"/>
                    <a:pt x="45" y="1265"/>
                    <a:pt x="118" y="1222"/>
                  </a:cubicBezTo>
                  <a:lnTo>
                    <a:pt x="2155" y="31"/>
                  </a:lnTo>
                  <a:lnTo>
                    <a:pt x="2155" y="31"/>
                  </a:lnTo>
                  <a:cubicBezTo>
                    <a:pt x="2208" y="0"/>
                    <a:pt x="2275" y="38"/>
                    <a:pt x="2275" y="99"/>
                  </a:cubicBezTo>
                  <a:lnTo>
                    <a:pt x="2275" y="1385"/>
                  </a:lnTo>
                  <a:lnTo>
                    <a:pt x="2275" y="1385"/>
                  </a:lnTo>
                  <a:cubicBezTo>
                    <a:pt x="2275" y="1470"/>
                    <a:pt x="2229" y="1548"/>
                    <a:pt x="2156" y="1591"/>
                  </a:cubicBez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31">
              <a:extLst>
                <a:ext uri="{FF2B5EF4-FFF2-40B4-BE49-F238E27FC236}">
                  <a16:creationId xmlns:a16="http://schemas.microsoft.com/office/drawing/2014/main" id="{196C558F-AA89-6549-B292-7D05CF5FF95C}"/>
                </a:ext>
              </a:extLst>
            </p:cNvPr>
            <p:cNvSpPr>
              <a:spLocks noChangeArrowheads="1"/>
            </p:cNvSpPr>
            <p:nvPr/>
          </p:nvSpPr>
          <p:spPr bwMode="auto">
            <a:xfrm>
              <a:off x="9360370" y="1394067"/>
              <a:ext cx="1163642" cy="751760"/>
            </a:xfrm>
            <a:custGeom>
              <a:avLst/>
              <a:gdLst>
                <a:gd name="T0" fmla="*/ 1748 w 1781"/>
                <a:gd name="T1" fmla="*/ 157 h 1149"/>
                <a:gd name="T2" fmla="*/ 50 w 1781"/>
                <a:gd name="T3" fmla="*/ 1136 h 1149"/>
                <a:gd name="T4" fmla="*/ 50 w 1781"/>
                <a:gd name="T5" fmla="*/ 1136 h 1149"/>
                <a:gd name="T6" fmla="*/ 0 w 1781"/>
                <a:gd name="T7" fmla="*/ 1106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2 h 1149"/>
                <a:gd name="T22" fmla="*/ 1780 w 1781"/>
                <a:gd name="T23" fmla="*/ 102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0" y="1136"/>
                  </a:lnTo>
                  <a:lnTo>
                    <a:pt x="50" y="1136"/>
                  </a:lnTo>
                  <a:cubicBezTo>
                    <a:pt x="28" y="1148"/>
                    <a:pt x="0" y="1132"/>
                    <a:pt x="0" y="1106"/>
                  </a:cubicBezTo>
                  <a:lnTo>
                    <a:pt x="0" y="1057"/>
                  </a:lnTo>
                  <a:lnTo>
                    <a:pt x="0" y="1057"/>
                  </a:lnTo>
                  <a:cubicBezTo>
                    <a:pt x="0" y="1027"/>
                    <a:pt x="16" y="1000"/>
                    <a:pt x="41" y="985"/>
                  </a:cubicBezTo>
                  <a:lnTo>
                    <a:pt x="1727" y="14"/>
                  </a:lnTo>
                  <a:lnTo>
                    <a:pt x="1727" y="14"/>
                  </a:lnTo>
                  <a:cubicBezTo>
                    <a:pt x="1750" y="0"/>
                    <a:pt x="1780" y="16"/>
                    <a:pt x="1780" y="44"/>
                  </a:cubicBezTo>
                  <a:lnTo>
                    <a:pt x="1780" y="102"/>
                  </a:lnTo>
                  <a:lnTo>
                    <a:pt x="1780" y="102"/>
                  </a:lnTo>
                  <a:cubicBezTo>
                    <a:pt x="1780" y="124"/>
                    <a:pt x="1768" y="145"/>
                    <a:pt x="1748" y="157"/>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2" name="Freeform 32">
              <a:extLst>
                <a:ext uri="{FF2B5EF4-FFF2-40B4-BE49-F238E27FC236}">
                  <a16:creationId xmlns:a16="http://schemas.microsoft.com/office/drawing/2014/main" id="{328D6BE3-3EAD-BF40-9685-13AE85F69A22}"/>
                </a:ext>
              </a:extLst>
            </p:cNvPr>
            <p:cNvSpPr>
              <a:spLocks noChangeArrowheads="1"/>
            </p:cNvSpPr>
            <p:nvPr/>
          </p:nvSpPr>
          <p:spPr bwMode="auto">
            <a:xfrm>
              <a:off x="9360370" y="1592810"/>
              <a:ext cx="1163642" cy="751758"/>
            </a:xfrm>
            <a:custGeom>
              <a:avLst/>
              <a:gdLst>
                <a:gd name="T0" fmla="*/ 1748 w 1781"/>
                <a:gd name="T1" fmla="*/ 156 h 1149"/>
                <a:gd name="T2" fmla="*/ 50 w 1781"/>
                <a:gd name="T3" fmla="*/ 1135 h 1149"/>
                <a:gd name="T4" fmla="*/ 50 w 1781"/>
                <a:gd name="T5" fmla="*/ 1135 h 1149"/>
                <a:gd name="T6" fmla="*/ 0 w 1781"/>
                <a:gd name="T7" fmla="*/ 1106 h 1149"/>
                <a:gd name="T8" fmla="*/ 0 w 1781"/>
                <a:gd name="T9" fmla="*/ 1056 h 1149"/>
                <a:gd name="T10" fmla="*/ 0 w 1781"/>
                <a:gd name="T11" fmla="*/ 1056 h 1149"/>
                <a:gd name="T12" fmla="*/ 41 w 1781"/>
                <a:gd name="T13" fmla="*/ 985 h 1149"/>
                <a:gd name="T14" fmla="*/ 1727 w 1781"/>
                <a:gd name="T15" fmla="*/ 13 h 1149"/>
                <a:gd name="T16" fmla="*/ 1727 w 1781"/>
                <a:gd name="T17" fmla="*/ 13 h 1149"/>
                <a:gd name="T18" fmla="*/ 1780 w 1781"/>
                <a:gd name="T19" fmla="*/ 44 h 1149"/>
                <a:gd name="T20" fmla="*/ 1780 w 1781"/>
                <a:gd name="T21" fmla="*/ 101 h 1149"/>
                <a:gd name="T22" fmla="*/ 1780 w 1781"/>
                <a:gd name="T23" fmla="*/ 101 h 1149"/>
                <a:gd name="T24" fmla="*/ 1748 w 1781"/>
                <a:gd name="T25" fmla="*/ 1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6"/>
                  </a:moveTo>
                  <a:lnTo>
                    <a:pt x="50" y="1135"/>
                  </a:lnTo>
                  <a:lnTo>
                    <a:pt x="50" y="1135"/>
                  </a:lnTo>
                  <a:cubicBezTo>
                    <a:pt x="28" y="1148"/>
                    <a:pt x="0" y="1132"/>
                    <a:pt x="0" y="1106"/>
                  </a:cubicBezTo>
                  <a:lnTo>
                    <a:pt x="0" y="1056"/>
                  </a:lnTo>
                  <a:lnTo>
                    <a:pt x="0" y="1056"/>
                  </a:lnTo>
                  <a:cubicBezTo>
                    <a:pt x="0" y="1027"/>
                    <a:pt x="16" y="1000"/>
                    <a:pt x="41" y="985"/>
                  </a:cubicBezTo>
                  <a:lnTo>
                    <a:pt x="1727" y="13"/>
                  </a:lnTo>
                  <a:lnTo>
                    <a:pt x="1727" y="13"/>
                  </a:lnTo>
                  <a:cubicBezTo>
                    <a:pt x="1750" y="0"/>
                    <a:pt x="1780" y="17"/>
                    <a:pt x="1780" y="44"/>
                  </a:cubicBezTo>
                  <a:lnTo>
                    <a:pt x="1780" y="101"/>
                  </a:lnTo>
                  <a:lnTo>
                    <a:pt x="1780" y="101"/>
                  </a:lnTo>
                  <a:cubicBezTo>
                    <a:pt x="1780" y="124"/>
                    <a:pt x="1768" y="145"/>
                    <a:pt x="1748" y="156"/>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3" name="Freeform 33">
              <a:extLst>
                <a:ext uri="{FF2B5EF4-FFF2-40B4-BE49-F238E27FC236}">
                  <a16:creationId xmlns:a16="http://schemas.microsoft.com/office/drawing/2014/main" id="{A369FEBE-54A5-F547-99C9-258CA9733CCF}"/>
                </a:ext>
              </a:extLst>
            </p:cNvPr>
            <p:cNvSpPr>
              <a:spLocks noChangeArrowheads="1"/>
            </p:cNvSpPr>
            <p:nvPr/>
          </p:nvSpPr>
          <p:spPr bwMode="auto">
            <a:xfrm>
              <a:off x="9360370" y="1788671"/>
              <a:ext cx="1163642" cy="751758"/>
            </a:xfrm>
            <a:custGeom>
              <a:avLst/>
              <a:gdLst>
                <a:gd name="T0" fmla="*/ 1748 w 1781"/>
                <a:gd name="T1" fmla="*/ 158 h 1150"/>
                <a:gd name="T2" fmla="*/ 50 w 1781"/>
                <a:gd name="T3" fmla="*/ 1136 h 1150"/>
                <a:gd name="T4" fmla="*/ 50 w 1781"/>
                <a:gd name="T5" fmla="*/ 1136 h 1150"/>
                <a:gd name="T6" fmla="*/ 0 w 1781"/>
                <a:gd name="T7" fmla="*/ 1107 h 1150"/>
                <a:gd name="T8" fmla="*/ 0 w 1781"/>
                <a:gd name="T9" fmla="*/ 1057 h 1150"/>
                <a:gd name="T10" fmla="*/ 0 w 1781"/>
                <a:gd name="T11" fmla="*/ 1057 h 1150"/>
                <a:gd name="T12" fmla="*/ 41 w 1781"/>
                <a:gd name="T13" fmla="*/ 986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0" y="1136"/>
                  </a:lnTo>
                  <a:lnTo>
                    <a:pt x="50" y="1136"/>
                  </a:lnTo>
                  <a:cubicBezTo>
                    <a:pt x="28" y="1149"/>
                    <a:pt x="0" y="1133"/>
                    <a:pt x="0" y="1107"/>
                  </a:cubicBezTo>
                  <a:lnTo>
                    <a:pt x="0" y="1057"/>
                  </a:lnTo>
                  <a:lnTo>
                    <a:pt x="0" y="1057"/>
                  </a:lnTo>
                  <a:cubicBezTo>
                    <a:pt x="0" y="1028"/>
                    <a:pt x="16" y="1000"/>
                    <a:pt x="41" y="986"/>
                  </a:cubicBezTo>
                  <a:lnTo>
                    <a:pt x="1727" y="14"/>
                  </a:lnTo>
                  <a:lnTo>
                    <a:pt x="1727" y="14"/>
                  </a:lnTo>
                  <a:cubicBezTo>
                    <a:pt x="1750" y="0"/>
                    <a:pt x="1780" y="17"/>
                    <a:pt x="1780" y="45"/>
                  </a:cubicBezTo>
                  <a:lnTo>
                    <a:pt x="1780" y="102"/>
                  </a:lnTo>
                  <a:lnTo>
                    <a:pt x="1780" y="102"/>
                  </a:lnTo>
                  <a:cubicBezTo>
                    <a:pt x="1780" y="125"/>
                    <a:pt x="1768" y="146"/>
                    <a:pt x="1748" y="158"/>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4" name="Freeform 23">
              <a:extLst>
                <a:ext uri="{FF2B5EF4-FFF2-40B4-BE49-F238E27FC236}">
                  <a16:creationId xmlns:a16="http://schemas.microsoft.com/office/drawing/2014/main" id="{4D0FC3BE-A2E4-8746-BE61-E39A42BDBB80}"/>
                </a:ext>
              </a:extLst>
            </p:cNvPr>
            <p:cNvSpPr>
              <a:spLocks noChangeArrowheads="1"/>
            </p:cNvSpPr>
            <p:nvPr/>
          </p:nvSpPr>
          <p:spPr bwMode="auto">
            <a:xfrm>
              <a:off x="6914992" y="5518661"/>
              <a:ext cx="8818832" cy="7087772"/>
            </a:xfrm>
            <a:custGeom>
              <a:avLst/>
              <a:gdLst>
                <a:gd name="connsiteX0" fmla="*/ 8818832 w 8818832"/>
                <a:gd name="connsiteY0" fmla="*/ 0 h 7087772"/>
                <a:gd name="connsiteX1" fmla="*/ 8818832 w 8818832"/>
                <a:gd name="connsiteY1" fmla="*/ 305699 h 7087772"/>
                <a:gd name="connsiteX2" fmla="*/ 8693430 w 8818832"/>
                <a:gd name="connsiteY2" fmla="*/ 522561 h 7087772"/>
                <a:gd name="connsiteX3" fmla="*/ 3478156 w 8818832"/>
                <a:gd name="connsiteY3" fmla="*/ 3634413 h 7087772"/>
                <a:gd name="connsiteX4" fmla="*/ 3154855 w 8818832"/>
                <a:gd name="connsiteY4" fmla="*/ 3630494 h 7087772"/>
                <a:gd name="connsiteX5" fmla="*/ 3014646 w 8818832"/>
                <a:gd name="connsiteY5" fmla="*/ 3551234 h 7087772"/>
                <a:gd name="connsiteX6" fmla="*/ 2271089 w 8818832"/>
                <a:gd name="connsiteY6" fmla="*/ 7087772 h 7087772"/>
                <a:gd name="connsiteX7" fmla="*/ 2137185 w 8818832"/>
                <a:gd name="connsiteY7" fmla="*/ 7007459 h 7087772"/>
                <a:gd name="connsiteX8" fmla="*/ 2869230 w 8818832"/>
                <a:gd name="connsiteY8" fmla="*/ 3469030 h 7087772"/>
                <a:gd name="connsiteX9" fmla="*/ 868604 w 8818832"/>
                <a:gd name="connsiteY9" fmla="*/ 2338080 h 7087772"/>
                <a:gd name="connsiteX10" fmla="*/ 134557 w 8818832"/>
                <a:gd name="connsiteY10" fmla="*/ 5831960 h 7087772"/>
                <a:gd name="connsiteX11" fmla="*/ 0 w 8818832"/>
                <a:gd name="connsiteY11" fmla="*/ 5751647 h 7087772"/>
                <a:gd name="connsiteX12" fmla="*/ 723217 w 8818832"/>
                <a:gd name="connsiteY12" fmla="*/ 2255893 h 7087772"/>
                <a:gd name="connsiteX13" fmla="*/ 622002 w 8818832"/>
                <a:gd name="connsiteY13" fmla="*/ 2198676 h 7087772"/>
                <a:gd name="connsiteX14" fmla="*/ 501172 w 8818832"/>
                <a:gd name="connsiteY14" fmla="*/ 1985080 h 7087772"/>
                <a:gd name="connsiteX15" fmla="*/ 501172 w 8818832"/>
                <a:gd name="connsiteY15" fmla="*/ 1736863 h 7087772"/>
                <a:gd name="connsiteX16" fmla="*/ 796594 w 8818832"/>
                <a:gd name="connsiteY16" fmla="*/ 1901217 h 7087772"/>
                <a:gd name="connsiteX17" fmla="*/ 868741 w 8818832"/>
                <a:gd name="connsiteY17" fmla="*/ 1552484 h 7087772"/>
                <a:gd name="connsiteX18" fmla="*/ 1018974 w 8818832"/>
                <a:gd name="connsiteY18" fmla="*/ 1622351 h 7087772"/>
                <a:gd name="connsiteX19" fmla="*/ 943245 w 8818832"/>
                <a:gd name="connsiteY19" fmla="*/ 1982804 h 7087772"/>
                <a:gd name="connsiteX20" fmla="*/ 2946175 w 8818832"/>
                <a:gd name="connsiteY20" fmla="*/ 3097104 h 7087772"/>
                <a:gd name="connsiteX21" fmla="*/ 3005925 w 8818832"/>
                <a:gd name="connsiteY21" fmla="*/ 2808296 h 7087772"/>
                <a:gd name="connsiteX22" fmla="*/ 3156159 w 8818832"/>
                <a:gd name="connsiteY22" fmla="*/ 2878162 h 7087772"/>
                <a:gd name="connsiteX23" fmla="*/ 3092958 w 8818832"/>
                <a:gd name="connsiteY23" fmla="*/ 3178764 h 7087772"/>
                <a:gd name="connsiteX24" fmla="*/ 3315526 w 8818832"/>
                <a:gd name="connsiteY24" fmla="*/ 3302587 h 708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8832" h="7087772">
                  <a:moveTo>
                    <a:pt x="8818832" y="0"/>
                  </a:moveTo>
                  <a:lnTo>
                    <a:pt x="8818832" y="305699"/>
                  </a:lnTo>
                  <a:cubicBezTo>
                    <a:pt x="8818832" y="395840"/>
                    <a:pt x="8770500" y="478144"/>
                    <a:pt x="8693430" y="522561"/>
                  </a:cubicBezTo>
                  <a:lnTo>
                    <a:pt x="3478156" y="3634413"/>
                  </a:lnTo>
                  <a:cubicBezTo>
                    <a:pt x="3377573" y="3691895"/>
                    <a:pt x="3254131" y="3689935"/>
                    <a:pt x="3154855" y="3630494"/>
                  </a:cubicBezTo>
                  <a:lnTo>
                    <a:pt x="3014646" y="3551234"/>
                  </a:lnTo>
                  <a:lnTo>
                    <a:pt x="2271089" y="7087772"/>
                  </a:lnTo>
                  <a:lnTo>
                    <a:pt x="2137185" y="7007459"/>
                  </a:lnTo>
                  <a:lnTo>
                    <a:pt x="2869230" y="3469030"/>
                  </a:lnTo>
                  <a:lnTo>
                    <a:pt x="868604" y="2338080"/>
                  </a:lnTo>
                  <a:lnTo>
                    <a:pt x="134557" y="5831960"/>
                  </a:lnTo>
                  <a:lnTo>
                    <a:pt x="0" y="5751647"/>
                  </a:lnTo>
                  <a:lnTo>
                    <a:pt x="723217" y="2255893"/>
                  </a:lnTo>
                  <a:lnTo>
                    <a:pt x="622002" y="2198676"/>
                  </a:lnTo>
                  <a:cubicBezTo>
                    <a:pt x="546892" y="2154259"/>
                    <a:pt x="501172" y="2072609"/>
                    <a:pt x="501172" y="1985080"/>
                  </a:cubicBezTo>
                  <a:lnTo>
                    <a:pt x="501172" y="1736863"/>
                  </a:lnTo>
                  <a:lnTo>
                    <a:pt x="796594" y="1901217"/>
                  </a:lnTo>
                  <a:lnTo>
                    <a:pt x="868741" y="1552484"/>
                  </a:lnTo>
                  <a:lnTo>
                    <a:pt x="1018974" y="1622351"/>
                  </a:lnTo>
                  <a:lnTo>
                    <a:pt x="943245" y="1982804"/>
                  </a:lnTo>
                  <a:lnTo>
                    <a:pt x="2946175" y="3097104"/>
                  </a:lnTo>
                  <a:lnTo>
                    <a:pt x="3005925" y="2808296"/>
                  </a:lnTo>
                  <a:lnTo>
                    <a:pt x="3156159" y="2878162"/>
                  </a:lnTo>
                  <a:lnTo>
                    <a:pt x="3092958" y="3178764"/>
                  </a:lnTo>
                  <a:lnTo>
                    <a:pt x="3315526" y="3302587"/>
                  </a:lnTo>
                  <a:close/>
                </a:path>
              </a:pathLst>
            </a:custGeom>
            <a:solidFill>
              <a:schemeClr val="bg1">
                <a:lumMod val="6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5" name="Freeform 35">
              <a:extLst>
                <a:ext uri="{FF2B5EF4-FFF2-40B4-BE49-F238E27FC236}">
                  <a16:creationId xmlns:a16="http://schemas.microsoft.com/office/drawing/2014/main" id="{6D528976-BFDF-4C4B-93FD-1349EE173010}"/>
                </a:ext>
              </a:extLst>
            </p:cNvPr>
            <p:cNvSpPr>
              <a:spLocks noChangeArrowheads="1"/>
            </p:cNvSpPr>
            <p:nvPr/>
          </p:nvSpPr>
          <p:spPr bwMode="auto">
            <a:xfrm>
              <a:off x="10296467" y="5596429"/>
              <a:ext cx="5440892" cy="3568694"/>
            </a:xfrm>
            <a:custGeom>
              <a:avLst/>
              <a:gdLst>
                <a:gd name="T0" fmla="*/ 194 w 8328"/>
                <a:gd name="T1" fmla="*/ 4972 h 5464"/>
                <a:gd name="T2" fmla="*/ 8327 w 8328"/>
                <a:gd name="T3" fmla="*/ 0 h 5464"/>
                <a:gd name="T4" fmla="*/ 8327 w 8328"/>
                <a:gd name="T5" fmla="*/ 334 h 5464"/>
                <a:gd name="T6" fmla="*/ 8327 w 8328"/>
                <a:gd name="T7" fmla="*/ 334 h 5464"/>
                <a:gd name="T8" fmla="*/ 8123 w 8328"/>
                <a:gd name="T9" fmla="*/ 686 h 5464"/>
                <a:gd name="T10" fmla="*/ 217 w 8328"/>
                <a:gd name="T11" fmla="*/ 5404 h 5464"/>
                <a:gd name="T12" fmla="*/ 217 w 8328"/>
                <a:gd name="T13" fmla="*/ 5404 h 5464"/>
                <a:gd name="T14" fmla="*/ 215 w 8328"/>
                <a:gd name="T15" fmla="*/ 5406 h 5464"/>
                <a:gd name="T16" fmla="*/ 215 w 8328"/>
                <a:gd name="T17" fmla="*/ 5406 h 5464"/>
                <a:gd name="T18" fmla="*/ 0 w 8328"/>
                <a:gd name="T19" fmla="*/ 5285 h 5464"/>
                <a:gd name="T20" fmla="*/ 0 w 8328"/>
                <a:gd name="T21" fmla="*/ 5148 h 5464"/>
                <a:gd name="T22" fmla="*/ 0 w 8328"/>
                <a:gd name="T23" fmla="*/ 5148 h 5464"/>
                <a:gd name="T24" fmla="*/ 184 w 8328"/>
                <a:gd name="T25" fmla="*/ 4977 h 5464"/>
                <a:gd name="T26" fmla="*/ 194 w 8328"/>
                <a:gd name="T27" fmla="*/ 4972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8" h="5464">
                  <a:moveTo>
                    <a:pt x="194" y="4972"/>
                  </a:moveTo>
                  <a:lnTo>
                    <a:pt x="8327" y="0"/>
                  </a:lnTo>
                  <a:lnTo>
                    <a:pt x="8327" y="334"/>
                  </a:lnTo>
                  <a:lnTo>
                    <a:pt x="8327" y="334"/>
                  </a:lnTo>
                  <a:cubicBezTo>
                    <a:pt x="8327" y="479"/>
                    <a:pt x="8249" y="614"/>
                    <a:pt x="8123" y="686"/>
                  </a:cubicBezTo>
                  <a:lnTo>
                    <a:pt x="217" y="5404"/>
                  </a:lnTo>
                  <a:lnTo>
                    <a:pt x="217" y="5404"/>
                  </a:lnTo>
                  <a:cubicBezTo>
                    <a:pt x="217" y="5405"/>
                    <a:pt x="216" y="5405"/>
                    <a:pt x="215" y="5406"/>
                  </a:cubicBezTo>
                  <a:lnTo>
                    <a:pt x="215" y="5406"/>
                  </a:lnTo>
                  <a:cubicBezTo>
                    <a:pt x="121" y="5463"/>
                    <a:pt x="0" y="5395"/>
                    <a:pt x="0" y="5285"/>
                  </a:cubicBezTo>
                  <a:lnTo>
                    <a:pt x="0" y="5148"/>
                  </a:lnTo>
                  <a:lnTo>
                    <a:pt x="0" y="5148"/>
                  </a:lnTo>
                  <a:cubicBezTo>
                    <a:pt x="0" y="5017"/>
                    <a:pt x="71" y="5042"/>
                    <a:pt x="184" y="4977"/>
                  </a:cubicBezTo>
                  <a:lnTo>
                    <a:pt x="194" y="497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6" name="Freeform 36">
              <a:extLst>
                <a:ext uri="{FF2B5EF4-FFF2-40B4-BE49-F238E27FC236}">
                  <a16:creationId xmlns:a16="http://schemas.microsoft.com/office/drawing/2014/main" id="{1DE2173E-F077-EB40-9AC7-27B3C0AD6D67}"/>
                </a:ext>
              </a:extLst>
            </p:cNvPr>
            <p:cNvSpPr>
              <a:spLocks noChangeArrowheads="1"/>
            </p:cNvSpPr>
            <p:nvPr/>
          </p:nvSpPr>
          <p:spPr bwMode="auto">
            <a:xfrm>
              <a:off x="7367202" y="5337203"/>
              <a:ext cx="8505532" cy="3554293"/>
            </a:xfrm>
            <a:custGeom>
              <a:avLst/>
              <a:gdLst>
                <a:gd name="T0" fmla="*/ 4868 w 13020"/>
                <a:gd name="T1" fmla="*/ 4875 h 5440"/>
                <a:gd name="T2" fmla="*/ 13019 w 13020"/>
                <a:gd name="T3" fmla="*/ 0 h 5440"/>
                <a:gd name="T4" fmla="*/ 13019 w 13020"/>
                <a:gd name="T5" fmla="*/ 273 h 5440"/>
                <a:gd name="T6" fmla="*/ 13019 w 13020"/>
                <a:gd name="T7" fmla="*/ 273 h 5440"/>
                <a:gd name="T8" fmla="*/ 12921 w 13020"/>
                <a:gd name="T9" fmla="*/ 441 h 5440"/>
                <a:gd name="T10" fmla="*/ 4679 w 13020"/>
                <a:gd name="T11" fmla="*/ 5372 h 5440"/>
                <a:gd name="T12" fmla="*/ 4679 w 13020"/>
                <a:gd name="T13" fmla="*/ 5372 h 5440"/>
                <a:gd name="T14" fmla="*/ 4301 w 13020"/>
                <a:gd name="T15" fmla="*/ 5366 h 5440"/>
                <a:gd name="T16" fmla="*/ 78 w 13020"/>
                <a:gd name="T17" fmla="*/ 3014 h 5440"/>
                <a:gd name="T18" fmla="*/ 78 w 13020"/>
                <a:gd name="T19" fmla="*/ 3014 h 5440"/>
                <a:gd name="T20" fmla="*/ 3 w 13020"/>
                <a:gd name="T21" fmla="*/ 2882 h 5440"/>
                <a:gd name="T22" fmla="*/ 2 w 13020"/>
                <a:gd name="T23" fmla="*/ 2763 h 5440"/>
                <a:gd name="T24" fmla="*/ 2 w 13020"/>
                <a:gd name="T25" fmla="*/ 2763 h 5440"/>
                <a:gd name="T26" fmla="*/ 97 w 13020"/>
                <a:gd name="T27" fmla="*/ 2463 h 5440"/>
                <a:gd name="T28" fmla="*/ 4102 w 13020"/>
                <a:gd name="T29" fmla="*/ 4866 h 5440"/>
                <a:gd name="T30" fmla="*/ 4102 w 13020"/>
                <a:gd name="T31" fmla="*/ 4866 h 5440"/>
                <a:gd name="T32" fmla="*/ 4868 w 13020"/>
                <a:gd name="T33" fmla="*/ 4875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20" h="5440">
                  <a:moveTo>
                    <a:pt x="4868" y="4875"/>
                  </a:moveTo>
                  <a:lnTo>
                    <a:pt x="13019" y="0"/>
                  </a:lnTo>
                  <a:lnTo>
                    <a:pt x="13019" y="273"/>
                  </a:lnTo>
                  <a:lnTo>
                    <a:pt x="13019" y="273"/>
                  </a:lnTo>
                  <a:cubicBezTo>
                    <a:pt x="13019" y="343"/>
                    <a:pt x="12982" y="407"/>
                    <a:pt x="12921" y="441"/>
                  </a:cubicBezTo>
                  <a:lnTo>
                    <a:pt x="4679" y="5372"/>
                  </a:lnTo>
                  <a:lnTo>
                    <a:pt x="4679" y="5372"/>
                  </a:lnTo>
                  <a:cubicBezTo>
                    <a:pt x="4562" y="5439"/>
                    <a:pt x="4417" y="5437"/>
                    <a:pt x="4301" y="5366"/>
                  </a:cubicBezTo>
                  <a:lnTo>
                    <a:pt x="78" y="3014"/>
                  </a:lnTo>
                  <a:lnTo>
                    <a:pt x="78" y="3014"/>
                  </a:lnTo>
                  <a:cubicBezTo>
                    <a:pt x="32" y="2986"/>
                    <a:pt x="4" y="2936"/>
                    <a:pt x="3" y="2882"/>
                  </a:cubicBezTo>
                  <a:lnTo>
                    <a:pt x="2" y="2763"/>
                  </a:lnTo>
                  <a:lnTo>
                    <a:pt x="2" y="2763"/>
                  </a:lnTo>
                  <a:cubicBezTo>
                    <a:pt x="0" y="2655"/>
                    <a:pt x="34" y="2550"/>
                    <a:pt x="97" y="2463"/>
                  </a:cubicBezTo>
                  <a:lnTo>
                    <a:pt x="4102" y="4866"/>
                  </a:lnTo>
                  <a:lnTo>
                    <a:pt x="4102" y="4866"/>
                  </a:lnTo>
                  <a:cubicBezTo>
                    <a:pt x="4337" y="5007"/>
                    <a:pt x="4630" y="5011"/>
                    <a:pt x="4868" y="4875"/>
                  </a:cubicBezTo>
                </a:path>
              </a:pathLst>
            </a:custGeom>
            <a:solidFill>
              <a:schemeClr val="tx1"/>
            </a:solidFill>
            <a:ln>
              <a:noFill/>
            </a:ln>
            <a:effectLst/>
          </p:spPr>
          <p:txBody>
            <a:bodyPr wrap="none" anchor="ctr"/>
            <a:lstStyle/>
            <a:p>
              <a:endParaRPr lang="en-US" sz="3266" dirty="0">
                <a:latin typeface="Lato Light" panose="020F0502020204030203" pitchFamily="34" charset="0"/>
              </a:endParaRPr>
            </a:p>
          </p:txBody>
        </p:sp>
        <p:sp>
          <p:nvSpPr>
            <p:cNvPr id="27" name="Freeform 37">
              <a:extLst>
                <a:ext uri="{FF2B5EF4-FFF2-40B4-BE49-F238E27FC236}">
                  <a16:creationId xmlns:a16="http://schemas.microsoft.com/office/drawing/2014/main" id="{3AE58DEF-7FF5-9B4C-946E-B84F88840A49}"/>
                </a:ext>
              </a:extLst>
            </p:cNvPr>
            <p:cNvSpPr>
              <a:spLocks noChangeArrowheads="1"/>
            </p:cNvSpPr>
            <p:nvPr/>
          </p:nvSpPr>
          <p:spPr bwMode="auto">
            <a:xfrm>
              <a:off x="7384483" y="3574457"/>
              <a:ext cx="8505532" cy="5112536"/>
            </a:xfrm>
            <a:custGeom>
              <a:avLst/>
              <a:gdLst>
                <a:gd name="T0" fmla="*/ 8526 w 13020"/>
                <a:gd name="T1" fmla="*/ 32 h 7826"/>
                <a:gd name="T2" fmla="*/ 12907 w 13020"/>
                <a:gd name="T3" fmla="*/ 2553 h 7826"/>
                <a:gd name="T4" fmla="*/ 12907 w 13020"/>
                <a:gd name="T5" fmla="*/ 2553 h 7826"/>
                <a:gd name="T6" fmla="*/ 12904 w 13020"/>
                <a:gd name="T7" fmla="*/ 2846 h 7826"/>
                <a:gd name="T8" fmla="*/ 4728 w 13020"/>
                <a:gd name="T9" fmla="*/ 7752 h 7826"/>
                <a:gd name="T10" fmla="*/ 4728 w 13020"/>
                <a:gd name="T11" fmla="*/ 7752 h 7826"/>
                <a:gd name="T12" fmla="*/ 4311 w 13020"/>
                <a:gd name="T13" fmla="*/ 7746 h 7826"/>
                <a:gd name="T14" fmla="*/ 111 w 13020"/>
                <a:gd name="T15" fmla="*/ 5413 h 7826"/>
                <a:gd name="T16" fmla="*/ 111 w 13020"/>
                <a:gd name="T17" fmla="*/ 5413 h 7826"/>
                <a:gd name="T18" fmla="*/ 114 w 13020"/>
                <a:gd name="T19" fmla="*/ 5121 h 7826"/>
                <a:gd name="T20" fmla="*/ 8355 w 13020"/>
                <a:gd name="T21" fmla="*/ 31 h 7826"/>
                <a:gd name="T22" fmla="*/ 8355 w 13020"/>
                <a:gd name="T23" fmla="*/ 31 h 7826"/>
                <a:gd name="T24" fmla="*/ 8526 w 13020"/>
                <a:gd name="T25" fmla="*/ 32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20" h="7826">
                  <a:moveTo>
                    <a:pt x="8526" y="32"/>
                  </a:moveTo>
                  <a:lnTo>
                    <a:pt x="12907" y="2553"/>
                  </a:lnTo>
                  <a:lnTo>
                    <a:pt x="12907" y="2553"/>
                  </a:lnTo>
                  <a:cubicBezTo>
                    <a:pt x="13019" y="2619"/>
                    <a:pt x="13017" y="2782"/>
                    <a:pt x="12904" y="2846"/>
                  </a:cubicBezTo>
                  <a:lnTo>
                    <a:pt x="4728" y="7752"/>
                  </a:lnTo>
                  <a:lnTo>
                    <a:pt x="4728" y="7752"/>
                  </a:lnTo>
                  <a:cubicBezTo>
                    <a:pt x="4598" y="7825"/>
                    <a:pt x="4438" y="7823"/>
                    <a:pt x="4311" y="7746"/>
                  </a:cubicBezTo>
                  <a:lnTo>
                    <a:pt x="111" y="5413"/>
                  </a:lnTo>
                  <a:lnTo>
                    <a:pt x="111" y="5413"/>
                  </a:lnTo>
                  <a:cubicBezTo>
                    <a:pt x="0" y="5346"/>
                    <a:pt x="1" y="5185"/>
                    <a:pt x="114" y="5121"/>
                  </a:cubicBezTo>
                  <a:lnTo>
                    <a:pt x="8355" y="31"/>
                  </a:lnTo>
                  <a:lnTo>
                    <a:pt x="8355" y="31"/>
                  </a:lnTo>
                  <a:cubicBezTo>
                    <a:pt x="8408" y="0"/>
                    <a:pt x="8474" y="1"/>
                    <a:pt x="8526" y="32"/>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8" name="Freeform 38">
              <a:extLst>
                <a:ext uri="{FF2B5EF4-FFF2-40B4-BE49-F238E27FC236}">
                  <a16:creationId xmlns:a16="http://schemas.microsoft.com/office/drawing/2014/main" id="{11C08CDD-3310-BB41-A6D0-577033FADCAD}"/>
                </a:ext>
              </a:extLst>
            </p:cNvPr>
            <p:cNvSpPr>
              <a:spLocks noChangeArrowheads="1"/>
            </p:cNvSpPr>
            <p:nvPr/>
          </p:nvSpPr>
          <p:spPr bwMode="auto">
            <a:xfrm>
              <a:off x="7479531" y="3617662"/>
              <a:ext cx="8344237" cy="5020368"/>
            </a:xfrm>
            <a:custGeom>
              <a:avLst/>
              <a:gdLst>
                <a:gd name="T0" fmla="*/ 8413 w 12773"/>
                <a:gd name="T1" fmla="*/ 31 h 7685"/>
                <a:gd name="T2" fmla="*/ 12661 w 12773"/>
                <a:gd name="T3" fmla="*/ 2482 h 7685"/>
                <a:gd name="T4" fmla="*/ 12661 w 12773"/>
                <a:gd name="T5" fmla="*/ 2482 h 7685"/>
                <a:gd name="T6" fmla="*/ 12659 w 12773"/>
                <a:gd name="T7" fmla="*/ 2771 h 7685"/>
                <a:gd name="T8" fmla="*/ 4592 w 12773"/>
                <a:gd name="T9" fmla="*/ 7611 h 7685"/>
                <a:gd name="T10" fmla="*/ 4592 w 12773"/>
                <a:gd name="T11" fmla="*/ 7611 h 7685"/>
                <a:gd name="T12" fmla="*/ 4180 w 12773"/>
                <a:gd name="T13" fmla="*/ 7606 h 7685"/>
                <a:gd name="T14" fmla="*/ 110 w 12773"/>
                <a:gd name="T15" fmla="*/ 5341 h 7685"/>
                <a:gd name="T16" fmla="*/ 110 w 12773"/>
                <a:gd name="T17" fmla="*/ 5341 h 7685"/>
                <a:gd name="T18" fmla="*/ 113 w 12773"/>
                <a:gd name="T19" fmla="*/ 5052 h 7685"/>
                <a:gd name="T20" fmla="*/ 8244 w 12773"/>
                <a:gd name="T21" fmla="*/ 30 h 7685"/>
                <a:gd name="T22" fmla="*/ 8244 w 12773"/>
                <a:gd name="T23" fmla="*/ 30 h 7685"/>
                <a:gd name="T24" fmla="*/ 8413 w 12773"/>
                <a:gd name="T25" fmla="*/ 31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3" h="7685">
                  <a:moveTo>
                    <a:pt x="8413" y="31"/>
                  </a:moveTo>
                  <a:lnTo>
                    <a:pt x="12661" y="2482"/>
                  </a:lnTo>
                  <a:lnTo>
                    <a:pt x="12661" y="2482"/>
                  </a:lnTo>
                  <a:cubicBezTo>
                    <a:pt x="12772" y="2547"/>
                    <a:pt x="12770" y="2708"/>
                    <a:pt x="12659" y="2771"/>
                  </a:cubicBezTo>
                  <a:lnTo>
                    <a:pt x="4592" y="7611"/>
                  </a:lnTo>
                  <a:lnTo>
                    <a:pt x="4592" y="7611"/>
                  </a:lnTo>
                  <a:cubicBezTo>
                    <a:pt x="4464" y="7684"/>
                    <a:pt x="4306" y="7682"/>
                    <a:pt x="4180" y="7606"/>
                  </a:cubicBezTo>
                  <a:lnTo>
                    <a:pt x="110" y="5341"/>
                  </a:lnTo>
                  <a:lnTo>
                    <a:pt x="110" y="5341"/>
                  </a:lnTo>
                  <a:cubicBezTo>
                    <a:pt x="0" y="5275"/>
                    <a:pt x="2" y="5116"/>
                    <a:pt x="113" y="5052"/>
                  </a:cubicBezTo>
                  <a:lnTo>
                    <a:pt x="8244" y="30"/>
                  </a:lnTo>
                  <a:lnTo>
                    <a:pt x="8244" y="30"/>
                  </a:lnTo>
                  <a:cubicBezTo>
                    <a:pt x="8297" y="0"/>
                    <a:pt x="8362" y="0"/>
                    <a:pt x="8413" y="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9" name="Freeform 39">
              <a:extLst>
                <a:ext uri="{FF2B5EF4-FFF2-40B4-BE49-F238E27FC236}">
                  <a16:creationId xmlns:a16="http://schemas.microsoft.com/office/drawing/2014/main" id="{DCF9E8CF-87A6-2242-82CB-D80394689FEB}"/>
                </a:ext>
              </a:extLst>
            </p:cNvPr>
            <p:cNvSpPr>
              <a:spLocks noChangeArrowheads="1"/>
            </p:cNvSpPr>
            <p:nvPr/>
          </p:nvSpPr>
          <p:spPr bwMode="auto">
            <a:xfrm>
              <a:off x="8841916" y="4798586"/>
              <a:ext cx="4870590" cy="2851499"/>
            </a:xfrm>
            <a:custGeom>
              <a:avLst/>
              <a:gdLst>
                <a:gd name="T0" fmla="*/ 4373 w 7459"/>
                <a:gd name="T1" fmla="*/ 0 h 4364"/>
                <a:gd name="T2" fmla="*/ 0 w 7459"/>
                <a:gd name="T3" fmla="*/ 2568 h 4364"/>
                <a:gd name="T4" fmla="*/ 3081 w 7459"/>
                <a:gd name="T5" fmla="*/ 4363 h 4364"/>
                <a:gd name="T6" fmla="*/ 7458 w 7459"/>
                <a:gd name="T7" fmla="*/ 1788 h 4364"/>
                <a:gd name="T8" fmla="*/ 4373 w 7459"/>
                <a:gd name="T9" fmla="*/ 0 h 4364"/>
              </a:gdLst>
              <a:ahLst/>
              <a:cxnLst>
                <a:cxn ang="0">
                  <a:pos x="T0" y="T1"/>
                </a:cxn>
                <a:cxn ang="0">
                  <a:pos x="T2" y="T3"/>
                </a:cxn>
                <a:cxn ang="0">
                  <a:pos x="T4" y="T5"/>
                </a:cxn>
                <a:cxn ang="0">
                  <a:pos x="T6" y="T7"/>
                </a:cxn>
                <a:cxn ang="0">
                  <a:pos x="T8" y="T9"/>
                </a:cxn>
              </a:cxnLst>
              <a:rect l="0" t="0" r="r" b="b"/>
              <a:pathLst>
                <a:path w="7459" h="4364">
                  <a:moveTo>
                    <a:pt x="4373" y="0"/>
                  </a:moveTo>
                  <a:lnTo>
                    <a:pt x="0" y="2568"/>
                  </a:lnTo>
                  <a:lnTo>
                    <a:pt x="3081" y="4363"/>
                  </a:lnTo>
                  <a:lnTo>
                    <a:pt x="7458" y="1788"/>
                  </a:lnTo>
                  <a:lnTo>
                    <a:pt x="4373"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30" name="Freeform 40">
              <a:extLst>
                <a:ext uri="{FF2B5EF4-FFF2-40B4-BE49-F238E27FC236}">
                  <a16:creationId xmlns:a16="http://schemas.microsoft.com/office/drawing/2014/main" id="{86B3BE09-BFA0-6E4B-A32F-A36ADEFA0E54}"/>
                </a:ext>
              </a:extLst>
            </p:cNvPr>
            <p:cNvSpPr>
              <a:spLocks noChangeArrowheads="1"/>
            </p:cNvSpPr>
            <p:nvPr/>
          </p:nvSpPr>
          <p:spPr bwMode="auto">
            <a:xfrm>
              <a:off x="8968649" y="5847015"/>
              <a:ext cx="4674730" cy="1728181"/>
            </a:xfrm>
            <a:custGeom>
              <a:avLst/>
              <a:gdLst>
                <a:gd name="T0" fmla="*/ 0 w 7159"/>
                <a:gd name="T1" fmla="*/ 763 h 2646"/>
                <a:gd name="T2" fmla="*/ 0 w 7159"/>
                <a:gd name="T3" fmla="*/ 922 h 2646"/>
                <a:gd name="T4" fmla="*/ 2944 w 7159"/>
                <a:gd name="T5" fmla="*/ 2645 h 2646"/>
                <a:gd name="T6" fmla="*/ 7158 w 7159"/>
                <a:gd name="T7" fmla="*/ 158 h 2646"/>
                <a:gd name="T8" fmla="*/ 7158 w 7159"/>
                <a:gd name="T9" fmla="*/ 0 h 2646"/>
                <a:gd name="T10" fmla="*/ 0 w 7159"/>
                <a:gd name="T11" fmla="*/ 763 h 2646"/>
              </a:gdLst>
              <a:ahLst/>
              <a:cxnLst>
                <a:cxn ang="0">
                  <a:pos x="T0" y="T1"/>
                </a:cxn>
                <a:cxn ang="0">
                  <a:pos x="T2" y="T3"/>
                </a:cxn>
                <a:cxn ang="0">
                  <a:pos x="T4" y="T5"/>
                </a:cxn>
                <a:cxn ang="0">
                  <a:pos x="T6" y="T7"/>
                </a:cxn>
                <a:cxn ang="0">
                  <a:pos x="T8" y="T9"/>
                </a:cxn>
                <a:cxn ang="0">
                  <a:pos x="T10" y="T11"/>
                </a:cxn>
              </a:cxnLst>
              <a:rect l="0" t="0" r="r" b="b"/>
              <a:pathLst>
                <a:path w="7159" h="2646">
                  <a:moveTo>
                    <a:pt x="0" y="763"/>
                  </a:moveTo>
                  <a:lnTo>
                    <a:pt x="0" y="922"/>
                  </a:lnTo>
                  <a:lnTo>
                    <a:pt x="2944" y="2645"/>
                  </a:lnTo>
                  <a:lnTo>
                    <a:pt x="7158" y="158"/>
                  </a:lnTo>
                  <a:lnTo>
                    <a:pt x="7158" y="0"/>
                  </a:lnTo>
                  <a:lnTo>
                    <a:pt x="0" y="763"/>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1" name="Freeform 41">
              <a:extLst>
                <a:ext uri="{FF2B5EF4-FFF2-40B4-BE49-F238E27FC236}">
                  <a16:creationId xmlns:a16="http://schemas.microsoft.com/office/drawing/2014/main" id="{CB939103-9EC9-6048-BD3D-ACCDDEA74E56}"/>
                </a:ext>
              </a:extLst>
            </p:cNvPr>
            <p:cNvSpPr>
              <a:spLocks noChangeArrowheads="1"/>
            </p:cNvSpPr>
            <p:nvPr/>
          </p:nvSpPr>
          <p:spPr bwMode="auto">
            <a:xfrm>
              <a:off x="10889810" y="5847015"/>
              <a:ext cx="2753569" cy="1728181"/>
            </a:xfrm>
            <a:custGeom>
              <a:avLst/>
              <a:gdLst>
                <a:gd name="T0" fmla="*/ 0 w 4215"/>
                <a:gd name="T1" fmla="*/ 2487 h 2646"/>
                <a:gd name="T2" fmla="*/ 0 w 4215"/>
                <a:gd name="T3" fmla="*/ 2645 h 2646"/>
                <a:gd name="T4" fmla="*/ 4214 w 4215"/>
                <a:gd name="T5" fmla="*/ 158 h 2646"/>
                <a:gd name="T6" fmla="*/ 4214 w 4215"/>
                <a:gd name="T7" fmla="*/ 0 h 2646"/>
                <a:gd name="T8" fmla="*/ 0 w 4215"/>
                <a:gd name="T9" fmla="*/ 2487 h 2646"/>
              </a:gdLst>
              <a:ahLst/>
              <a:cxnLst>
                <a:cxn ang="0">
                  <a:pos x="T0" y="T1"/>
                </a:cxn>
                <a:cxn ang="0">
                  <a:pos x="T2" y="T3"/>
                </a:cxn>
                <a:cxn ang="0">
                  <a:pos x="T4" y="T5"/>
                </a:cxn>
                <a:cxn ang="0">
                  <a:pos x="T6" y="T7"/>
                </a:cxn>
                <a:cxn ang="0">
                  <a:pos x="T8" y="T9"/>
                </a:cxn>
              </a:cxnLst>
              <a:rect l="0" t="0" r="r" b="b"/>
              <a:pathLst>
                <a:path w="4215" h="2646">
                  <a:moveTo>
                    <a:pt x="0" y="2487"/>
                  </a:moveTo>
                  <a:lnTo>
                    <a:pt x="0" y="2645"/>
                  </a:lnTo>
                  <a:lnTo>
                    <a:pt x="4214" y="158"/>
                  </a:lnTo>
                  <a:lnTo>
                    <a:pt x="4214" y="0"/>
                  </a:lnTo>
                  <a:lnTo>
                    <a:pt x="0" y="2487"/>
                  </a:lnTo>
                </a:path>
              </a:pathLst>
            </a:custGeom>
            <a:solidFill>
              <a:schemeClr val="accent6">
                <a:lumMod val="90000"/>
              </a:schemeClr>
            </a:solidFill>
            <a:ln>
              <a:noFill/>
            </a:ln>
            <a:effectLst/>
          </p:spPr>
          <p:txBody>
            <a:bodyPr wrap="none" anchor="ctr"/>
            <a:lstStyle/>
            <a:p>
              <a:endParaRPr lang="en-US" sz="3266" dirty="0">
                <a:latin typeface="Lato Light" panose="020F0502020204030203" pitchFamily="34" charset="0"/>
              </a:endParaRPr>
            </a:p>
          </p:txBody>
        </p:sp>
        <p:sp>
          <p:nvSpPr>
            <p:cNvPr id="32" name="Freeform 42">
              <a:extLst>
                <a:ext uri="{FF2B5EF4-FFF2-40B4-BE49-F238E27FC236}">
                  <a16:creationId xmlns:a16="http://schemas.microsoft.com/office/drawing/2014/main" id="{9EDB8D9D-F8C3-0C46-8BF6-E8239D3EAC0E}"/>
                </a:ext>
              </a:extLst>
            </p:cNvPr>
            <p:cNvSpPr>
              <a:spLocks noChangeArrowheads="1"/>
            </p:cNvSpPr>
            <p:nvPr/>
          </p:nvSpPr>
          <p:spPr bwMode="auto">
            <a:xfrm>
              <a:off x="8968649" y="4723698"/>
              <a:ext cx="4674730" cy="2747808"/>
            </a:xfrm>
            <a:custGeom>
              <a:avLst/>
              <a:gdLst>
                <a:gd name="T0" fmla="*/ 4210 w 7159"/>
                <a:gd name="T1" fmla="*/ 0 h 4207"/>
                <a:gd name="T2" fmla="*/ 0 w 7159"/>
                <a:gd name="T3" fmla="*/ 2482 h 4207"/>
                <a:gd name="T4" fmla="*/ 2944 w 7159"/>
                <a:gd name="T5" fmla="*/ 4206 h 4207"/>
                <a:gd name="T6" fmla="*/ 7158 w 7159"/>
                <a:gd name="T7" fmla="*/ 1719 h 4207"/>
                <a:gd name="T8" fmla="*/ 4210 w 7159"/>
                <a:gd name="T9" fmla="*/ 0 h 4207"/>
              </a:gdLst>
              <a:ahLst/>
              <a:cxnLst>
                <a:cxn ang="0">
                  <a:pos x="T0" y="T1"/>
                </a:cxn>
                <a:cxn ang="0">
                  <a:pos x="T2" y="T3"/>
                </a:cxn>
                <a:cxn ang="0">
                  <a:pos x="T4" y="T5"/>
                </a:cxn>
                <a:cxn ang="0">
                  <a:pos x="T6" y="T7"/>
                </a:cxn>
                <a:cxn ang="0">
                  <a:pos x="T8" y="T9"/>
                </a:cxn>
              </a:cxnLst>
              <a:rect l="0" t="0" r="r" b="b"/>
              <a:pathLst>
                <a:path w="7159" h="4207">
                  <a:moveTo>
                    <a:pt x="4210" y="0"/>
                  </a:moveTo>
                  <a:lnTo>
                    <a:pt x="0" y="2482"/>
                  </a:lnTo>
                  <a:lnTo>
                    <a:pt x="2944" y="4206"/>
                  </a:lnTo>
                  <a:lnTo>
                    <a:pt x="7158" y="1719"/>
                  </a:lnTo>
                  <a:lnTo>
                    <a:pt x="4210" y="0"/>
                  </a:lnTo>
                </a:path>
              </a:pathLst>
            </a:custGeom>
            <a:solidFill>
              <a:schemeClr val="accent6">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3" name="Freeform 43">
              <a:extLst>
                <a:ext uri="{FF2B5EF4-FFF2-40B4-BE49-F238E27FC236}">
                  <a16:creationId xmlns:a16="http://schemas.microsoft.com/office/drawing/2014/main" id="{0472FDE4-9C37-C342-A1D3-D322CF251487}"/>
                </a:ext>
              </a:extLst>
            </p:cNvPr>
            <p:cNvSpPr>
              <a:spLocks noChangeArrowheads="1"/>
            </p:cNvSpPr>
            <p:nvPr/>
          </p:nvSpPr>
          <p:spPr bwMode="auto">
            <a:xfrm>
              <a:off x="9213474" y="4870593"/>
              <a:ext cx="3562935" cy="2093979"/>
            </a:xfrm>
            <a:custGeom>
              <a:avLst/>
              <a:gdLst>
                <a:gd name="T0" fmla="*/ 3888 w 5455"/>
                <a:gd name="T1" fmla="*/ 0 h 3207"/>
                <a:gd name="T2" fmla="*/ 0 w 5455"/>
                <a:gd name="T3" fmla="*/ 2291 h 3207"/>
                <a:gd name="T4" fmla="*/ 1563 w 5455"/>
                <a:gd name="T5" fmla="*/ 3206 h 3207"/>
                <a:gd name="T6" fmla="*/ 5454 w 5455"/>
                <a:gd name="T7" fmla="*/ 909 h 3207"/>
                <a:gd name="T8" fmla="*/ 3888 w 5455"/>
                <a:gd name="T9" fmla="*/ 0 h 3207"/>
              </a:gdLst>
              <a:ahLst/>
              <a:cxnLst>
                <a:cxn ang="0">
                  <a:pos x="T0" y="T1"/>
                </a:cxn>
                <a:cxn ang="0">
                  <a:pos x="T2" y="T3"/>
                </a:cxn>
                <a:cxn ang="0">
                  <a:pos x="T4" y="T5"/>
                </a:cxn>
                <a:cxn ang="0">
                  <a:pos x="T6" y="T7"/>
                </a:cxn>
                <a:cxn ang="0">
                  <a:pos x="T8" y="T9"/>
                </a:cxn>
              </a:cxnLst>
              <a:rect l="0" t="0" r="r" b="b"/>
              <a:pathLst>
                <a:path w="5455" h="3207">
                  <a:moveTo>
                    <a:pt x="3888" y="0"/>
                  </a:moveTo>
                  <a:lnTo>
                    <a:pt x="0" y="2291"/>
                  </a:lnTo>
                  <a:lnTo>
                    <a:pt x="1563" y="3206"/>
                  </a:lnTo>
                  <a:lnTo>
                    <a:pt x="5454" y="909"/>
                  </a:lnTo>
                  <a:lnTo>
                    <a:pt x="3888" y="0"/>
                  </a:lnTo>
                </a:path>
              </a:pathLst>
            </a:custGeom>
            <a:solidFill>
              <a:schemeClr val="accent6">
                <a:lumMod val="90000"/>
              </a:schemeClr>
            </a:solidFill>
            <a:ln>
              <a:noFill/>
            </a:ln>
            <a:effectLst/>
          </p:spPr>
          <p:txBody>
            <a:bodyPr wrap="none" anchor="ctr"/>
            <a:lstStyle/>
            <a:p>
              <a:endParaRPr lang="en-US" sz="3266" dirty="0">
                <a:latin typeface="Lato Light" panose="020F0502020204030203" pitchFamily="34" charset="0"/>
              </a:endParaRPr>
            </a:p>
          </p:txBody>
        </p:sp>
        <p:sp>
          <p:nvSpPr>
            <p:cNvPr id="34" name="Freeform 44">
              <a:extLst>
                <a:ext uri="{FF2B5EF4-FFF2-40B4-BE49-F238E27FC236}">
                  <a16:creationId xmlns:a16="http://schemas.microsoft.com/office/drawing/2014/main" id="{0F48EA7D-70F3-5544-BD6A-3E5B03F93304}"/>
                </a:ext>
              </a:extLst>
            </p:cNvPr>
            <p:cNvSpPr>
              <a:spLocks noChangeArrowheads="1"/>
            </p:cNvSpPr>
            <p:nvPr/>
          </p:nvSpPr>
          <p:spPr bwMode="auto">
            <a:xfrm>
              <a:off x="11051107" y="6011193"/>
              <a:ext cx="1564005" cy="918816"/>
            </a:xfrm>
            <a:custGeom>
              <a:avLst/>
              <a:gdLst>
                <a:gd name="T0" fmla="*/ 1448 w 2396"/>
                <a:gd name="T1" fmla="*/ 0 h 1408"/>
                <a:gd name="T2" fmla="*/ 0 w 2396"/>
                <a:gd name="T3" fmla="*/ 854 h 1408"/>
                <a:gd name="T4" fmla="*/ 945 w 2396"/>
                <a:gd name="T5" fmla="*/ 1407 h 1408"/>
                <a:gd name="T6" fmla="*/ 2395 w 2396"/>
                <a:gd name="T7" fmla="*/ 552 h 1408"/>
                <a:gd name="T8" fmla="*/ 1448 w 2396"/>
                <a:gd name="T9" fmla="*/ 0 h 1408"/>
              </a:gdLst>
              <a:ahLst/>
              <a:cxnLst>
                <a:cxn ang="0">
                  <a:pos x="T0" y="T1"/>
                </a:cxn>
                <a:cxn ang="0">
                  <a:pos x="T2" y="T3"/>
                </a:cxn>
                <a:cxn ang="0">
                  <a:pos x="T4" y="T5"/>
                </a:cxn>
                <a:cxn ang="0">
                  <a:pos x="T6" y="T7"/>
                </a:cxn>
                <a:cxn ang="0">
                  <a:pos x="T8" y="T9"/>
                </a:cxn>
              </a:cxnLst>
              <a:rect l="0" t="0" r="r" b="b"/>
              <a:pathLst>
                <a:path w="2396" h="1408">
                  <a:moveTo>
                    <a:pt x="1448" y="0"/>
                  </a:moveTo>
                  <a:lnTo>
                    <a:pt x="0" y="854"/>
                  </a:lnTo>
                  <a:lnTo>
                    <a:pt x="945" y="1407"/>
                  </a:lnTo>
                  <a:lnTo>
                    <a:pt x="2395" y="552"/>
                  </a:lnTo>
                  <a:lnTo>
                    <a:pt x="1448" y="0"/>
                  </a:lnTo>
                </a:path>
              </a:pathLst>
            </a:custGeom>
            <a:solidFill>
              <a:schemeClr val="accent6">
                <a:lumMod val="90000"/>
              </a:schemeClr>
            </a:solidFill>
            <a:ln>
              <a:noFill/>
            </a:ln>
            <a:effectLst/>
          </p:spPr>
          <p:txBody>
            <a:bodyPr wrap="none" anchor="ctr"/>
            <a:lstStyle/>
            <a:p>
              <a:endParaRPr lang="en-US" sz="3266" dirty="0">
                <a:latin typeface="Lato Light" panose="020F0502020204030203" pitchFamily="34" charset="0"/>
              </a:endParaRPr>
            </a:p>
          </p:txBody>
        </p:sp>
        <p:sp>
          <p:nvSpPr>
            <p:cNvPr id="35" name="Freeform 45">
              <a:extLst>
                <a:ext uri="{FF2B5EF4-FFF2-40B4-BE49-F238E27FC236}">
                  <a16:creationId xmlns:a16="http://schemas.microsoft.com/office/drawing/2014/main" id="{D8F9784A-F30F-5D49-8897-334C0E6690A0}"/>
                </a:ext>
              </a:extLst>
            </p:cNvPr>
            <p:cNvSpPr>
              <a:spLocks noChangeArrowheads="1"/>
            </p:cNvSpPr>
            <p:nvPr/>
          </p:nvSpPr>
          <p:spPr bwMode="auto">
            <a:xfrm>
              <a:off x="11696294" y="6405793"/>
              <a:ext cx="437806" cy="256348"/>
            </a:xfrm>
            <a:custGeom>
              <a:avLst/>
              <a:gdLst>
                <a:gd name="T0" fmla="*/ 19 w 671"/>
                <a:gd name="T1" fmla="*/ 0 h 393"/>
                <a:gd name="T2" fmla="*/ 0 w 671"/>
                <a:gd name="T3" fmla="*/ 10 h 393"/>
                <a:gd name="T4" fmla="*/ 651 w 671"/>
                <a:gd name="T5" fmla="*/ 392 h 393"/>
                <a:gd name="T6" fmla="*/ 670 w 671"/>
                <a:gd name="T7" fmla="*/ 380 h 393"/>
                <a:gd name="T8" fmla="*/ 19 w 671"/>
                <a:gd name="T9" fmla="*/ 0 h 393"/>
              </a:gdLst>
              <a:ahLst/>
              <a:cxnLst>
                <a:cxn ang="0">
                  <a:pos x="T0" y="T1"/>
                </a:cxn>
                <a:cxn ang="0">
                  <a:pos x="T2" y="T3"/>
                </a:cxn>
                <a:cxn ang="0">
                  <a:pos x="T4" y="T5"/>
                </a:cxn>
                <a:cxn ang="0">
                  <a:pos x="T6" y="T7"/>
                </a:cxn>
                <a:cxn ang="0">
                  <a:pos x="T8" y="T9"/>
                </a:cxn>
              </a:cxnLst>
              <a:rect l="0" t="0" r="r" b="b"/>
              <a:pathLst>
                <a:path w="671" h="393">
                  <a:moveTo>
                    <a:pt x="19" y="0"/>
                  </a:moveTo>
                  <a:lnTo>
                    <a:pt x="0" y="10"/>
                  </a:lnTo>
                  <a:lnTo>
                    <a:pt x="651" y="392"/>
                  </a:lnTo>
                  <a:lnTo>
                    <a:pt x="670" y="380"/>
                  </a:lnTo>
                  <a:lnTo>
                    <a:pt x="19" y="0"/>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6" name="Freeform 35">
              <a:extLst>
                <a:ext uri="{FF2B5EF4-FFF2-40B4-BE49-F238E27FC236}">
                  <a16:creationId xmlns:a16="http://schemas.microsoft.com/office/drawing/2014/main" id="{434F51CE-16A5-714C-9465-F318853B1A23}"/>
                </a:ext>
              </a:extLst>
            </p:cNvPr>
            <p:cNvSpPr>
              <a:spLocks noChangeArrowheads="1"/>
            </p:cNvSpPr>
            <p:nvPr/>
          </p:nvSpPr>
          <p:spPr bwMode="auto">
            <a:xfrm>
              <a:off x="8888000" y="1932685"/>
              <a:ext cx="2830675" cy="4363004"/>
            </a:xfrm>
            <a:custGeom>
              <a:avLst/>
              <a:gdLst>
                <a:gd name="connsiteX0" fmla="*/ 2750688 w 2830675"/>
                <a:gd name="connsiteY0" fmla="*/ 0 h 4363004"/>
                <a:gd name="connsiteX1" fmla="*/ 2830675 w 2830675"/>
                <a:gd name="connsiteY1" fmla="*/ 48467 h 4363004"/>
                <a:gd name="connsiteX2" fmla="*/ 2830675 w 2830675"/>
                <a:gd name="connsiteY2" fmla="*/ 491876 h 4363004"/>
                <a:gd name="connsiteX3" fmla="*/ 2750688 w 2830675"/>
                <a:gd name="connsiteY3" fmla="*/ 459128 h 4363004"/>
                <a:gd name="connsiteX4" fmla="*/ 2750035 w 2830675"/>
                <a:gd name="connsiteY4" fmla="*/ 0 h 4363004"/>
                <a:gd name="connsiteX5" fmla="*/ 2750035 w 2830675"/>
                <a:gd name="connsiteY5" fmla="*/ 2744923 h 4363004"/>
                <a:gd name="connsiteX6" fmla="*/ 0 w 2830675"/>
                <a:gd name="connsiteY6" fmla="*/ 4363004 h 4363004"/>
                <a:gd name="connsiteX7" fmla="*/ 0 w 2830675"/>
                <a:gd name="connsiteY7" fmla="*/ 1618081 h 43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675" h="4363004">
                  <a:moveTo>
                    <a:pt x="2750688" y="0"/>
                  </a:moveTo>
                  <a:lnTo>
                    <a:pt x="2830675" y="48467"/>
                  </a:lnTo>
                  <a:lnTo>
                    <a:pt x="2830675" y="491876"/>
                  </a:lnTo>
                  <a:lnTo>
                    <a:pt x="2750688" y="459128"/>
                  </a:lnTo>
                  <a:close/>
                  <a:moveTo>
                    <a:pt x="2750035" y="0"/>
                  </a:moveTo>
                  <a:lnTo>
                    <a:pt x="2750035" y="2744923"/>
                  </a:lnTo>
                  <a:lnTo>
                    <a:pt x="0" y="4363004"/>
                  </a:lnTo>
                  <a:lnTo>
                    <a:pt x="0" y="1618081"/>
                  </a:lnTo>
                  <a:close/>
                </a:path>
              </a:pathLst>
            </a:custGeom>
            <a:solidFill>
              <a:schemeClr val="accent6"/>
            </a:solidFill>
            <a:ln>
              <a:noFill/>
            </a:ln>
            <a:effectLst/>
          </p:spPr>
          <p:txBody>
            <a:bodyPr wrap="square" anchor="ctr">
              <a:noAutofit/>
            </a:bodyPr>
            <a:lstStyle/>
            <a:p>
              <a:endParaRPr lang="en-US" sz="3266" dirty="0">
                <a:latin typeface="Lato Light" panose="020F0502020204030203" pitchFamily="34" charset="0"/>
              </a:endParaRPr>
            </a:p>
          </p:txBody>
        </p:sp>
        <p:sp>
          <p:nvSpPr>
            <p:cNvPr id="37" name="Freeform 48">
              <a:extLst>
                <a:ext uri="{FF2B5EF4-FFF2-40B4-BE49-F238E27FC236}">
                  <a16:creationId xmlns:a16="http://schemas.microsoft.com/office/drawing/2014/main" id="{2947221F-196F-A544-8F19-65585708C991}"/>
                </a:ext>
              </a:extLst>
            </p:cNvPr>
            <p:cNvSpPr>
              <a:spLocks noChangeArrowheads="1"/>
            </p:cNvSpPr>
            <p:nvPr/>
          </p:nvSpPr>
          <p:spPr bwMode="auto">
            <a:xfrm>
              <a:off x="8888001" y="3548535"/>
              <a:ext cx="80648" cy="2793893"/>
            </a:xfrm>
            <a:custGeom>
              <a:avLst/>
              <a:gdLst>
                <a:gd name="T0" fmla="*/ 121 w 122"/>
                <a:gd name="T1" fmla="*/ 74 h 4277"/>
                <a:gd name="T2" fmla="*/ 121 w 122"/>
                <a:gd name="T3" fmla="*/ 4276 h 4277"/>
                <a:gd name="T4" fmla="*/ 0 w 122"/>
                <a:gd name="T5" fmla="*/ 4202 h 4277"/>
                <a:gd name="T6" fmla="*/ 0 w 122"/>
                <a:gd name="T7" fmla="*/ 0 h 4277"/>
                <a:gd name="T8" fmla="*/ 121 w 122"/>
                <a:gd name="T9" fmla="*/ 74 h 4277"/>
              </a:gdLst>
              <a:ahLst/>
              <a:cxnLst>
                <a:cxn ang="0">
                  <a:pos x="T0" y="T1"/>
                </a:cxn>
                <a:cxn ang="0">
                  <a:pos x="T2" y="T3"/>
                </a:cxn>
                <a:cxn ang="0">
                  <a:pos x="T4" y="T5"/>
                </a:cxn>
                <a:cxn ang="0">
                  <a:pos x="T6" y="T7"/>
                </a:cxn>
                <a:cxn ang="0">
                  <a:pos x="T8" y="T9"/>
                </a:cxn>
              </a:cxnLst>
              <a:rect l="0" t="0" r="r" b="b"/>
              <a:pathLst>
                <a:path w="122" h="4277">
                  <a:moveTo>
                    <a:pt x="121" y="74"/>
                  </a:moveTo>
                  <a:lnTo>
                    <a:pt x="121" y="4276"/>
                  </a:lnTo>
                  <a:lnTo>
                    <a:pt x="0" y="4202"/>
                  </a:lnTo>
                  <a:lnTo>
                    <a:pt x="0" y="0"/>
                  </a:lnTo>
                  <a:lnTo>
                    <a:pt x="121" y="74"/>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8" name="Freeform 49">
              <a:extLst>
                <a:ext uri="{FF2B5EF4-FFF2-40B4-BE49-F238E27FC236}">
                  <a16:creationId xmlns:a16="http://schemas.microsoft.com/office/drawing/2014/main" id="{81F69DC5-5E76-CE41-B3C2-3BDAE836632A}"/>
                </a:ext>
              </a:extLst>
            </p:cNvPr>
            <p:cNvSpPr>
              <a:spLocks noChangeArrowheads="1"/>
            </p:cNvSpPr>
            <p:nvPr/>
          </p:nvSpPr>
          <p:spPr bwMode="auto">
            <a:xfrm>
              <a:off x="8968649" y="1978770"/>
              <a:ext cx="2750688" cy="4363657"/>
            </a:xfrm>
            <a:custGeom>
              <a:avLst/>
              <a:gdLst>
                <a:gd name="T0" fmla="*/ 4210 w 4211"/>
                <a:gd name="T1" fmla="*/ 0 h 6680"/>
                <a:gd name="T2" fmla="*/ 4210 w 4211"/>
                <a:gd name="T3" fmla="*/ 4202 h 6680"/>
                <a:gd name="T4" fmla="*/ 0 w 4211"/>
                <a:gd name="T5" fmla="*/ 6679 h 6680"/>
                <a:gd name="T6" fmla="*/ 0 w 4211"/>
                <a:gd name="T7" fmla="*/ 2477 h 6680"/>
                <a:gd name="T8" fmla="*/ 4210 w 4211"/>
                <a:gd name="T9" fmla="*/ 0 h 6680"/>
              </a:gdLst>
              <a:ahLst/>
              <a:cxnLst>
                <a:cxn ang="0">
                  <a:pos x="T0" y="T1"/>
                </a:cxn>
                <a:cxn ang="0">
                  <a:pos x="T2" y="T3"/>
                </a:cxn>
                <a:cxn ang="0">
                  <a:pos x="T4" y="T5"/>
                </a:cxn>
                <a:cxn ang="0">
                  <a:pos x="T6" y="T7"/>
                </a:cxn>
                <a:cxn ang="0">
                  <a:pos x="T8" y="T9"/>
                </a:cxn>
              </a:cxnLst>
              <a:rect l="0" t="0" r="r" b="b"/>
              <a:pathLst>
                <a:path w="4211" h="6680">
                  <a:moveTo>
                    <a:pt x="4210" y="0"/>
                  </a:moveTo>
                  <a:lnTo>
                    <a:pt x="4210" y="4202"/>
                  </a:lnTo>
                  <a:lnTo>
                    <a:pt x="0" y="6679"/>
                  </a:lnTo>
                  <a:lnTo>
                    <a:pt x="0" y="2477"/>
                  </a:lnTo>
                  <a:lnTo>
                    <a:pt x="4210" y="0"/>
                  </a:ln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39" name="Freeform 50">
              <a:extLst>
                <a:ext uri="{FF2B5EF4-FFF2-40B4-BE49-F238E27FC236}">
                  <a16:creationId xmlns:a16="http://schemas.microsoft.com/office/drawing/2014/main" id="{64785DCD-DC09-7742-A6B6-1CFBC0340824}"/>
                </a:ext>
              </a:extLst>
            </p:cNvPr>
            <p:cNvSpPr>
              <a:spLocks noChangeArrowheads="1"/>
            </p:cNvSpPr>
            <p:nvPr/>
          </p:nvSpPr>
          <p:spPr bwMode="auto">
            <a:xfrm>
              <a:off x="9032015" y="2249519"/>
              <a:ext cx="2638357" cy="3954654"/>
            </a:xfrm>
            <a:custGeom>
              <a:avLst/>
              <a:gdLst>
                <a:gd name="T0" fmla="*/ 4001 w 4038"/>
                <a:gd name="T1" fmla="*/ 3759 h 6055"/>
                <a:gd name="T2" fmla="*/ 108 w 4038"/>
                <a:gd name="T3" fmla="*/ 6025 h 6055"/>
                <a:gd name="T4" fmla="*/ 108 w 4038"/>
                <a:gd name="T5" fmla="*/ 6025 h 6055"/>
                <a:gd name="T6" fmla="*/ 0 w 4038"/>
                <a:gd name="T7" fmla="*/ 5964 h 6055"/>
                <a:gd name="T8" fmla="*/ 0 w 4038"/>
                <a:gd name="T9" fmla="*/ 2367 h 6055"/>
                <a:gd name="T10" fmla="*/ 0 w 4038"/>
                <a:gd name="T11" fmla="*/ 2367 h 6055"/>
                <a:gd name="T12" fmla="*/ 36 w 4038"/>
                <a:gd name="T13" fmla="*/ 2305 h 6055"/>
                <a:gd name="T14" fmla="*/ 3929 w 4038"/>
                <a:gd name="T15" fmla="*/ 28 h 6055"/>
                <a:gd name="T16" fmla="*/ 3929 w 4038"/>
                <a:gd name="T17" fmla="*/ 28 h 6055"/>
                <a:gd name="T18" fmla="*/ 4037 w 4038"/>
                <a:gd name="T19" fmla="*/ 90 h 6055"/>
                <a:gd name="T20" fmla="*/ 4037 w 4038"/>
                <a:gd name="T21" fmla="*/ 3697 h 6055"/>
                <a:gd name="T22" fmla="*/ 4037 w 4038"/>
                <a:gd name="T23" fmla="*/ 3697 h 6055"/>
                <a:gd name="T24" fmla="*/ 4001 w 4038"/>
                <a:gd name="T25" fmla="*/ 3759 h 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6055">
                  <a:moveTo>
                    <a:pt x="4001" y="3759"/>
                  </a:moveTo>
                  <a:lnTo>
                    <a:pt x="108" y="6025"/>
                  </a:lnTo>
                  <a:lnTo>
                    <a:pt x="108" y="6025"/>
                  </a:lnTo>
                  <a:cubicBezTo>
                    <a:pt x="60" y="6054"/>
                    <a:pt x="0" y="6019"/>
                    <a:pt x="0" y="5964"/>
                  </a:cubicBezTo>
                  <a:lnTo>
                    <a:pt x="0" y="2367"/>
                  </a:lnTo>
                  <a:lnTo>
                    <a:pt x="0" y="2367"/>
                  </a:lnTo>
                  <a:cubicBezTo>
                    <a:pt x="0" y="2342"/>
                    <a:pt x="13" y="2318"/>
                    <a:pt x="36" y="2305"/>
                  </a:cubicBezTo>
                  <a:lnTo>
                    <a:pt x="3929" y="28"/>
                  </a:lnTo>
                  <a:lnTo>
                    <a:pt x="3929" y="28"/>
                  </a:lnTo>
                  <a:cubicBezTo>
                    <a:pt x="3976" y="0"/>
                    <a:pt x="4037" y="34"/>
                    <a:pt x="4037" y="90"/>
                  </a:cubicBezTo>
                  <a:lnTo>
                    <a:pt x="4037" y="3697"/>
                  </a:lnTo>
                  <a:lnTo>
                    <a:pt x="4037" y="3697"/>
                  </a:lnTo>
                  <a:cubicBezTo>
                    <a:pt x="4037" y="3722"/>
                    <a:pt x="4023" y="3746"/>
                    <a:pt x="4001" y="37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0" name="Freeform 39">
              <a:extLst>
                <a:ext uri="{FF2B5EF4-FFF2-40B4-BE49-F238E27FC236}">
                  <a16:creationId xmlns:a16="http://schemas.microsoft.com/office/drawing/2014/main" id="{813ABA2F-EB63-8C4F-99C7-AF0DE228FBE1}"/>
                </a:ext>
              </a:extLst>
            </p:cNvPr>
            <p:cNvSpPr>
              <a:spLocks noChangeArrowheads="1"/>
            </p:cNvSpPr>
            <p:nvPr/>
          </p:nvSpPr>
          <p:spPr bwMode="auto">
            <a:xfrm>
              <a:off x="9227877" y="2891244"/>
              <a:ext cx="1661280" cy="1141897"/>
            </a:xfrm>
            <a:custGeom>
              <a:avLst/>
              <a:gdLst>
                <a:gd name="connsiteX0" fmla="*/ 419125 w 1661280"/>
                <a:gd name="connsiteY0" fmla="*/ 706482 h 1141897"/>
                <a:gd name="connsiteX1" fmla="*/ 454434 w 1661280"/>
                <a:gd name="connsiteY1" fmla="*/ 741423 h 1141897"/>
                <a:gd name="connsiteX2" fmla="*/ 454434 w 1661280"/>
                <a:gd name="connsiteY2" fmla="*/ 886580 h 1141897"/>
                <a:gd name="connsiteX3" fmla="*/ 436780 w 1661280"/>
                <a:gd name="connsiteY3" fmla="*/ 917312 h 1141897"/>
                <a:gd name="connsiteX4" fmla="*/ 60155 w 1661280"/>
                <a:gd name="connsiteY4" fmla="*/ 1136356 h 1141897"/>
                <a:gd name="connsiteX5" fmla="*/ 0 w 1661280"/>
                <a:gd name="connsiteY5" fmla="*/ 1102355 h 1141897"/>
                <a:gd name="connsiteX6" fmla="*/ 0 w 1661280"/>
                <a:gd name="connsiteY6" fmla="*/ 968967 h 1141897"/>
                <a:gd name="connsiteX7" fmla="*/ 20270 w 1661280"/>
                <a:gd name="connsiteY7" fmla="*/ 934312 h 1141897"/>
                <a:gd name="connsiteX8" fmla="*/ 400817 w 1661280"/>
                <a:gd name="connsiteY8" fmla="*/ 711345 h 1141897"/>
                <a:gd name="connsiteX9" fmla="*/ 419125 w 1661280"/>
                <a:gd name="connsiteY9" fmla="*/ 706482 h 1141897"/>
                <a:gd name="connsiteX10" fmla="*/ 949785 w 1661280"/>
                <a:gd name="connsiteY10" fmla="*/ 395663 h 1141897"/>
                <a:gd name="connsiteX11" fmla="*/ 984412 w 1661280"/>
                <a:gd name="connsiteY11" fmla="*/ 430846 h 1141897"/>
                <a:gd name="connsiteX12" fmla="*/ 984412 w 1661280"/>
                <a:gd name="connsiteY12" fmla="*/ 577444 h 1141897"/>
                <a:gd name="connsiteX13" fmla="*/ 967475 w 1661280"/>
                <a:gd name="connsiteY13" fmla="*/ 607415 h 1141897"/>
                <a:gd name="connsiteX14" fmla="*/ 559697 w 1661280"/>
                <a:gd name="connsiteY14" fmla="*/ 844577 h 1141897"/>
                <a:gd name="connsiteX15" fmla="*/ 506933 w 1661280"/>
                <a:gd name="connsiteY15" fmla="*/ 814606 h 1141897"/>
                <a:gd name="connsiteX16" fmla="*/ 506933 w 1661280"/>
                <a:gd name="connsiteY16" fmla="*/ 669311 h 1141897"/>
                <a:gd name="connsiteX17" fmla="*/ 524521 w 1661280"/>
                <a:gd name="connsiteY17" fmla="*/ 638689 h 1141897"/>
                <a:gd name="connsiteX18" fmla="*/ 931648 w 1661280"/>
                <a:gd name="connsiteY18" fmla="*/ 400875 h 1141897"/>
                <a:gd name="connsiteX19" fmla="*/ 949785 w 1661280"/>
                <a:gd name="connsiteY19" fmla="*/ 395663 h 1141897"/>
                <a:gd name="connsiteX20" fmla="*/ 1629938 w 1661280"/>
                <a:gd name="connsiteY20" fmla="*/ 5 h 1141897"/>
                <a:gd name="connsiteX21" fmla="*/ 1661280 w 1661280"/>
                <a:gd name="connsiteY21" fmla="*/ 31789 h 1141897"/>
                <a:gd name="connsiteX22" fmla="*/ 1661280 w 1661280"/>
                <a:gd name="connsiteY22" fmla="*/ 182684 h 1141897"/>
                <a:gd name="connsiteX23" fmla="*/ 1639775 w 1661280"/>
                <a:gd name="connsiteY23" fmla="*/ 218612 h 1141897"/>
                <a:gd name="connsiteX24" fmla="*/ 1098229 w 1661280"/>
                <a:gd name="connsiteY24" fmla="*/ 534774 h 1141897"/>
                <a:gd name="connsiteX25" fmla="*/ 1051308 w 1661280"/>
                <a:gd name="connsiteY25" fmla="*/ 507992 h 1141897"/>
                <a:gd name="connsiteX26" fmla="*/ 1051308 w 1661280"/>
                <a:gd name="connsiteY26" fmla="*/ 358403 h 1141897"/>
                <a:gd name="connsiteX27" fmla="*/ 1072162 w 1661280"/>
                <a:gd name="connsiteY27" fmla="*/ 321822 h 1141897"/>
                <a:gd name="connsiteX28" fmla="*/ 1613708 w 1661280"/>
                <a:gd name="connsiteY28" fmla="*/ 4353 h 1141897"/>
                <a:gd name="connsiteX29" fmla="*/ 1629938 w 1661280"/>
                <a:gd name="connsiteY29" fmla="*/ 5 h 11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280" h="1141897">
                  <a:moveTo>
                    <a:pt x="419125" y="706482"/>
                  </a:moveTo>
                  <a:cubicBezTo>
                    <a:pt x="437515" y="706727"/>
                    <a:pt x="454434" y="721317"/>
                    <a:pt x="454434" y="741423"/>
                  </a:cubicBezTo>
                  <a:lnTo>
                    <a:pt x="454434" y="886580"/>
                  </a:lnTo>
                  <a:cubicBezTo>
                    <a:pt x="454434" y="899004"/>
                    <a:pt x="447896" y="910773"/>
                    <a:pt x="436780" y="917312"/>
                  </a:cubicBezTo>
                  <a:lnTo>
                    <a:pt x="60155" y="1136356"/>
                  </a:lnTo>
                  <a:cubicBezTo>
                    <a:pt x="33347" y="1152048"/>
                    <a:pt x="0" y="1132432"/>
                    <a:pt x="0" y="1102355"/>
                  </a:cubicBezTo>
                  <a:lnTo>
                    <a:pt x="0" y="968967"/>
                  </a:lnTo>
                  <a:cubicBezTo>
                    <a:pt x="0" y="954582"/>
                    <a:pt x="7846" y="941505"/>
                    <a:pt x="20270" y="934312"/>
                  </a:cubicBezTo>
                  <a:lnTo>
                    <a:pt x="400817" y="711345"/>
                  </a:lnTo>
                  <a:cubicBezTo>
                    <a:pt x="406702" y="707912"/>
                    <a:pt x="412995" y="706400"/>
                    <a:pt x="419125" y="706482"/>
                  </a:cubicBezTo>
                  <a:close/>
                  <a:moveTo>
                    <a:pt x="949785" y="395663"/>
                  </a:moveTo>
                  <a:cubicBezTo>
                    <a:pt x="967923" y="395663"/>
                    <a:pt x="984412" y="410322"/>
                    <a:pt x="984412" y="430846"/>
                  </a:cubicBezTo>
                  <a:lnTo>
                    <a:pt x="984412" y="577444"/>
                  </a:lnTo>
                  <a:cubicBezTo>
                    <a:pt x="984412" y="589171"/>
                    <a:pt x="977898" y="600899"/>
                    <a:pt x="967475" y="607415"/>
                  </a:cubicBezTo>
                  <a:lnTo>
                    <a:pt x="559697" y="844577"/>
                  </a:lnTo>
                  <a:cubicBezTo>
                    <a:pt x="536246" y="858260"/>
                    <a:pt x="506933" y="841319"/>
                    <a:pt x="506933" y="814606"/>
                  </a:cubicBezTo>
                  <a:lnTo>
                    <a:pt x="506933" y="669311"/>
                  </a:lnTo>
                  <a:cubicBezTo>
                    <a:pt x="506933" y="656932"/>
                    <a:pt x="513447" y="645204"/>
                    <a:pt x="524521" y="638689"/>
                  </a:cubicBezTo>
                  <a:lnTo>
                    <a:pt x="931648" y="400875"/>
                  </a:lnTo>
                  <a:cubicBezTo>
                    <a:pt x="937511" y="397291"/>
                    <a:pt x="943740" y="395663"/>
                    <a:pt x="949785" y="395663"/>
                  </a:cubicBezTo>
                  <a:close/>
                  <a:moveTo>
                    <a:pt x="1629938" y="5"/>
                  </a:moveTo>
                  <a:cubicBezTo>
                    <a:pt x="1646251" y="311"/>
                    <a:pt x="1661280" y="13662"/>
                    <a:pt x="1661280" y="31789"/>
                  </a:cubicBezTo>
                  <a:lnTo>
                    <a:pt x="1661280" y="182684"/>
                  </a:lnTo>
                  <a:cubicBezTo>
                    <a:pt x="1661280" y="197709"/>
                    <a:pt x="1652809" y="211426"/>
                    <a:pt x="1639775" y="218612"/>
                  </a:cubicBezTo>
                  <a:lnTo>
                    <a:pt x="1098229" y="534774"/>
                  </a:lnTo>
                  <a:cubicBezTo>
                    <a:pt x="1077375" y="547186"/>
                    <a:pt x="1051308" y="532161"/>
                    <a:pt x="1051308" y="507992"/>
                  </a:cubicBezTo>
                  <a:lnTo>
                    <a:pt x="1051308" y="358403"/>
                  </a:lnTo>
                  <a:cubicBezTo>
                    <a:pt x="1051308" y="343379"/>
                    <a:pt x="1059128" y="329661"/>
                    <a:pt x="1072162" y="321822"/>
                  </a:cubicBezTo>
                  <a:lnTo>
                    <a:pt x="1613708" y="4353"/>
                  </a:lnTo>
                  <a:cubicBezTo>
                    <a:pt x="1618921" y="1250"/>
                    <a:pt x="1624501" y="-97"/>
                    <a:pt x="1629938" y="5"/>
                  </a:cubicBez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41" name="Freeform 54">
              <a:extLst>
                <a:ext uri="{FF2B5EF4-FFF2-40B4-BE49-F238E27FC236}">
                  <a16:creationId xmlns:a16="http://schemas.microsoft.com/office/drawing/2014/main" id="{E26B0416-7E47-FF4B-A8E0-067DA0AE5508}"/>
                </a:ext>
              </a:extLst>
            </p:cNvPr>
            <p:cNvSpPr>
              <a:spLocks noChangeArrowheads="1"/>
            </p:cNvSpPr>
            <p:nvPr/>
          </p:nvSpPr>
          <p:spPr bwMode="auto">
            <a:xfrm>
              <a:off x="9227876" y="2857261"/>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6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6"/>
                  </a:cubicBezTo>
                  <a:lnTo>
                    <a:pt x="3432" y="289"/>
                  </a:lnTo>
                  <a:lnTo>
                    <a:pt x="3432" y="289"/>
                  </a:lnTo>
                  <a:cubicBezTo>
                    <a:pt x="3432" y="311"/>
                    <a:pt x="3420" y="331"/>
                    <a:pt x="3402" y="342"/>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2" name="Freeform 55">
              <a:extLst>
                <a:ext uri="{FF2B5EF4-FFF2-40B4-BE49-F238E27FC236}">
                  <a16:creationId xmlns:a16="http://schemas.microsoft.com/office/drawing/2014/main" id="{C05F6058-F01E-1846-B833-BC1FBC74DB1D}"/>
                </a:ext>
              </a:extLst>
            </p:cNvPr>
            <p:cNvSpPr>
              <a:spLocks noChangeArrowheads="1"/>
            </p:cNvSpPr>
            <p:nvPr/>
          </p:nvSpPr>
          <p:spPr bwMode="auto">
            <a:xfrm>
              <a:off x="9227876" y="3171215"/>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7"/>
                  </a:cubicBezTo>
                  <a:lnTo>
                    <a:pt x="3432" y="289"/>
                  </a:lnTo>
                  <a:lnTo>
                    <a:pt x="3432" y="289"/>
                  </a:lnTo>
                  <a:cubicBezTo>
                    <a:pt x="3432" y="311"/>
                    <a:pt x="3420" y="331"/>
                    <a:pt x="3402" y="342"/>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43" name="Freeform 42">
              <a:extLst>
                <a:ext uri="{FF2B5EF4-FFF2-40B4-BE49-F238E27FC236}">
                  <a16:creationId xmlns:a16="http://schemas.microsoft.com/office/drawing/2014/main" id="{BBC184BA-40D3-DE4B-A11D-503FD9D43243}"/>
                </a:ext>
              </a:extLst>
            </p:cNvPr>
            <p:cNvSpPr>
              <a:spLocks noChangeArrowheads="1"/>
            </p:cNvSpPr>
            <p:nvPr/>
          </p:nvSpPr>
          <p:spPr bwMode="auto">
            <a:xfrm>
              <a:off x="9227877" y="3492348"/>
              <a:ext cx="2243101" cy="1477302"/>
            </a:xfrm>
            <a:custGeom>
              <a:avLst/>
              <a:gdLst>
                <a:gd name="connsiteX0" fmla="*/ 554963 w 2243101"/>
                <a:gd name="connsiteY0" fmla="*/ 964193 h 1477302"/>
                <a:gd name="connsiteX1" fmla="*/ 592689 w 2243101"/>
                <a:gd name="connsiteY1" fmla="*/ 1002393 h 1477302"/>
                <a:gd name="connsiteX2" fmla="*/ 592689 w 2243101"/>
                <a:gd name="connsiteY2" fmla="*/ 1128767 h 1477302"/>
                <a:gd name="connsiteX3" fmla="*/ 563969 w 2243101"/>
                <a:gd name="connsiteY3" fmla="*/ 1178926 h 1477302"/>
                <a:gd name="connsiteX4" fmla="*/ 60052 w 2243101"/>
                <a:gd name="connsiteY4" fmla="*/ 1472062 h 1477302"/>
                <a:gd name="connsiteX5" fmla="*/ 0 w 2243101"/>
                <a:gd name="connsiteY5" fmla="*/ 1437537 h 1477302"/>
                <a:gd name="connsiteX6" fmla="*/ 0 w 2243101"/>
                <a:gd name="connsiteY6" fmla="*/ 1304649 h 1477302"/>
                <a:gd name="connsiteX7" fmla="*/ 20235 w 2243101"/>
                <a:gd name="connsiteY7" fmla="*/ 1270124 h 1477302"/>
                <a:gd name="connsiteX8" fmla="*/ 535248 w 2243101"/>
                <a:gd name="connsiteY8" fmla="*/ 969170 h 1477302"/>
                <a:gd name="connsiteX9" fmla="*/ 554963 w 2243101"/>
                <a:gd name="connsiteY9" fmla="*/ 964193 h 1477302"/>
                <a:gd name="connsiteX10" fmla="*/ 2203940 w 2243101"/>
                <a:gd name="connsiteY10" fmla="*/ 1 h 1477302"/>
                <a:gd name="connsiteX11" fmla="*/ 2243101 w 2243101"/>
                <a:gd name="connsiteY11" fmla="*/ 40227 h 1477302"/>
                <a:gd name="connsiteX12" fmla="*/ 2243101 w 2243101"/>
                <a:gd name="connsiteY12" fmla="*/ 179336 h 1477302"/>
                <a:gd name="connsiteX13" fmla="*/ 2223490 w 2243101"/>
                <a:gd name="connsiteY13" fmla="*/ 213296 h 1477302"/>
                <a:gd name="connsiteX14" fmla="*/ 702324 w 2243101"/>
                <a:gd name="connsiteY14" fmla="*/ 1098889 h 1477302"/>
                <a:gd name="connsiteX15" fmla="*/ 648067 w 2243101"/>
                <a:gd name="connsiteY15" fmla="*/ 1066888 h 1477302"/>
                <a:gd name="connsiteX16" fmla="*/ 648067 w 2243101"/>
                <a:gd name="connsiteY16" fmla="*/ 936922 h 1477302"/>
                <a:gd name="connsiteX17" fmla="*/ 677484 w 2243101"/>
                <a:gd name="connsiteY17" fmla="*/ 885981 h 1477302"/>
                <a:gd name="connsiteX18" fmla="*/ 2183614 w 2243101"/>
                <a:gd name="connsiteY18" fmla="*/ 5613 h 1477302"/>
                <a:gd name="connsiteX19" fmla="*/ 2203940 w 2243101"/>
                <a:gd name="connsiteY19" fmla="*/ 1 h 147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101" h="1477302">
                  <a:moveTo>
                    <a:pt x="554963" y="964193"/>
                  </a:moveTo>
                  <a:cubicBezTo>
                    <a:pt x="574698" y="964651"/>
                    <a:pt x="592689" y="980407"/>
                    <a:pt x="592689" y="1002393"/>
                  </a:cubicBezTo>
                  <a:lnTo>
                    <a:pt x="592689" y="1128767"/>
                  </a:lnTo>
                  <a:cubicBezTo>
                    <a:pt x="592689" y="1149612"/>
                    <a:pt x="581593" y="1168503"/>
                    <a:pt x="563969" y="1178926"/>
                  </a:cubicBezTo>
                  <a:lnTo>
                    <a:pt x="60052" y="1472062"/>
                  </a:lnTo>
                  <a:cubicBezTo>
                    <a:pt x="33290" y="1487045"/>
                    <a:pt x="0" y="1468154"/>
                    <a:pt x="0" y="1437537"/>
                  </a:cubicBezTo>
                  <a:lnTo>
                    <a:pt x="0" y="1304649"/>
                  </a:lnTo>
                  <a:cubicBezTo>
                    <a:pt x="0" y="1290318"/>
                    <a:pt x="7833" y="1277289"/>
                    <a:pt x="20235" y="1270124"/>
                  </a:cubicBezTo>
                  <a:lnTo>
                    <a:pt x="535248" y="969170"/>
                  </a:lnTo>
                  <a:cubicBezTo>
                    <a:pt x="541612" y="965588"/>
                    <a:pt x="548384" y="964040"/>
                    <a:pt x="554963" y="964193"/>
                  </a:cubicBezTo>
                  <a:close/>
                  <a:moveTo>
                    <a:pt x="2203940" y="1"/>
                  </a:moveTo>
                  <a:cubicBezTo>
                    <a:pt x="2224348" y="184"/>
                    <a:pt x="2243101" y="16716"/>
                    <a:pt x="2243101" y="40227"/>
                  </a:cubicBezTo>
                  <a:lnTo>
                    <a:pt x="2243101" y="179336"/>
                  </a:lnTo>
                  <a:cubicBezTo>
                    <a:pt x="2243101" y="193050"/>
                    <a:pt x="2235257" y="206112"/>
                    <a:pt x="2223490" y="213296"/>
                  </a:cubicBezTo>
                  <a:lnTo>
                    <a:pt x="702324" y="1098889"/>
                  </a:lnTo>
                  <a:cubicBezTo>
                    <a:pt x="678137" y="1112604"/>
                    <a:pt x="648067" y="1094971"/>
                    <a:pt x="648067" y="1066888"/>
                  </a:cubicBezTo>
                  <a:lnTo>
                    <a:pt x="648067" y="936922"/>
                  </a:lnTo>
                  <a:cubicBezTo>
                    <a:pt x="648067" y="916023"/>
                    <a:pt x="659180" y="896430"/>
                    <a:pt x="677484" y="885981"/>
                  </a:cubicBezTo>
                  <a:lnTo>
                    <a:pt x="2183614" y="5613"/>
                  </a:lnTo>
                  <a:cubicBezTo>
                    <a:pt x="2190151" y="1695"/>
                    <a:pt x="2197138" y="-61"/>
                    <a:pt x="2203940" y="1"/>
                  </a:cubicBezTo>
                  <a:close/>
                </a:path>
              </a:pathLst>
            </a:custGeom>
            <a:solidFill>
              <a:schemeClr val="accent4"/>
            </a:solidFill>
            <a:ln>
              <a:noFill/>
            </a:ln>
            <a:effectLst/>
          </p:spPr>
          <p:txBody>
            <a:bodyPr wrap="square" anchor="ctr">
              <a:noAutofit/>
            </a:bodyPr>
            <a:lstStyle/>
            <a:p>
              <a:endParaRPr lang="en-US" sz="3266" dirty="0">
                <a:latin typeface="Lato Light" panose="020F0502020204030203" pitchFamily="34" charset="0"/>
              </a:endParaRPr>
            </a:p>
          </p:txBody>
        </p:sp>
        <p:sp>
          <p:nvSpPr>
            <p:cNvPr id="44" name="Freeform 58">
              <a:extLst>
                <a:ext uri="{FF2B5EF4-FFF2-40B4-BE49-F238E27FC236}">
                  <a16:creationId xmlns:a16="http://schemas.microsoft.com/office/drawing/2014/main" id="{B8160152-1F63-0F42-B606-9000E8088D62}"/>
                </a:ext>
              </a:extLst>
            </p:cNvPr>
            <p:cNvSpPr>
              <a:spLocks noChangeArrowheads="1"/>
            </p:cNvSpPr>
            <p:nvPr/>
          </p:nvSpPr>
          <p:spPr bwMode="auto">
            <a:xfrm>
              <a:off x="9227876" y="3796240"/>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1"/>
                    <a:pt x="12" y="1971"/>
                    <a:pt x="31" y="1960"/>
                  </a:cubicBezTo>
                  <a:lnTo>
                    <a:pt x="3341" y="24"/>
                  </a:lnTo>
                  <a:lnTo>
                    <a:pt x="3341" y="24"/>
                  </a:lnTo>
                  <a:cubicBezTo>
                    <a:pt x="3381" y="0"/>
                    <a:pt x="3432" y="30"/>
                    <a:pt x="3432" y="77"/>
                  </a:cubicBezTo>
                  <a:lnTo>
                    <a:pt x="3432" y="290"/>
                  </a:lnTo>
                  <a:lnTo>
                    <a:pt x="3432" y="290"/>
                  </a:lnTo>
                  <a:cubicBezTo>
                    <a:pt x="3432" y="311"/>
                    <a:pt x="3420" y="331"/>
                    <a:pt x="3402" y="342"/>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45" name="Freeform 44">
              <a:extLst>
                <a:ext uri="{FF2B5EF4-FFF2-40B4-BE49-F238E27FC236}">
                  <a16:creationId xmlns:a16="http://schemas.microsoft.com/office/drawing/2014/main" id="{92F57B4E-AD25-A54D-BFF4-DD0F47CA8953}"/>
                </a:ext>
              </a:extLst>
            </p:cNvPr>
            <p:cNvSpPr>
              <a:spLocks noChangeArrowheads="1"/>
            </p:cNvSpPr>
            <p:nvPr/>
          </p:nvSpPr>
          <p:spPr bwMode="auto">
            <a:xfrm>
              <a:off x="9227877" y="4117434"/>
              <a:ext cx="2243099" cy="1477208"/>
            </a:xfrm>
            <a:custGeom>
              <a:avLst/>
              <a:gdLst>
                <a:gd name="connsiteX0" fmla="*/ 1682820 w 2243099"/>
                <a:gd name="connsiteY0" fmla="*/ 293738 h 1477208"/>
                <a:gd name="connsiteX1" fmla="*/ 1710247 w 2243099"/>
                <a:gd name="connsiteY1" fmla="*/ 309422 h 1477208"/>
                <a:gd name="connsiteX2" fmla="*/ 1710247 w 2243099"/>
                <a:gd name="connsiteY2" fmla="*/ 472790 h 1477208"/>
                <a:gd name="connsiteX3" fmla="*/ 1680208 w 2243099"/>
                <a:gd name="connsiteY3" fmla="*/ 525068 h 1477208"/>
                <a:gd name="connsiteX4" fmla="*/ 60077 w 2243099"/>
                <a:gd name="connsiteY4" fmla="*/ 1471952 h 1477208"/>
                <a:gd name="connsiteX5" fmla="*/ 0 w 2243099"/>
                <a:gd name="connsiteY5" fmla="*/ 1437318 h 1477208"/>
                <a:gd name="connsiteX6" fmla="*/ 0 w 2243099"/>
                <a:gd name="connsiteY6" fmla="*/ 1304009 h 1477208"/>
                <a:gd name="connsiteX7" fmla="*/ 20243 w 2243099"/>
                <a:gd name="connsiteY7" fmla="*/ 1269375 h 1477208"/>
                <a:gd name="connsiteX8" fmla="*/ 2203873 w 2243099"/>
                <a:gd name="connsiteY8" fmla="*/ 5 h 1477208"/>
                <a:gd name="connsiteX9" fmla="*/ 2243099 w 2243099"/>
                <a:gd name="connsiteY9" fmla="*/ 40036 h 1477208"/>
                <a:gd name="connsiteX10" fmla="*/ 2243099 w 2243099"/>
                <a:gd name="connsiteY10" fmla="*/ 178785 h 1477208"/>
                <a:gd name="connsiteX11" fmla="*/ 2223455 w 2243099"/>
                <a:gd name="connsiteY11" fmla="*/ 212658 h 1477208"/>
                <a:gd name="connsiteX12" fmla="*/ 1803734 w 2243099"/>
                <a:gd name="connsiteY12" fmla="*/ 456283 h 1477208"/>
                <a:gd name="connsiteX13" fmla="*/ 1759863 w 2243099"/>
                <a:gd name="connsiteY13" fmla="*/ 431530 h 1477208"/>
                <a:gd name="connsiteX14" fmla="*/ 1759863 w 2243099"/>
                <a:gd name="connsiteY14" fmla="*/ 286918 h 1477208"/>
                <a:gd name="connsiteX15" fmla="*/ 1790638 w 2243099"/>
                <a:gd name="connsiteY15" fmla="*/ 234805 h 1477208"/>
                <a:gd name="connsiteX16" fmla="*/ 2183513 w 2243099"/>
                <a:gd name="connsiteY16" fmla="*/ 5512 h 1477208"/>
                <a:gd name="connsiteX17" fmla="*/ 2203873 w 2243099"/>
                <a:gd name="connsiteY17" fmla="*/ 5 h 14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099" h="1477208">
                  <a:moveTo>
                    <a:pt x="1682820" y="293738"/>
                  </a:moveTo>
                  <a:cubicBezTo>
                    <a:pt x="1695228" y="286550"/>
                    <a:pt x="1710247" y="295699"/>
                    <a:pt x="1710247" y="309422"/>
                  </a:cubicBezTo>
                  <a:lnTo>
                    <a:pt x="1710247" y="472790"/>
                  </a:lnTo>
                  <a:cubicBezTo>
                    <a:pt x="1710247" y="494355"/>
                    <a:pt x="1699146" y="513959"/>
                    <a:pt x="1680208" y="525068"/>
                  </a:cubicBezTo>
                  <a:lnTo>
                    <a:pt x="60077" y="1471952"/>
                  </a:lnTo>
                  <a:cubicBezTo>
                    <a:pt x="33304" y="1486982"/>
                    <a:pt x="0" y="1468031"/>
                    <a:pt x="0" y="1437318"/>
                  </a:cubicBezTo>
                  <a:lnTo>
                    <a:pt x="0" y="1304009"/>
                  </a:lnTo>
                  <a:cubicBezTo>
                    <a:pt x="0" y="1289633"/>
                    <a:pt x="7836" y="1276563"/>
                    <a:pt x="20243" y="1269375"/>
                  </a:cubicBezTo>
                  <a:close/>
                  <a:moveTo>
                    <a:pt x="2203873" y="5"/>
                  </a:moveTo>
                  <a:cubicBezTo>
                    <a:pt x="2224315" y="341"/>
                    <a:pt x="2243099" y="17074"/>
                    <a:pt x="2243099" y="40036"/>
                  </a:cubicBezTo>
                  <a:lnTo>
                    <a:pt x="2243099" y="178785"/>
                  </a:lnTo>
                  <a:cubicBezTo>
                    <a:pt x="2243099" y="193116"/>
                    <a:pt x="2235242" y="206144"/>
                    <a:pt x="2223455" y="212658"/>
                  </a:cubicBezTo>
                  <a:lnTo>
                    <a:pt x="1803734" y="456283"/>
                  </a:lnTo>
                  <a:cubicBezTo>
                    <a:pt x="1784090" y="467357"/>
                    <a:pt x="1759863" y="453677"/>
                    <a:pt x="1759863" y="431530"/>
                  </a:cubicBezTo>
                  <a:lnTo>
                    <a:pt x="1759863" y="286918"/>
                  </a:lnTo>
                  <a:cubicBezTo>
                    <a:pt x="1759863" y="265421"/>
                    <a:pt x="1772304" y="245228"/>
                    <a:pt x="1790638" y="234805"/>
                  </a:cubicBezTo>
                  <a:lnTo>
                    <a:pt x="2183513" y="5512"/>
                  </a:lnTo>
                  <a:cubicBezTo>
                    <a:pt x="2190061" y="1603"/>
                    <a:pt x="2197059" y="-107"/>
                    <a:pt x="2203873" y="5"/>
                  </a:cubicBezTo>
                  <a:close/>
                </a:path>
              </a:pathLst>
            </a:custGeom>
            <a:solidFill>
              <a:schemeClr val="accent6"/>
            </a:solidFill>
            <a:ln>
              <a:noFill/>
            </a:ln>
            <a:effectLst/>
          </p:spPr>
          <p:txBody>
            <a:bodyPr wrap="square" anchor="ctr">
              <a:noAutofit/>
            </a:bodyPr>
            <a:lstStyle/>
            <a:p>
              <a:endParaRPr lang="en-US" sz="3266" dirty="0">
                <a:latin typeface="Lato Light" panose="020F0502020204030203" pitchFamily="34" charset="0"/>
              </a:endParaRPr>
            </a:p>
          </p:txBody>
        </p:sp>
        <p:sp>
          <p:nvSpPr>
            <p:cNvPr id="46" name="Freeform 61">
              <a:extLst>
                <a:ext uri="{FF2B5EF4-FFF2-40B4-BE49-F238E27FC236}">
                  <a16:creationId xmlns:a16="http://schemas.microsoft.com/office/drawing/2014/main" id="{421FBABC-443C-724B-960A-508E16FD2E02}"/>
                </a:ext>
              </a:extLst>
            </p:cNvPr>
            <p:cNvSpPr>
              <a:spLocks noChangeArrowheads="1"/>
            </p:cNvSpPr>
            <p:nvPr/>
          </p:nvSpPr>
          <p:spPr bwMode="auto">
            <a:xfrm>
              <a:off x="9227876" y="4418385"/>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2"/>
                    <a:pt x="12" y="1972"/>
                    <a:pt x="31" y="1960"/>
                  </a:cubicBezTo>
                  <a:lnTo>
                    <a:pt x="3341" y="24"/>
                  </a:lnTo>
                  <a:lnTo>
                    <a:pt x="3341" y="24"/>
                  </a:lnTo>
                  <a:cubicBezTo>
                    <a:pt x="3381" y="0"/>
                    <a:pt x="3432" y="30"/>
                    <a:pt x="3432" y="77"/>
                  </a:cubicBezTo>
                  <a:lnTo>
                    <a:pt x="3432" y="290"/>
                  </a:lnTo>
                  <a:lnTo>
                    <a:pt x="3432" y="290"/>
                  </a:lnTo>
                  <a:cubicBezTo>
                    <a:pt x="3432" y="312"/>
                    <a:pt x="3420" y="332"/>
                    <a:pt x="3402" y="342"/>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47" name="Freeform 62">
              <a:extLst>
                <a:ext uri="{FF2B5EF4-FFF2-40B4-BE49-F238E27FC236}">
                  <a16:creationId xmlns:a16="http://schemas.microsoft.com/office/drawing/2014/main" id="{997E1A53-FC46-524A-81E8-00663450C762}"/>
                </a:ext>
              </a:extLst>
            </p:cNvPr>
            <p:cNvSpPr>
              <a:spLocks noChangeArrowheads="1"/>
            </p:cNvSpPr>
            <p:nvPr/>
          </p:nvSpPr>
          <p:spPr bwMode="auto">
            <a:xfrm>
              <a:off x="10325270" y="2848622"/>
              <a:ext cx="34564" cy="72007"/>
            </a:xfrm>
            <a:custGeom>
              <a:avLst/>
              <a:gdLst>
                <a:gd name="T0" fmla="*/ 25 w 52"/>
                <a:gd name="T1" fmla="*/ 9 h 112"/>
                <a:gd name="T2" fmla="*/ 25 w 52"/>
                <a:gd name="T3" fmla="*/ 9 h 112"/>
                <a:gd name="T4" fmla="*/ 51 w 52"/>
                <a:gd name="T5" fmla="*/ 40 h 112"/>
                <a:gd name="T6" fmla="*/ 51 w 52"/>
                <a:gd name="T7" fmla="*/ 40 h 112"/>
                <a:gd name="T8" fmla="*/ 25 w 52"/>
                <a:gd name="T9" fmla="*/ 102 h 112"/>
                <a:gd name="T10" fmla="*/ 25 w 52"/>
                <a:gd name="T11" fmla="*/ 102 h 112"/>
                <a:gd name="T12" fmla="*/ 0 w 52"/>
                <a:gd name="T13" fmla="*/ 71 h 112"/>
                <a:gd name="T14" fmla="*/ 0 w 52"/>
                <a:gd name="T15" fmla="*/ 71 h 112"/>
                <a:gd name="T16" fmla="*/ 25 w 52"/>
                <a:gd name="T1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12">
                  <a:moveTo>
                    <a:pt x="25" y="9"/>
                  </a:moveTo>
                  <a:lnTo>
                    <a:pt x="25" y="9"/>
                  </a:lnTo>
                  <a:cubicBezTo>
                    <a:pt x="39" y="0"/>
                    <a:pt x="51" y="14"/>
                    <a:pt x="51" y="40"/>
                  </a:cubicBezTo>
                  <a:lnTo>
                    <a:pt x="51" y="40"/>
                  </a:lnTo>
                  <a:cubicBezTo>
                    <a:pt x="51" y="66"/>
                    <a:pt x="39" y="93"/>
                    <a:pt x="25" y="102"/>
                  </a:cubicBezTo>
                  <a:lnTo>
                    <a:pt x="25" y="102"/>
                  </a:lnTo>
                  <a:cubicBezTo>
                    <a:pt x="11" y="111"/>
                    <a:pt x="0" y="97"/>
                    <a:pt x="0" y="71"/>
                  </a:cubicBezTo>
                  <a:lnTo>
                    <a:pt x="0" y="71"/>
                  </a:lnTo>
                  <a:cubicBezTo>
                    <a:pt x="0" y="46"/>
                    <a:pt x="11" y="18"/>
                    <a:pt x="25" y="9"/>
                  </a:cubicBezTo>
                </a:path>
              </a:pathLst>
            </a:custGeom>
            <a:solidFill>
              <a:schemeClr val="accent6"/>
            </a:solidFill>
            <a:ln>
              <a:noFill/>
            </a:ln>
            <a:effectLst/>
          </p:spPr>
          <p:txBody>
            <a:bodyPr wrap="none" anchor="ctr"/>
            <a:lstStyle/>
            <a:p>
              <a:endParaRPr lang="en-US" sz="3266" dirty="0">
                <a:latin typeface="Lato Light" panose="020F0502020204030203" pitchFamily="34" charset="0"/>
              </a:endParaRPr>
            </a:p>
          </p:txBody>
        </p:sp>
        <p:sp>
          <p:nvSpPr>
            <p:cNvPr id="48" name="Freeform 47">
              <a:extLst>
                <a:ext uri="{FF2B5EF4-FFF2-40B4-BE49-F238E27FC236}">
                  <a16:creationId xmlns:a16="http://schemas.microsoft.com/office/drawing/2014/main" id="{3539A93D-B3F9-2041-81A6-6E5CF6DC00C5}"/>
                </a:ext>
              </a:extLst>
            </p:cNvPr>
            <p:cNvSpPr>
              <a:spLocks noChangeArrowheads="1"/>
            </p:cNvSpPr>
            <p:nvPr/>
          </p:nvSpPr>
          <p:spPr bwMode="auto">
            <a:xfrm>
              <a:off x="9346021" y="4935726"/>
              <a:ext cx="3296788" cy="1960491"/>
            </a:xfrm>
            <a:custGeom>
              <a:avLst/>
              <a:gdLst>
                <a:gd name="connsiteX0" fmla="*/ 883514 w 3296788"/>
                <a:gd name="connsiteY0" fmla="*/ 1817173 h 1960491"/>
                <a:gd name="connsiteX1" fmla="*/ 899862 w 3296788"/>
                <a:gd name="connsiteY1" fmla="*/ 1820927 h 1960491"/>
                <a:gd name="connsiteX2" fmla="*/ 986398 w 3296788"/>
                <a:gd name="connsiteY2" fmla="*/ 1869893 h 1960491"/>
                <a:gd name="connsiteX3" fmla="*/ 986398 w 3296788"/>
                <a:gd name="connsiteY3" fmla="*/ 1901883 h 1960491"/>
                <a:gd name="connsiteX4" fmla="*/ 893355 w 3296788"/>
                <a:gd name="connsiteY4" fmla="*/ 1955419 h 1960491"/>
                <a:gd name="connsiteX5" fmla="*/ 860172 w 3296788"/>
                <a:gd name="connsiteY5" fmla="*/ 1956724 h 1960491"/>
                <a:gd name="connsiteX6" fmla="*/ 775588 w 3296788"/>
                <a:gd name="connsiteY6" fmla="*/ 1908412 h 1960491"/>
                <a:gd name="connsiteX7" fmla="*/ 775588 w 3296788"/>
                <a:gd name="connsiteY7" fmla="*/ 1876421 h 1960491"/>
                <a:gd name="connsiteX8" fmla="*/ 866679 w 3296788"/>
                <a:gd name="connsiteY8" fmla="*/ 1822233 h 1960491"/>
                <a:gd name="connsiteX9" fmla="*/ 883514 w 3296788"/>
                <a:gd name="connsiteY9" fmla="*/ 1817173 h 1960491"/>
                <a:gd name="connsiteX10" fmla="*/ 1076253 w 3296788"/>
                <a:gd name="connsiteY10" fmla="*/ 1705153 h 1960491"/>
                <a:gd name="connsiteX11" fmla="*/ 1092844 w 3296788"/>
                <a:gd name="connsiteY11" fmla="*/ 1709197 h 1960491"/>
                <a:gd name="connsiteX12" fmla="*/ 1179380 w 3296788"/>
                <a:gd name="connsiteY12" fmla="*/ 1757084 h 1960491"/>
                <a:gd name="connsiteX13" fmla="*/ 1178729 w 3296788"/>
                <a:gd name="connsiteY13" fmla="*/ 1788145 h 1960491"/>
                <a:gd name="connsiteX14" fmla="*/ 1086337 w 3296788"/>
                <a:gd name="connsiteY14" fmla="*/ 1843150 h 1960491"/>
                <a:gd name="connsiteX15" fmla="*/ 1053154 w 3296788"/>
                <a:gd name="connsiteY15" fmla="*/ 1843150 h 1960491"/>
                <a:gd name="connsiteX16" fmla="*/ 968570 w 3296788"/>
                <a:gd name="connsiteY16" fmla="*/ 1795264 h 1960491"/>
                <a:gd name="connsiteX17" fmla="*/ 968570 w 3296788"/>
                <a:gd name="connsiteY17" fmla="*/ 1763555 h 1960491"/>
                <a:gd name="connsiteX18" fmla="*/ 1059661 w 3296788"/>
                <a:gd name="connsiteY18" fmla="*/ 1709844 h 1960491"/>
                <a:gd name="connsiteX19" fmla="*/ 1076253 w 3296788"/>
                <a:gd name="connsiteY19" fmla="*/ 1705153 h 1960491"/>
                <a:gd name="connsiteX20" fmla="*/ 693747 w 3296788"/>
                <a:gd name="connsiteY20" fmla="*/ 1699148 h 1960491"/>
                <a:gd name="connsiteX21" fmla="*/ 710139 w 3296788"/>
                <a:gd name="connsiteY21" fmla="*/ 1703435 h 1960491"/>
                <a:gd name="connsiteX22" fmla="*/ 796915 w 3296788"/>
                <a:gd name="connsiteY22" fmla="*/ 1751969 h 1960491"/>
                <a:gd name="connsiteX23" fmla="*/ 796262 w 3296788"/>
                <a:gd name="connsiteY23" fmla="*/ 1783030 h 1960491"/>
                <a:gd name="connsiteX24" fmla="*/ 703615 w 3296788"/>
                <a:gd name="connsiteY24" fmla="*/ 1837388 h 1960491"/>
                <a:gd name="connsiteX25" fmla="*/ 670340 w 3296788"/>
                <a:gd name="connsiteY25" fmla="*/ 1838035 h 1960491"/>
                <a:gd name="connsiteX26" fmla="*/ 584870 w 3296788"/>
                <a:gd name="connsiteY26" fmla="*/ 1789502 h 1960491"/>
                <a:gd name="connsiteX27" fmla="*/ 584870 w 3296788"/>
                <a:gd name="connsiteY27" fmla="*/ 1758440 h 1960491"/>
                <a:gd name="connsiteX28" fmla="*/ 676865 w 3296788"/>
                <a:gd name="connsiteY28" fmla="*/ 1704082 h 1960491"/>
                <a:gd name="connsiteX29" fmla="*/ 693747 w 3296788"/>
                <a:gd name="connsiteY29" fmla="*/ 1699148 h 1960491"/>
                <a:gd name="connsiteX30" fmla="*/ 1266684 w 3296788"/>
                <a:gd name="connsiteY30" fmla="*/ 1589704 h 1960491"/>
                <a:gd name="connsiteX31" fmla="*/ 1283321 w 3296788"/>
                <a:gd name="connsiteY31" fmla="*/ 1594010 h 1960491"/>
                <a:gd name="connsiteX32" fmla="*/ 1370097 w 3296788"/>
                <a:gd name="connsiteY32" fmla="*/ 1642108 h 1960491"/>
                <a:gd name="connsiteX33" fmla="*/ 1369444 w 3296788"/>
                <a:gd name="connsiteY33" fmla="*/ 1673957 h 1960491"/>
                <a:gd name="connsiteX34" fmla="*/ 1276797 w 3296788"/>
                <a:gd name="connsiteY34" fmla="*/ 1728555 h 1960491"/>
                <a:gd name="connsiteX35" fmla="*/ 1242870 w 3296788"/>
                <a:gd name="connsiteY35" fmla="*/ 1729205 h 1960491"/>
                <a:gd name="connsiteX36" fmla="*/ 1158052 w 3296788"/>
                <a:gd name="connsiteY36" fmla="*/ 1680457 h 1960491"/>
                <a:gd name="connsiteX37" fmla="*/ 1158052 w 3296788"/>
                <a:gd name="connsiteY37" fmla="*/ 1649258 h 1960491"/>
                <a:gd name="connsiteX38" fmla="*/ 1250047 w 3296788"/>
                <a:gd name="connsiteY38" fmla="*/ 1594660 h 1960491"/>
                <a:gd name="connsiteX39" fmla="*/ 1266684 w 3296788"/>
                <a:gd name="connsiteY39" fmla="*/ 1589704 h 1960491"/>
                <a:gd name="connsiteX40" fmla="*/ 883514 w 3296788"/>
                <a:gd name="connsiteY40" fmla="*/ 1586662 h 1960491"/>
                <a:gd name="connsiteX41" fmla="*/ 899862 w 3296788"/>
                <a:gd name="connsiteY41" fmla="*/ 1590480 h 1960491"/>
                <a:gd name="connsiteX42" fmla="*/ 986398 w 3296788"/>
                <a:gd name="connsiteY42" fmla="*/ 1639229 h 1960491"/>
                <a:gd name="connsiteX43" fmla="*/ 986398 w 3296788"/>
                <a:gd name="connsiteY43" fmla="*/ 1670428 h 1960491"/>
                <a:gd name="connsiteX44" fmla="*/ 893355 w 3296788"/>
                <a:gd name="connsiteY44" fmla="*/ 1725026 h 1960491"/>
                <a:gd name="connsiteX45" fmla="*/ 860172 w 3296788"/>
                <a:gd name="connsiteY45" fmla="*/ 1725676 h 1960491"/>
                <a:gd name="connsiteX46" fmla="*/ 775588 w 3296788"/>
                <a:gd name="connsiteY46" fmla="*/ 1676928 h 1960491"/>
                <a:gd name="connsiteX47" fmla="*/ 775588 w 3296788"/>
                <a:gd name="connsiteY47" fmla="*/ 1645729 h 1960491"/>
                <a:gd name="connsiteX48" fmla="*/ 866679 w 3296788"/>
                <a:gd name="connsiteY48" fmla="*/ 1591130 h 1960491"/>
                <a:gd name="connsiteX49" fmla="*/ 883514 w 3296788"/>
                <a:gd name="connsiteY49" fmla="*/ 1586662 h 1960491"/>
                <a:gd name="connsiteX50" fmla="*/ 500433 w 3296788"/>
                <a:gd name="connsiteY50" fmla="*/ 1581063 h 1960491"/>
                <a:gd name="connsiteX51" fmla="*/ 516781 w 3296788"/>
                <a:gd name="connsiteY51" fmla="*/ 1585369 h 1960491"/>
                <a:gd name="connsiteX52" fmla="*/ 603317 w 3296788"/>
                <a:gd name="connsiteY52" fmla="*/ 1633468 h 1960491"/>
                <a:gd name="connsiteX53" fmla="*/ 602666 w 3296788"/>
                <a:gd name="connsiteY53" fmla="*/ 1665317 h 1960491"/>
                <a:gd name="connsiteX54" fmla="*/ 510274 w 3296788"/>
                <a:gd name="connsiteY54" fmla="*/ 1719915 h 1960491"/>
                <a:gd name="connsiteX55" fmla="*/ 477091 w 3296788"/>
                <a:gd name="connsiteY55" fmla="*/ 1719915 h 1960491"/>
                <a:gd name="connsiteX56" fmla="*/ 392507 w 3296788"/>
                <a:gd name="connsiteY56" fmla="*/ 1671817 h 1960491"/>
                <a:gd name="connsiteX57" fmla="*/ 392507 w 3296788"/>
                <a:gd name="connsiteY57" fmla="*/ 1639968 h 1960491"/>
                <a:gd name="connsiteX58" fmla="*/ 483598 w 3296788"/>
                <a:gd name="connsiteY58" fmla="*/ 1586019 h 1960491"/>
                <a:gd name="connsiteX59" fmla="*/ 500433 w 3296788"/>
                <a:gd name="connsiteY59" fmla="*/ 1581063 h 1960491"/>
                <a:gd name="connsiteX60" fmla="*/ 1076251 w 3296788"/>
                <a:gd name="connsiteY60" fmla="*/ 1471929 h 1960491"/>
                <a:gd name="connsiteX61" fmla="*/ 1092842 w 3296788"/>
                <a:gd name="connsiteY61" fmla="*/ 1476539 h 1960491"/>
                <a:gd name="connsiteX62" fmla="*/ 1179378 w 3296788"/>
                <a:gd name="connsiteY62" fmla="*/ 1524426 h 1960491"/>
                <a:gd name="connsiteX63" fmla="*/ 1178727 w 3296788"/>
                <a:gd name="connsiteY63" fmla="*/ 1556135 h 1960491"/>
                <a:gd name="connsiteX64" fmla="*/ 1086335 w 3296788"/>
                <a:gd name="connsiteY64" fmla="*/ 1610493 h 1960491"/>
                <a:gd name="connsiteX65" fmla="*/ 1053152 w 3296788"/>
                <a:gd name="connsiteY65" fmla="*/ 1610493 h 1960491"/>
                <a:gd name="connsiteX66" fmla="*/ 968568 w 3296788"/>
                <a:gd name="connsiteY66" fmla="*/ 1562606 h 1960491"/>
                <a:gd name="connsiteX67" fmla="*/ 968568 w 3296788"/>
                <a:gd name="connsiteY67" fmla="*/ 1530897 h 1960491"/>
                <a:gd name="connsiteX68" fmla="*/ 1059659 w 3296788"/>
                <a:gd name="connsiteY68" fmla="*/ 1476539 h 1960491"/>
                <a:gd name="connsiteX69" fmla="*/ 1076251 w 3296788"/>
                <a:gd name="connsiteY69" fmla="*/ 1471929 h 1960491"/>
                <a:gd name="connsiteX70" fmla="*/ 693747 w 3296788"/>
                <a:gd name="connsiteY70" fmla="*/ 1468975 h 1960491"/>
                <a:gd name="connsiteX71" fmla="*/ 710139 w 3296788"/>
                <a:gd name="connsiteY71" fmla="*/ 1473037 h 1960491"/>
                <a:gd name="connsiteX72" fmla="*/ 796915 w 3296788"/>
                <a:gd name="connsiteY72" fmla="*/ 1521135 h 1960491"/>
                <a:gd name="connsiteX73" fmla="*/ 796262 w 3296788"/>
                <a:gd name="connsiteY73" fmla="*/ 1552984 h 1960491"/>
                <a:gd name="connsiteX74" fmla="*/ 703615 w 3296788"/>
                <a:gd name="connsiteY74" fmla="*/ 1606932 h 1960491"/>
                <a:gd name="connsiteX75" fmla="*/ 670340 w 3296788"/>
                <a:gd name="connsiteY75" fmla="*/ 1607582 h 1960491"/>
                <a:gd name="connsiteX76" fmla="*/ 584870 w 3296788"/>
                <a:gd name="connsiteY76" fmla="*/ 1559484 h 1960491"/>
                <a:gd name="connsiteX77" fmla="*/ 584870 w 3296788"/>
                <a:gd name="connsiteY77" fmla="*/ 1527635 h 1960491"/>
                <a:gd name="connsiteX78" fmla="*/ 676865 w 3296788"/>
                <a:gd name="connsiteY78" fmla="*/ 1473687 h 1960491"/>
                <a:gd name="connsiteX79" fmla="*/ 693747 w 3296788"/>
                <a:gd name="connsiteY79" fmla="*/ 1468975 h 1960491"/>
                <a:gd name="connsiteX80" fmla="*/ 307453 w 3296788"/>
                <a:gd name="connsiteY80" fmla="*/ 1463207 h 1960491"/>
                <a:gd name="connsiteX81" fmla="*/ 323801 w 3296788"/>
                <a:gd name="connsiteY81" fmla="*/ 1467251 h 1960491"/>
                <a:gd name="connsiteX82" fmla="*/ 410337 w 3296788"/>
                <a:gd name="connsiteY82" fmla="*/ 1515138 h 1960491"/>
                <a:gd name="connsiteX83" fmla="*/ 410337 w 3296788"/>
                <a:gd name="connsiteY83" fmla="*/ 1546846 h 1960491"/>
                <a:gd name="connsiteX84" fmla="*/ 317294 w 3296788"/>
                <a:gd name="connsiteY84" fmla="*/ 1601204 h 1960491"/>
                <a:gd name="connsiteX85" fmla="*/ 284111 w 3296788"/>
                <a:gd name="connsiteY85" fmla="*/ 1601204 h 1960491"/>
                <a:gd name="connsiteX86" fmla="*/ 199527 w 3296788"/>
                <a:gd name="connsiteY86" fmla="*/ 1553318 h 1960491"/>
                <a:gd name="connsiteX87" fmla="*/ 199527 w 3296788"/>
                <a:gd name="connsiteY87" fmla="*/ 1521609 h 1960491"/>
                <a:gd name="connsiteX88" fmla="*/ 290618 w 3296788"/>
                <a:gd name="connsiteY88" fmla="*/ 1467898 h 1960491"/>
                <a:gd name="connsiteX89" fmla="*/ 307453 w 3296788"/>
                <a:gd name="connsiteY89" fmla="*/ 1463207 h 1960491"/>
                <a:gd name="connsiteX90" fmla="*/ 1266682 w 3296788"/>
                <a:gd name="connsiteY90" fmla="*/ 1359198 h 1960491"/>
                <a:gd name="connsiteX91" fmla="*/ 1283319 w 3296788"/>
                <a:gd name="connsiteY91" fmla="*/ 1362935 h 1960491"/>
                <a:gd name="connsiteX92" fmla="*/ 1370095 w 3296788"/>
                <a:gd name="connsiteY92" fmla="*/ 1411683 h 1960491"/>
                <a:gd name="connsiteX93" fmla="*/ 1369442 w 3296788"/>
                <a:gd name="connsiteY93" fmla="*/ 1443532 h 1960491"/>
                <a:gd name="connsiteX94" fmla="*/ 1276795 w 3296788"/>
                <a:gd name="connsiteY94" fmla="*/ 1497480 h 1960491"/>
                <a:gd name="connsiteX95" fmla="*/ 1242868 w 3296788"/>
                <a:gd name="connsiteY95" fmla="*/ 1498130 h 1960491"/>
                <a:gd name="connsiteX96" fmla="*/ 1158050 w 3296788"/>
                <a:gd name="connsiteY96" fmla="*/ 1450032 h 1960491"/>
                <a:gd name="connsiteX97" fmla="*/ 1158050 w 3296788"/>
                <a:gd name="connsiteY97" fmla="*/ 1418183 h 1960491"/>
                <a:gd name="connsiteX98" fmla="*/ 1250045 w 3296788"/>
                <a:gd name="connsiteY98" fmla="*/ 1364235 h 1960491"/>
                <a:gd name="connsiteX99" fmla="*/ 1266682 w 3296788"/>
                <a:gd name="connsiteY99" fmla="*/ 1359198 h 1960491"/>
                <a:gd name="connsiteX100" fmla="*/ 117685 w 3296788"/>
                <a:gd name="connsiteY100" fmla="*/ 1356636 h 1960491"/>
                <a:gd name="connsiteX101" fmla="*/ 134077 w 3296788"/>
                <a:gd name="connsiteY101" fmla="*/ 1360680 h 1960491"/>
                <a:gd name="connsiteX102" fmla="*/ 220853 w 3296788"/>
                <a:gd name="connsiteY102" fmla="*/ 1409214 h 1960491"/>
                <a:gd name="connsiteX103" fmla="*/ 220853 w 3296788"/>
                <a:gd name="connsiteY103" fmla="*/ 1440276 h 1960491"/>
                <a:gd name="connsiteX104" fmla="*/ 127553 w 3296788"/>
                <a:gd name="connsiteY104" fmla="*/ 1494634 h 1960491"/>
                <a:gd name="connsiteX105" fmla="*/ 94278 w 3296788"/>
                <a:gd name="connsiteY105" fmla="*/ 1494634 h 1960491"/>
                <a:gd name="connsiteX106" fmla="*/ 8808 w 3296788"/>
                <a:gd name="connsiteY106" fmla="*/ 1446747 h 1960491"/>
                <a:gd name="connsiteX107" fmla="*/ 8808 w 3296788"/>
                <a:gd name="connsiteY107" fmla="*/ 1415685 h 1960491"/>
                <a:gd name="connsiteX108" fmla="*/ 100803 w 3296788"/>
                <a:gd name="connsiteY108" fmla="*/ 1361327 h 1960491"/>
                <a:gd name="connsiteX109" fmla="*/ 117685 w 3296788"/>
                <a:gd name="connsiteY109" fmla="*/ 1356636 h 1960491"/>
                <a:gd name="connsiteX110" fmla="*/ 883514 w 3296788"/>
                <a:gd name="connsiteY110" fmla="*/ 1356634 h 1960491"/>
                <a:gd name="connsiteX111" fmla="*/ 899862 w 3296788"/>
                <a:gd name="connsiteY111" fmla="*/ 1360679 h 1960491"/>
                <a:gd name="connsiteX112" fmla="*/ 986398 w 3296788"/>
                <a:gd name="connsiteY112" fmla="*/ 1409213 h 1960491"/>
                <a:gd name="connsiteX113" fmla="*/ 986398 w 3296788"/>
                <a:gd name="connsiteY113" fmla="*/ 1440274 h 1960491"/>
                <a:gd name="connsiteX114" fmla="*/ 893355 w 3296788"/>
                <a:gd name="connsiteY114" fmla="*/ 1494633 h 1960491"/>
                <a:gd name="connsiteX115" fmla="*/ 860172 w 3296788"/>
                <a:gd name="connsiteY115" fmla="*/ 1494633 h 1960491"/>
                <a:gd name="connsiteX116" fmla="*/ 775588 w 3296788"/>
                <a:gd name="connsiteY116" fmla="*/ 1446746 h 1960491"/>
                <a:gd name="connsiteX117" fmla="*/ 775588 w 3296788"/>
                <a:gd name="connsiteY117" fmla="*/ 1415684 h 1960491"/>
                <a:gd name="connsiteX118" fmla="*/ 866679 w 3296788"/>
                <a:gd name="connsiteY118" fmla="*/ 1361326 h 1960491"/>
                <a:gd name="connsiteX119" fmla="*/ 883514 w 3296788"/>
                <a:gd name="connsiteY119" fmla="*/ 1356634 h 1960491"/>
                <a:gd name="connsiteX120" fmla="*/ 500432 w 3296788"/>
                <a:gd name="connsiteY120" fmla="*/ 1350483 h 1960491"/>
                <a:gd name="connsiteX121" fmla="*/ 516780 w 3296788"/>
                <a:gd name="connsiteY121" fmla="*/ 1354319 h 1960491"/>
                <a:gd name="connsiteX122" fmla="*/ 603316 w 3296788"/>
                <a:gd name="connsiteY122" fmla="*/ 1402631 h 1960491"/>
                <a:gd name="connsiteX123" fmla="*/ 602665 w 3296788"/>
                <a:gd name="connsiteY123" fmla="*/ 1434622 h 1960491"/>
                <a:gd name="connsiteX124" fmla="*/ 510273 w 3296788"/>
                <a:gd name="connsiteY124" fmla="*/ 1489464 h 1960491"/>
                <a:gd name="connsiteX125" fmla="*/ 477090 w 3296788"/>
                <a:gd name="connsiteY125" fmla="*/ 1490116 h 1960491"/>
                <a:gd name="connsiteX126" fmla="*/ 392506 w 3296788"/>
                <a:gd name="connsiteY126" fmla="*/ 1441151 h 1960491"/>
                <a:gd name="connsiteX127" fmla="*/ 392506 w 3296788"/>
                <a:gd name="connsiteY127" fmla="*/ 1409813 h 1960491"/>
                <a:gd name="connsiteX128" fmla="*/ 483597 w 3296788"/>
                <a:gd name="connsiteY128" fmla="*/ 1354972 h 1960491"/>
                <a:gd name="connsiteX129" fmla="*/ 500432 w 3296788"/>
                <a:gd name="connsiteY129" fmla="*/ 1350483 h 1960491"/>
                <a:gd name="connsiteX130" fmla="*/ 1459575 w 3296788"/>
                <a:gd name="connsiteY130" fmla="*/ 1247184 h 1960491"/>
                <a:gd name="connsiteX131" fmla="*/ 1475923 w 3296788"/>
                <a:gd name="connsiteY131" fmla="*/ 1251228 h 1960491"/>
                <a:gd name="connsiteX132" fmla="*/ 1562459 w 3296788"/>
                <a:gd name="connsiteY132" fmla="*/ 1299762 h 1960491"/>
                <a:gd name="connsiteX133" fmla="*/ 1562459 w 3296788"/>
                <a:gd name="connsiteY133" fmla="*/ 1330824 h 1960491"/>
                <a:gd name="connsiteX134" fmla="*/ 1469416 w 3296788"/>
                <a:gd name="connsiteY134" fmla="*/ 1385182 h 1960491"/>
                <a:gd name="connsiteX135" fmla="*/ 1436233 w 3296788"/>
                <a:gd name="connsiteY135" fmla="*/ 1385182 h 1960491"/>
                <a:gd name="connsiteX136" fmla="*/ 1351649 w 3296788"/>
                <a:gd name="connsiteY136" fmla="*/ 1336648 h 1960491"/>
                <a:gd name="connsiteX137" fmla="*/ 1351649 w 3296788"/>
                <a:gd name="connsiteY137" fmla="*/ 1305586 h 1960491"/>
                <a:gd name="connsiteX138" fmla="*/ 1442740 w 3296788"/>
                <a:gd name="connsiteY138" fmla="*/ 1251875 h 1960491"/>
                <a:gd name="connsiteX139" fmla="*/ 1459575 w 3296788"/>
                <a:gd name="connsiteY139" fmla="*/ 1247184 h 1960491"/>
                <a:gd name="connsiteX140" fmla="*/ 307452 w 3296788"/>
                <a:gd name="connsiteY140" fmla="*/ 1241188 h 1960491"/>
                <a:gd name="connsiteX141" fmla="*/ 323800 w 3296788"/>
                <a:gd name="connsiteY141" fmla="*/ 1245494 h 1960491"/>
                <a:gd name="connsiteX142" fmla="*/ 410336 w 3296788"/>
                <a:gd name="connsiteY142" fmla="*/ 1293592 h 1960491"/>
                <a:gd name="connsiteX143" fmla="*/ 410336 w 3296788"/>
                <a:gd name="connsiteY143" fmla="*/ 1325441 h 1960491"/>
                <a:gd name="connsiteX144" fmla="*/ 317293 w 3296788"/>
                <a:gd name="connsiteY144" fmla="*/ 1380040 h 1960491"/>
                <a:gd name="connsiteX145" fmla="*/ 284110 w 3296788"/>
                <a:gd name="connsiteY145" fmla="*/ 1380690 h 1960491"/>
                <a:gd name="connsiteX146" fmla="*/ 199526 w 3296788"/>
                <a:gd name="connsiteY146" fmla="*/ 1331941 h 1960491"/>
                <a:gd name="connsiteX147" fmla="*/ 199526 w 3296788"/>
                <a:gd name="connsiteY147" fmla="*/ 1300742 h 1960491"/>
                <a:gd name="connsiteX148" fmla="*/ 290617 w 3296788"/>
                <a:gd name="connsiteY148" fmla="*/ 1246144 h 1960491"/>
                <a:gd name="connsiteX149" fmla="*/ 307452 w 3296788"/>
                <a:gd name="connsiteY149" fmla="*/ 1241188 h 1960491"/>
                <a:gd name="connsiteX150" fmla="*/ 1076251 w 3296788"/>
                <a:gd name="connsiteY150" fmla="*/ 1241187 h 1960491"/>
                <a:gd name="connsiteX151" fmla="*/ 1092842 w 3296788"/>
                <a:gd name="connsiteY151" fmla="*/ 1245493 h 1960491"/>
                <a:gd name="connsiteX152" fmla="*/ 1179378 w 3296788"/>
                <a:gd name="connsiteY152" fmla="*/ 1293591 h 1960491"/>
                <a:gd name="connsiteX153" fmla="*/ 1178727 w 3296788"/>
                <a:gd name="connsiteY153" fmla="*/ 1325440 h 1960491"/>
                <a:gd name="connsiteX154" fmla="*/ 1086335 w 3296788"/>
                <a:gd name="connsiteY154" fmla="*/ 1380039 h 1960491"/>
                <a:gd name="connsiteX155" fmla="*/ 1053152 w 3296788"/>
                <a:gd name="connsiteY155" fmla="*/ 1380689 h 1960491"/>
                <a:gd name="connsiteX156" fmla="*/ 968568 w 3296788"/>
                <a:gd name="connsiteY156" fmla="*/ 1331940 h 1960491"/>
                <a:gd name="connsiteX157" fmla="*/ 968568 w 3296788"/>
                <a:gd name="connsiteY157" fmla="*/ 1300741 h 1960491"/>
                <a:gd name="connsiteX158" fmla="*/ 1059659 w 3296788"/>
                <a:gd name="connsiteY158" fmla="*/ 1246143 h 1960491"/>
                <a:gd name="connsiteX159" fmla="*/ 1076251 w 3296788"/>
                <a:gd name="connsiteY159" fmla="*/ 1241187 h 1960491"/>
                <a:gd name="connsiteX160" fmla="*/ 693746 w 3296788"/>
                <a:gd name="connsiteY160" fmla="*/ 1238226 h 1960491"/>
                <a:gd name="connsiteX161" fmla="*/ 710138 w 3296788"/>
                <a:gd name="connsiteY161" fmla="*/ 1242614 h 1960491"/>
                <a:gd name="connsiteX162" fmla="*/ 796914 w 3296788"/>
                <a:gd name="connsiteY162" fmla="*/ 1290712 h 1960491"/>
                <a:gd name="connsiteX163" fmla="*/ 796261 w 3296788"/>
                <a:gd name="connsiteY163" fmla="*/ 1321911 h 1960491"/>
                <a:gd name="connsiteX164" fmla="*/ 703614 w 3296788"/>
                <a:gd name="connsiteY164" fmla="*/ 1376509 h 1960491"/>
                <a:gd name="connsiteX165" fmla="*/ 670339 w 3296788"/>
                <a:gd name="connsiteY165" fmla="*/ 1377159 h 1960491"/>
                <a:gd name="connsiteX166" fmla="*/ 584869 w 3296788"/>
                <a:gd name="connsiteY166" fmla="*/ 1328411 h 1960491"/>
                <a:gd name="connsiteX167" fmla="*/ 584869 w 3296788"/>
                <a:gd name="connsiteY167" fmla="*/ 1297212 h 1960491"/>
                <a:gd name="connsiteX168" fmla="*/ 676864 w 3296788"/>
                <a:gd name="connsiteY168" fmla="*/ 1242614 h 1960491"/>
                <a:gd name="connsiteX169" fmla="*/ 693746 w 3296788"/>
                <a:gd name="connsiteY169" fmla="*/ 1238226 h 1960491"/>
                <a:gd name="connsiteX170" fmla="*/ 1649432 w 3296788"/>
                <a:gd name="connsiteY170" fmla="*/ 1134616 h 1960491"/>
                <a:gd name="connsiteX171" fmla="*/ 1666023 w 3296788"/>
                <a:gd name="connsiteY171" fmla="*/ 1138922 h 1960491"/>
                <a:gd name="connsiteX172" fmla="*/ 1752559 w 3296788"/>
                <a:gd name="connsiteY172" fmla="*/ 1187020 h 1960491"/>
                <a:gd name="connsiteX173" fmla="*/ 1751908 w 3296788"/>
                <a:gd name="connsiteY173" fmla="*/ 1218869 h 1960491"/>
                <a:gd name="connsiteX174" fmla="*/ 1659516 w 3296788"/>
                <a:gd name="connsiteY174" fmla="*/ 1273467 h 1960491"/>
                <a:gd name="connsiteX175" fmla="*/ 1625683 w 3296788"/>
                <a:gd name="connsiteY175" fmla="*/ 1274117 h 1960491"/>
                <a:gd name="connsiteX176" fmla="*/ 1541749 w 3296788"/>
                <a:gd name="connsiteY176" fmla="*/ 1225369 h 1960491"/>
                <a:gd name="connsiteX177" fmla="*/ 1541749 w 3296788"/>
                <a:gd name="connsiteY177" fmla="*/ 1194170 h 1960491"/>
                <a:gd name="connsiteX178" fmla="*/ 1632840 w 3296788"/>
                <a:gd name="connsiteY178" fmla="*/ 1139572 h 1960491"/>
                <a:gd name="connsiteX179" fmla="*/ 1649432 w 3296788"/>
                <a:gd name="connsiteY179" fmla="*/ 1134616 h 1960491"/>
                <a:gd name="connsiteX180" fmla="*/ 500431 w 3296788"/>
                <a:gd name="connsiteY180" fmla="*/ 1128774 h 1960491"/>
                <a:gd name="connsiteX181" fmla="*/ 516779 w 3296788"/>
                <a:gd name="connsiteY181" fmla="*/ 1133162 h 1960491"/>
                <a:gd name="connsiteX182" fmla="*/ 603315 w 3296788"/>
                <a:gd name="connsiteY182" fmla="*/ 1181260 h 1960491"/>
                <a:gd name="connsiteX183" fmla="*/ 602664 w 3296788"/>
                <a:gd name="connsiteY183" fmla="*/ 1212459 h 1960491"/>
                <a:gd name="connsiteX184" fmla="*/ 510272 w 3296788"/>
                <a:gd name="connsiteY184" fmla="*/ 1267057 h 1960491"/>
                <a:gd name="connsiteX185" fmla="*/ 477089 w 3296788"/>
                <a:gd name="connsiteY185" fmla="*/ 1267707 h 1960491"/>
                <a:gd name="connsiteX186" fmla="*/ 392505 w 3296788"/>
                <a:gd name="connsiteY186" fmla="*/ 1218959 h 1960491"/>
                <a:gd name="connsiteX187" fmla="*/ 392505 w 3296788"/>
                <a:gd name="connsiteY187" fmla="*/ 1187760 h 1960491"/>
                <a:gd name="connsiteX188" fmla="*/ 483596 w 3296788"/>
                <a:gd name="connsiteY188" fmla="*/ 1133162 h 1960491"/>
                <a:gd name="connsiteX189" fmla="*/ 500431 w 3296788"/>
                <a:gd name="connsiteY189" fmla="*/ 1128774 h 1960491"/>
                <a:gd name="connsiteX190" fmla="*/ 1266682 w 3296788"/>
                <a:gd name="connsiteY190" fmla="*/ 1128773 h 1960491"/>
                <a:gd name="connsiteX191" fmla="*/ 1283319 w 3296788"/>
                <a:gd name="connsiteY191" fmla="*/ 1133161 h 1960491"/>
                <a:gd name="connsiteX192" fmla="*/ 1370095 w 3296788"/>
                <a:gd name="connsiteY192" fmla="*/ 1181259 h 1960491"/>
                <a:gd name="connsiteX193" fmla="*/ 1369442 w 3296788"/>
                <a:gd name="connsiteY193" fmla="*/ 1212458 h 1960491"/>
                <a:gd name="connsiteX194" fmla="*/ 1276795 w 3296788"/>
                <a:gd name="connsiteY194" fmla="*/ 1267056 h 1960491"/>
                <a:gd name="connsiteX195" fmla="*/ 1242868 w 3296788"/>
                <a:gd name="connsiteY195" fmla="*/ 1267706 h 1960491"/>
                <a:gd name="connsiteX196" fmla="*/ 1158050 w 3296788"/>
                <a:gd name="connsiteY196" fmla="*/ 1218958 h 1960491"/>
                <a:gd name="connsiteX197" fmla="*/ 1158050 w 3296788"/>
                <a:gd name="connsiteY197" fmla="*/ 1187759 h 1960491"/>
                <a:gd name="connsiteX198" fmla="*/ 1250045 w 3296788"/>
                <a:gd name="connsiteY198" fmla="*/ 1133161 h 1960491"/>
                <a:gd name="connsiteX199" fmla="*/ 1266682 w 3296788"/>
                <a:gd name="connsiteY199" fmla="*/ 1128773 h 1960491"/>
                <a:gd name="connsiteX200" fmla="*/ 883513 w 3296788"/>
                <a:gd name="connsiteY200" fmla="*/ 1125894 h 1960491"/>
                <a:gd name="connsiteX201" fmla="*/ 899861 w 3296788"/>
                <a:gd name="connsiteY201" fmla="*/ 1129632 h 1960491"/>
                <a:gd name="connsiteX202" fmla="*/ 986397 w 3296788"/>
                <a:gd name="connsiteY202" fmla="*/ 1178380 h 1960491"/>
                <a:gd name="connsiteX203" fmla="*/ 986397 w 3296788"/>
                <a:gd name="connsiteY203" fmla="*/ 1210229 h 1960491"/>
                <a:gd name="connsiteX204" fmla="*/ 893354 w 3296788"/>
                <a:gd name="connsiteY204" fmla="*/ 1264828 h 1960491"/>
                <a:gd name="connsiteX205" fmla="*/ 860171 w 3296788"/>
                <a:gd name="connsiteY205" fmla="*/ 1264828 h 1960491"/>
                <a:gd name="connsiteX206" fmla="*/ 775587 w 3296788"/>
                <a:gd name="connsiteY206" fmla="*/ 1216729 h 1960491"/>
                <a:gd name="connsiteX207" fmla="*/ 775587 w 3296788"/>
                <a:gd name="connsiteY207" fmla="*/ 1184880 h 1960491"/>
                <a:gd name="connsiteX208" fmla="*/ 866678 w 3296788"/>
                <a:gd name="connsiteY208" fmla="*/ 1130932 h 1960491"/>
                <a:gd name="connsiteX209" fmla="*/ 883513 w 3296788"/>
                <a:gd name="connsiteY209" fmla="*/ 1125894 h 1960491"/>
                <a:gd name="connsiteX210" fmla="*/ 1842422 w 3296788"/>
                <a:gd name="connsiteY210" fmla="*/ 1022122 h 1960491"/>
                <a:gd name="connsiteX211" fmla="*/ 1859105 w 3296788"/>
                <a:gd name="connsiteY211" fmla="*/ 1025940 h 1960491"/>
                <a:gd name="connsiteX212" fmla="*/ 1946120 w 3296788"/>
                <a:gd name="connsiteY212" fmla="*/ 1074039 h 1960491"/>
                <a:gd name="connsiteX213" fmla="*/ 1945466 w 3296788"/>
                <a:gd name="connsiteY213" fmla="*/ 1105888 h 1960491"/>
                <a:gd name="connsiteX214" fmla="*/ 1852562 w 3296788"/>
                <a:gd name="connsiteY214" fmla="*/ 1160486 h 1960491"/>
                <a:gd name="connsiteX215" fmla="*/ 1818541 w 3296788"/>
                <a:gd name="connsiteY215" fmla="*/ 1161136 h 1960491"/>
                <a:gd name="connsiteX216" fmla="*/ 1734143 w 3296788"/>
                <a:gd name="connsiteY216" fmla="*/ 1112388 h 1960491"/>
                <a:gd name="connsiteX217" fmla="*/ 1734143 w 3296788"/>
                <a:gd name="connsiteY217" fmla="*/ 1081189 h 1960491"/>
                <a:gd name="connsiteX218" fmla="*/ 1825738 w 3296788"/>
                <a:gd name="connsiteY218" fmla="*/ 1026590 h 1960491"/>
                <a:gd name="connsiteX219" fmla="*/ 1842422 w 3296788"/>
                <a:gd name="connsiteY219" fmla="*/ 1022122 h 1960491"/>
                <a:gd name="connsiteX220" fmla="*/ 693745 w 3296788"/>
                <a:gd name="connsiteY220" fmla="*/ 1016760 h 1960491"/>
                <a:gd name="connsiteX221" fmla="*/ 710137 w 3296788"/>
                <a:gd name="connsiteY221" fmla="*/ 1020805 h 1960491"/>
                <a:gd name="connsiteX222" fmla="*/ 796913 w 3296788"/>
                <a:gd name="connsiteY222" fmla="*/ 1069339 h 1960491"/>
                <a:gd name="connsiteX223" fmla="*/ 796260 w 3296788"/>
                <a:gd name="connsiteY223" fmla="*/ 1101048 h 1960491"/>
                <a:gd name="connsiteX224" fmla="*/ 703613 w 3296788"/>
                <a:gd name="connsiteY224" fmla="*/ 1154758 h 1960491"/>
                <a:gd name="connsiteX225" fmla="*/ 670338 w 3296788"/>
                <a:gd name="connsiteY225" fmla="*/ 1155406 h 1960491"/>
                <a:gd name="connsiteX226" fmla="*/ 584868 w 3296788"/>
                <a:gd name="connsiteY226" fmla="*/ 1107519 h 1960491"/>
                <a:gd name="connsiteX227" fmla="*/ 584868 w 3296788"/>
                <a:gd name="connsiteY227" fmla="*/ 1075810 h 1960491"/>
                <a:gd name="connsiteX228" fmla="*/ 676863 w 3296788"/>
                <a:gd name="connsiteY228" fmla="*/ 1021452 h 1960491"/>
                <a:gd name="connsiteX229" fmla="*/ 693745 w 3296788"/>
                <a:gd name="connsiteY229" fmla="*/ 1016760 h 1960491"/>
                <a:gd name="connsiteX230" fmla="*/ 1459575 w 3296788"/>
                <a:gd name="connsiteY230" fmla="*/ 1016759 h 1960491"/>
                <a:gd name="connsiteX231" fmla="*/ 1475923 w 3296788"/>
                <a:gd name="connsiteY231" fmla="*/ 1020804 h 1960491"/>
                <a:gd name="connsiteX232" fmla="*/ 1562459 w 3296788"/>
                <a:gd name="connsiteY232" fmla="*/ 1069338 h 1960491"/>
                <a:gd name="connsiteX233" fmla="*/ 1562459 w 3296788"/>
                <a:gd name="connsiteY233" fmla="*/ 1101047 h 1960491"/>
                <a:gd name="connsiteX234" fmla="*/ 1469416 w 3296788"/>
                <a:gd name="connsiteY234" fmla="*/ 1154757 h 1960491"/>
                <a:gd name="connsiteX235" fmla="*/ 1436233 w 3296788"/>
                <a:gd name="connsiteY235" fmla="*/ 1155405 h 1960491"/>
                <a:gd name="connsiteX236" fmla="*/ 1351649 w 3296788"/>
                <a:gd name="connsiteY236" fmla="*/ 1107518 h 1960491"/>
                <a:gd name="connsiteX237" fmla="*/ 1351649 w 3296788"/>
                <a:gd name="connsiteY237" fmla="*/ 1075809 h 1960491"/>
                <a:gd name="connsiteX238" fmla="*/ 1442740 w 3296788"/>
                <a:gd name="connsiteY238" fmla="*/ 1021451 h 1960491"/>
                <a:gd name="connsiteX239" fmla="*/ 1459575 w 3296788"/>
                <a:gd name="connsiteY239" fmla="*/ 1016759 h 1960491"/>
                <a:gd name="connsiteX240" fmla="*/ 1076249 w 3296788"/>
                <a:gd name="connsiteY240" fmla="*/ 1011007 h 1960491"/>
                <a:gd name="connsiteX241" fmla="*/ 1092841 w 3296788"/>
                <a:gd name="connsiteY241" fmla="*/ 1015070 h 1960491"/>
                <a:gd name="connsiteX242" fmla="*/ 1179377 w 3296788"/>
                <a:gd name="connsiteY242" fmla="*/ 1063168 h 1960491"/>
                <a:gd name="connsiteX243" fmla="*/ 1178726 w 3296788"/>
                <a:gd name="connsiteY243" fmla="*/ 1095017 h 1960491"/>
                <a:gd name="connsiteX244" fmla="*/ 1086334 w 3296788"/>
                <a:gd name="connsiteY244" fmla="*/ 1148966 h 1960491"/>
                <a:gd name="connsiteX245" fmla="*/ 1053151 w 3296788"/>
                <a:gd name="connsiteY245" fmla="*/ 1149616 h 1960491"/>
                <a:gd name="connsiteX246" fmla="*/ 968567 w 3296788"/>
                <a:gd name="connsiteY246" fmla="*/ 1101517 h 1960491"/>
                <a:gd name="connsiteX247" fmla="*/ 968567 w 3296788"/>
                <a:gd name="connsiteY247" fmla="*/ 1069668 h 1960491"/>
                <a:gd name="connsiteX248" fmla="*/ 1059658 w 3296788"/>
                <a:gd name="connsiteY248" fmla="*/ 1015720 h 1960491"/>
                <a:gd name="connsiteX249" fmla="*/ 1076249 w 3296788"/>
                <a:gd name="connsiteY249" fmla="*/ 1011007 h 1960491"/>
                <a:gd name="connsiteX250" fmla="*/ 2450028 w 3296788"/>
                <a:gd name="connsiteY250" fmla="*/ 912842 h 1960491"/>
                <a:gd name="connsiteX251" fmla="*/ 2466428 w 3296788"/>
                <a:gd name="connsiteY251" fmla="*/ 917178 h 1960491"/>
                <a:gd name="connsiteX252" fmla="*/ 2553241 w 3296788"/>
                <a:gd name="connsiteY252" fmla="*/ 965601 h 1960491"/>
                <a:gd name="connsiteX253" fmla="*/ 2552588 w 3296788"/>
                <a:gd name="connsiteY253" fmla="*/ 997666 h 1960491"/>
                <a:gd name="connsiteX254" fmla="*/ 1475592 w 3296788"/>
                <a:gd name="connsiteY254" fmla="*/ 1621286 h 1960491"/>
                <a:gd name="connsiteX255" fmla="*/ 1442303 w 3296788"/>
                <a:gd name="connsiteY255" fmla="*/ 1621940 h 1960491"/>
                <a:gd name="connsiteX256" fmla="*/ 1357449 w 3296788"/>
                <a:gd name="connsiteY256" fmla="*/ 1573517 h 1960491"/>
                <a:gd name="connsiteX257" fmla="*/ 1357449 w 3296788"/>
                <a:gd name="connsiteY257" fmla="*/ 1541452 h 1960491"/>
                <a:gd name="connsiteX258" fmla="*/ 2433139 w 3296788"/>
                <a:gd name="connsiteY258" fmla="*/ 917832 h 1960491"/>
                <a:gd name="connsiteX259" fmla="*/ 2450028 w 3296788"/>
                <a:gd name="connsiteY259" fmla="*/ 912842 h 1960491"/>
                <a:gd name="connsiteX260" fmla="*/ 2032754 w 3296788"/>
                <a:gd name="connsiteY260" fmla="*/ 907308 h 1960491"/>
                <a:gd name="connsiteX261" fmla="*/ 2049102 w 3296788"/>
                <a:gd name="connsiteY261" fmla="*/ 911352 h 1960491"/>
                <a:gd name="connsiteX262" fmla="*/ 2135638 w 3296788"/>
                <a:gd name="connsiteY262" fmla="*/ 959886 h 1960491"/>
                <a:gd name="connsiteX263" fmla="*/ 2135638 w 3296788"/>
                <a:gd name="connsiteY263" fmla="*/ 991595 h 1960491"/>
                <a:gd name="connsiteX264" fmla="*/ 2042595 w 3296788"/>
                <a:gd name="connsiteY264" fmla="*/ 1045306 h 1960491"/>
                <a:gd name="connsiteX265" fmla="*/ 2009412 w 3296788"/>
                <a:gd name="connsiteY265" fmla="*/ 1045953 h 1960491"/>
                <a:gd name="connsiteX266" fmla="*/ 1924828 w 3296788"/>
                <a:gd name="connsiteY266" fmla="*/ 998066 h 1960491"/>
                <a:gd name="connsiteX267" fmla="*/ 1924828 w 3296788"/>
                <a:gd name="connsiteY267" fmla="*/ 966357 h 1960491"/>
                <a:gd name="connsiteX268" fmla="*/ 2015919 w 3296788"/>
                <a:gd name="connsiteY268" fmla="*/ 911999 h 1960491"/>
                <a:gd name="connsiteX269" fmla="*/ 2032754 w 3296788"/>
                <a:gd name="connsiteY269" fmla="*/ 907308 h 1960491"/>
                <a:gd name="connsiteX270" fmla="*/ 883512 w 3296788"/>
                <a:gd name="connsiteY270" fmla="*/ 904111 h 1960491"/>
                <a:gd name="connsiteX271" fmla="*/ 899860 w 3296788"/>
                <a:gd name="connsiteY271" fmla="*/ 907849 h 1960491"/>
                <a:gd name="connsiteX272" fmla="*/ 986396 w 3296788"/>
                <a:gd name="connsiteY272" fmla="*/ 956597 h 1960491"/>
                <a:gd name="connsiteX273" fmla="*/ 986396 w 3296788"/>
                <a:gd name="connsiteY273" fmla="*/ 987796 h 1960491"/>
                <a:gd name="connsiteX274" fmla="*/ 893353 w 3296788"/>
                <a:gd name="connsiteY274" fmla="*/ 1042394 h 1960491"/>
                <a:gd name="connsiteX275" fmla="*/ 860170 w 3296788"/>
                <a:gd name="connsiteY275" fmla="*/ 1043044 h 1960491"/>
                <a:gd name="connsiteX276" fmla="*/ 775586 w 3296788"/>
                <a:gd name="connsiteY276" fmla="*/ 994946 h 1960491"/>
                <a:gd name="connsiteX277" fmla="*/ 775586 w 3296788"/>
                <a:gd name="connsiteY277" fmla="*/ 963097 h 1960491"/>
                <a:gd name="connsiteX278" fmla="*/ 866677 w 3296788"/>
                <a:gd name="connsiteY278" fmla="*/ 909149 h 1960491"/>
                <a:gd name="connsiteX279" fmla="*/ 883512 w 3296788"/>
                <a:gd name="connsiteY279" fmla="*/ 904111 h 1960491"/>
                <a:gd name="connsiteX280" fmla="*/ 1649432 w 3296788"/>
                <a:gd name="connsiteY280" fmla="*/ 904110 h 1960491"/>
                <a:gd name="connsiteX281" fmla="*/ 1666023 w 3296788"/>
                <a:gd name="connsiteY281" fmla="*/ 907848 h 1960491"/>
                <a:gd name="connsiteX282" fmla="*/ 1752559 w 3296788"/>
                <a:gd name="connsiteY282" fmla="*/ 956596 h 1960491"/>
                <a:gd name="connsiteX283" fmla="*/ 1751908 w 3296788"/>
                <a:gd name="connsiteY283" fmla="*/ 987795 h 1960491"/>
                <a:gd name="connsiteX284" fmla="*/ 1659516 w 3296788"/>
                <a:gd name="connsiteY284" fmla="*/ 1042393 h 1960491"/>
                <a:gd name="connsiteX285" fmla="*/ 1625683 w 3296788"/>
                <a:gd name="connsiteY285" fmla="*/ 1043043 h 1960491"/>
                <a:gd name="connsiteX286" fmla="*/ 1541749 w 3296788"/>
                <a:gd name="connsiteY286" fmla="*/ 994945 h 1960491"/>
                <a:gd name="connsiteX287" fmla="*/ 1541749 w 3296788"/>
                <a:gd name="connsiteY287" fmla="*/ 963096 h 1960491"/>
                <a:gd name="connsiteX288" fmla="*/ 1632840 w 3296788"/>
                <a:gd name="connsiteY288" fmla="*/ 909148 h 1960491"/>
                <a:gd name="connsiteX289" fmla="*/ 1649432 w 3296788"/>
                <a:gd name="connsiteY289" fmla="*/ 904110 h 1960491"/>
                <a:gd name="connsiteX290" fmla="*/ 1266681 w 3296788"/>
                <a:gd name="connsiteY290" fmla="*/ 898432 h 1960491"/>
                <a:gd name="connsiteX291" fmla="*/ 1283318 w 3296788"/>
                <a:gd name="connsiteY291" fmla="*/ 902738 h 1960491"/>
                <a:gd name="connsiteX292" fmla="*/ 1370094 w 3296788"/>
                <a:gd name="connsiteY292" fmla="*/ 950836 h 1960491"/>
                <a:gd name="connsiteX293" fmla="*/ 1369441 w 3296788"/>
                <a:gd name="connsiteY293" fmla="*/ 982685 h 1960491"/>
                <a:gd name="connsiteX294" fmla="*/ 1276794 w 3296788"/>
                <a:gd name="connsiteY294" fmla="*/ 1037283 h 1960491"/>
                <a:gd name="connsiteX295" fmla="*/ 1242867 w 3296788"/>
                <a:gd name="connsiteY295" fmla="*/ 1037283 h 1960491"/>
                <a:gd name="connsiteX296" fmla="*/ 1158049 w 3296788"/>
                <a:gd name="connsiteY296" fmla="*/ 989185 h 1960491"/>
                <a:gd name="connsiteX297" fmla="*/ 1158049 w 3296788"/>
                <a:gd name="connsiteY297" fmla="*/ 957986 h 1960491"/>
                <a:gd name="connsiteX298" fmla="*/ 1250044 w 3296788"/>
                <a:gd name="connsiteY298" fmla="*/ 903388 h 1960491"/>
                <a:gd name="connsiteX299" fmla="*/ 1266681 w 3296788"/>
                <a:gd name="connsiteY299" fmla="*/ 898432 h 1960491"/>
                <a:gd name="connsiteX300" fmla="*/ 2608815 w 3296788"/>
                <a:gd name="connsiteY300" fmla="*/ 800737 h 1960491"/>
                <a:gd name="connsiteX301" fmla="*/ 2625163 w 3296788"/>
                <a:gd name="connsiteY301" fmla="*/ 804781 h 1960491"/>
                <a:gd name="connsiteX302" fmla="*/ 2711699 w 3296788"/>
                <a:gd name="connsiteY302" fmla="*/ 853315 h 1960491"/>
                <a:gd name="connsiteX303" fmla="*/ 2711699 w 3296788"/>
                <a:gd name="connsiteY303" fmla="*/ 885023 h 1960491"/>
                <a:gd name="connsiteX304" fmla="*/ 2618656 w 3296788"/>
                <a:gd name="connsiteY304" fmla="*/ 938734 h 1960491"/>
                <a:gd name="connsiteX305" fmla="*/ 2585473 w 3296788"/>
                <a:gd name="connsiteY305" fmla="*/ 939381 h 1960491"/>
                <a:gd name="connsiteX306" fmla="*/ 2500889 w 3296788"/>
                <a:gd name="connsiteY306" fmla="*/ 891495 h 1960491"/>
                <a:gd name="connsiteX307" fmla="*/ 2500889 w 3296788"/>
                <a:gd name="connsiteY307" fmla="*/ 859786 h 1960491"/>
                <a:gd name="connsiteX308" fmla="*/ 2591980 w 3296788"/>
                <a:gd name="connsiteY308" fmla="*/ 805428 h 1960491"/>
                <a:gd name="connsiteX309" fmla="*/ 2608815 w 3296788"/>
                <a:gd name="connsiteY309" fmla="*/ 800737 h 1960491"/>
                <a:gd name="connsiteX310" fmla="*/ 2225492 w 3296788"/>
                <a:gd name="connsiteY310" fmla="*/ 794740 h 1960491"/>
                <a:gd name="connsiteX311" fmla="*/ 2242083 w 3296788"/>
                <a:gd name="connsiteY311" fmla="*/ 799046 h 1960491"/>
                <a:gd name="connsiteX312" fmla="*/ 2328619 w 3296788"/>
                <a:gd name="connsiteY312" fmla="*/ 847144 h 1960491"/>
                <a:gd name="connsiteX313" fmla="*/ 2327968 w 3296788"/>
                <a:gd name="connsiteY313" fmla="*/ 878343 h 1960491"/>
                <a:gd name="connsiteX314" fmla="*/ 2235576 w 3296788"/>
                <a:gd name="connsiteY314" fmla="*/ 932941 h 1960491"/>
                <a:gd name="connsiteX315" fmla="*/ 2201743 w 3296788"/>
                <a:gd name="connsiteY315" fmla="*/ 933591 h 1960491"/>
                <a:gd name="connsiteX316" fmla="*/ 2117809 w 3296788"/>
                <a:gd name="connsiteY316" fmla="*/ 885493 h 1960491"/>
                <a:gd name="connsiteX317" fmla="*/ 2117809 w 3296788"/>
                <a:gd name="connsiteY317" fmla="*/ 853644 h 1960491"/>
                <a:gd name="connsiteX318" fmla="*/ 2208900 w 3296788"/>
                <a:gd name="connsiteY318" fmla="*/ 799696 h 1960491"/>
                <a:gd name="connsiteX319" fmla="*/ 2225492 w 3296788"/>
                <a:gd name="connsiteY319" fmla="*/ 794740 h 1960491"/>
                <a:gd name="connsiteX320" fmla="*/ 1076248 w 3296788"/>
                <a:gd name="connsiteY320" fmla="*/ 791861 h 1960491"/>
                <a:gd name="connsiteX321" fmla="*/ 1092840 w 3296788"/>
                <a:gd name="connsiteY321" fmla="*/ 796167 h 1960491"/>
                <a:gd name="connsiteX322" fmla="*/ 1179376 w 3296788"/>
                <a:gd name="connsiteY322" fmla="*/ 844265 h 1960491"/>
                <a:gd name="connsiteX323" fmla="*/ 1178725 w 3296788"/>
                <a:gd name="connsiteY323" fmla="*/ 876114 h 1960491"/>
                <a:gd name="connsiteX324" fmla="*/ 1086333 w 3296788"/>
                <a:gd name="connsiteY324" fmla="*/ 930713 h 1960491"/>
                <a:gd name="connsiteX325" fmla="*/ 1053150 w 3296788"/>
                <a:gd name="connsiteY325" fmla="*/ 930713 h 1960491"/>
                <a:gd name="connsiteX326" fmla="*/ 968566 w 3296788"/>
                <a:gd name="connsiteY326" fmla="*/ 882614 h 1960491"/>
                <a:gd name="connsiteX327" fmla="*/ 968566 w 3296788"/>
                <a:gd name="connsiteY327" fmla="*/ 851415 h 1960491"/>
                <a:gd name="connsiteX328" fmla="*/ 1059657 w 3296788"/>
                <a:gd name="connsiteY328" fmla="*/ 796817 h 1960491"/>
                <a:gd name="connsiteX329" fmla="*/ 1076248 w 3296788"/>
                <a:gd name="connsiteY329" fmla="*/ 791861 h 1960491"/>
                <a:gd name="connsiteX330" fmla="*/ 1842422 w 3296788"/>
                <a:gd name="connsiteY330" fmla="*/ 791860 h 1960491"/>
                <a:gd name="connsiteX331" fmla="*/ 1859105 w 3296788"/>
                <a:gd name="connsiteY331" fmla="*/ 796166 h 1960491"/>
                <a:gd name="connsiteX332" fmla="*/ 1946120 w 3296788"/>
                <a:gd name="connsiteY332" fmla="*/ 844264 h 1960491"/>
                <a:gd name="connsiteX333" fmla="*/ 1945466 w 3296788"/>
                <a:gd name="connsiteY333" fmla="*/ 876113 h 1960491"/>
                <a:gd name="connsiteX334" fmla="*/ 1852562 w 3296788"/>
                <a:gd name="connsiteY334" fmla="*/ 930712 h 1960491"/>
                <a:gd name="connsiteX335" fmla="*/ 1818541 w 3296788"/>
                <a:gd name="connsiteY335" fmla="*/ 930712 h 1960491"/>
                <a:gd name="connsiteX336" fmla="*/ 1734143 w 3296788"/>
                <a:gd name="connsiteY336" fmla="*/ 882613 h 1960491"/>
                <a:gd name="connsiteX337" fmla="*/ 1734143 w 3296788"/>
                <a:gd name="connsiteY337" fmla="*/ 851414 h 1960491"/>
                <a:gd name="connsiteX338" fmla="*/ 1825738 w 3296788"/>
                <a:gd name="connsiteY338" fmla="*/ 796816 h 1960491"/>
                <a:gd name="connsiteX339" fmla="*/ 1842422 w 3296788"/>
                <a:gd name="connsiteY339" fmla="*/ 791860 h 1960491"/>
                <a:gd name="connsiteX340" fmla="*/ 1459574 w 3296788"/>
                <a:gd name="connsiteY340" fmla="*/ 785938 h 1960491"/>
                <a:gd name="connsiteX341" fmla="*/ 1475922 w 3296788"/>
                <a:gd name="connsiteY341" fmla="*/ 789757 h 1960491"/>
                <a:gd name="connsiteX342" fmla="*/ 1562458 w 3296788"/>
                <a:gd name="connsiteY342" fmla="*/ 837855 h 1960491"/>
                <a:gd name="connsiteX343" fmla="*/ 1562458 w 3296788"/>
                <a:gd name="connsiteY343" fmla="*/ 869704 h 1960491"/>
                <a:gd name="connsiteX344" fmla="*/ 1469415 w 3296788"/>
                <a:gd name="connsiteY344" fmla="*/ 924303 h 1960491"/>
                <a:gd name="connsiteX345" fmla="*/ 1436232 w 3296788"/>
                <a:gd name="connsiteY345" fmla="*/ 924953 h 1960491"/>
                <a:gd name="connsiteX346" fmla="*/ 1351648 w 3296788"/>
                <a:gd name="connsiteY346" fmla="*/ 876204 h 1960491"/>
                <a:gd name="connsiteX347" fmla="*/ 1351648 w 3296788"/>
                <a:gd name="connsiteY347" fmla="*/ 845005 h 1960491"/>
                <a:gd name="connsiteX348" fmla="*/ 1442739 w 3296788"/>
                <a:gd name="connsiteY348" fmla="*/ 790407 h 1960491"/>
                <a:gd name="connsiteX349" fmla="*/ 1459574 w 3296788"/>
                <a:gd name="connsiteY349" fmla="*/ 785938 h 1960491"/>
                <a:gd name="connsiteX350" fmla="*/ 2801553 w 3296788"/>
                <a:gd name="connsiteY350" fmla="*/ 688169 h 1960491"/>
                <a:gd name="connsiteX351" fmla="*/ 2818144 w 3296788"/>
                <a:gd name="connsiteY351" fmla="*/ 692475 h 1960491"/>
                <a:gd name="connsiteX352" fmla="*/ 2904680 w 3296788"/>
                <a:gd name="connsiteY352" fmla="*/ 740574 h 1960491"/>
                <a:gd name="connsiteX353" fmla="*/ 2904029 w 3296788"/>
                <a:gd name="connsiteY353" fmla="*/ 771773 h 1960491"/>
                <a:gd name="connsiteX354" fmla="*/ 2811637 w 3296788"/>
                <a:gd name="connsiteY354" fmla="*/ 826371 h 1960491"/>
                <a:gd name="connsiteX355" fmla="*/ 2777804 w 3296788"/>
                <a:gd name="connsiteY355" fmla="*/ 827021 h 1960491"/>
                <a:gd name="connsiteX356" fmla="*/ 2693870 w 3296788"/>
                <a:gd name="connsiteY356" fmla="*/ 778273 h 1960491"/>
                <a:gd name="connsiteX357" fmla="*/ 2693870 w 3296788"/>
                <a:gd name="connsiteY357" fmla="*/ 747074 h 1960491"/>
                <a:gd name="connsiteX358" fmla="*/ 2784961 w 3296788"/>
                <a:gd name="connsiteY358" fmla="*/ 693125 h 1960491"/>
                <a:gd name="connsiteX359" fmla="*/ 2801553 w 3296788"/>
                <a:gd name="connsiteY359" fmla="*/ 688169 h 1960491"/>
                <a:gd name="connsiteX360" fmla="*/ 2418803 w 3296788"/>
                <a:gd name="connsiteY360" fmla="*/ 682409 h 1960491"/>
                <a:gd name="connsiteX361" fmla="*/ 2435440 w 3296788"/>
                <a:gd name="connsiteY361" fmla="*/ 686715 h 1960491"/>
                <a:gd name="connsiteX362" fmla="*/ 2522216 w 3296788"/>
                <a:gd name="connsiteY362" fmla="*/ 734814 h 1960491"/>
                <a:gd name="connsiteX363" fmla="*/ 2521563 w 3296788"/>
                <a:gd name="connsiteY363" fmla="*/ 766663 h 1960491"/>
                <a:gd name="connsiteX364" fmla="*/ 2428916 w 3296788"/>
                <a:gd name="connsiteY364" fmla="*/ 821261 h 1960491"/>
                <a:gd name="connsiteX365" fmla="*/ 2394989 w 3296788"/>
                <a:gd name="connsiteY365" fmla="*/ 821261 h 1960491"/>
                <a:gd name="connsiteX366" fmla="*/ 2310171 w 3296788"/>
                <a:gd name="connsiteY366" fmla="*/ 773163 h 1960491"/>
                <a:gd name="connsiteX367" fmla="*/ 2310171 w 3296788"/>
                <a:gd name="connsiteY367" fmla="*/ 741314 h 1960491"/>
                <a:gd name="connsiteX368" fmla="*/ 2402166 w 3296788"/>
                <a:gd name="connsiteY368" fmla="*/ 687365 h 1960491"/>
                <a:gd name="connsiteX369" fmla="*/ 2418803 w 3296788"/>
                <a:gd name="connsiteY369" fmla="*/ 682409 h 1960491"/>
                <a:gd name="connsiteX370" fmla="*/ 1266680 w 3296788"/>
                <a:gd name="connsiteY370" fmla="*/ 676649 h 1960491"/>
                <a:gd name="connsiteX371" fmla="*/ 1283317 w 3296788"/>
                <a:gd name="connsiteY371" fmla="*/ 680955 h 1960491"/>
                <a:gd name="connsiteX372" fmla="*/ 1370093 w 3296788"/>
                <a:gd name="connsiteY372" fmla="*/ 729053 h 1960491"/>
                <a:gd name="connsiteX373" fmla="*/ 1369440 w 3296788"/>
                <a:gd name="connsiteY373" fmla="*/ 760902 h 1960491"/>
                <a:gd name="connsiteX374" fmla="*/ 1276793 w 3296788"/>
                <a:gd name="connsiteY374" fmla="*/ 815501 h 1960491"/>
                <a:gd name="connsiteX375" fmla="*/ 1242866 w 3296788"/>
                <a:gd name="connsiteY375" fmla="*/ 816151 h 1960491"/>
                <a:gd name="connsiteX376" fmla="*/ 1158048 w 3296788"/>
                <a:gd name="connsiteY376" fmla="*/ 767402 h 1960491"/>
                <a:gd name="connsiteX377" fmla="*/ 1158048 w 3296788"/>
                <a:gd name="connsiteY377" fmla="*/ 736203 h 1960491"/>
                <a:gd name="connsiteX378" fmla="*/ 1250043 w 3296788"/>
                <a:gd name="connsiteY378" fmla="*/ 681605 h 1960491"/>
                <a:gd name="connsiteX379" fmla="*/ 1266680 w 3296788"/>
                <a:gd name="connsiteY379" fmla="*/ 676649 h 1960491"/>
                <a:gd name="connsiteX380" fmla="*/ 2032754 w 3296788"/>
                <a:gd name="connsiteY380" fmla="*/ 676648 h 1960491"/>
                <a:gd name="connsiteX381" fmla="*/ 2049102 w 3296788"/>
                <a:gd name="connsiteY381" fmla="*/ 680954 h 1960491"/>
                <a:gd name="connsiteX382" fmla="*/ 2135638 w 3296788"/>
                <a:gd name="connsiteY382" fmla="*/ 729052 h 1960491"/>
                <a:gd name="connsiteX383" fmla="*/ 2135638 w 3296788"/>
                <a:gd name="connsiteY383" fmla="*/ 760901 h 1960491"/>
                <a:gd name="connsiteX384" fmla="*/ 2042595 w 3296788"/>
                <a:gd name="connsiteY384" fmla="*/ 815500 h 1960491"/>
                <a:gd name="connsiteX385" fmla="*/ 2009412 w 3296788"/>
                <a:gd name="connsiteY385" fmla="*/ 816150 h 1960491"/>
                <a:gd name="connsiteX386" fmla="*/ 1924828 w 3296788"/>
                <a:gd name="connsiteY386" fmla="*/ 767401 h 1960491"/>
                <a:gd name="connsiteX387" fmla="*/ 1924828 w 3296788"/>
                <a:gd name="connsiteY387" fmla="*/ 736202 h 1960491"/>
                <a:gd name="connsiteX388" fmla="*/ 2015919 w 3296788"/>
                <a:gd name="connsiteY388" fmla="*/ 681604 h 1960491"/>
                <a:gd name="connsiteX389" fmla="*/ 2032754 w 3296788"/>
                <a:gd name="connsiteY389" fmla="*/ 676648 h 1960491"/>
                <a:gd name="connsiteX390" fmla="*/ 1649431 w 3296788"/>
                <a:gd name="connsiteY390" fmla="*/ 674084 h 1960491"/>
                <a:gd name="connsiteX391" fmla="*/ 1666022 w 3296788"/>
                <a:gd name="connsiteY391" fmla="*/ 678695 h 1960491"/>
                <a:gd name="connsiteX392" fmla="*/ 1752558 w 3296788"/>
                <a:gd name="connsiteY392" fmla="*/ 726581 h 1960491"/>
                <a:gd name="connsiteX393" fmla="*/ 1751907 w 3296788"/>
                <a:gd name="connsiteY393" fmla="*/ 757643 h 1960491"/>
                <a:gd name="connsiteX394" fmla="*/ 1659515 w 3296788"/>
                <a:gd name="connsiteY394" fmla="*/ 812000 h 1960491"/>
                <a:gd name="connsiteX395" fmla="*/ 1625682 w 3296788"/>
                <a:gd name="connsiteY395" fmla="*/ 812648 h 1960491"/>
                <a:gd name="connsiteX396" fmla="*/ 1541748 w 3296788"/>
                <a:gd name="connsiteY396" fmla="*/ 764114 h 1960491"/>
                <a:gd name="connsiteX397" fmla="*/ 1541748 w 3296788"/>
                <a:gd name="connsiteY397" fmla="*/ 733053 h 1960491"/>
                <a:gd name="connsiteX398" fmla="*/ 1632839 w 3296788"/>
                <a:gd name="connsiteY398" fmla="*/ 678695 h 1960491"/>
                <a:gd name="connsiteX399" fmla="*/ 1649431 w 3296788"/>
                <a:gd name="connsiteY399" fmla="*/ 674084 h 1960491"/>
                <a:gd name="connsiteX400" fmla="*/ 2991739 w 3296788"/>
                <a:gd name="connsiteY400" fmla="*/ 575837 h 1960491"/>
                <a:gd name="connsiteX401" fmla="*/ 3008621 w 3296788"/>
                <a:gd name="connsiteY401" fmla="*/ 580143 h 1960491"/>
                <a:gd name="connsiteX402" fmla="*/ 3095397 w 3296788"/>
                <a:gd name="connsiteY402" fmla="*/ 628241 h 1960491"/>
                <a:gd name="connsiteX403" fmla="*/ 3094744 w 3296788"/>
                <a:gd name="connsiteY403" fmla="*/ 660090 h 1960491"/>
                <a:gd name="connsiteX404" fmla="*/ 3002097 w 3296788"/>
                <a:gd name="connsiteY404" fmla="*/ 714688 h 1960491"/>
                <a:gd name="connsiteX405" fmla="*/ 2968170 w 3296788"/>
                <a:gd name="connsiteY405" fmla="*/ 714688 h 1960491"/>
                <a:gd name="connsiteX406" fmla="*/ 2883352 w 3296788"/>
                <a:gd name="connsiteY406" fmla="*/ 666590 h 1960491"/>
                <a:gd name="connsiteX407" fmla="*/ 2883352 w 3296788"/>
                <a:gd name="connsiteY407" fmla="*/ 634741 h 1960491"/>
                <a:gd name="connsiteX408" fmla="*/ 2975347 w 3296788"/>
                <a:gd name="connsiteY408" fmla="*/ 580793 h 1960491"/>
                <a:gd name="connsiteX409" fmla="*/ 2991739 w 3296788"/>
                <a:gd name="connsiteY409" fmla="*/ 575837 h 1960491"/>
                <a:gd name="connsiteX410" fmla="*/ 2608815 w 3296788"/>
                <a:gd name="connsiteY410" fmla="*/ 570076 h 1960491"/>
                <a:gd name="connsiteX411" fmla="*/ 2625163 w 3296788"/>
                <a:gd name="connsiteY411" fmla="*/ 574382 h 1960491"/>
                <a:gd name="connsiteX412" fmla="*/ 2711699 w 3296788"/>
                <a:gd name="connsiteY412" fmla="*/ 622480 h 1960491"/>
                <a:gd name="connsiteX413" fmla="*/ 2711699 w 3296788"/>
                <a:gd name="connsiteY413" fmla="*/ 654329 h 1960491"/>
                <a:gd name="connsiteX414" fmla="*/ 2618656 w 3296788"/>
                <a:gd name="connsiteY414" fmla="*/ 708927 h 1960491"/>
                <a:gd name="connsiteX415" fmla="*/ 2585473 w 3296788"/>
                <a:gd name="connsiteY415" fmla="*/ 708927 h 1960491"/>
                <a:gd name="connsiteX416" fmla="*/ 2500889 w 3296788"/>
                <a:gd name="connsiteY416" fmla="*/ 660829 h 1960491"/>
                <a:gd name="connsiteX417" fmla="*/ 2500889 w 3296788"/>
                <a:gd name="connsiteY417" fmla="*/ 629630 h 1960491"/>
                <a:gd name="connsiteX418" fmla="*/ 2591980 w 3296788"/>
                <a:gd name="connsiteY418" fmla="*/ 575032 h 1960491"/>
                <a:gd name="connsiteX419" fmla="*/ 2608815 w 3296788"/>
                <a:gd name="connsiteY419" fmla="*/ 570076 h 1960491"/>
                <a:gd name="connsiteX420" fmla="*/ 1459573 w 3296788"/>
                <a:gd name="connsiteY420" fmla="*/ 564552 h 1960491"/>
                <a:gd name="connsiteX421" fmla="*/ 1475921 w 3296788"/>
                <a:gd name="connsiteY421" fmla="*/ 568597 h 1960491"/>
                <a:gd name="connsiteX422" fmla="*/ 1562457 w 3296788"/>
                <a:gd name="connsiteY422" fmla="*/ 617130 h 1960491"/>
                <a:gd name="connsiteX423" fmla="*/ 1562457 w 3296788"/>
                <a:gd name="connsiteY423" fmla="*/ 648192 h 1960491"/>
                <a:gd name="connsiteX424" fmla="*/ 1469414 w 3296788"/>
                <a:gd name="connsiteY424" fmla="*/ 702549 h 1960491"/>
                <a:gd name="connsiteX425" fmla="*/ 1436231 w 3296788"/>
                <a:gd name="connsiteY425" fmla="*/ 703197 h 1960491"/>
                <a:gd name="connsiteX426" fmla="*/ 1351647 w 3296788"/>
                <a:gd name="connsiteY426" fmla="*/ 654663 h 1960491"/>
                <a:gd name="connsiteX427" fmla="*/ 1351647 w 3296788"/>
                <a:gd name="connsiteY427" fmla="*/ 623602 h 1960491"/>
                <a:gd name="connsiteX428" fmla="*/ 1442738 w 3296788"/>
                <a:gd name="connsiteY428" fmla="*/ 569244 h 1960491"/>
                <a:gd name="connsiteX429" fmla="*/ 1459573 w 3296788"/>
                <a:gd name="connsiteY429" fmla="*/ 564552 h 1960491"/>
                <a:gd name="connsiteX430" fmla="*/ 2225491 w 3296788"/>
                <a:gd name="connsiteY430" fmla="*/ 564551 h 1960491"/>
                <a:gd name="connsiteX431" fmla="*/ 2242083 w 3296788"/>
                <a:gd name="connsiteY431" fmla="*/ 568596 h 1960491"/>
                <a:gd name="connsiteX432" fmla="*/ 2328619 w 3296788"/>
                <a:gd name="connsiteY432" fmla="*/ 617129 h 1960491"/>
                <a:gd name="connsiteX433" fmla="*/ 2327968 w 3296788"/>
                <a:gd name="connsiteY433" fmla="*/ 648191 h 1960491"/>
                <a:gd name="connsiteX434" fmla="*/ 2235576 w 3296788"/>
                <a:gd name="connsiteY434" fmla="*/ 702548 h 1960491"/>
                <a:gd name="connsiteX435" fmla="*/ 2201743 w 3296788"/>
                <a:gd name="connsiteY435" fmla="*/ 703196 h 1960491"/>
                <a:gd name="connsiteX436" fmla="*/ 2117809 w 3296788"/>
                <a:gd name="connsiteY436" fmla="*/ 654662 h 1960491"/>
                <a:gd name="connsiteX437" fmla="*/ 2117809 w 3296788"/>
                <a:gd name="connsiteY437" fmla="*/ 623601 h 1960491"/>
                <a:gd name="connsiteX438" fmla="*/ 2208900 w 3296788"/>
                <a:gd name="connsiteY438" fmla="*/ 569243 h 1960491"/>
                <a:gd name="connsiteX439" fmla="*/ 2225491 w 3296788"/>
                <a:gd name="connsiteY439" fmla="*/ 564551 h 1960491"/>
                <a:gd name="connsiteX440" fmla="*/ 1842421 w 3296788"/>
                <a:gd name="connsiteY440" fmla="*/ 561274 h 1960491"/>
                <a:gd name="connsiteX441" fmla="*/ 1859104 w 3296788"/>
                <a:gd name="connsiteY441" fmla="*/ 565093 h 1960491"/>
                <a:gd name="connsiteX442" fmla="*/ 1946119 w 3296788"/>
                <a:gd name="connsiteY442" fmla="*/ 613841 h 1960491"/>
                <a:gd name="connsiteX443" fmla="*/ 1945465 w 3296788"/>
                <a:gd name="connsiteY443" fmla="*/ 645690 h 1960491"/>
                <a:gd name="connsiteX444" fmla="*/ 1852561 w 3296788"/>
                <a:gd name="connsiteY444" fmla="*/ 699639 h 1960491"/>
                <a:gd name="connsiteX445" fmla="*/ 1818540 w 3296788"/>
                <a:gd name="connsiteY445" fmla="*/ 700289 h 1960491"/>
                <a:gd name="connsiteX446" fmla="*/ 1734142 w 3296788"/>
                <a:gd name="connsiteY446" fmla="*/ 652190 h 1960491"/>
                <a:gd name="connsiteX447" fmla="*/ 1734142 w 3296788"/>
                <a:gd name="connsiteY447" fmla="*/ 620341 h 1960491"/>
                <a:gd name="connsiteX448" fmla="*/ 1825737 w 3296788"/>
                <a:gd name="connsiteY448" fmla="*/ 565743 h 1960491"/>
                <a:gd name="connsiteX449" fmla="*/ 1842421 w 3296788"/>
                <a:gd name="connsiteY449" fmla="*/ 561274 h 1960491"/>
                <a:gd name="connsiteX450" fmla="*/ 3184875 w 3296788"/>
                <a:gd name="connsiteY450" fmla="*/ 463507 h 1960491"/>
                <a:gd name="connsiteX451" fmla="*/ 3201223 w 3296788"/>
                <a:gd name="connsiteY451" fmla="*/ 467813 h 1960491"/>
                <a:gd name="connsiteX452" fmla="*/ 3287759 w 3296788"/>
                <a:gd name="connsiteY452" fmla="*/ 515912 h 1960491"/>
                <a:gd name="connsiteX453" fmla="*/ 3287759 w 3296788"/>
                <a:gd name="connsiteY453" fmla="*/ 547761 h 1960491"/>
                <a:gd name="connsiteX454" fmla="*/ 3194716 w 3296788"/>
                <a:gd name="connsiteY454" fmla="*/ 602359 h 1960491"/>
                <a:gd name="connsiteX455" fmla="*/ 3161533 w 3296788"/>
                <a:gd name="connsiteY455" fmla="*/ 603009 h 1960491"/>
                <a:gd name="connsiteX456" fmla="*/ 3076949 w 3296788"/>
                <a:gd name="connsiteY456" fmla="*/ 554261 h 1960491"/>
                <a:gd name="connsiteX457" fmla="*/ 3076949 w 3296788"/>
                <a:gd name="connsiteY457" fmla="*/ 523062 h 1960491"/>
                <a:gd name="connsiteX458" fmla="*/ 3168040 w 3296788"/>
                <a:gd name="connsiteY458" fmla="*/ 468463 h 1960491"/>
                <a:gd name="connsiteX459" fmla="*/ 3184875 w 3296788"/>
                <a:gd name="connsiteY459" fmla="*/ 463507 h 1960491"/>
                <a:gd name="connsiteX460" fmla="*/ 2801554 w 3296788"/>
                <a:gd name="connsiteY460" fmla="*/ 457982 h 1960491"/>
                <a:gd name="connsiteX461" fmla="*/ 2818145 w 3296788"/>
                <a:gd name="connsiteY461" fmla="*/ 462026 h 1960491"/>
                <a:gd name="connsiteX462" fmla="*/ 2904681 w 3296788"/>
                <a:gd name="connsiteY462" fmla="*/ 509913 h 1960491"/>
                <a:gd name="connsiteX463" fmla="*/ 2904030 w 3296788"/>
                <a:gd name="connsiteY463" fmla="*/ 541622 h 1960491"/>
                <a:gd name="connsiteX464" fmla="*/ 2811638 w 3296788"/>
                <a:gd name="connsiteY464" fmla="*/ 595980 h 1960491"/>
                <a:gd name="connsiteX465" fmla="*/ 2777805 w 3296788"/>
                <a:gd name="connsiteY465" fmla="*/ 596627 h 1960491"/>
                <a:gd name="connsiteX466" fmla="*/ 2693871 w 3296788"/>
                <a:gd name="connsiteY466" fmla="*/ 548093 h 1960491"/>
                <a:gd name="connsiteX467" fmla="*/ 2693871 w 3296788"/>
                <a:gd name="connsiteY467" fmla="*/ 516384 h 1960491"/>
                <a:gd name="connsiteX468" fmla="*/ 2784962 w 3296788"/>
                <a:gd name="connsiteY468" fmla="*/ 462673 h 1960491"/>
                <a:gd name="connsiteX469" fmla="*/ 2801554 w 3296788"/>
                <a:gd name="connsiteY469" fmla="*/ 457982 h 1960491"/>
                <a:gd name="connsiteX470" fmla="*/ 2418803 w 3296788"/>
                <a:gd name="connsiteY470" fmla="*/ 452220 h 1960491"/>
                <a:gd name="connsiteX471" fmla="*/ 2435440 w 3296788"/>
                <a:gd name="connsiteY471" fmla="*/ 456264 h 1960491"/>
                <a:gd name="connsiteX472" fmla="*/ 2522216 w 3296788"/>
                <a:gd name="connsiteY472" fmla="*/ 504798 h 1960491"/>
                <a:gd name="connsiteX473" fmla="*/ 2521563 w 3296788"/>
                <a:gd name="connsiteY473" fmla="*/ 536507 h 1960491"/>
                <a:gd name="connsiteX474" fmla="*/ 2428916 w 3296788"/>
                <a:gd name="connsiteY474" fmla="*/ 590218 h 1960491"/>
                <a:gd name="connsiteX475" fmla="*/ 2394989 w 3296788"/>
                <a:gd name="connsiteY475" fmla="*/ 590865 h 1960491"/>
                <a:gd name="connsiteX476" fmla="*/ 2310171 w 3296788"/>
                <a:gd name="connsiteY476" fmla="*/ 542978 h 1960491"/>
                <a:gd name="connsiteX477" fmla="*/ 2310171 w 3296788"/>
                <a:gd name="connsiteY477" fmla="*/ 511269 h 1960491"/>
                <a:gd name="connsiteX478" fmla="*/ 2402166 w 3296788"/>
                <a:gd name="connsiteY478" fmla="*/ 456911 h 1960491"/>
                <a:gd name="connsiteX479" fmla="*/ 2418803 w 3296788"/>
                <a:gd name="connsiteY479" fmla="*/ 452220 h 1960491"/>
                <a:gd name="connsiteX480" fmla="*/ 1649430 w 3296788"/>
                <a:gd name="connsiteY480" fmla="*/ 452220 h 1960491"/>
                <a:gd name="connsiteX481" fmla="*/ 1666021 w 3296788"/>
                <a:gd name="connsiteY481" fmla="*/ 456265 h 1960491"/>
                <a:gd name="connsiteX482" fmla="*/ 1752557 w 3296788"/>
                <a:gd name="connsiteY482" fmla="*/ 504799 h 1960491"/>
                <a:gd name="connsiteX483" fmla="*/ 1751906 w 3296788"/>
                <a:gd name="connsiteY483" fmla="*/ 536508 h 1960491"/>
                <a:gd name="connsiteX484" fmla="*/ 1659514 w 3296788"/>
                <a:gd name="connsiteY484" fmla="*/ 590218 h 1960491"/>
                <a:gd name="connsiteX485" fmla="*/ 1625681 w 3296788"/>
                <a:gd name="connsiteY485" fmla="*/ 590866 h 1960491"/>
                <a:gd name="connsiteX486" fmla="*/ 1541747 w 3296788"/>
                <a:gd name="connsiteY486" fmla="*/ 542979 h 1960491"/>
                <a:gd name="connsiteX487" fmla="*/ 1541747 w 3296788"/>
                <a:gd name="connsiteY487" fmla="*/ 511270 h 1960491"/>
                <a:gd name="connsiteX488" fmla="*/ 1632838 w 3296788"/>
                <a:gd name="connsiteY488" fmla="*/ 456912 h 1960491"/>
                <a:gd name="connsiteX489" fmla="*/ 1649430 w 3296788"/>
                <a:gd name="connsiteY489" fmla="*/ 452220 h 1960491"/>
                <a:gd name="connsiteX490" fmla="*/ 2032754 w 3296788"/>
                <a:gd name="connsiteY490" fmla="*/ 446217 h 1960491"/>
                <a:gd name="connsiteX491" fmla="*/ 2049102 w 3296788"/>
                <a:gd name="connsiteY491" fmla="*/ 450504 h 1960491"/>
                <a:gd name="connsiteX492" fmla="*/ 2135638 w 3296788"/>
                <a:gd name="connsiteY492" fmla="*/ 498391 h 1960491"/>
                <a:gd name="connsiteX493" fmla="*/ 2135638 w 3296788"/>
                <a:gd name="connsiteY493" fmla="*/ 529453 h 1960491"/>
                <a:gd name="connsiteX494" fmla="*/ 2042595 w 3296788"/>
                <a:gd name="connsiteY494" fmla="*/ 584458 h 1960491"/>
                <a:gd name="connsiteX495" fmla="*/ 2009412 w 3296788"/>
                <a:gd name="connsiteY495" fmla="*/ 584458 h 1960491"/>
                <a:gd name="connsiteX496" fmla="*/ 1924828 w 3296788"/>
                <a:gd name="connsiteY496" fmla="*/ 535924 h 1960491"/>
                <a:gd name="connsiteX497" fmla="*/ 1924828 w 3296788"/>
                <a:gd name="connsiteY497" fmla="*/ 504862 h 1960491"/>
                <a:gd name="connsiteX498" fmla="*/ 2015919 w 3296788"/>
                <a:gd name="connsiteY498" fmla="*/ 451151 h 1960491"/>
                <a:gd name="connsiteX499" fmla="*/ 2032754 w 3296788"/>
                <a:gd name="connsiteY499" fmla="*/ 446217 h 1960491"/>
                <a:gd name="connsiteX500" fmla="*/ 2991740 w 3296788"/>
                <a:gd name="connsiteY500" fmla="*/ 345333 h 1960491"/>
                <a:gd name="connsiteX501" fmla="*/ 3008622 w 3296788"/>
                <a:gd name="connsiteY501" fmla="*/ 349070 h 1960491"/>
                <a:gd name="connsiteX502" fmla="*/ 3095398 w 3296788"/>
                <a:gd name="connsiteY502" fmla="*/ 397818 h 1960491"/>
                <a:gd name="connsiteX503" fmla="*/ 3094745 w 3296788"/>
                <a:gd name="connsiteY503" fmla="*/ 429667 h 1960491"/>
                <a:gd name="connsiteX504" fmla="*/ 3002098 w 3296788"/>
                <a:gd name="connsiteY504" fmla="*/ 483615 h 1960491"/>
                <a:gd name="connsiteX505" fmla="*/ 2968171 w 3296788"/>
                <a:gd name="connsiteY505" fmla="*/ 484265 h 1960491"/>
                <a:gd name="connsiteX506" fmla="*/ 2883353 w 3296788"/>
                <a:gd name="connsiteY506" fmla="*/ 436167 h 1960491"/>
                <a:gd name="connsiteX507" fmla="*/ 2883353 w 3296788"/>
                <a:gd name="connsiteY507" fmla="*/ 404318 h 1960491"/>
                <a:gd name="connsiteX508" fmla="*/ 2975348 w 3296788"/>
                <a:gd name="connsiteY508" fmla="*/ 350370 h 1960491"/>
                <a:gd name="connsiteX509" fmla="*/ 2991740 w 3296788"/>
                <a:gd name="connsiteY509" fmla="*/ 345333 h 1960491"/>
                <a:gd name="connsiteX510" fmla="*/ 1842420 w 3296788"/>
                <a:gd name="connsiteY510" fmla="*/ 339653 h 1960491"/>
                <a:gd name="connsiteX511" fmla="*/ 1859103 w 3296788"/>
                <a:gd name="connsiteY511" fmla="*/ 343959 h 1960491"/>
                <a:gd name="connsiteX512" fmla="*/ 1946118 w 3296788"/>
                <a:gd name="connsiteY512" fmla="*/ 392057 h 1960491"/>
                <a:gd name="connsiteX513" fmla="*/ 1945464 w 3296788"/>
                <a:gd name="connsiteY513" fmla="*/ 423256 h 1960491"/>
                <a:gd name="connsiteX514" fmla="*/ 1852560 w 3296788"/>
                <a:gd name="connsiteY514" fmla="*/ 477854 h 1960491"/>
                <a:gd name="connsiteX515" fmla="*/ 1818539 w 3296788"/>
                <a:gd name="connsiteY515" fmla="*/ 478504 h 1960491"/>
                <a:gd name="connsiteX516" fmla="*/ 1734141 w 3296788"/>
                <a:gd name="connsiteY516" fmla="*/ 429756 h 1960491"/>
                <a:gd name="connsiteX517" fmla="*/ 1734141 w 3296788"/>
                <a:gd name="connsiteY517" fmla="*/ 398557 h 1960491"/>
                <a:gd name="connsiteX518" fmla="*/ 1825736 w 3296788"/>
                <a:gd name="connsiteY518" fmla="*/ 344609 h 1960491"/>
                <a:gd name="connsiteX519" fmla="*/ 1842420 w 3296788"/>
                <a:gd name="connsiteY519" fmla="*/ 339653 h 1960491"/>
                <a:gd name="connsiteX520" fmla="*/ 2608815 w 3296788"/>
                <a:gd name="connsiteY520" fmla="*/ 339652 h 1960491"/>
                <a:gd name="connsiteX521" fmla="*/ 2625163 w 3296788"/>
                <a:gd name="connsiteY521" fmla="*/ 343958 h 1960491"/>
                <a:gd name="connsiteX522" fmla="*/ 2711699 w 3296788"/>
                <a:gd name="connsiteY522" fmla="*/ 392056 h 1960491"/>
                <a:gd name="connsiteX523" fmla="*/ 2711699 w 3296788"/>
                <a:gd name="connsiteY523" fmla="*/ 423255 h 1960491"/>
                <a:gd name="connsiteX524" fmla="*/ 2618656 w 3296788"/>
                <a:gd name="connsiteY524" fmla="*/ 477853 h 1960491"/>
                <a:gd name="connsiteX525" fmla="*/ 2585473 w 3296788"/>
                <a:gd name="connsiteY525" fmla="*/ 478503 h 1960491"/>
                <a:gd name="connsiteX526" fmla="*/ 2500889 w 3296788"/>
                <a:gd name="connsiteY526" fmla="*/ 429755 h 1960491"/>
                <a:gd name="connsiteX527" fmla="*/ 2500889 w 3296788"/>
                <a:gd name="connsiteY527" fmla="*/ 398556 h 1960491"/>
                <a:gd name="connsiteX528" fmla="*/ 2591980 w 3296788"/>
                <a:gd name="connsiteY528" fmla="*/ 344608 h 1960491"/>
                <a:gd name="connsiteX529" fmla="*/ 2608815 w 3296788"/>
                <a:gd name="connsiteY529" fmla="*/ 339652 h 1960491"/>
                <a:gd name="connsiteX530" fmla="*/ 2225492 w 3296788"/>
                <a:gd name="connsiteY530" fmla="*/ 333811 h 1960491"/>
                <a:gd name="connsiteX531" fmla="*/ 2242083 w 3296788"/>
                <a:gd name="connsiteY531" fmla="*/ 338198 h 1960491"/>
                <a:gd name="connsiteX532" fmla="*/ 2328619 w 3296788"/>
                <a:gd name="connsiteY532" fmla="*/ 386296 h 1960491"/>
                <a:gd name="connsiteX533" fmla="*/ 2327968 w 3296788"/>
                <a:gd name="connsiteY533" fmla="*/ 418145 h 1960491"/>
                <a:gd name="connsiteX534" fmla="*/ 2235576 w 3296788"/>
                <a:gd name="connsiteY534" fmla="*/ 472743 h 1960491"/>
                <a:gd name="connsiteX535" fmla="*/ 2201743 w 3296788"/>
                <a:gd name="connsiteY535" fmla="*/ 472743 h 1960491"/>
                <a:gd name="connsiteX536" fmla="*/ 2117809 w 3296788"/>
                <a:gd name="connsiteY536" fmla="*/ 424645 h 1960491"/>
                <a:gd name="connsiteX537" fmla="*/ 2117809 w 3296788"/>
                <a:gd name="connsiteY537" fmla="*/ 393446 h 1960491"/>
                <a:gd name="connsiteX538" fmla="*/ 2208900 w 3296788"/>
                <a:gd name="connsiteY538" fmla="*/ 338198 h 1960491"/>
                <a:gd name="connsiteX539" fmla="*/ 2225492 w 3296788"/>
                <a:gd name="connsiteY539" fmla="*/ 333811 h 1960491"/>
                <a:gd name="connsiteX540" fmla="*/ 2801554 w 3296788"/>
                <a:gd name="connsiteY540" fmla="*/ 227322 h 1960491"/>
                <a:gd name="connsiteX541" fmla="*/ 2818145 w 3296788"/>
                <a:gd name="connsiteY541" fmla="*/ 231628 h 1960491"/>
                <a:gd name="connsiteX542" fmla="*/ 2904681 w 3296788"/>
                <a:gd name="connsiteY542" fmla="*/ 279727 h 1960491"/>
                <a:gd name="connsiteX543" fmla="*/ 2904030 w 3296788"/>
                <a:gd name="connsiteY543" fmla="*/ 311576 h 1960491"/>
                <a:gd name="connsiteX544" fmla="*/ 2811638 w 3296788"/>
                <a:gd name="connsiteY544" fmla="*/ 366174 h 1960491"/>
                <a:gd name="connsiteX545" fmla="*/ 2777805 w 3296788"/>
                <a:gd name="connsiteY545" fmla="*/ 366174 h 1960491"/>
                <a:gd name="connsiteX546" fmla="*/ 2693871 w 3296788"/>
                <a:gd name="connsiteY546" fmla="*/ 318076 h 1960491"/>
                <a:gd name="connsiteX547" fmla="*/ 2693871 w 3296788"/>
                <a:gd name="connsiteY547" fmla="*/ 286227 h 1960491"/>
                <a:gd name="connsiteX548" fmla="*/ 2784962 w 3296788"/>
                <a:gd name="connsiteY548" fmla="*/ 232278 h 1960491"/>
                <a:gd name="connsiteX549" fmla="*/ 2801554 w 3296788"/>
                <a:gd name="connsiteY549" fmla="*/ 227322 h 1960491"/>
                <a:gd name="connsiteX550" fmla="*/ 2032752 w 3296788"/>
                <a:gd name="connsiteY550" fmla="*/ 227322 h 1960491"/>
                <a:gd name="connsiteX551" fmla="*/ 2049100 w 3296788"/>
                <a:gd name="connsiteY551" fmla="*/ 231628 h 1960491"/>
                <a:gd name="connsiteX552" fmla="*/ 2135636 w 3296788"/>
                <a:gd name="connsiteY552" fmla="*/ 279726 h 1960491"/>
                <a:gd name="connsiteX553" fmla="*/ 2135636 w 3296788"/>
                <a:gd name="connsiteY553" fmla="*/ 311575 h 1960491"/>
                <a:gd name="connsiteX554" fmla="*/ 2042593 w 3296788"/>
                <a:gd name="connsiteY554" fmla="*/ 366174 h 1960491"/>
                <a:gd name="connsiteX555" fmla="*/ 2009410 w 3296788"/>
                <a:gd name="connsiteY555" fmla="*/ 366174 h 1960491"/>
                <a:gd name="connsiteX556" fmla="*/ 1924826 w 3296788"/>
                <a:gd name="connsiteY556" fmla="*/ 318075 h 1960491"/>
                <a:gd name="connsiteX557" fmla="*/ 1924826 w 3296788"/>
                <a:gd name="connsiteY557" fmla="*/ 286226 h 1960491"/>
                <a:gd name="connsiteX558" fmla="*/ 2015917 w 3296788"/>
                <a:gd name="connsiteY558" fmla="*/ 232278 h 1960491"/>
                <a:gd name="connsiteX559" fmla="*/ 2032752 w 3296788"/>
                <a:gd name="connsiteY559" fmla="*/ 227322 h 1960491"/>
                <a:gd name="connsiteX560" fmla="*/ 2418803 w 3296788"/>
                <a:gd name="connsiteY560" fmla="*/ 221560 h 1960491"/>
                <a:gd name="connsiteX561" fmla="*/ 2435440 w 3296788"/>
                <a:gd name="connsiteY561" fmla="*/ 225866 h 1960491"/>
                <a:gd name="connsiteX562" fmla="*/ 2522216 w 3296788"/>
                <a:gd name="connsiteY562" fmla="*/ 273965 h 1960491"/>
                <a:gd name="connsiteX563" fmla="*/ 2521563 w 3296788"/>
                <a:gd name="connsiteY563" fmla="*/ 305814 h 1960491"/>
                <a:gd name="connsiteX564" fmla="*/ 2428916 w 3296788"/>
                <a:gd name="connsiteY564" fmla="*/ 360412 h 1960491"/>
                <a:gd name="connsiteX565" fmla="*/ 2394989 w 3296788"/>
                <a:gd name="connsiteY565" fmla="*/ 361062 h 1960491"/>
                <a:gd name="connsiteX566" fmla="*/ 2310171 w 3296788"/>
                <a:gd name="connsiteY566" fmla="*/ 312314 h 1960491"/>
                <a:gd name="connsiteX567" fmla="*/ 2310171 w 3296788"/>
                <a:gd name="connsiteY567" fmla="*/ 281115 h 1960491"/>
                <a:gd name="connsiteX568" fmla="*/ 2402166 w 3296788"/>
                <a:gd name="connsiteY568" fmla="*/ 226516 h 1960491"/>
                <a:gd name="connsiteX569" fmla="*/ 2418803 w 3296788"/>
                <a:gd name="connsiteY569" fmla="*/ 221560 h 1960491"/>
                <a:gd name="connsiteX570" fmla="*/ 2225490 w 3296788"/>
                <a:gd name="connsiteY570" fmla="*/ 112110 h 1960491"/>
                <a:gd name="connsiteX571" fmla="*/ 2242081 w 3296788"/>
                <a:gd name="connsiteY571" fmla="*/ 116416 h 1960491"/>
                <a:gd name="connsiteX572" fmla="*/ 2328617 w 3296788"/>
                <a:gd name="connsiteY572" fmla="*/ 164514 h 1960491"/>
                <a:gd name="connsiteX573" fmla="*/ 2327966 w 3296788"/>
                <a:gd name="connsiteY573" fmla="*/ 196363 h 1960491"/>
                <a:gd name="connsiteX574" fmla="*/ 2235574 w 3296788"/>
                <a:gd name="connsiteY574" fmla="*/ 250962 h 1960491"/>
                <a:gd name="connsiteX575" fmla="*/ 2201741 w 3296788"/>
                <a:gd name="connsiteY575" fmla="*/ 251612 h 1960491"/>
                <a:gd name="connsiteX576" fmla="*/ 2117807 w 3296788"/>
                <a:gd name="connsiteY576" fmla="*/ 202863 h 1960491"/>
                <a:gd name="connsiteX577" fmla="*/ 2117807 w 3296788"/>
                <a:gd name="connsiteY577" fmla="*/ 171664 h 1960491"/>
                <a:gd name="connsiteX578" fmla="*/ 2208898 w 3296788"/>
                <a:gd name="connsiteY578" fmla="*/ 117066 h 1960491"/>
                <a:gd name="connsiteX579" fmla="*/ 2225490 w 3296788"/>
                <a:gd name="connsiteY579" fmla="*/ 112110 h 1960491"/>
                <a:gd name="connsiteX580" fmla="*/ 2608815 w 3296788"/>
                <a:gd name="connsiteY580" fmla="*/ 109464 h 1960491"/>
                <a:gd name="connsiteX581" fmla="*/ 2625163 w 3296788"/>
                <a:gd name="connsiteY581" fmla="*/ 113508 h 1960491"/>
                <a:gd name="connsiteX582" fmla="*/ 2711699 w 3296788"/>
                <a:gd name="connsiteY582" fmla="*/ 162042 h 1960491"/>
                <a:gd name="connsiteX583" fmla="*/ 2711699 w 3296788"/>
                <a:gd name="connsiteY583" fmla="*/ 193103 h 1960491"/>
                <a:gd name="connsiteX584" fmla="*/ 2618656 w 3296788"/>
                <a:gd name="connsiteY584" fmla="*/ 247461 h 1960491"/>
                <a:gd name="connsiteX585" fmla="*/ 2585473 w 3296788"/>
                <a:gd name="connsiteY585" fmla="*/ 248108 h 1960491"/>
                <a:gd name="connsiteX586" fmla="*/ 2500889 w 3296788"/>
                <a:gd name="connsiteY586" fmla="*/ 199575 h 1960491"/>
                <a:gd name="connsiteX587" fmla="*/ 2500889 w 3296788"/>
                <a:gd name="connsiteY587" fmla="*/ 168513 h 1960491"/>
                <a:gd name="connsiteX588" fmla="*/ 2591980 w 3296788"/>
                <a:gd name="connsiteY588" fmla="*/ 114155 h 1960491"/>
                <a:gd name="connsiteX589" fmla="*/ 2608815 w 3296788"/>
                <a:gd name="connsiteY589" fmla="*/ 109464 h 1960491"/>
                <a:gd name="connsiteX590" fmla="*/ 2418801 w 3296788"/>
                <a:gd name="connsiteY590" fmla="*/ 13 h 1960491"/>
                <a:gd name="connsiteX591" fmla="*/ 2435438 w 3296788"/>
                <a:gd name="connsiteY591" fmla="*/ 4058 h 1960491"/>
                <a:gd name="connsiteX592" fmla="*/ 2522214 w 3296788"/>
                <a:gd name="connsiteY592" fmla="*/ 52591 h 1960491"/>
                <a:gd name="connsiteX593" fmla="*/ 2521561 w 3296788"/>
                <a:gd name="connsiteY593" fmla="*/ 83653 h 1960491"/>
                <a:gd name="connsiteX594" fmla="*/ 2428914 w 3296788"/>
                <a:gd name="connsiteY594" fmla="*/ 138010 h 1960491"/>
                <a:gd name="connsiteX595" fmla="*/ 2394987 w 3296788"/>
                <a:gd name="connsiteY595" fmla="*/ 138658 h 1960491"/>
                <a:gd name="connsiteX596" fmla="*/ 2310169 w 3296788"/>
                <a:gd name="connsiteY596" fmla="*/ 90124 h 1960491"/>
                <a:gd name="connsiteX597" fmla="*/ 2310169 w 3296788"/>
                <a:gd name="connsiteY597" fmla="*/ 59063 h 1960491"/>
                <a:gd name="connsiteX598" fmla="*/ 2402164 w 3296788"/>
                <a:gd name="connsiteY598" fmla="*/ 4705 h 1960491"/>
                <a:gd name="connsiteX599" fmla="*/ 2418801 w 3296788"/>
                <a:gd name="connsiteY599" fmla="*/ 13 h 19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296788" h="1960491">
                  <a:moveTo>
                    <a:pt x="883514" y="1817173"/>
                  </a:moveTo>
                  <a:cubicBezTo>
                    <a:pt x="889289" y="1817010"/>
                    <a:pt x="894982" y="1818316"/>
                    <a:pt x="899862" y="1820927"/>
                  </a:cubicBezTo>
                  <a:lnTo>
                    <a:pt x="986398" y="1869893"/>
                  </a:lnTo>
                  <a:cubicBezTo>
                    <a:pt x="998760" y="1877074"/>
                    <a:pt x="998110" y="1894702"/>
                    <a:pt x="986398" y="1901883"/>
                  </a:cubicBezTo>
                  <a:lnTo>
                    <a:pt x="893355" y="1955419"/>
                  </a:lnTo>
                  <a:cubicBezTo>
                    <a:pt x="883596" y="1961947"/>
                    <a:pt x="870583" y="1961947"/>
                    <a:pt x="860172" y="1956724"/>
                  </a:cubicBezTo>
                  <a:lnTo>
                    <a:pt x="775588" y="1908412"/>
                  </a:lnTo>
                  <a:cubicBezTo>
                    <a:pt x="763226" y="1901230"/>
                    <a:pt x="763877" y="1883603"/>
                    <a:pt x="775588" y="1876421"/>
                  </a:cubicBezTo>
                  <a:lnTo>
                    <a:pt x="866679" y="1822233"/>
                  </a:lnTo>
                  <a:cubicBezTo>
                    <a:pt x="871884" y="1818969"/>
                    <a:pt x="877740" y="1817336"/>
                    <a:pt x="883514" y="1817173"/>
                  </a:cubicBezTo>
                  <a:close/>
                  <a:moveTo>
                    <a:pt x="1076253" y="1705153"/>
                  </a:moveTo>
                  <a:cubicBezTo>
                    <a:pt x="1081946" y="1704991"/>
                    <a:pt x="1087639" y="1706285"/>
                    <a:pt x="1092844" y="1709197"/>
                  </a:cubicBezTo>
                  <a:lnTo>
                    <a:pt x="1179380" y="1757084"/>
                  </a:lnTo>
                  <a:cubicBezTo>
                    <a:pt x="1191742" y="1764202"/>
                    <a:pt x="1191092" y="1781674"/>
                    <a:pt x="1178729" y="1788145"/>
                  </a:cubicBezTo>
                  <a:lnTo>
                    <a:pt x="1086337" y="1843150"/>
                  </a:lnTo>
                  <a:cubicBezTo>
                    <a:pt x="1075927" y="1848974"/>
                    <a:pt x="1062914" y="1849621"/>
                    <a:pt x="1053154" y="1843150"/>
                  </a:cubicBezTo>
                  <a:lnTo>
                    <a:pt x="968570" y="1795264"/>
                  </a:lnTo>
                  <a:cubicBezTo>
                    <a:pt x="956208" y="1788145"/>
                    <a:pt x="956859" y="1771320"/>
                    <a:pt x="968570" y="1763555"/>
                  </a:cubicBezTo>
                  <a:lnTo>
                    <a:pt x="1059661" y="1709844"/>
                  </a:lnTo>
                  <a:cubicBezTo>
                    <a:pt x="1064866" y="1706932"/>
                    <a:pt x="1070559" y="1705315"/>
                    <a:pt x="1076253" y="1705153"/>
                  </a:cubicBezTo>
                  <a:close/>
                  <a:moveTo>
                    <a:pt x="693747" y="1699148"/>
                  </a:moveTo>
                  <a:cubicBezTo>
                    <a:pt x="699537" y="1699067"/>
                    <a:pt x="705246" y="1700523"/>
                    <a:pt x="710139" y="1703435"/>
                  </a:cubicBezTo>
                  <a:lnTo>
                    <a:pt x="796915" y="1751969"/>
                  </a:lnTo>
                  <a:cubicBezTo>
                    <a:pt x="808659" y="1758440"/>
                    <a:pt x="808659" y="1775912"/>
                    <a:pt x="796262" y="1783030"/>
                  </a:cubicBezTo>
                  <a:lnTo>
                    <a:pt x="703615" y="1837388"/>
                  </a:lnTo>
                  <a:cubicBezTo>
                    <a:pt x="693176" y="1843212"/>
                    <a:pt x="680127" y="1843859"/>
                    <a:pt x="670340" y="1838035"/>
                  </a:cubicBezTo>
                  <a:lnTo>
                    <a:pt x="584870" y="1789502"/>
                  </a:lnTo>
                  <a:cubicBezTo>
                    <a:pt x="573126" y="1782383"/>
                    <a:pt x="573126" y="1765558"/>
                    <a:pt x="584870" y="1758440"/>
                  </a:cubicBezTo>
                  <a:lnTo>
                    <a:pt x="676865" y="1704082"/>
                  </a:lnTo>
                  <a:cubicBezTo>
                    <a:pt x="682085" y="1700847"/>
                    <a:pt x="687957" y="1699229"/>
                    <a:pt x="693747" y="1699148"/>
                  </a:cubicBezTo>
                  <a:close/>
                  <a:moveTo>
                    <a:pt x="1266684" y="1589704"/>
                  </a:moveTo>
                  <a:cubicBezTo>
                    <a:pt x="1272393" y="1589623"/>
                    <a:pt x="1278102" y="1591085"/>
                    <a:pt x="1283321" y="1594010"/>
                  </a:cubicBezTo>
                  <a:lnTo>
                    <a:pt x="1370097" y="1642108"/>
                  </a:lnTo>
                  <a:cubicBezTo>
                    <a:pt x="1381841" y="1649258"/>
                    <a:pt x="1381841" y="1666808"/>
                    <a:pt x="1369444" y="1673957"/>
                  </a:cubicBezTo>
                  <a:lnTo>
                    <a:pt x="1276797" y="1728555"/>
                  </a:lnTo>
                  <a:cubicBezTo>
                    <a:pt x="1266358" y="1734405"/>
                    <a:pt x="1253309" y="1734405"/>
                    <a:pt x="1242870" y="1729205"/>
                  </a:cubicBezTo>
                  <a:lnTo>
                    <a:pt x="1158052" y="1680457"/>
                  </a:lnTo>
                  <a:cubicBezTo>
                    <a:pt x="1146308" y="1673307"/>
                    <a:pt x="1146308" y="1656408"/>
                    <a:pt x="1158052" y="1649258"/>
                  </a:cubicBezTo>
                  <a:lnTo>
                    <a:pt x="1250047" y="1594660"/>
                  </a:lnTo>
                  <a:cubicBezTo>
                    <a:pt x="1255266" y="1591410"/>
                    <a:pt x="1260975" y="1589785"/>
                    <a:pt x="1266684" y="1589704"/>
                  </a:cubicBezTo>
                  <a:close/>
                  <a:moveTo>
                    <a:pt x="883514" y="1586662"/>
                  </a:moveTo>
                  <a:cubicBezTo>
                    <a:pt x="889289" y="1586580"/>
                    <a:pt x="894982" y="1587880"/>
                    <a:pt x="899862" y="1590480"/>
                  </a:cubicBezTo>
                  <a:lnTo>
                    <a:pt x="986398" y="1639229"/>
                  </a:lnTo>
                  <a:cubicBezTo>
                    <a:pt x="998760" y="1645729"/>
                    <a:pt x="998110" y="1663278"/>
                    <a:pt x="986398" y="1670428"/>
                  </a:cubicBezTo>
                  <a:lnTo>
                    <a:pt x="893355" y="1725026"/>
                  </a:lnTo>
                  <a:cubicBezTo>
                    <a:pt x="883596" y="1731526"/>
                    <a:pt x="870583" y="1731526"/>
                    <a:pt x="860172" y="1725676"/>
                  </a:cubicBezTo>
                  <a:lnTo>
                    <a:pt x="775588" y="1676928"/>
                  </a:lnTo>
                  <a:cubicBezTo>
                    <a:pt x="763226" y="1670428"/>
                    <a:pt x="763877" y="1652878"/>
                    <a:pt x="775588" y="1645729"/>
                  </a:cubicBezTo>
                  <a:lnTo>
                    <a:pt x="866679" y="1591130"/>
                  </a:lnTo>
                  <a:cubicBezTo>
                    <a:pt x="871884" y="1588205"/>
                    <a:pt x="877740" y="1586743"/>
                    <a:pt x="883514" y="1586662"/>
                  </a:cubicBezTo>
                  <a:close/>
                  <a:moveTo>
                    <a:pt x="500433" y="1581063"/>
                  </a:moveTo>
                  <a:cubicBezTo>
                    <a:pt x="506208" y="1580982"/>
                    <a:pt x="511901" y="1582444"/>
                    <a:pt x="516781" y="1585369"/>
                  </a:cubicBezTo>
                  <a:lnTo>
                    <a:pt x="603317" y="1633468"/>
                  </a:lnTo>
                  <a:cubicBezTo>
                    <a:pt x="615679" y="1639968"/>
                    <a:pt x="615029" y="1658167"/>
                    <a:pt x="602666" y="1665317"/>
                  </a:cubicBezTo>
                  <a:lnTo>
                    <a:pt x="510274" y="1719915"/>
                  </a:lnTo>
                  <a:cubicBezTo>
                    <a:pt x="499864" y="1725765"/>
                    <a:pt x="486851" y="1725765"/>
                    <a:pt x="477091" y="1719915"/>
                  </a:cubicBezTo>
                  <a:lnTo>
                    <a:pt x="392507" y="1671817"/>
                  </a:lnTo>
                  <a:cubicBezTo>
                    <a:pt x="380145" y="1664667"/>
                    <a:pt x="380796" y="1647117"/>
                    <a:pt x="392507" y="1639968"/>
                  </a:cubicBezTo>
                  <a:lnTo>
                    <a:pt x="483598" y="1586019"/>
                  </a:lnTo>
                  <a:cubicBezTo>
                    <a:pt x="488803" y="1582769"/>
                    <a:pt x="494659" y="1581144"/>
                    <a:pt x="500433" y="1581063"/>
                  </a:cubicBezTo>
                  <a:close/>
                  <a:moveTo>
                    <a:pt x="1076251" y="1471929"/>
                  </a:moveTo>
                  <a:cubicBezTo>
                    <a:pt x="1081944" y="1471848"/>
                    <a:pt x="1087637" y="1473304"/>
                    <a:pt x="1092842" y="1476539"/>
                  </a:cubicBezTo>
                  <a:lnTo>
                    <a:pt x="1179378" y="1524426"/>
                  </a:lnTo>
                  <a:cubicBezTo>
                    <a:pt x="1191740" y="1531545"/>
                    <a:pt x="1191090" y="1548370"/>
                    <a:pt x="1178727" y="1556135"/>
                  </a:cubicBezTo>
                  <a:lnTo>
                    <a:pt x="1086335" y="1610493"/>
                  </a:lnTo>
                  <a:cubicBezTo>
                    <a:pt x="1075925" y="1616317"/>
                    <a:pt x="1062912" y="1616317"/>
                    <a:pt x="1053152" y="1610493"/>
                  </a:cubicBezTo>
                  <a:lnTo>
                    <a:pt x="968568" y="1562606"/>
                  </a:lnTo>
                  <a:cubicBezTo>
                    <a:pt x="956206" y="1555488"/>
                    <a:pt x="956857" y="1538016"/>
                    <a:pt x="968568" y="1530897"/>
                  </a:cubicBezTo>
                  <a:lnTo>
                    <a:pt x="1059659" y="1476539"/>
                  </a:lnTo>
                  <a:cubicBezTo>
                    <a:pt x="1064864" y="1473627"/>
                    <a:pt x="1070557" y="1472009"/>
                    <a:pt x="1076251" y="1471929"/>
                  </a:cubicBezTo>
                  <a:close/>
                  <a:moveTo>
                    <a:pt x="693747" y="1468975"/>
                  </a:moveTo>
                  <a:cubicBezTo>
                    <a:pt x="699537" y="1468812"/>
                    <a:pt x="705246" y="1470112"/>
                    <a:pt x="710139" y="1473037"/>
                  </a:cubicBezTo>
                  <a:lnTo>
                    <a:pt x="796915" y="1521135"/>
                  </a:lnTo>
                  <a:cubicBezTo>
                    <a:pt x="808659" y="1528285"/>
                    <a:pt x="808659" y="1545835"/>
                    <a:pt x="796262" y="1552984"/>
                  </a:cubicBezTo>
                  <a:lnTo>
                    <a:pt x="703615" y="1606932"/>
                  </a:lnTo>
                  <a:cubicBezTo>
                    <a:pt x="693176" y="1613432"/>
                    <a:pt x="680127" y="1613432"/>
                    <a:pt x="670340" y="1607582"/>
                  </a:cubicBezTo>
                  <a:lnTo>
                    <a:pt x="584870" y="1559484"/>
                  </a:lnTo>
                  <a:cubicBezTo>
                    <a:pt x="573126" y="1552334"/>
                    <a:pt x="573126" y="1534785"/>
                    <a:pt x="584870" y="1527635"/>
                  </a:cubicBezTo>
                  <a:lnTo>
                    <a:pt x="676865" y="1473687"/>
                  </a:lnTo>
                  <a:cubicBezTo>
                    <a:pt x="682085" y="1470762"/>
                    <a:pt x="687957" y="1469137"/>
                    <a:pt x="693747" y="1468975"/>
                  </a:cubicBezTo>
                  <a:close/>
                  <a:moveTo>
                    <a:pt x="307453" y="1463207"/>
                  </a:moveTo>
                  <a:cubicBezTo>
                    <a:pt x="313228" y="1463045"/>
                    <a:pt x="318921" y="1464339"/>
                    <a:pt x="323801" y="1467251"/>
                  </a:cubicBezTo>
                  <a:lnTo>
                    <a:pt x="410337" y="1515138"/>
                  </a:lnTo>
                  <a:cubicBezTo>
                    <a:pt x="422699" y="1521609"/>
                    <a:pt x="422049" y="1539728"/>
                    <a:pt x="410337" y="1546846"/>
                  </a:cubicBezTo>
                  <a:lnTo>
                    <a:pt x="317294" y="1601204"/>
                  </a:lnTo>
                  <a:cubicBezTo>
                    <a:pt x="307535" y="1607028"/>
                    <a:pt x="294522" y="1607675"/>
                    <a:pt x="284111" y="1601204"/>
                  </a:cubicBezTo>
                  <a:lnTo>
                    <a:pt x="199527" y="1553318"/>
                  </a:lnTo>
                  <a:cubicBezTo>
                    <a:pt x="187165" y="1546199"/>
                    <a:pt x="187816" y="1529374"/>
                    <a:pt x="199527" y="1521609"/>
                  </a:cubicBezTo>
                  <a:lnTo>
                    <a:pt x="290618" y="1467898"/>
                  </a:lnTo>
                  <a:cubicBezTo>
                    <a:pt x="295823" y="1464986"/>
                    <a:pt x="301679" y="1463369"/>
                    <a:pt x="307453" y="1463207"/>
                  </a:cubicBezTo>
                  <a:close/>
                  <a:moveTo>
                    <a:pt x="1266682" y="1359198"/>
                  </a:moveTo>
                  <a:cubicBezTo>
                    <a:pt x="1272391" y="1359035"/>
                    <a:pt x="1278100" y="1360335"/>
                    <a:pt x="1283319" y="1362935"/>
                  </a:cubicBezTo>
                  <a:lnTo>
                    <a:pt x="1370095" y="1411683"/>
                  </a:lnTo>
                  <a:cubicBezTo>
                    <a:pt x="1381839" y="1418833"/>
                    <a:pt x="1381839" y="1436383"/>
                    <a:pt x="1369442" y="1443532"/>
                  </a:cubicBezTo>
                  <a:lnTo>
                    <a:pt x="1276795" y="1497480"/>
                  </a:lnTo>
                  <a:cubicBezTo>
                    <a:pt x="1266356" y="1503980"/>
                    <a:pt x="1253307" y="1503980"/>
                    <a:pt x="1242868" y="1498130"/>
                  </a:cubicBezTo>
                  <a:lnTo>
                    <a:pt x="1158050" y="1450032"/>
                  </a:lnTo>
                  <a:cubicBezTo>
                    <a:pt x="1146306" y="1442882"/>
                    <a:pt x="1146306" y="1425333"/>
                    <a:pt x="1158050" y="1418183"/>
                  </a:cubicBezTo>
                  <a:lnTo>
                    <a:pt x="1250045" y="1364235"/>
                  </a:lnTo>
                  <a:cubicBezTo>
                    <a:pt x="1255265" y="1360985"/>
                    <a:pt x="1260973" y="1359360"/>
                    <a:pt x="1266682" y="1359198"/>
                  </a:cubicBezTo>
                  <a:close/>
                  <a:moveTo>
                    <a:pt x="117685" y="1356636"/>
                  </a:moveTo>
                  <a:cubicBezTo>
                    <a:pt x="123475" y="1356474"/>
                    <a:pt x="129184" y="1357768"/>
                    <a:pt x="134077" y="1360680"/>
                  </a:cubicBezTo>
                  <a:lnTo>
                    <a:pt x="220853" y="1409214"/>
                  </a:lnTo>
                  <a:cubicBezTo>
                    <a:pt x="232597" y="1415685"/>
                    <a:pt x="232597" y="1433158"/>
                    <a:pt x="220853" y="1440276"/>
                  </a:cubicBezTo>
                  <a:lnTo>
                    <a:pt x="127553" y="1494634"/>
                  </a:lnTo>
                  <a:cubicBezTo>
                    <a:pt x="117114" y="1500458"/>
                    <a:pt x="104065" y="1501105"/>
                    <a:pt x="94278" y="1494634"/>
                  </a:cubicBezTo>
                  <a:lnTo>
                    <a:pt x="8808" y="1446747"/>
                  </a:lnTo>
                  <a:cubicBezTo>
                    <a:pt x="-2936" y="1439629"/>
                    <a:pt x="-2936" y="1422804"/>
                    <a:pt x="8808" y="1415685"/>
                  </a:cubicBezTo>
                  <a:lnTo>
                    <a:pt x="100803" y="1361327"/>
                  </a:lnTo>
                  <a:cubicBezTo>
                    <a:pt x="106023" y="1358415"/>
                    <a:pt x="111895" y="1356798"/>
                    <a:pt x="117685" y="1356636"/>
                  </a:cubicBezTo>
                  <a:close/>
                  <a:moveTo>
                    <a:pt x="883514" y="1356634"/>
                  </a:moveTo>
                  <a:cubicBezTo>
                    <a:pt x="889289" y="1356473"/>
                    <a:pt x="894982" y="1357767"/>
                    <a:pt x="899862" y="1360679"/>
                  </a:cubicBezTo>
                  <a:lnTo>
                    <a:pt x="986398" y="1409213"/>
                  </a:lnTo>
                  <a:cubicBezTo>
                    <a:pt x="998760" y="1415684"/>
                    <a:pt x="998110" y="1433156"/>
                    <a:pt x="986398" y="1440274"/>
                  </a:cubicBezTo>
                  <a:lnTo>
                    <a:pt x="893355" y="1494633"/>
                  </a:lnTo>
                  <a:cubicBezTo>
                    <a:pt x="883596" y="1500457"/>
                    <a:pt x="870583" y="1501104"/>
                    <a:pt x="860172" y="1494633"/>
                  </a:cubicBezTo>
                  <a:lnTo>
                    <a:pt x="775588" y="1446746"/>
                  </a:lnTo>
                  <a:cubicBezTo>
                    <a:pt x="763226" y="1439627"/>
                    <a:pt x="763877" y="1422802"/>
                    <a:pt x="775588" y="1415684"/>
                  </a:cubicBezTo>
                  <a:lnTo>
                    <a:pt x="866679" y="1361326"/>
                  </a:lnTo>
                  <a:cubicBezTo>
                    <a:pt x="871884" y="1358414"/>
                    <a:pt x="877740" y="1356796"/>
                    <a:pt x="883514" y="1356634"/>
                  </a:cubicBezTo>
                  <a:close/>
                  <a:moveTo>
                    <a:pt x="500432" y="1350483"/>
                  </a:moveTo>
                  <a:cubicBezTo>
                    <a:pt x="506207" y="1350402"/>
                    <a:pt x="511900" y="1351707"/>
                    <a:pt x="516780" y="1354319"/>
                  </a:cubicBezTo>
                  <a:lnTo>
                    <a:pt x="603316" y="1402631"/>
                  </a:lnTo>
                  <a:cubicBezTo>
                    <a:pt x="615678" y="1409813"/>
                    <a:pt x="615028" y="1427440"/>
                    <a:pt x="602665" y="1434622"/>
                  </a:cubicBezTo>
                  <a:lnTo>
                    <a:pt x="510273" y="1489464"/>
                  </a:lnTo>
                  <a:cubicBezTo>
                    <a:pt x="499863" y="1495339"/>
                    <a:pt x="486850" y="1495339"/>
                    <a:pt x="477090" y="1490116"/>
                  </a:cubicBezTo>
                  <a:lnTo>
                    <a:pt x="392506" y="1441151"/>
                  </a:lnTo>
                  <a:cubicBezTo>
                    <a:pt x="380144" y="1434622"/>
                    <a:pt x="380795" y="1416994"/>
                    <a:pt x="392506" y="1409813"/>
                  </a:cubicBezTo>
                  <a:lnTo>
                    <a:pt x="483597" y="1354972"/>
                  </a:lnTo>
                  <a:cubicBezTo>
                    <a:pt x="488802" y="1352034"/>
                    <a:pt x="494658" y="1350565"/>
                    <a:pt x="500432" y="1350483"/>
                  </a:cubicBezTo>
                  <a:close/>
                  <a:moveTo>
                    <a:pt x="1459575" y="1247184"/>
                  </a:moveTo>
                  <a:cubicBezTo>
                    <a:pt x="1465350" y="1247022"/>
                    <a:pt x="1471043" y="1248316"/>
                    <a:pt x="1475923" y="1251228"/>
                  </a:cubicBezTo>
                  <a:lnTo>
                    <a:pt x="1562459" y="1299762"/>
                  </a:lnTo>
                  <a:cubicBezTo>
                    <a:pt x="1574821" y="1305586"/>
                    <a:pt x="1574171" y="1323059"/>
                    <a:pt x="1562459" y="1330824"/>
                  </a:cubicBezTo>
                  <a:lnTo>
                    <a:pt x="1469416" y="1385182"/>
                  </a:lnTo>
                  <a:cubicBezTo>
                    <a:pt x="1459657" y="1391006"/>
                    <a:pt x="1446644" y="1391653"/>
                    <a:pt x="1436233" y="1385182"/>
                  </a:cubicBezTo>
                  <a:lnTo>
                    <a:pt x="1351649" y="1336648"/>
                  </a:lnTo>
                  <a:cubicBezTo>
                    <a:pt x="1339287" y="1330177"/>
                    <a:pt x="1339938" y="1313352"/>
                    <a:pt x="1351649" y="1305586"/>
                  </a:cubicBezTo>
                  <a:lnTo>
                    <a:pt x="1442740" y="1251875"/>
                  </a:lnTo>
                  <a:cubicBezTo>
                    <a:pt x="1447945" y="1248963"/>
                    <a:pt x="1453801" y="1247345"/>
                    <a:pt x="1459575" y="1247184"/>
                  </a:cubicBezTo>
                  <a:close/>
                  <a:moveTo>
                    <a:pt x="307452" y="1241188"/>
                  </a:moveTo>
                  <a:cubicBezTo>
                    <a:pt x="313227" y="1241106"/>
                    <a:pt x="318920" y="1242569"/>
                    <a:pt x="323800" y="1245494"/>
                  </a:cubicBezTo>
                  <a:lnTo>
                    <a:pt x="410336" y="1293592"/>
                  </a:lnTo>
                  <a:cubicBezTo>
                    <a:pt x="422698" y="1300742"/>
                    <a:pt x="422048" y="1318292"/>
                    <a:pt x="410336" y="1325441"/>
                  </a:cubicBezTo>
                  <a:lnTo>
                    <a:pt x="317293" y="1380040"/>
                  </a:lnTo>
                  <a:cubicBezTo>
                    <a:pt x="307534" y="1385890"/>
                    <a:pt x="294521" y="1385890"/>
                    <a:pt x="284110" y="1380690"/>
                  </a:cubicBezTo>
                  <a:lnTo>
                    <a:pt x="199526" y="1331941"/>
                  </a:lnTo>
                  <a:cubicBezTo>
                    <a:pt x="187164" y="1324791"/>
                    <a:pt x="187815" y="1307892"/>
                    <a:pt x="199526" y="1300742"/>
                  </a:cubicBezTo>
                  <a:lnTo>
                    <a:pt x="290617" y="1246144"/>
                  </a:lnTo>
                  <a:cubicBezTo>
                    <a:pt x="295822" y="1242894"/>
                    <a:pt x="301678" y="1241269"/>
                    <a:pt x="307452" y="1241188"/>
                  </a:cubicBezTo>
                  <a:close/>
                  <a:moveTo>
                    <a:pt x="1076251" y="1241187"/>
                  </a:moveTo>
                  <a:cubicBezTo>
                    <a:pt x="1081944" y="1241105"/>
                    <a:pt x="1087637" y="1242568"/>
                    <a:pt x="1092842" y="1245493"/>
                  </a:cubicBezTo>
                  <a:lnTo>
                    <a:pt x="1179378" y="1293591"/>
                  </a:lnTo>
                  <a:cubicBezTo>
                    <a:pt x="1191740" y="1300741"/>
                    <a:pt x="1191090" y="1318291"/>
                    <a:pt x="1178727" y="1325440"/>
                  </a:cubicBezTo>
                  <a:lnTo>
                    <a:pt x="1086335" y="1380039"/>
                  </a:lnTo>
                  <a:cubicBezTo>
                    <a:pt x="1075925" y="1385889"/>
                    <a:pt x="1062912" y="1385889"/>
                    <a:pt x="1053152" y="1380689"/>
                  </a:cubicBezTo>
                  <a:lnTo>
                    <a:pt x="968568" y="1331940"/>
                  </a:lnTo>
                  <a:cubicBezTo>
                    <a:pt x="956206" y="1324790"/>
                    <a:pt x="956857" y="1307891"/>
                    <a:pt x="968568" y="1300741"/>
                  </a:cubicBezTo>
                  <a:lnTo>
                    <a:pt x="1059659" y="1246143"/>
                  </a:lnTo>
                  <a:cubicBezTo>
                    <a:pt x="1064864" y="1242893"/>
                    <a:pt x="1070557" y="1241268"/>
                    <a:pt x="1076251" y="1241187"/>
                  </a:cubicBezTo>
                  <a:close/>
                  <a:moveTo>
                    <a:pt x="693746" y="1238226"/>
                  </a:moveTo>
                  <a:cubicBezTo>
                    <a:pt x="699536" y="1238226"/>
                    <a:pt x="705245" y="1239689"/>
                    <a:pt x="710138" y="1242614"/>
                  </a:cubicBezTo>
                  <a:lnTo>
                    <a:pt x="796914" y="1290712"/>
                  </a:lnTo>
                  <a:cubicBezTo>
                    <a:pt x="808658" y="1297212"/>
                    <a:pt x="808658" y="1314761"/>
                    <a:pt x="796261" y="1321911"/>
                  </a:cubicBezTo>
                  <a:lnTo>
                    <a:pt x="703614" y="1376509"/>
                  </a:lnTo>
                  <a:cubicBezTo>
                    <a:pt x="693175" y="1383009"/>
                    <a:pt x="680126" y="1383009"/>
                    <a:pt x="670339" y="1377159"/>
                  </a:cubicBezTo>
                  <a:lnTo>
                    <a:pt x="584869" y="1328411"/>
                  </a:lnTo>
                  <a:cubicBezTo>
                    <a:pt x="573125" y="1321911"/>
                    <a:pt x="573125" y="1304361"/>
                    <a:pt x="584869" y="1297212"/>
                  </a:cubicBezTo>
                  <a:lnTo>
                    <a:pt x="676864" y="1242614"/>
                  </a:lnTo>
                  <a:cubicBezTo>
                    <a:pt x="682084" y="1239689"/>
                    <a:pt x="687956" y="1238226"/>
                    <a:pt x="693746" y="1238226"/>
                  </a:cubicBezTo>
                  <a:close/>
                  <a:moveTo>
                    <a:pt x="1649432" y="1134616"/>
                  </a:moveTo>
                  <a:cubicBezTo>
                    <a:pt x="1655125" y="1134535"/>
                    <a:pt x="1660818" y="1135997"/>
                    <a:pt x="1666023" y="1138922"/>
                  </a:cubicBezTo>
                  <a:lnTo>
                    <a:pt x="1752559" y="1187020"/>
                  </a:lnTo>
                  <a:cubicBezTo>
                    <a:pt x="1764921" y="1194170"/>
                    <a:pt x="1764271" y="1211720"/>
                    <a:pt x="1751908" y="1218869"/>
                  </a:cubicBezTo>
                  <a:lnTo>
                    <a:pt x="1659516" y="1273467"/>
                  </a:lnTo>
                  <a:cubicBezTo>
                    <a:pt x="1649106" y="1279317"/>
                    <a:pt x="1636093" y="1279317"/>
                    <a:pt x="1625683" y="1274117"/>
                  </a:cubicBezTo>
                  <a:lnTo>
                    <a:pt x="1541749" y="1225369"/>
                  </a:lnTo>
                  <a:cubicBezTo>
                    <a:pt x="1529387" y="1218219"/>
                    <a:pt x="1530038" y="1201320"/>
                    <a:pt x="1541749" y="1194170"/>
                  </a:cubicBezTo>
                  <a:lnTo>
                    <a:pt x="1632840" y="1139572"/>
                  </a:lnTo>
                  <a:cubicBezTo>
                    <a:pt x="1638045" y="1136322"/>
                    <a:pt x="1643738" y="1134697"/>
                    <a:pt x="1649432" y="1134616"/>
                  </a:cubicBezTo>
                  <a:close/>
                  <a:moveTo>
                    <a:pt x="500431" y="1128774"/>
                  </a:moveTo>
                  <a:cubicBezTo>
                    <a:pt x="506206" y="1128774"/>
                    <a:pt x="511899" y="1130237"/>
                    <a:pt x="516779" y="1133162"/>
                  </a:cubicBezTo>
                  <a:lnTo>
                    <a:pt x="603315" y="1181260"/>
                  </a:lnTo>
                  <a:cubicBezTo>
                    <a:pt x="615677" y="1187760"/>
                    <a:pt x="615027" y="1205309"/>
                    <a:pt x="602664" y="1212459"/>
                  </a:cubicBezTo>
                  <a:lnTo>
                    <a:pt x="510272" y="1267057"/>
                  </a:lnTo>
                  <a:cubicBezTo>
                    <a:pt x="499862" y="1273557"/>
                    <a:pt x="486849" y="1273557"/>
                    <a:pt x="477089" y="1267707"/>
                  </a:cubicBezTo>
                  <a:lnTo>
                    <a:pt x="392505" y="1218959"/>
                  </a:lnTo>
                  <a:cubicBezTo>
                    <a:pt x="380143" y="1212459"/>
                    <a:pt x="380794" y="1194909"/>
                    <a:pt x="392505" y="1187760"/>
                  </a:cubicBezTo>
                  <a:lnTo>
                    <a:pt x="483596" y="1133162"/>
                  </a:lnTo>
                  <a:cubicBezTo>
                    <a:pt x="488801" y="1130237"/>
                    <a:pt x="494657" y="1128774"/>
                    <a:pt x="500431" y="1128774"/>
                  </a:cubicBezTo>
                  <a:close/>
                  <a:moveTo>
                    <a:pt x="1266682" y="1128773"/>
                  </a:moveTo>
                  <a:cubicBezTo>
                    <a:pt x="1272391" y="1128773"/>
                    <a:pt x="1278100" y="1130236"/>
                    <a:pt x="1283319" y="1133161"/>
                  </a:cubicBezTo>
                  <a:lnTo>
                    <a:pt x="1370095" y="1181259"/>
                  </a:lnTo>
                  <a:cubicBezTo>
                    <a:pt x="1381839" y="1187759"/>
                    <a:pt x="1381839" y="1205308"/>
                    <a:pt x="1369442" y="1212458"/>
                  </a:cubicBezTo>
                  <a:lnTo>
                    <a:pt x="1276795" y="1267056"/>
                  </a:lnTo>
                  <a:cubicBezTo>
                    <a:pt x="1266356" y="1273556"/>
                    <a:pt x="1253307" y="1273556"/>
                    <a:pt x="1242868" y="1267706"/>
                  </a:cubicBezTo>
                  <a:lnTo>
                    <a:pt x="1158050" y="1218958"/>
                  </a:lnTo>
                  <a:cubicBezTo>
                    <a:pt x="1146306" y="1212458"/>
                    <a:pt x="1146306" y="1194908"/>
                    <a:pt x="1158050" y="1187759"/>
                  </a:cubicBezTo>
                  <a:lnTo>
                    <a:pt x="1250045" y="1133161"/>
                  </a:lnTo>
                  <a:cubicBezTo>
                    <a:pt x="1255264" y="1130236"/>
                    <a:pt x="1260973" y="1128773"/>
                    <a:pt x="1266682" y="1128773"/>
                  </a:cubicBezTo>
                  <a:close/>
                  <a:moveTo>
                    <a:pt x="883513" y="1125894"/>
                  </a:moveTo>
                  <a:cubicBezTo>
                    <a:pt x="889288" y="1125732"/>
                    <a:pt x="894981" y="1127032"/>
                    <a:pt x="899861" y="1129632"/>
                  </a:cubicBezTo>
                  <a:lnTo>
                    <a:pt x="986397" y="1178380"/>
                  </a:lnTo>
                  <a:cubicBezTo>
                    <a:pt x="998759" y="1185530"/>
                    <a:pt x="998109" y="1203080"/>
                    <a:pt x="986397" y="1210229"/>
                  </a:cubicBezTo>
                  <a:lnTo>
                    <a:pt x="893354" y="1264828"/>
                  </a:lnTo>
                  <a:cubicBezTo>
                    <a:pt x="883595" y="1270678"/>
                    <a:pt x="870582" y="1270678"/>
                    <a:pt x="860171" y="1264828"/>
                  </a:cubicBezTo>
                  <a:lnTo>
                    <a:pt x="775587" y="1216729"/>
                  </a:lnTo>
                  <a:cubicBezTo>
                    <a:pt x="763225" y="1209579"/>
                    <a:pt x="763876" y="1192030"/>
                    <a:pt x="775587" y="1184880"/>
                  </a:cubicBezTo>
                  <a:lnTo>
                    <a:pt x="866678" y="1130932"/>
                  </a:lnTo>
                  <a:cubicBezTo>
                    <a:pt x="871883" y="1127682"/>
                    <a:pt x="877739" y="1126057"/>
                    <a:pt x="883513" y="1125894"/>
                  </a:cubicBezTo>
                  <a:close/>
                  <a:moveTo>
                    <a:pt x="1842422" y="1022122"/>
                  </a:moveTo>
                  <a:cubicBezTo>
                    <a:pt x="1848146" y="1022040"/>
                    <a:pt x="1853871" y="1023340"/>
                    <a:pt x="1859105" y="1025940"/>
                  </a:cubicBezTo>
                  <a:lnTo>
                    <a:pt x="1946120" y="1074039"/>
                  </a:lnTo>
                  <a:cubicBezTo>
                    <a:pt x="1957897" y="1081189"/>
                    <a:pt x="1957897" y="1098738"/>
                    <a:pt x="1945466" y="1105888"/>
                  </a:cubicBezTo>
                  <a:lnTo>
                    <a:pt x="1852562" y="1160486"/>
                  </a:lnTo>
                  <a:cubicBezTo>
                    <a:pt x="1842094" y="1166986"/>
                    <a:pt x="1829009" y="1166986"/>
                    <a:pt x="1818541" y="1161136"/>
                  </a:cubicBezTo>
                  <a:lnTo>
                    <a:pt x="1734143" y="1112388"/>
                  </a:lnTo>
                  <a:cubicBezTo>
                    <a:pt x="1722366" y="1105888"/>
                    <a:pt x="1722366" y="1088338"/>
                    <a:pt x="1734143" y="1081189"/>
                  </a:cubicBezTo>
                  <a:lnTo>
                    <a:pt x="1825738" y="1026590"/>
                  </a:lnTo>
                  <a:cubicBezTo>
                    <a:pt x="1830972" y="1023665"/>
                    <a:pt x="1836697" y="1022203"/>
                    <a:pt x="1842422" y="1022122"/>
                  </a:cubicBezTo>
                  <a:close/>
                  <a:moveTo>
                    <a:pt x="693745" y="1016760"/>
                  </a:moveTo>
                  <a:cubicBezTo>
                    <a:pt x="699535" y="1016599"/>
                    <a:pt x="705244" y="1017893"/>
                    <a:pt x="710137" y="1020805"/>
                  </a:cubicBezTo>
                  <a:lnTo>
                    <a:pt x="796913" y="1069339"/>
                  </a:lnTo>
                  <a:cubicBezTo>
                    <a:pt x="808657" y="1076457"/>
                    <a:pt x="808657" y="1093282"/>
                    <a:pt x="796260" y="1101048"/>
                  </a:cubicBezTo>
                  <a:lnTo>
                    <a:pt x="703613" y="1154758"/>
                  </a:lnTo>
                  <a:cubicBezTo>
                    <a:pt x="693174" y="1161230"/>
                    <a:pt x="680125" y="1161230"/>
                    <a:pt x="670338" y="1155406"/>
                  </a:cubicBezTo>
                  <a:lnTo>
                    <a:pt x="584868" y="1107519"/>
                  </a:lnTo>
                  <a:cubicBezTo>
                    <a:pt x="573124" y="1100400"/>
                    <a:pt x="573124" y="1082928"/>
                    <a:pt x="584868" y="1075810"/>
                  </a:cubicBezTo>
                  <a:lnTo>
                    <a:pt x="676863" y="1021452"/>
                  </a:lnTo>
                  <a:cubicBezTo>
                    <a:pt x="682082" y="1018540"/>
                    <a:pt x="687954" y="1016922"/>
                    <a:pt x="693745" y="1016760"/>
                  </a:cubicBezTo>
                  <a:close/>
                  <a:moveTo>
                    <a:pt x="1459575" y="1016759"/>
                  </a:moveTo>
                  <a:cubicBezTo>
                    <a:pt x="1465350" y="1016598"/>
                    <a:pt x="1471043" y="1017892"/>
                    <a:pt x="1475923" y="1020804"/>
                  </a:cubicBezTo>
                  <a:lnTo>
                    <a:pt x="1562459" y="1069338"/>
                  </a:lnTo>
                  <a:cubicBezTo>
                    <a:pt x="1574821" y="1076456"/>
                    <a:pt x="1574171" y="1093281"/>
                    <a:pt x="1562459" y="1101047"/>
                  </a:cubicBezTo>
                  <a:lnTo>
                    <a:pt x="1469416" y="1154757"/>
                  </a:lnTo>
                  <a:cubicBezTo>
                    <a:pt x="1459657" y="1161229"/>
                    <a:pt x="1446644" y="1161229"/>
                    <a:pt x="1436233" y="1155405"/>
                  </a:cubicBezTo>
                  <a:lnTo>
                    <a:pt x="1351649" y="1107518"/>
                  </a:lnTo>
                  <a:cubicBezTo>
                    <a:pt x="1339287" y="1100399"/>
                    <a:pt x="1339938" y="1082927"/>
                    <a:pt x="1351649" y="1075809"/>
                  </a:cubicBezTo>
                  <a:lnTo>
                    <a:pt x="1442740" y="1021451"/>
                  </a:lnTo>
                  <a:cubicBezTo>
                    <a:pt x="1447945" y="1018539"/>
                    <a:pt x="1453801" y="1016921"/>
                    <a:pt x="1459575" y="1016759"/>
                  </a:cubicBezTo>
                  <a:close/>
                  <a:moveTo>
                    <a:pt x="1076249" y="1011007"/>
                  </a:moveTo>
                  <a:cubicBezTo>
                    <a:pt x="1081943" y="1010845"/>
                    <a:pt x="1087636" y="1012145"/>
                    <a:pt x="1092841" y="1015070"/>
                  </a:cubicBezTo>
                  <a:lnTo>
                    <a:pt x="1179377" y="1063168"/>
                  </a:lnTo>
                  <a:cubicBezTo>
                    <a:pt x="1191739" y="1070318"/>
                    <a:pt x="1191089" y="1087868"/>
                    <a:pt x="1178726" y="1095017"/>
                  </a:cubicBezTo>
                  <a:lnTo>
                    <a:pt x="1086334" y="1148966"/>
                  </a:lnTo>
                  <a:cubicBezTo>
                    <a:pt x="1075924" y="1155466"/>
                    <a:pt x="1062911" y="1155466"/>
                    <a:pt x="1053151" y="1149616"/>
                  </a:cubicBezTo>
                  <a:lnTo>
                    <a:pt x="968567" y="1101517"/>
                  </a:lnTo>
                  <a:cubicBezTo>
                    <a:pt x="956205" y="1095017"/>
                    <a:pt x="956856" y="1076818"/>
                    <a:pt x="968567" y="1069668"/>
                  </a:cubicBezTo>
                  <a:lnTo>
                    <a:pt x="1059658" y="1015720"/>
                  </a:lnTo>
                  <a:cubicBezTo>
                    <a:pt x="1064863" y="1012795"/>
                    <a:pt x="1070556" y="1011170"/>
                    <a:pt x="1076249" y="1011007"/>
                  </a:cubicBezTo>
                  <a:close/>
                  <a:moveTo>
                    <a:pt x="2450028" y="912842"/>
                  </a:moveTo>
                  <a:cubicBezTo>
                    <a:pt x="2455821" y="912761"/>
                    <a:pt x="2461532" y="914233"/>
                    <a:pt x="2466428" y="917178"/>
                  </a:cubicBezTo>
                  <a:lnTo>
                    <a:pt x="2553241" y="965601"/>
                  </a:lnTo>
                  <a:cubicBezTo>
                    <a:pt x="2565642" y="972800"/>
                    <a:pt x="2564989" y="990468"/>
                    <a:pt x="2552588" y="997666"/>
                  </a:cubicBezTo>
                  <a:lnTo>
                    <a:pt x="1475592" y="1621286"/>
                  </a:lnTo>
                  <a:cubicBezTo>
                    <a:pt x="1465801" y="1627830"/>
                    <a:pt x="1452747" y="1627830"/>
                    <a:pt x="1442303" y="1621940"/>
                  </a:cubicBezTo>
                  <a:lnTo>
                    <a:pt x="1357449" y="1573517"/>
                  </a:lnTo>
                  <a:cubicBezTo>
                    <a:pt x="1345047" y="1566319"/>
                    <a:pt x="1345700" y="1548650"/>
                    <a:pt x="1357449" y="1541452"/>
                  </a:cubicBezTo>
                  <a:lnTo>
                    <a:pt x="2433139" y="917832"/>
                  </a:lnTo>
                  <a:cubicBezTo>
                    <a:pt x="2438361" y="914560"/>
                    <a:pt x="2444236" y="912924"/>
                    <a:pt x="2450028" y="912842"/>
                  </a:cubicBezTo>
                  <a:close/>
                  <a:moveTo>
                    <a:pt x="2032754" y="907308"/>
                  </a:moveTo>
                  <a:cubicBezTo>
                    <a:pt x="2038529" y="907146"/>
                    <a:pt x="2044222" y="908440"/>
                    <a:pt x="2049102" y="911352"/>
                  </a:cubicBezTo>
                  <a:lnTo>
                    <a:pt x="2135638" y="959886"/>
                  </a:lnTo>
                  <a:cubicBezTo>
                    <a:pt x="2148000" y="966357"/>
                    <a:pt x="2147350" y="983830"/>
                    <a:pt x="2135638" y="991595"/>
                  </a:cubicBezTo>
                  <a:lnTo>
                    <a:pt x="2042595" y="1045306"/>
                  </a:lnTo>
                  <a:cubicBezTo>
                    <a:pt x="2032836" y="1051777"/>
                    <a:pt x="2019823" y="1051777"/>
                    <a:pt x="2009412" y="1045953"/>
                  </a:cubicBezTo>
                  <a:lnTo>
                    <a:pt x="1924828" y="998066"/>
                  </a:lnTo>
                  <a:cubicBezTo>
                    <a:pt x="1912466" y="990948"/>
                    <a:pt x="1913117" y="973476"/>
                    <a:pt x="1924828" y="966357"/>
                  </a:cubicBezTo>
                  <a:lnTo>
                    <a:pt x="2015919" y="911999"/>
                  </a:lnTo>
                  <a:cubicBezTo>
                    <a:pt x="2021124" y="909087"/>
                    <a:pt x="2026980" y="907470"/>
                    <a:pt x="2032754" y="907308"/>
                  </a:cubicBezTo>
                  <a:close/>
                  <a:moveTo>
                    <a:pt x="883512" y="904111"/>
                  </a:moveTo>
                  <a:cubicBezTo>
                    <a:pt x="889287" y="903949"/>
                    <a:pt x="894980" y="905249"/>
                    <a:pt x="899860" y="907849"/>
                  </a:cubicBezTo>
                  <a:lnTo>
                    <a:pt x="986396" y="956597"/>
                  </a:lnTo>
                  <a:cubicBezTo>
                    <a:pt x="998758" y="963747"/>
                    <a:pt x="998108" y="981296"/>
                    <a:pt x="986396" y="987796"/>
                  </a:cubicBezTo>
                  <a:lnTo>
                    <a:pt x="893353" y="1042394"/>
                  </a:lnTo>
                  <a:cubicBezTo>
                    <a:pt x="883594" y="1048894"/>
                    <a:pt x="870581" y="1048894"/>
                    <a:pt x="860170" y="1043044"/>
                  </a:cubicBezTo>
                  <a:lnTo>
                    <a:pt x="775586" y="994946"/>
                  </a:lnTo>
                  <a:cubicBezTo>
                    <a:pt x="763224" y="987796"/>
                    <a:pt x="763875" y="970246"/>
                    <a:pt x="775586" y="963097"/>
                  </a:cubicBezTo>
                  <a:lnTo>
                    <a:pt x="866677" y="909149"/>
                  </a:lnTo>
                  <a:cubicBezTo>
                    <a:pt x="871882" y="905899"/>
                    <a:pt x="877738" y="904274"/>
                    <a:pt x="883512" y="904111"/>
                  </a:cubicBezTo>
                  <a:close/>
                  <a:moveTo>
                    <a:pt x="1649432" y="904110"/>
                  </a:moveTo>
                  <a:cubicBezTo>
                    <a:pt x="1655125" y="903948"/>
                    <a:pt x="1660818" y="905248"/>
                    <a:pt x="1666023" y="907848"/>
                  </a:cubicBezTo>
                  <a:lnTo>
                    <a:pt x="1752559" y="956596"/>
                  </a:lnTo>
                  <a:cubicBezTo>
                    <a:pt x="1764921" y="963746"/>
                    <a:pt x="1764271" y="981295"/>
                    <a:pt x="1751908" y="987795"/>
                  </a:cubicBezTo>
                  <a:lnTo>
                    <a:pt x="1659516" y="1042393"/>
                  </a:lnTo>
                  <a:cubicBezTo>
                    <a:pt x="1649106" y="1048893"/>
                    <a:pt x="1636093" y="1048893"/>
                    <a:pt x="1625683" y="1043043"/>
                  </a:cubicBezTo>
                  <a:lnTo>
                    <a:pt x="1541749" y="994945"/>
                  </a:lnTo>
                  <a:cubicBezTo>
                    <a:pt x="1529387" y="987795"/>
                    <a:pt x="1530038" y="970245"/>
                    <a:pt x="1541749" y="963096"/>
                  </a:cubicBezTo>
                  <a:lnTo>
                    <a:pt x="1632840" y="909148"/>
                  </a:lnTo>
                  <a:cubicBezTo>
                    <a:pt x="1638045" y="905898"/>
                    <a:pt x="1643738" y="904273"/>
                    <a:pt x="1649432" y="904110"/>
                  </a:cubicBezTo>
                  <a:close/>
                  <a:moveTo>
                    <a:pt x="1266681" y="898432"/>
                  </a:moveTo>
                  <a:cubicBezTo>
                    <a:pt x="1272390" y="898350"/>
                    <a:pt x="1278098" y="899813"/>
                    <a:pt x="1283318" y="902738"/>
                  </a:cubicBezTo>
                  <a:lnTo>
                    <a:pt x="1370094" y="950836"/>
                  </a:lnTo>
                  <a:cubicBezTo>
                    <a:pt x="1381838" y="957986"/>
                    <a:pt x="1381838" y="975535"/>
                    <a:pt x="1369441" y="982685"/>
                  </a:cubicBezTo>
                  <a:lnTo>
                    <a:pt x="1276794" y="1037283"/>
                  </a:lnTo>
                  <a:cubicBezTo>
                    <a:pt x="1266355" y="1043133"/>
                    <a:pt x="1253306" y="1043133"/>
                    <a:pt x="1242867" y="1037283"/>
                  </a:cubicBezTo>
                  <a:lnTo>
                    <a:pt x="1158049" y="989185"/>
                  </a:lnTo>
                  <a:cubicBezTo>
                    <a:pt x="1146305" y="982035"/>
                    <a:pt x="1146305" y="965135"/>
                    <a:pt x="1158049" y="957986"/>
                  </a:cubicBezTo>
                  <a:lnTo>
                    <a:pt x="1250044" y="903388"/>
                  </a:lnTo>
                  <a:cubicBezTo>
                    <a:pt x="1255264" y="900138"/>
                    <a:pt x="1260972" y="898513"/>
                    <a:pt x="1266681" y="898432"/>
                  </a:cubicBezTo>
                  <a:close/>
                  <a:moveTo>
                    <a:pt x="2608815" y="800737"/>
                  </a:moveTo>
                  <a:cubicBezTo>
                    <a:pt x="2614590" y="800575"/>
                    <a:pt x="2620283" y="801869"/>
                    <a:pt x="2625163" y="804781"/>
                  </a:cubicBezTo>
                  <a:lnTo>
                    <a:pt x="2711699" y="853315"/>
                  </a:lnTo>
                  <a:cubicBezTo>
                    <a:pt x="2724061" y="859786"/>
                    <a:pt x="2723411" y="877905"/>
                    <a:pt x="2711699" y="885023"/>
                  </a:cubicBezTo>
                  <a:lnTo>
                    <a:pt x="2618656" y="938734"/>
                  </a:lnTo>
                  <a:cubicBezTo>
                    <a:pt x="2608897" y="945205"/>
                    <a:pt x="2595884" y="945205"/>
                    <a:pt x="2585473" y="939381"/>
                  </a:cubicBezTo>
                  <a:lnTo>
                    <a:pt x="2500889" y="891495"/>
                  </a:lnTo>
                  <a:cubicBezTo>
                    <a:pt x="2488527" y="884376"/>
                    <a:pt x="2489178" y="866904"/>
                    <a:pt x="2500889" y="859786"/>
                  </a:cubicBezTo>
                  <a:lnTo>
                    <a:pt x="2591980" y="805428"/>
                  </a:lnTo>
                  <a:cubicBezTo>
                    <a:pt x="2597185" y="802516"/>
                    <a:pt x="2603041" y="800898"/>
                    <a:pt x="2608815" y="800737"/>
                  </a:cubicBezTo>
                  <a:close/>
                  <a:moveTo>
                    <a:pt x="2225492" y="794740"/>
                  </a:moveTo>
                  <a:cubicBezTo>
                    <a:pt x="2231185" y="794659"/>
                    <a:pt x="2236878" y="796121"/>
                    <a:pt x="2242083" y="799046"/>
                  </a:cubicBezTo>
                  <a:lnTo>
                    <a:pt x="2328619" y="847144"/>
                  </a:lnTo>
                  <a:cubicBezTo>
                    <a:pt x="2340981" y="854294"/>
                    <a:pt x="2340331" y="871844"/>
                    <a:pt x="2327968" y="878343"/>
                  </a:cubicBezTo>
                  <a:lnTo>
                    <a:pt x="2235576" y="932941"/>
                  </a:lnTo>
                  <a:cubicBezTo>
                    <a:pt x="2225166" y="939441"/>
                    <a:pt x="2212153" y="939441"/>
                    <a:pt x="2201743" y="933591"/>
                  </a:cubicBezTo>
                  <a:lnTo>
                    <a:pt x="2117809" y="885493"/>
                  </a:lnTo>
                  <a:cubicBezTo>
                    <a:pt x="2105447" y="878343"/>
                    <a:pt x="2106098" y="860794"/>
                    <a:pt x="2117809" y="853644"/>
                  </a:cubicBezTo>
                  <a:lnTo>
                    <a:pt x="2208900" y="799696"/>
                  </a:lnTo>
                  <a:cubicBezTo>
                    <a:pt x="2214105" y="796446"/>
                    <a:pt x="2219798" y="794821"/>
                    <a:pt x="2225492" y="794740"/>
                  </a:cubicBezTo>
                  <a:close/>
                  <a:moveTo>
                    <a:pt x="1076248" y="791861"/>
                  </a:moveTo>
                  <a:cubicBezTo>
                    <a:pt x="1081942" y="791779"/>
                    <a:pt x="1087635" y="793242"/>
                    <a:pt x="1092840" y="796167"/>
                  </a:cubicBezTo>
                  <a:lnTo>
                    <a:pt x="1179376" y="844265"/>
                  </a:lnTo>
                  <a:cubicBezTo>
                    <a:pt x="1191738" y="851415"/>
                    <a:pt x="1191088" y="868315"/>
                    <a:pt x="1178725" y="876114"/>
                  </a:cubicBezTo>
                  <a:lnTo>
                    <a:pt x="1086333" y="930713"/>
                  </a:lnTo>
                  <a:cubicBezTo>
                    <a:pt x="1075923" y="936563"/>
                    <a:pt x="1062910" y="936563"/>
                    <a:pt x="1053150" y="930713"/>
                  </a:cubicBezTo>
                  <a:lnTo>
                    <a:pt x="968566" y="882614"/>
                  </a:lnTo>
                  <a:cubicBezTo>
                    <a:pt x="956204" y="875464"/>
                    <a:pt x="956855" y="858565"/>
                    <a:pt x="968566" y="851415"/>
                  </a:cubicBezTo>
                  <a:lnTo>
                    <a:pt x="1059657" y="796817"/>
                  </a:lnTo>
                  <a:cubicBezTo>
                    <a:pt x="1064862" y="793567"/>
                    <a:pt x="1070555" y="791942"/>
                    <a:pt x="1076248" y="791861"/>
                  </a:cubicBezTo>
                  <a:close/>
                  <a:moveTo>
                    <a:pt x="1842422" y="791860"/>
                  </a:moveTo>
                  <a:cubicBezTo>
                    <a:pt x="1848146" y="791778"/>
                    <a:pt x="1853871" y="793241"/>
                    <a:pt x="1859105" y="796166"/>
                  </a:cubicBezTo>
                  <a:lnTo>
                    <a:pt x="1946120" y="844264"/>
                  </a:lnTo>
                  <a:cubicBezTo>
                    <a:pt x="1957897" y="851414"/>
                    <a:pt x="1957897" y="868314"/>
                    <a:pt x="1945466" y="876113"/>
                  </a:cubicBezTo>
                  <a:lnTo>
                    <a:pt x="1852562" y="930712"/>
                  </a:lnTo>
                  <a:cubicBezTo>
                    <a:pt x="1842094" y="936562"/>
                    <a:pt x="1829009" y="936562"/>
                    <a:pt x="1818541" y="930712"/>
                  </a:cubicBezTo>
                  <a:lnTo>
                    <a:pt x="1734143" y="882613"/>
                  </a:lnTo>
                  <a:cubicBezTo>
                    <a:pt x="1722366" y="875463"/>
                    <a:pt x="1722366" y="858564"/>
                    <a:pt x="1734143" y="851414"/>
                  </a:cubicBezTo>
                  <a:lnTo>
                    <a:pt x="1825738" y="796816"/>
                  </a:lnTo>
                  <a:cubicBezTo>
                    <a:pt x="1830972" y="793566"/>
                    <a:pt x="1836697" y="791941"/>
                    <a:pt x="1842422" y="791860"/>
                  </a:cubicBezTo>
                  <a:close/>
                  <a:moveTo>
                    <a:pt x="1459574" y="785938"/>
                  </a:moveTo>
                  <a:cubicBezTo>
                    <a:pt x="1465349" y="785857"/>
                    <a:pt x="1471042" y="787157"/>
                    <a:pt x="1475922" y="789757"/>
                  </a:cubicBezTo>
                  <a:lnTo>
                    <a:pt x="1562458" y="837855"/>
                  </a:lnTo>
                  <a:cubicBezTo>
                    <a:pt x="1574820" y="845005"/>
                    <a:pt x="1574170" y="862555"/>
                    <a:pt x="1562458" y="869704"/>
                  </a:cubicBezTo>
                  <a:lnTo>
                    <a:pt x="1469415" y="924303"/>
                  </a:lnTo>
                  <a:cubicBezTo>
                    <a:pt x="1459656" y="930803"/>
                    <a:pt x="1446643" y="930803"/>
                    <a:pt x="1436232" y="924953"/>
                  </a:cubicBezTo>
                  <a:lnTo>
                    <a:pt x="1351648" y="876204"/>
                  </a:lnTo>
                  <a:cubicBezTo>
                    <a:pt x="1339286" y="869054"/>
                    <a:pt x="1339937" y="852155"/>
                    <a:pt x="1351648" y="845005"/>
                  </a:cubicBezTo>
                  <a:lnTo>
                    <a:pt x="1442739" y="790407"/>
                  </a:lnTo>
                  <a:cubicBezTo>
                    <a:pt x="1447944" y="787482"/>
                    <a:pt x="1453800" y="786019"/>
                    <a:pt x="1459574" y="785938"/>
                  </a:cubicBezTo>
                  <a:close/>
                  <a:moveTo>
                    <a:pt x="2801553" y="688169"/>
                  </a:moveTo>
                  <a:cubicBezTo>
                    <a:pt x="2807246" y="688088"/>
                    <a:pt x="2812939" y="689550"/>
                    <a:pt x="2818144" y="692475"/>
                  </a:cubicBezTo>
                  <a:lnTo>
                    <a:pt x="2904680" y="740574"/>
                  </a:lnTo>
                  <a:cubicBezTo>
                    <a:pt x="2917042" y="747724"/>
                    <a:pt x="2916392" y="765273"/>
                    <a:pt x="2904029" y="771773"/>
                  </a:cubicBezTo>
                  <a:lnTo>
                    <a:pt x="2811637" y="826371"/>
                  </a:lnTo>
                  <a:cubicBezTo>
                    <a:pt x="2801227" y="832871"/>
                    <a:pt x="2788214" y="832871"/>
                    <a:pt x="2777804" y="827021"/>
                  </a:cubicBezTo>
                  <a:lnTo>
                    <a:pt x="2693870" y="778273"/>
                  </a:lnTo>
                  <a:cubicBezTo>
                    <a:pt x="2681508" y="771773"/>
                    <a:pt x="2681508" y="754223"/>
                    <a:pt x="2693870" y="747074"/>
                  </a:cubicBezTo>
                  <a:lnTo>
                    <a:pt x="2784961" y="693125"/>
                  </a:lnTo>
                  <a:cubicBezTo>
                    <a:pt x="2790166" y="689875"/>
                    <a:pt x="2795859" y="688250"/>
                    <a:pt x="2801553" y="688169"/>
                  </a:cubicBezTo>
                  <a:close/>
                  <a:moveTo>
                    <a:pt x="2418803" y="682409"/>
                  </a:moveTo>
                  <a:cubicBezTo>
                    <a:pt x="2424512" y="682328"/>
                    <a:pt x="2430221" y="683790"/>
                    <a:pt x="2435440" y="686715"/>
                  </a:cubicBezTo>
                  <a:lnTo>
                    <a:pt x="2522216" y="734814"/>
                  </a:lnTo>
                  <a:cubicBezTo>
                    <a:pt x="2533960" y="741314"/>
                    <a:pt x="2533960" y="759513"/>
                    <a:pt x="2521563" y="766663"/>
                  </a:cubicBezTo>
                  <a:lnTo>
                    <a:pt x="2428916" y="821261"/>
                  </a:lnTo>
                  <a:cubicBezTo>
                    <a:pt x="2418477" y="827111"/>
                    <a:pt x="2405428" y="827111"/>
                    <a:pt x="2394989" y="821261"/>
                  </a:cubicBezTo>
                  <a:lnTo>
                    <a:pt x="2310171" y="773163"/>
                  </a:lnTo>
                  <a:cubicBezTo>
                    <a:pt x="2298427" y="766013"/>
                    <a:pt x="2298427" y="749113"/>
                    <a:pt x="2310171" y="741314"/>
                  </a:cubicBezTo>
                  <a:lnTo>
                    <a:pt x="2402166" y="687365"/>
                  </a:lnTo>
                  <a:cubicBezTo>
                    <a:pt x="2407385" y="684115"/>
                    <a:pt x="2413094" y="682490"/>
                    <a:pt x="2418803" y="682409"/>
                  </a:cubicBezTo>
                  <a:close/>
                  <a:moveTo>
                    <a:pt x="1266680" y="676649"/>
                  </a:moveTo>
                  <a:cubicBezTo>
                    <a:pt x="1272389" y="676567"/>
                    <a:pt x="1278097" y="678030"/>
                    <a:pt x="1283317" y="680955"/>
                  </a:cubicBezTo>
                  <a:lnTo>
                    <a:pt x="1370093" y="729053"/>
                  </a:lnTo>
                  <a:cubicBezTo>
                    <a:pt x="1381837" y="736203"/>
                    <a:pt x="1381837" y="753753"/>
                    <a:pt x="1369440" y="760902"/>
                  </a:cubicBezTo>
                  <a:lnTo>
                    <a:pt x="1276793" y="815501"/>
                  </a:lnTo>
                  <a:cubicBezTo>
                    <a:pt x="1266354" y="821351"/>
                    <a:pt x="1253305" y="821351"/>
                    <a:pt x="1242866" y="816151"/>
                  </a:cubicBezTo>
                  <a:lnTo>
                    <a:pt x="1158048" y="767402"/>
                  </a:lnTo>
                  <a:cubicBezTo>
                    <a:pt x="1146304" y="760252"/>
                    <a:pt x="1146304" y="743353"/>
                    <a:pt x="1158048" y="736203"/>
                  </a:cubicBezTo>
                  <a:lnTo>
                    <a:pt x="1250043" y="681605"/>
                  </a:lnTo>
                  <a:cubicBezTo>
                    <a:pt x="1255263" y="678355"/>
                    <a:pt x="1260971" y="676730"/>
                    <a:pt x="1266680" y="676649"/>
                  </a:cubicBezTo>
                  <a:close/>
                  <a:moveTo>
                    <a:pt x="2032754" y="676648"/>
                  </a:moveTo>
                  <a:cubicBezTo>
                    <a:pt x="2038529" y="676566"/>
                    <a:pt x="2044222" y="678029"/>
                    <a:pt x="2049102" y="680954"/>
                  </a:cubicBezTo>
                  <a:lnTo>
                    <a:pt x="2135638" y="729052"/>
                  </a:lnTo>
                  <a:cubicBezTo>
                    <a:pt x="2148000" y="736202"/>
                    <a:pt x="2147350" y="753752"/>
                    <a:pt x="2135638" y="760901"/>
                  </a:cubicBezTo>
                  <a:lnTo>
                    <a:pt x="2042595" y="815500"/>
                  </a:lnTo>
                  <a:cubicBezTo>
                    <a:pt x="2032836" y="821350"/>
                    <a:pt x="2019823" y="821350"/>
                    <a:pt x="2009412" y="816150"/>
                  </a:cubicBezTo>
                  <a:lnTo>
                    <a:pt x="1924828" y="767401"/>
                  </a:lnTo>
                  <a:cubicBezTo>
                    <a:pt x="1912466" y="760251"/>
                    <a:pt x="1913117" y="743352"/>
                    <a:pt x="1924828" y="736202"/>
                  </a:cubicBezTo>
                  <a:lnTo>
                    <a:pt x="2015919" y="681604"/>
                  </a:lnTo>
                  <a:cubicBezTo>
                    <a:pt x="2021124" y="678354"/>
                    <a:pt x="2026980" y="676729"/>
                    <a:pt x="2032754" y="676648"/>
                  </a:cubicBezTo>
                  <a:close/>
                  <a:moveTo>
                    <a:pt x="1649431" y="674084"/>
                  </a:moveTo>
                  <a:cubicBezTo>
                    <a:pt x="1655124" y="674003"/>
                    <a:pt x="1660817" y="675459"/>
                    <a:pt x="1666022" y="678695"/>
                  </a:cubicBezTo>
                  <a:lnTo>
                    <a:pt x="1752558" y="726581"/>
                  </a:lnTo>
                  <a:cubicBezTo>
                    <a:pt x="1764920" y="733053"/>
                    <a:pt x="1764270" y="750525"/>
                    <a:pt x="1751907" y="757643"/>
                  </a:cubicBezTo>
                  <a:lnTo>
                    <a:pt x="1659515" y="812000"/>
                  </a:lnTo>
                  <a:cubicBezTo>
                    <a:pt x="1649105" y="818472"/>
                    <a:pt x="1636092" y="818472"/>
                    <a:pt x="1625682" y="812648"/>
                  </a:cubicBezTo>
                  <a:lnTo>
                    <a:pt x="1541748" y="764114"/>
                  </a:lnTo>
                  <a:cubicBezTo>
                    <a:pt x="1529386" y="757643"/>
                    <a:pt x="1530037" y="740171"/>
                    <a:pt x="1541748" y="733053"/>
                  </a:cubicBezTo>
                  <a:lnTo>
                    <a:pt x="1632839" y="678695"/>
                  </a:lnTo>
                  <a:cubicBezTo>
                    <a:pt x="1638044" y="675783"/>
                    <a:pt x="1643737" y="674165"/>
                    <a:pt x="1649431" y="674084"/>
                  </a:cubicBezTo>
                  <a:close/>
                  <a:moveTo>
                    <a:pt x="2991739" y="575837"/>
                  </a:moveTo>
                  <a:cubicBezTo>
                    <a:pt x="2997530" y="575756"/>
                    <a:pt x="3003402" y="577218"/>
                    <a:pt x="3008621" y="580143"/>
                  </a:cubicBezTo>
                  <a:lnTo>
                    <a:pt x="3095397" y="628241"/>
                  </a:lnTo>
                  <a:cubicBezTo>
                    <a:pt x="3107141" y="634741"/>
                    <a:pt x="3107141" y="652941"/>
                    <a:pt x="3094744" y="660090"/>
                  </a:cubicBezTo>
                  <a:lnTo>
                    <a:pt x="3002097" y="714688"/>
                  </a:lnTo>
                  <a:cubicBezTo>
                    <a:pt x="2991658" y="720538"/>
                    <a:pt x="2978609" y="720538"/>
                    <a:pt x="2968170" y="714688"/>
                  </a:cubicBezTo>
                  <a:lnTo>
                    <a:pt x="2883352" y="666590"/>
                  </a:lnTo>
                  <a:cubicBezTo>
                    <a:pt x="2871608" y="659440"/>
                    <a:pt x="2871608" y="642541"/>
                    <a:pt x="2883352" y="634741"/>
                  </a:cubicBezTo>
                  <a:lnTo>
                    <a:pt x="2975347" y="580793"/>
                  </a:lnTo>
                  <a:cubicBezTo>
                    <a:pt x="2980240" y="577543"/>
                    <a:pt x="2985949" y="575918"/>
                    <a:pt x="2991739" y="575837"/>
                  </a:cubicBezTo>
                  <a:close/>
                  <a:moveTo>
                    <a:pt x="2608815" y="570076"/>
                  </a:moveTo>
                  <a:cubicBezTo>
                    <a:pt x="2614590" y="569995"/>
                    <a:pt x="2620283" y="571457"/>
                    <a:pt x="2625163" y="574382"/>
                  </a:cubicBezTo>
                  <a:lnTo>
                    <a:pt x="2711699" y="622480"/>
                  </a:lnTo>
                  <a:cubicBezTo>
                    <a:pt x="2724061" y="629630"/>
                    <a:pt x="2723411" y="647180"/>
                    <a:pt x="2711699" y="654329"/>
                  </a:cubicBezTo>
                  <a:lnTo>
                    <a:pt x="2618656" y="708927"/>
                  </a:lnTo>
                  <a:cubicBezTo>
                    <a:pt x="2608897" y="714777"/>
                    <a:pt x="2595884" y="714777"/>
                    <a:pt x="2585473" y="708927"/>
                  </a:cubicBezTo>
                  <a:lnTo>
                    <a:pt x="2500889" y="660829"/>
                  </a:lnTo>
                  <a:cubicBezTo>
                    <a:pt x="2488527" y="653679"/>
                    <a:pt x="2489178" y="636780"/>
                    <a:pt x="2500889" y="629630"/>
                  </a:cubicBezTo>
                  <a:lnTo>
                    <a:pt x="2591980" y="575032"/>
                  </a:lnTo>
                  <a:cubicBezTo>
                    <a:pt x="2597185" y="571782"/>
                    <a:pt x="2603041" y="570157"/>
                    <a:pt x="2608815" y="570076"/>
                  </a:cubicBezTo>
                  <a:close/>
                  <a:moveTo>
                    <a:pt x="1459573" y="564552"/>
                  </a:moveTo>
                  <a:cubicBezTo>
                    <a:pt x="1465348" y="564391"/>
                    <a:pt x="1471041" y="565685"/>
                    <a:pt x="1475921" y="568597"/>
                  </a:cubicBezTo>
                  <a:lnTo>
                    <a:pt x="1562457" y="617130"/>
                  </a:lnTo>
                  <a:cubicBezTo>
                    <a:pt x="1574819" y="623602"/>
                    <a:pt x="1574169" y="641074"/>
                    <a:pt x="1562457" y="648192"/>
                  </a:cubicBezTo>
                  <a:lnTo>
                    <a:pt x="1469414" y="702549"/>
                  </a:lnTo>
                  <a:cubicBezTo>
                    <a:pt x="1459655" y="709021"/>
                    <a:pt x="1446642" y="709021"/>
                    <a:pt x="1436231" y="703197"/>
                  </a:cubicBezTo>
                  <a:lnTo>
                    <a:pt x="1351647" y="654663"/>
                  </a:lnTo>
                  <a:cubicBezTo>
                    <a:pt x="1339285" y="648192"/>
                    <a:pt x="1339936" y="630720"/>
                    <a:pt x="1351647" y="623602"/>
                  </a:cubicBezTo>
                  <a:lnTo>
                    <a:pt x="1442738" y="569244"/>
                  </a:lnTo>
                  <a:cubicBezTo>
                    <a:pt x="1447943" y="566332"/>
                    <a:pt x="1453799" y="564714"/>
                    <a:pt x="1459573" y="564552"/>
                  </a:cubicBezTo>
                  <a:close/>
                  <a:moveTo>
                    <a:pt x="2225491" y="564551"/>
                  </a:moveTo>
                  <a:cubicBezTo>
                    <a:pt x="2231185" y="564390"/>
                    <a:pt x="2236878" y="565684"/>
                    <a:pt x="2242083" y="568596"/>
                  </a:cubicBezTo>
                  <a:lnTo>
                    <a:pt x="2328619" y="617129"/>
                  </a:lnTo>
                  <a:cubicBezTo>
                    <a:pt x="2340981" y="623601"/>
                    <a:pt x="2340331" y="641073"/>
                    <a:pt x="2327968" y="648191"/>
                  </a:cubicBezTo>
                  <a:lnTo>
                    <a:pt x="2235576" y="702548"/>
                  </a:lnTo>
                  <a:cubicBezTo>
                    <a:pt x="2225166" y="709020"/>
                    <a:pt x="2212153" y="709020"/>
                    <a:pt x="2201743" y="703196"/>
                  </a:cubicBezTo>
                  <a:lnTo>
                    <a:pt x="2117809" y="654662"/>
                  </a:lnTo>
                  <a:cubicBezTo>
                    <a:pt x="2105447" y="648191"/>
                    <a:pt x="2106098" y="630719"/>
                    <a:pt x="2117809" y="623601"/>
                  </a:cubicBezTo>
                  <a:lnTo>
                    <a:pt x="2208900" y="569243"/>
                  </a:lnTo>
                  <a:cubicBezTo>
                    <a:pt x="2214105" y="566331"/>
                    <a:pt x="2219798" y="564713"/>
                    <a:pt x="2225491" y="564551"/>
                  </a:cubicBezTo>
                  <a:close/>
                  <a:moveTo>
                    <a:pt x="1842421" y="561274"/>
                  </a:moveTo>
                  <a:cubicBezTo>
                    <a:pt x="1848145" y="561193"/>
                    <a:pt x="1853870" y="562493"/>
                    <a:pt x="1859104" y="565093"/>
                  </a:cubicBezTo>
                  <a:lnTo>
                    <a:pt x="1946119" y="613841"/>
                  </a:lnTo>
                  <a:cubicBezTo>
                    <a:pt x="1957896" y="620991"/>
                    <a:pt x="1957896" y="637891"/>
                    <a:pt x="1945465" y="645690"/>
                  </a:cubicBezTo>
                  <a:lnTo>
                    <a:pt x="1852561" y="699639"/>
                  </a:lnTo>
                  <a:cubicBezTo>
                    <a:pt x="1842093" y="706139"/>
                    <a:pt x="1829008" y="706139"/>
                    <a:pt x="1818540" y="700289"/>
                  </a:cubicBezTo>
                  <a:lnTo>
                    <a:pt x="1734142" y="652190"/>
                  </a:lnTo>
                  <a:cubicBezTo>
                    <a:pt x="1722365" y="645040"/>
                    <a:pt x="1722365" y="627491"/>
                    <a:pt x="1734142" y="620341"/>
                  </a:cubicBezTo>
                  <a:lnTo>
                    <a:pt x="1825737" y="565743"/>
                  </a:lnTo>
                  <a:cubicBezTo>
                    <a:pt x="1830971" y="562818"/>
                    <a:pt x="1836696" y="561355"/>
                    <a:pt x="1842421" y="561274"/>
                  </a:cubicBezTo>
                  <a:close/>
                  <a:moveTo>
                    <a:pt x="3184875" y="463507"/>
                  </a:moveTo>
                  <a:cubicBezTo>
                    <a:pt x="3190650" y="463426"/>
                    <a:pt x="3196343" y="464888"/>
                    <a:pt x="3201223" y="467813"/>
                  </a:cubicBezTo>
                  <a:lnTo>
                    <a:pt x="3287759" y="515912"/>
                  </a:lnTo>
                  <a:cubicBezTo>
                    <a:pt x="3300121" y="523062"/>
                    <a:pt x="3299471" y="540611"/>
                    <a:pt x="3287759" y="547761"/>
                  </a:cubicBezTo>
                  <a:lnTo>
                    <a:pt x="3194716" y="602359"/>
                  </a:lnTo>
                  <a:cubicBezTo>
                    <a:pt x="3184957" y="608209"/>
                    <a:pt x="3171944" y="608209"/>
                    <a:pt x="3161533" y="603009"/>
                  </a:cubicBezTo>
                  <a:lnTo>
                    <a:pt x="3076949" y="554261"/>
                  </a:lnTo>
                  <a:cubicBezTo>
                    <a:pt x="3064587" y="547111"/>
                    <a:pt x="3065238" y="530211"/>
                    <a:pt x="3076949" y="523062"/>
                  </a:cubicBezTo>
                  <a:lnTo>
                    <a:pt x="3168040" y="468463"/>
                  </a:lnTo>
                  <a:cubicBezTo>
                    <a:pt x="3173245" y="465213"/>
                    <a:pt x="3179101" y="463588"/>
                    <a:pt x="3184875" y="463507"/>
                  </a:cubicBezTo>
                  <a:close/>
                  <a:moveTo>
                    <a:pt x="2801554" y="457982"/>
                  </a:moveTo>
                  <a:cubicBezTo>
                    <a:pt x="2807247" y="457820"/>
                    <a:pt x="2812940" y="459114"/>
                    <a:pt x="2818145" y="462026"/>
                  </a:cubicBezTo>
                  <a:lnTo>
                    <a:pt x="2904681" y="509913"/>
                  </a:lnTo>
                  <a:cubicBezTo>
                    <a:pt x="2917043" y="517031"/>
                    <a:pt x="2916393" y="534504"/>
                    <a:pt x="2904030" y="541622"/>
                  </a:cubicBezTo>
                  <a:lnTo>
                    <a:pt x="2811638" y="595980"/>
                  </a:lnTo>
                  <a:cubicBezTo>
                    <a:pt x="2801228" y="602451"/>
                    <a:pt x="2788215" y="602451"/>
                    <a:pt x="2777805" y="596627"/>
                  </a:cubicBezTo>
                  <a:lnTo>
                    <a:pt x="2693871" y="548093"/>
                  </a:lnTo>
                  <a:cubicBezTo>
                    <a:pt x="2681509" y="541622"/>
                    <a:pt x="2681509" y="524150"/>
                    <a:pt x="2693871" y="516384"/>
                  </a:cubicBezTo>
                  <a:lnTo>
                    <a:pt x="2784962" y="462673"/>
                  </a:lnTo>
                  <a:cubicBezTo>
                    <a:pt x="2790167" y="459761"/>
                    <a:pt x="2795860" y="458144"/>
                    <a:pt x="2801554" y="457982"/>
                  </a:cubicBezTo>
                  <a:close/>
                  <a:moveTo>
                    <a:pt x="2418803" y="452220"/>
                  </a:moveTo>
                  <a:cubicBezTo>
                    <a:pt x="2424512" y="452058"/>
                    <a:pt x="2430221" y="453352"/>
                    <a:pt x="2435440" y="456264"/>
                  </a:cubicBezTo>
                  <a:lnTo>
                    <a:pt x="2522216" y="504798"/>
                  </a:lnTo>
                  <a:cubicBezTo>
                    <a:pt x="2533960" y="511269"/>
                    <a:pt x="2533960" y="528742"/>
                    <a:pt x="2521563" y="536507"/>
                  </a:cubicBezTo>
                  <a:lnTo>
                    <a:pt x="2428916" y="590218"/>
                  </a:lnTo>
                  <a:cubicBezTo>
                    <a:pt x="2418477" y="596042"/>
                    <a:pt x="2405428" y="596689"/>
                    <a:pt x="2394989" y="590865"/>
                  </a:cubicBezTo>
                  <a:lnTo>
                    <a:pt x="2310171" y="542978"/>
                  </a:lnTo>
                  <a:cubicBezTo>
                    <a:pt x="2298427" y="535860"/>
                    <a:pt x="2298427" y="518388"/>
                    <a:pt x="2310171" y="511269"/>
                  </a:cubicBezTo>
                  <a:lnTo>
                    <a:pt x="2402166" y="456911"/>
                  </a:lnTo>
                  <a:cubicBezTo>
                    <a:pt x="2407385" y="453999"/>
                    <a:pt x="2413094" y="452382"/>
                    <a:pt x="2418803" y="452220"/>
                  </a:cubicBezTo>
                  <a:close/>
                  <a:moveTo>
                    <a:pt x="1649430" y="452220"/>
                  </a:moveTo>
                  <a:cubicBezTo>
                    <a:pt x="1655123" y="452059"/>
                    <a:pt x="1660816" y="453353"/>
                    <a:pt x="1666021" y="456265"/>
                  </a:cubicBezTo>
                  <a:lnTo>
                    <a:pt x="1752557" y="504799"/>
                  </a:lnTo>
                  <a:cubicBezTo>
                    <a:pt x="1764919" y="511270"/>
                    <a:pt x="1764269" y="528742"/>
                    <a:pt x="1751906" y="536508"/>
                  </a:cubicBezTo>
                  <a:lnTo>
                    <a:pt x="1659514" y="590218"/>
                  </a:lnTo>
                  <a:cubicBezTo>
                    <a:pt x="1649104" y="596043"/>
                    <a:pt x="1636091" y="596690"/>
                    <a:pt x="1625681" y="590866"/>
                  </a:cubicBezTo>
                  <a:lnTo>
                    <a:pt x="1541747" y="542979"/>
                  </a:lnTo>
                  <a:cubicBezTo>
                    <a:pt x="1529385" y="535860"/>
                    <a:pt x="1530036" y="518388"/>
                    <a:pt x="1541747" y="511270"/>
                  </a:cubicBezTo>
                  <a:lnTo>
                    <a:pt x="1632838" y="456912"/>
                  </a:lnTo>
                  <a:cubicBezTo>
                    <a:pt x="1638043" y="454000"/>
                    <a:pt x="1643736" y="452382"/>
                    <a:pt x="1649430" y="452220"/>
                  </a:cubicBezTo>
                  <a:close/>
                  <a:moveTo>
                    <a:pt x="2032754" y="446217"/>
                  </a:moveTo>
                  <a:cubicBezTo>
                    <a:pt x="2038529" y="446136"/>
                    <a:pt x="2044222" y="447592"/>
                    <a:pt x="2049102" y="450504"/>
                  </a:cubicBezTo>
                  <a:lnTo>
                    <a:pt x="2135638" y="498391"/>
                  </a:lnTo>
                  <a:cubicBezTo>
                    <a:pt x="2148000" y="504862"/>
                    <a:pt x="2147350" y="522335"/>
                    <a:pt x="2135638" y="529453"/>
                  </a:cubicBezTo>
                  <a:lnTo>
                    <a:pt x="2042595" y="584458"/>
                  </a:lnTo>
                  <a:cubicBezTo>
                    <a:pt x="2032836" y="590282"/>
                    <a:pt x="2019823" y="590929"/>
                    <a:pt x="2009412" y="584458"/>
                  </a:cubicBezTo>
                  <a:lnTo>
                    <a:pt x="1924828" y="535924"/>
                  </a:lnTo>
                  <a:cubicBezTo>
                    <a:pt x="1912466" y="529453"/>
                    <a:pt x="1913117" y="512628"/>
                    <a:pt x="1924828" y="504862"/>
                  </a:cubicBezTo>
                  <a:lnTo>
                    <a:pt x="2015919" y="451151"/>
                  </a:lnTo>
                  <a:cubicBezTo>
                    <a:pt x="2021124" y="447916"/>
                    <a:pt x="2026980" y="446298"/>
                    <a:pt x="2032754" y="446217"/>
                  </a:cubicBezTo>
                  <a:close/>
                  <a:moveTo>
                    <a:pt x="2991740" y="345333"/>
                  </a:moveTo>
                  <a:cubicBezTo>
                    <a:pt x="2997530" y="345170"/>
                    <a:pt x="3003402" y="346470"/>
                    <a:pt x="3008622" y="349070"/>
                  </a:cubicBezTo>
                  <a:lnTo>
                    <a:pt x="3095398" y="397818"/>
                  </a:lnTo>
                  <a:cubicBezTo>
                    <a:pt x="3107142" y="404318"/>
                    <a:pt x="3107142" y="422518"/>
                    <a:pt x="3094745" y="429667"/>
                  </a:cubicBezTo>
                  <a:lnTo>
                    <a:pt x="3002098" y="483615"/>
                  </a:lnTo>
                  <a:cubicBezTo>
                    <a:pt x="2991659" y="489465"/>
                    <a:pt x="2978610" y="490115"/>
                    <a:pt x="2968171" y="484265"/>
                  </a:cubicBezTo>
                  <a:lnTo>
                    <a:pt x="2883353" y="436167"/>
                  </a:lnTo>
                  <a:cubicBezTo>
                    <a:pt x="2871609" y="429017"/>
                    <a:pt x="2871609" y="411468"/>
                    <a:pt x="2883353" y="404318"/>
                  </a:cubicBezTo>
                  <a:lnTo>
                    <a:pt x="2975348" y="350370"/>
                  </a:lnTo>
                  <a:cubicBezTo>
                    <a:pt x="2980241" y="347120"/>
                    <a:pt x="2985950" y="345495"/>
                    <a:pt x="2991740" y="345333"/>
                  </a:cubicBezTo>
                  <a:close/>
                  <a:moveTo>
                    <a:pt x="1842420" y="339653"/>
                  </a:moveTo>
                  <a:cubicBezTo>
                    <a:pt x="1848144" y="339571"/>
                    <a:pt x="1853869" y="341034"/>
                    <a:pt x="1859103" y="343959"/>
                  </a:cubicBezTo>
                  <a:lnTo>
                    <a:pt x="1946118" y="392057"/>
                  </a:lnTo>
                  <a:cubicBezTo>
                    <a:pt x="1957895" y="398557"/>
                    <a:pt x="1957895" y="416106"/>
                    <a:pt x="1945464" y="423256"/>
                  </a:cubicBezTo>
                  <a:lnTo>
                    <a:pt x="1852560" y="477854"/>
                  </a:lnTo>
                  <a:cubicBezTo>
                    <a:pt x="1842092" y="484354"/>
                    <a:pt x="1829007" y="484354"/>
                    <a:pt x="1818539" y="478504"/>
                  </a:cubicBezTo>
                  <a:lnTo>
                    <a:pt x="1734141" y="429756"/>
                  </a:lnTo>
                  <a:cubicBezTo>
                    <a:pt x="1722364" y="423256"/>
                    <a:pt x="1722364" y="405706"/>
                    <a:pt x="1734141" y="398557"/>
                  </a:cubicBezTo>
                  <a:lnTo>
                    <a:pt x="1825736" y="344609"/>
                  </a:lnTo>
                  <a:cubicBezTo>
                    <a:pt x="1830970" y="341359"/>
                    <a:pt x="1836695" y="339734"/>
                    <a:pt x="1842420" y="339653"/>
                  </a:cubicBezTo>
                  <a:close/>
                  <a:moveTo>
                    <a:pt x="2608815" y="339652"/>
                  </a:moveTo>
                  <a:cubicBezTo>
                    <a:pt x="2614590" y="339571"/>
                    <a:pt x="2620283" y="341033"/>
                    <a:pt x="2625163" y="343958"/>
                  </a:cubicBezTo>
                  <a:lnTo>
                    <a:pt x="2711699" y="392056"/>
                  </a:lnTo>
                  <a:cubicBezTo>
                    <a:pt x="2724061" y="398556"/>
                    <a:pt x="2723411" y="416106"/>
                    <a:pt x="2711699" y="423255"/>
                  </a:cubicBezTo>
                  <a:lnTo>
                    <a:pt x="2618656" y="477853"/>
                  </a:lnTo>
                  <a:cubicBezTo>
                    <a:pt x="2608897" y="484353"/>
                    <a:pt x="2595884" y="484353"/>
                    <a:pt x="2585473" y="478503"/>
                  </a:cubicBezTo>
                  <a:lnTo>
                    <a:pt x="2500889" y="429755"/>
                  </a:lnTo>
                  <a:cubicBezTo>
                    <a:pt x="2488527" y="423255"/>
                    <a:pt x="2489178" y="405706"/>
                    <a:pt x="2500889" y="398556"/>
                  </a:cubicBezTo>
                  <a:lnTo>
                    <a:pt x="2591980" y="344608"/>
                  </a:lnTo>
                  <a:cubicBezTo>
                    <a:pt x="2597185" y="341358"/>
                    <a:pt x="2603041" y="339733"/>
                    <a:pt x="2608815" y="339652"/>
                  </a:cubicBezTo>
                  <a:close/>
                  <a:moveTo>
                    <a:pt x="2225492" y="333811"/>
                  </a:moveTo>
                  <a:cubicBezTo>
                    <a:pt x="2231185" y="333811"/>
                    <a:pt x="2236878" y="335273"/>
                    <a:pt x="2242083" y="338198"/>
                  </a:cubicBezTo>
                  <a:lnTo>
                    <a:pt x="2328619" y="386296"/>
                  </a:lnTo>
                  <a:cubicBezTo>
                    <a:pt x="2340981" y="393446"/>
                    <a:pt x="2340331" y="410996"/>
                    <a:pt x="2327968" y="418145"/>
                  </a:cubicBezTo>
                  <a:lnTo>
                    <a:pt x="2235576" y="472743"/>
                  </a:lnTo>
                  <a:cubicBezTo>
                    <a:pt x="2225166" y="478593"/>
                    <a:pt x="2212153" y="478593"/>
                    <a:pt x="2201743" y="472743"/>
                  </a:cubicBezTo>
                  <a:lnTo>
                    <a:pt x="2117809" y="424645"/>
                  </a:lnTo>
                  <a:cubicBezTo>
                    <a:pt x="2105447" y="417495"/>
                    <a:pt x="2106098" y="400596"/>
                    <a:pt x="2117809" y="393446"/>
                  </a:cubicBezTo>
                  <a:lnTo>
                    <a:pt x="2208900" y="338198"/>
                  </a:lnTo>
                  <a:cubicBezTo>
                    <a:pt x="2214105" y="335273"/>
                    <a:pt x="2219798" y="333811"/>
                    <a:pt x="2225492" y="333811"/>
                  </a:cubicBezTo>
                  <a:close/>
                  <a:moveTo>
                    <a:pt x="2801554" y="227322"/>
                  </a:moveTo>
                  <a:cubicBezTo>
                    <a:pt x="2807247" y="227241"/>
                    <a:pt x="2812940" y="228703"/>
                    <a:pt x="2818145" y="231628"/>
                  </a:cubicBezTo>
                  <a:lnTo>
                    <a:pt x="2904681" y="279727"/>
                  </a:lnTo>
                  <a:cubicBezTo>
                    <a:pt x="2917043" y="286227"/>
                    <a:pt x="2916393" y="304426"/>
                    <a:pt x="2904030" y="311576"/>
                  </a:cubicBezTo>
                  <a:lnTo>
                    <a:pt x="2811638" y="366174"/>
                  </a:lnTo>
                  <a:cubicBezTo>
                    <a:pt x="2801228" y="372024"/>
                    <a:pt x="2788215" y="372024"/>
                    <a:pt x="2777805" y="366174"/>
                  </a:cubicBezTo>
                  <a:lnTo>
                    <a:pt x="2693871" y="318076"/>
                  </a:lnTo>
                  <a:cubicBezTo>
                    <a:pt x="2681509" y="310926"/>
                    <a:pt x="2681509" y="294026"/>
                    <a:pt x="2693871" y="286227"/>
                  </a:cubicBezTo>
                  <a:lnTo>
                    <a:pt x="2784962" y="232278"/>
                  </a:lnTo>
                  <a:cubicBezTo>
                    <a:pt x="2790167" y="229028"/>
                    <a:pt x="2795860" y="227403"/>
                    <a:pt x="2801554" y="227322"/>
                  </a:cubicBezTo>
                  <a:close/>
                  <a:moveTo>
                    <a:pt x="2032752" y="227322"/>
                  </a:moveTo>
                  <a:cubicBezTo>
                    <a:pt x="2038527" y="227240"/>
                    <a:pt x="2044220" y="228703"/>
                    <a:pt x="2049100" y="231628"/>
                  </a:cubicBezTo>
                  <a:lnTo>
                    <a:pt x="2135636" y="279726"/>
                  </a:lnTo>
                  <a:cubicBezTo>
                    <a:pt x="2147998" y="286226"/>
                    <a:pt x="2147348" y="304426"/>
                    <a:pt x="2135636" y="311575"/>
                  </a:cubicBezTo>
                  <a:lnTo>
                    <a:pt x="2042593" y="366174"/>
                  </a:lnTo>
                  <a:cubicBezTo>
                    <a:pt x="2032834" y="372024"/>
                    <a:pt x="2019821" y="372024"/>
                    <a:pt x="2009410" y="366174"/>
                  </a:cubicBezTo>
                  <a:lnTo>
                    <a:pt x="1924826" y="318075"/>
                  </a:lnTo>
                  <a:cubicBezTo>
                    <a:pt x="1912464" y="310925"/>
                    <a:pt x="1913115" y="294026"/>
                    <a:pt x="1924826" y="286226"/>
                  </a:cubicBezTo>
                  <a:lnTo>
                    <a:pt x="2015917" y="232278"/>
                  </a:lnTo>
                  <a:cubicBezTo>
                    <a:pt x="2021122" y="229028"/>
                    <a:pt x="2026978" y="227403"/>
                    <a:pt x="2032752" y="227322"/>
                  </a:cubicBezTo>
                  <a:close/>
                  <a:moveTo>
                    <a:pt x="2418803" y="221560"/>
                  </a:moveTo>
                  <a:cubicBezTo>
                    <a:pt x="2424512" y="221479"/>
                    <a:pt x="2430221" y="222941"/>
                    <a:pt x="2435440" y="225866"/>
                  </a:cubicBezTo>
                  <a:lnTo>
                    <a:pt x="2522216" y="273965"/>
                  </a:lnTo>
                  <a:cubicBezTo>
                    <a:pt x="2533960" y="281115"/>
                    <a:pt x="2533960" y="298664"/>
                    <a:pt x="2521563" y="305814"/>
                  </a:cubicBezTo>
                  <a:lnTo>
                    <a:pt x="2428916" y="360412"/>
                  </a:lnTo>
                  <a:cubicBezTo>
                    <a:pt x="2418477" y="366262"/>
                    <a:pt x="2405428" y="366262"/>
                    <a:pt x="2394989" y="361062"/>
                  </a:cubicBezTo>
                  <a:lnTo>
                    <a:pt x="2310171" y="312314"/>
                  </a:lnTo>
                  <a:cubicBezTo>
                    <a:pt x="2298427" y="305164"/>
                    <a:pt x="2298427" y="288264"/>
                    <a:pt x="2310171" y="281115"/>
                  </a:cubicBezTo>
                  <a:lnTo>
                    <a:pt x="2402166" y="226516"/>
                  </a:lnTo>
                  <a:cubicBezTo>
                    <a:pt x="2407385" y="223266"/>
                    <a:pt x="2413094" y="221641"/>
                    <a:pt x="2418803" y="221560"/>
                  </a:cubicBezTo>
                  <a:close/>
                  <a:moveTo>
                    <a:pt x="2225490" y="112110"/>
                  </a:moveTo>
                  <a:cubicBezTo>
                    <a:pt x="2231183" y="112028"/>
                    <a:pt x="2236876" y="113491"/>
                    <a:pt x="2242081" y="116416"/>
                  </a:cubicBezTo>
                  <a:lnTo>
                    <a:pt x="2328617" y="164514"/>
                  </a:lnTo>
                  <a:cubicBezTo>
                    <a:pt x="2340979" y="171664"/>
                    <a:pt x="2340329" y="189214"/>
                    <a:pt x="2327966" y="196363"/>
                  </a:cubicBezTo>
                  <a:lnTo>
                    <a:pt x="2235574" y="250962"/>
                  </a:lnTo>
                  <a:cubicBezTo>
                    <a:pt x="2225164" y="256812"/>
                    <a:pt x="2212151" y="256812"/>
                    <a:pt x="2201741" y="251612"/>
                  </a:cubicBezTo>
                  <a:lnTo>
                    <a:pt x="2117807" y="202863"/>
                  </a:lnTo>
                  <a:cubicBezTo>
                    <a:pt x="2105445" y="196363"/>
                    <a:pt x="2106096" y="178164"/>
                    <a:pt x="2117807" y="171664"/>
                  </a:cubicBezTo>
                  <a:lnTo>
                    <a:pt x="2208898" y="117066"/>
                  </a:lnTo>
                  <a:cubicBezTo>
                    <a:pt x="2214103" y="113816"/>
                    <a:pt x="2219796" y="112191"/>
                    <a:pt x="2225490" y="112110"/>
                  </a:cubicBezTo>
                  <a:close/>
                  <a:moveTo>
                    <a:pt x="2608815" y="109464"/>
                  </a:moveTo>
                  <a:cubicBezTo>
                    <a:pt x="2614590" y="109302"/>
                    <a:pt x="2620283" y="110596"/>
                    <a:pt x="2625163" y="113508"/>
                  </a:cubicBezTo>
                  <a:lnTo>
                    <a:pt x="2711699" y="162042"/>
                  </a:lnTo>
                  <a:cubicBezTo>
                    <a:pt x="2724061" y="168513"/>
                    <a:pt x="2723411" y="185985"/>
                    <a:pt x="2711699" y="193103"/>
                  </a:cubicBezTo>
                  <a:lnTo>
                    <a:pt x="2618656" y="247461"/>
                  </a:lnTo>
                  <a:cubicBezTo>
                    <a:pt x="2608897" y="253932"/>
                    <a:pt x="2595884" y="253932"/>
                    <a:pt x="2585473" y="248108"/>
                  </a:cubicBezTo>
                  <a:lnTo>
                    <a:pt x="2500889" y="199575"/>
                  </a:lnTo>
                  <a:cubicBezTo>
                    <a:pt x="2488527" y="193103"/>
                    <a:pt x="2489178" y="175631"/>
                    <a:pt x="2500889" y="168513"/>
                  </a:cubicBezTo>
                  <a:lnTo>
                    <a:pt x="2591980" y="114155"/>
                  </a:lnTo>
                  <a:cubicBezTo>
                    <a:pt x="2597185" y="111243"/>
                    <a:pt x="2603041" y="109626"/>
                    <a:pt x="2608815" y="109464"/>
                  </a:cubicBezTo>
                  <a:close/>
                  <a:moveTo>
                    <a:pt x="2418801" y="13"/>
                  </a:moveTo>
                  <a:cubicBezTo>
                    <a:pt x="2424510" y="-148"/>
                    <a:pt x="2430219" y="1146"/>
                    <a:pt x="2435438" y="4058"/>
                  </a:cubicBezTo>
                  <a:lnTo>
                    <a:pt x="2522214" y="52591"/>
                  </a:lnTo>
                  <a:cubicBezTo>
                    <a:pt x="2533958" y="59063"/>
                    <a:pt x="2533958" y="76535"/>
                    <a:pt x="2521561" y="83653"/>
                  </a:cubicBezTo>
                  <a:lnTo>
                    <a:pt x="2428914" y="138010"/>
                  </a:lnTo>
                  <a:cubicBezTo>
                    <a:pt x="2418475" y="144482"/>
                    <a:pt x="2405426" y="144482"/>
                    <a:pt x="2394987" y="138658"/>
                  </a:cubicBezTo>
                  <a:lnTo>
                    <a:pt x="2310169" y="90124"/>
                  </a:lnTo>
                  <a:cubicBezTo>
                    <a:pt x="2298425" y="83653"/>
                    <a:pt x="2298425" y="66181"/>
                    <a:pt x="2310169" y="59063"/>
                  </a:cubicBezTo>
                  <a:lnTo>
                    <a:pt x="2402164" y="4705"/>
                  </a:lnTo>
                  <a:cubicBezTo>
                    <a:pt x="2407383" y="1793"/>
                    <a:pt x="2413092" y="175"/>
                    <a:pt x="2418801" y="13"/>
                  </a:cubicBezTo>
                  <a:close/>
                </a:path>
              </a:pathLst>
            </a:custGeom>
            <a:solidFill>
              <a:schemeClr val="accent6">
                <a:lumMod val="2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49" name="Freeform 123">
              <a:extLst>
                <a:ext uri="{FF2B5EF4-FFF2-40B4-BE49-F238E27FC236}">
                  <a16:creationId xmlns:a16="http://schemas.microsoft.com/office/drawing/2014/main" id="{6ADDA293-68C4-F448-B2FA-9F33031A6744}"/>
                </a:ext>
              </a:extLst>
            </p:cNvPr>
            <p:cNvSpPr>
              <a:spLocks noChangeArrowheads="1"/>
            </p:cNvSpPr>
            <p:nvPr/>
          </p:nvSpPr>
          <p:spPr bwMode="auto">
            <a:xfrm>
              <a:off x="7894296" y="6690945"/>
              <a:ext cx="1480475" cy="959140"/>
            </a:xfrm>
            <a:custGeom>
              <a:avLst/>
              <a:gdLst>
                <a:gd name="T0" fmla="*/ 0 w 2266"/>
                <a:gd name="T1" fmla="*/ 456 h 1469"/>
                <a:gd name="T2" fmla="*/ 0 w 2266"/>
                <a:gd name="T3" fmla="*/ 456 h 1469"/>
                <a:gd name="T4" fmla="*/ 0 w 2266"/>
                <a:gd name="T5" fmla="*/ 456 h 1469"/>
                <a:gd name="T6" fmla="*/ 0 w 2266"/>
                <a:gd name="T7" fmla="*/ 456 h 1469"/>
                <a:gd name="T8" fmla="*/ 4 w 2266"/>
                <a:gd name="T9" fmla="*/ 429 h 1469"/>
                <a:gd name="T10" fmla="*/ 4 w 2266"/>
                <a:gd name="T11" fmla="*/ 429 h 1469"/>
                <a:gd name="T12" fmla="*/ 63 w 2266"/>
                <a:gd name="T13" fmla="*/ 346 h 1469"/>
                <a:gd name="T14" fmla="*/ 588 w 2266"/>
                <a:gd name="T15" fmla="*/ 44 h 1469"/>
                <a:gd name="T16" fmla="*/ 588 w 2266"/>
                <a:gd name="T17" fmla="*/ 44 h 1469"/>
                <a:gd name="T18" fmla="*/ 871 w 2266"/>
                <a:gd name="T19" fmla="*/ 44 h 1469"/>
                <a:gd name="T20" fmla="*/ 2201 w 2266"/>
                <a:gd name="T21" fmla="*/ 812 h 1469"/>
                <a:gd name="T22" fmla="*/ 2201 w 2266"/>
                <a:gd name="T23" fmla="*/ 812 h 1469"/>
                <a:gd name="T24" fmla="*/ 2259 w 2266"/>
                <a:gd name="T25" fmla="*/ 896 h 1469"/>
                <a:gd name="T26" fmla="*/ 2259 w 2266"/>
                <a:gd name="T27" fmla="*/ 896 h 1469"/>
                <a:gd name="T28" fmla="*/ 2264 w 2266"/>
                <a:gd name="T29" fmla="*/ 918 h 1469"/>
                <a:gd name="T30" fmla="*/ 2264 w 2266"/>
                <a:gd name="T31" fmla="*/ 918 h 1469"/>
                <a:gd name="T32" fmla="*/ 2264 w 2266"/>
                <a:gd name="T33" fmla="*/ 918 h 1469"/>
                <a:gd name="T34" fmla="*/ 2264 w 2266"/>
                <a:gd name="T35" fmla="*/ 921 h 1469"/>
                <a:gd name="T36" fmla="*/ 2264 w 2266"/>
                <a:gd name="T37" fmla="*/ 921 h 1469"/>
                <a:gd name="T38" fmla="*/ 2264 w 2266"/>
                <a:gd name="T39" fmla="*/ 923 h 1469"/>
                <a:gd name="T40" fmla="*/ 2264 w 2266"/>
                <a:gd name="T41" fmla="*/ 923 h 1469"/>
                <a:gd name="T42" fmla="*/ 2264 w 2266"/>
                <a:gd name="T43" fmla="*/ 1035 h 1469"/>
                <a:gd name="T44" fmla="*/ 2264 w 2266"/>
                <a:gd name="T45" fmla="*/ 1035 h 1469"/>
                <a:gd name="T46" fmla="*/ 2206 w 2266"/>
                <a:gd name="T47" fmla="*/ 1119 h 1469"/>
                <a:gd name="T48" fmla="*/ 1679 w 2266"/>
                <a:gd name="T49" fmla="*/ 1422 h 1469"/>
                <a:gd name="T50" fmla="*/ 1679 w 2266"/>
                <a:gd name="T51" fmla="*/ 1422 h 1469"/>
                <a:gd name="T52" fmla="*/ 1396 w 2266"/>
                <a:gd name="T53" fmla="*/ 1422 h 1469"/>
                <a:gd name="T54" fmla="*/ 151 w 2266"/>
                <a:gd name="T55" fmla="*/ 704 h 1469"/>
                <a:gd name="T56" fmla="*/ 151 w 2266"/>
                <a:gd name="T57" fmla="*/ 704 h 1469"/>
                <a:gd name="T58" fmla="*/ 130 w 2266"/>
                <a:gd name="T59" fmla="*/ 692 h 1469"/>
                <a:gd name="T60" fmla="*/ 58 w 2266"/>
                <a:gd name="T61" fmla="*/ 650 h 1469"/>
                <a:gd name="T62" fmla="*/ 58 w 2266"/>
                <a:gd name="T63" fmla="*/ 650 h 1469"/>
                <a:gd name="T64" fmla="*/ 0 w 2266"/>
                <a:gd name="T65" fmla="*/ 570 h 1469"/>
                <a:gd name="T66" fmla="*/ 0 w 2266"/>
                <a:gd name="T67" fmla="*/ 570 h 1469"/>
                <a:gd name="T68" fmla="*/ 0 w 2266"/>
                <a:gd name="T69" fmla="*/ 456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6" h="1469">
                  <a:moveTo>
                    <a:pt x="0" y="456"/>
                  </a:moveTo>
                  <a:lnTo>
                    <a:pt x="0" y="456"/>
                  </a:lnTo>
                  <a:lnTo>
                    <a:pt x="0" y="456"/>
                  </a:lnTo>
                  <a:lnTo>
                    <a:pt x="0" y="456"/>
                  </a:lnTo>
                  <a:cubicBezTo>
                    <a:pt x="0" y="446"/>
                    <a:pt x="1" y="437"/>
                    <a:pt x="4" y="429"/>
                  </a:cubicBezTo>
                  <a:lnTo>
                    <a:pt x="4" y="429"/>
                  </a:lnTo>
                  <a:cubicBezTo>
                    <a:pt x="4" y="399"/>
                    <a:pt x="24" y="368"/>
                    <a:pt x="63" y="346"/>
                  </a:cubicBezTo>
                  <a:lnTo>
                    <a:pt x="588" y="44"/>
                  </a:lnTo>
                  <a:lnTo>
                    <a:pt x="588" y="44"/>
                  </a:lnTo>
                  <a:cubicBezTo>
                    <a:pt x="666" y="0"/>
                    <a:pt x="793" y="0"/>
                    <a:pt x="871" y="44"/>
                  </a:cubicBezTo>
                  <a:lnTo>
                    <a:pt x="2201" y="812"/>
                  </a:lnTo>
                  <a:lnTo>
                    <a:pt x="2201" y="812"/>
                  </a:lnTo>
                  <a:cubicBezTo>
                    <a:pt x="2241" y="835"/>
                    <a:pt x="2261" y="866"/>
                    <a:pt x="2259" y="896"/>
                  </a:cubicBezTo>
                  <a:lnTo>
                    <a:pt x="2259" y="896"/>
                  </a:lnTo>
                  <a:cubicBezTo>
                    <a:pt x="2262" y="904"/>
                    <a:pt x="2264" y="911"/>
                    <a:pt x="2264" y="918"/>
                  </a:cubicBezTo>
                  <a:lnTo>
                    <a:pt x="2264" y="918"/>
                  </a:lnTo>
                  <a:lnTo>
                    <a:pt x="2264" y="918"/>
                  </a:lnTo>
                  <a:lnTo>
                    <a:pt x="2264" y="921"/>
                  </a:lnTo>
                  <a:lnTo>
                    <a:pt x="2264" y="921"/>
                  </a:lnTo>
                  <a:cubicBezTo>
                    <a:pt x="2264" y="921"/>
                    <a:pt x="2264" y="922"/>
                    <a:pt x="2264" y="923"/>
                  </a:cubicBezTo>
                  <a:lnTo>
                    <a:pt x="2264" y="923"/>
                  </a:lnTo>
                  <a:cubicBezTo>
                    <a:pt x="2264" y="945"/>
                    <a:pt x="2264" y="1025"/>
                    <a:pt x="2264" y="1035"/>
                  </a:cubicBezTo>
                  <a:lnTo>
                    <a:pt x="2264" y="1035"/>
                  </a:lnTo>
                  <a:cubicBezTo>
                    <a:pt x="2265" y="1065"/>
                    <a:pt x="2246" y="1096"/>
                    <a:pt x="2206" y="1119"/>
                  </a:cubicBezTo>
                  <a:lnTo>
                    <a:pt x="1679" y="1422"/>
                  </a:lnTo>
                  <a:lnTo>
                    <a:pt x="1679" y="1422"/>
                  </a:lnTo>
                  <a:cubicBezTo>
                    <a:pt x="1601" y="1468"/>
                    <a:pt x="1474" y="1468"/>
                    <a:pt x="1396" y="1422"/>
                  </a:cubicBezTo>
                  <a:lnTo>
                    <a:pt x="151" y="704"/>
                  </a:lnTo>
                  <a:lnTo>
                    <a:pt x="151" y="704"/>
                  </a:lnTo>
                  <a:lnTo>
                    <a:pt x="130" y="692"/>
                  </a:lnTo>
                  <a:lnTo>
                    <a:pt x="58" y="650"/>
                  </a:lnTo>
                  <a:lnTo>
                    <a:pt x="58" y="650"/>
                  </a:lnTo>
                  <a:cubicBezTo>
                    <a:pt x="20" y="628"/>
                    <a:pt x="0" y="599"/>
                    <a:pt x="0" y="570"/>
                  </a:cubicBezTo>
                  <a:lnTo>
                    <a:pt x="0" y="570"/>
                  </a:lnTo>
                  <a:cubicBezTo>
                    <a:pt x="0" y="550"/>
                    <a:pt x="0" y="482"/>
                    <a:pt x="0" y="456"/>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0" name="Freeform 124">
              <a:extLst>
                <a:ext uri="{FF2B5EF4-FFF2-40B4-BE49-F238E27FC236}">
                  <a16:creationId xmlns:a16="http://schemas.microsoft.com/office/drawing/2014/main" id="{E5DAB59E-6ABB-D74A-9F5B-24CC1C415D98}"/>
                </a:ext>
              </a:extLst>
            </p:cNvPr>
            <p:cNvSpPr>
              <a:spLocks noChangeArrowheads="1"/>
            </p:cNvSpPr>
            <p:nvPr/>
          </p:nvSpPr>
          <p:spPr bwMode="auto">
            <a:xfrm>
              <a:off x="7997987" y="6719748"/>
              <a:ext cx="1480475" cy="869851"/>
            </a:xfrm>
            <a:custGeom>
              <a:avLst/>
              <a:gdLst>
                <a:gd name="T0" fmla="*/ 2206 w 2266"/>
                <a:gd name="T1" fmla="*/ 816 h 1330"/>
                <a:gd name="T2" fmla="*/ 2206 w 2266"/>
                <a:gd name="T3" fmla="*/ 816 h 1330"/>
                <a:gd name="T4" fmla="*/ 2265 w 2266"/>
                <a:gd name="T5" fmla="*/ 779 h 1330"/>
                <a:gd name="T6" fmla="*/ 2265 w 2266"/>
                <a:gd name="T7" fmla="*/ 779 h 1330"/>
                <a:gd name="T8" fmla="*/ 2265 w 2266"/>
                <a:gd name="T9" fmla="*/ 897 h 1330"/>
                <a:gd name="T10" fmla="*/ 2265 w 2266"/>
                <a:gd name="T11" fmla="*/ 897 h 1330"/>
                <a:gd name="T12" fmla="*/ 2206 w 2266"/>
                <a:gd name="T13" fmla="*/ 980 h 1330"/>
                <a:gd name="T14" fmla="*/ 1680 w 2266"/>
                <a:gd name="T15" fmla="*/ 1284 h 1330"/>
                <a:gd name="T16" fmla="*/ 1680 w 2266"/>
                <a:gd name="T17" fmla="*/ 1284 h 1330"/>
                <a:gd name="T18" fmla="*/ 1396 w 2266"/>
                <a:gd name="T19" fmla="*/ 1284 h 1330"/>
                <a:gd name="T20" fmla="*/ 59 w 2266"/>
                <a:gd name="T21" fmla="*/ 512 h 1330"/>
                <a:gd name="T22" fmla="*/ 59 w 2266"/>
                <a:gd name="T23" fmla="*/ 512 h 1330"/>
                <a:gd name="T24" fmla="*/ 0 w 2266"/>
                <a:gd name="T25" fmla="*/ 431 h 1330"/>
                <a:gd name="T26" fmla="*/ 0 w 2266"/>
                <a:gd name="T27" fmla="*/ 431 h 1330"/>
                <a:gd name="T28" fmla="*/ 0 w 2266"/>
                <a:gd name="T29" fmla="*/ 317 h 1330"/>
                <a:gd name="T30" fmla="*/ 0 w 2266"/>
                <a:gd name="T31" fmla="*/ 317 h 1330"/>
                <a:gd name="T32" fmla="*/ 59 w 2266"/>
                <a:gd name="T33" fmla="*/ 348 h 1330"/>
                <a:gd name="T34" fmla="*/ 586 w 2266"/>
                <a:gd name="T35" fmla="*/ 46 h 1330"/>
                <a:gd name="T36" fmla="*/ 586 w 2266"/>
                <a:gd name="T37" fmla="*/ 46 h 1330"/>
                <a:gd name="T38" fmla="*/ 870 w 2266"/>
                <a:gd name="T39" fmla="*/ 46 h 1330"/>
                <a:gd name="T40" fmla="*/ 2206 w 2266"/>
                <a:gd name="T41"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6" h="1330">
                  <a:moveTo>
                    <a:pt x="2206" y="816"/>
                  </a:moveTo>
                  <a:lnTo>
                    <a:pt x="2206" y="816"/>
                  </a:lnTo>
                  <a:cubicBezTo>
                    <a:pt x="2228" y="829"/>
                    <a:pt x="2265" y="779"/>
                    <a:pt x="2265" y="779"/>
                  </a:cubicBezTo>
                  <a:lnTo>
                    <a:pt x="2265" y="779"/>
                  </a:lnTo>
                  <a:cubicBezTo>
                    <a:pt x="2265" y="779"/>
                    <a:pt x="2265" y="884"/>
                    <a:pt x="2265" y="897"/>
                  </a:cubicBezTo>
                  <a:lnTo>
                    <a:pt x="2265" y="897"/>
                  </a:lnTo>
                  <a:cubicBezTo>
                    <a:pt x="2265" y="927"/>
                    <a:pt x="2246" y="957"/>
                    <a:pt x="2206" y="980"/>
                  </a:cubicBezTo>
                  <a:lnTo>
                    <a:pt x="1680" y="1284"/>
                  </a:lnTo>
                  <a:lnTo>
                    <a:pt x="1680" y="1284"/>
                  </a:lnTo>
                  <a:cubicBezTo>
                    <a:pt x="1602" y="1329"/>
                    <a:pt x="1474" y="1329"/>
                    <a:pt x="1396" y="1284"/>
                  </a:cubicBezTo>
                  <a:lnTo>
                    <a:pt x="59" y="512"/>
                  </a:lnTo>
                  <a:lnTo>
                    <a:pt x="59" y="512"/>
                  </a:lnTo>
                  <a:cubicBezTo>
                    <a:pt x="20" y="489"/>
                    <a:pt x="0" y="460"/>
                    <a:pt x="0" y="431"/>
                  </a:cubicBezTo>
                  <a:lnTo>
                    <a:pt x="0" y="431"/>
                  </a:lnTo>
                  <a:cubicBezTo>
                    <a:pt x="0" y="411"/>
                    <a:pt x="0" y="343"/>
                    <a:pt x="0" y="317"/>
                  </a:cubicBezTo>
                  <a:lnTo>
                    <a:pt x="0" y="317"/>
                  </a:lnTo>
                  <a:cubicBezTo>
                    <a:pt x="0" y="301"/>
                    <a:pt x="41" y="358"/>
                    <a:pt x="59" y="348"/>
                  </a:cubicBezTo>
                  <a:lnTo>
                    <a:pt x="586" y="46"/>
                  </a:lnTo>
                  <a:lnTo>
                    <a:pt x="586" y="46"/>
                  </a:lnTo>
                  <a:cubicBezTo>
                    <a:pt x="664" y="0"/>
                    <a:pt x="792" y="0"/>
                    <a:pt x="870" y="46"/>
                  </a:cubicBezTo>
                  <a:lnTo>
                    <a:pt x="2206" y="816"/>
                  </a:lnTo>
                </a:path>
              </a:pathLst>
            </a:custGeom>
            <a:solidFill>
              <a:schemeClr val="tx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1" name="Freeform 125">
              <a:extLst>
                <a:ext uri="{FF2B5EF4-FFF2-40B4-BE49-F238E27FC236}">
                  <a16:creationId xmlns:a16="http://schemas.microsoft.com/office/drawing/2014/main" id="{C21ED94F-F998-C649-8E44-CD7B51672C73}"/>
                </a:ext>
              </a:extLst>
            </p:cNvPr>
            <p:cNvSpPr>
              <a:spLocks noChangeArrowheads="1"/>
            </p:cNvSpPr>
            <p:nvPr/>
          </p:nvSpPr>
          <p:spPr bwMode="auto">
            <a:xfrm>
              <a:off x="7983585" y="6647740"/>
              <a:ext cx="1506397" cy="869851"/>
            </a:xfrm>
            <a:custGeom>
              <a:avLst/>
              <a:gdLst>
                <a:gd name="T0" fmla="*/ 2226 w 2305"/>
                <a:gd name="T1" fmla="*/ 816 h 1330"/>
                <a:gd name="T2" fmla="*/ 2226 w 2305"/>
                <a:gd name="T3" fmla="*/ 816 h 1330"/>
                <a:gd name="T4" fmla="*/ 2226 w 2305"/>
                <a:gd name="T5" fmla="*/ 979 h 1330"/>
                <a:gd name="T6" fmla="*/ 1700 w 2305"/>
                <a:gd name="T7" fmla="*/ 1283 h 1330"/>
                <a:gd name="T8" fmla="*/ 1700 w 2305"/>
                <a:gd name="T9" fmla="*/ 1283 h 1330"/>
                <a:gd name="T10" fmla="*/ 1416 w 2305"/>
                <a:gd name="T11" fmla="*/ 1283 h 1330"/>
                <a:gd name="T12" fmla="*/ 79 w 2305"/>
                <a:gd name="T13" fmla="*/ 511 h 1330"/>
                <a:gd name="T14" fmla="*/ 79 w 2305"/>
                <a:gd name="T15" fmla="*/ 511 h 1330"/>
                <a:gd name="T16" fmla="*/ 79 w 2305"/>
                <a:gd name="T17" fmla="*/ 347 h 1330"/>
                <a:gd name="T18" fmla="*/ 606 w 2305"/>
                <a:gd name="T19" fmla="*/ 45 h 1330"/>
                <a:gd name="T20" fmla="*/ 606 w 2305"/>
                <a:gd name="T21" fmla="*/ 45 h 1330"/>
                <a:gd name="T22" fmla="*/ 890 w 2305"/>
                <a:gd name="T23" fmla="*/ 45 h 1330"/>
                <a:gd name="T24" fmla="*/ 2226 w 2305"/>
                <a:gd name="T25"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5" h="1330">
                  <a:moveTo>
                    <a:pt x="2226" y="816"/>
                  </a:moveTo>
                  <a:lnTo>
                    <a:pt x="2226" y="816"/>
                  </a:lnTo>
                  <a:cubicBezTo>
                    <a:pt x="2304" y="861"/>
                    <a:pt x="2304" y="935"/>
                    <a:pt x="2226" y="979"/>
                  </a:cubicBezTo>
                  <a:lnTo>
                    <a:pt x="1700" y="1283"/>
                  </a:lnTo>
                  <a:lnTo>
                    <a:pt x="1700" y="1283"/>
                  </a:lnTo>
                  <a:cubicBezTo>
                    <a:pt x="1622" y="1329"/>
                    <a:pt x="1494" y="1329"/>
                    <a:pt x="1416" y="1283"/>
                  </a:cubicBezTo>
                  <a:lnTo>
                    <a:pt x="79" y="511"/>
                  </a:lnTo>
                  <a:lnTo>
                    <a:pt x="79" y="511"/>
                  </a:lnTo>
                  <a:cubicBezTo>
                    <a:pt x="0" y="466"/>
                    <a:pt x="0" y="392"/>
                    <a:pt x="79" y="347"/>
                  </a:cubicBezTo>
                  <a:lnTo>
                    <a:pt x="606" y="45"/>
                  </a:lnTo>
                  <a:lnTo>
                    <a:pt x="606" y="45"/>
                  </a:lnTo>
                  <a:cubicBezTo>
                    <a:pt x="684" y="0"/>
                    <a:pt x="812" y="0"/>
                    <a:pt x="890" y="45"/>
                  </a:cubicBezTo>
                  <a:lnTo>
                    <a:pt x="2226" y="816"/>
                  </a:ln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2" name="Freeform 126">
              <a:extLst>
                <a:ext uri="{FF2B5EF4-FFF2-40B4-BE49-F238E27FC236}">
                  <a16:creationId xmlns:a16="http://schemas.microsoft.com/office/drawing/2014/main" id="{1D82633F-E2BB-794B-B58E-7FB4C4C5D444}"/>
                </a:ext>
              </a:extLst>
            </p:cNvPr>
            <p:cNvSpPr>
              <a:spLocks noChangeArrowheads="1"/>
            </p:cNvSpPr>
            <p:nvPr/>
          </p:nvSpPr>
          <p:spPr bwMode="auto">
            <a:xfrm>
              <a:off x="7986465" y="6630457"/>
              <a:ext cx="1497757" cy="864091"/>
            </a:xfrm>
            <a:custGeom>
              <a:avLst/>
              <a:gdLst>
                <a:gd name="T0" fmla="*/ 2217 w 2295"/>
                <a:gd name="T1" fmla="*/ 813 h 1324"/>
                <a:gd name="T2" fmla="*/ 2217 w 2295"/>
                <a:gd name="T3" fmla="*/ 813 h 1324"/>
                <a:gd name="T4" fmla="*/ 2217 w 2295"/>
                <a:gd name="T5" fmla="*/ 975 h 1324"/>
                <a:gd name="T6" fmla="*/ 1692 w 2295"/>
                <a:gd name="T7" fmla="*/ 1278 h 1324"/>
                <a:gd name="T8" fmla="*/ 1692 w 2295"/>
                <a:gd name="T9" fmla="*/ 1278 h 1324"/>
                <a:gd name="T10" fmla="*/ 1410 w 2295"/>
                <a:gd name="T11" fmla="*/ 1278 h 1324"/>
                <a:gd name="T12" fmla="*/ 78 w 2295"/>
                <a:gd name="T13" fmla="*/ 509 h 1324"/>
                <a:gd name="T14" fmla="*/ 78 w 2295"/>
                <a:gd name="T15" fmla="*/ 509 h 1324"/>
                <a:gd name="T16" fmla="*/ 78 w 2295"/>
                <a:gd name="T17" fmla="*/ 346 h 1324"/>
                <a:gd name="T18" fmla="*/ 603 w 2295"/>
                <a:gd name="T19" fmla="*/ 45 h 1324"/>
                <a:gd name="T20" fmla="*/ 603 w 2295"/>
                <a:gd name="T21" fmla="*/ 45 h 1324"/>
                <a:gd name="T22" fmla="*/ 886 w 2295"/>
                <a:gd name="T23" fmla="*/ 45 h 1324"/>
                <a:gd name="T24" fmla="*/ 2217 w 2295"/>
                <a:gd name="T25" fmla="*/ 81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5" h="1324">
                  <a:moveTo>
                    <a:pt x="2217" y="813"/>
                  </a:moveTo>
                  <a:lnTo>
                    <a:pt x="2217" y="813"/>
                  </a:lnTo>
                  <a:cubicBezTo>
                    <a:pt x="2294" y="857"/>
                    <a:pt x="2294" y="931"/>
                    <a:pt x="2217" y="975"/>
                  </a:cubicBezTo>
                  <a:lnTo>
                    <a:pt x="1692" y="1278"/>
                  </a:lnTo>
                  <a:lnTo>
                    <a:pt x="1692" y="1278"/>
                  </a:lnTo>
                  <a:cubicBezTo>
                    <a:pt x="1615" y="1323"/>
                    <a:pt x="1488" y="1323"/>
                    <a:pt x="1410" y="1278"/>
                  </a:cubicBezTo>
                  <a:lnTo>
                    <a:pt x="78" y="509"/>
                  </a:lnTo>
                  <a:lnTo>
                    <a:pt x="78" y="509"/>
                  </a:lnTo>
                  <a:cubicBezTo>
                    <a:pt x="0" y="464"/>
                    <a:pt x="0" y="391"/>
                    <a:pt x="78" y="346"/>
                  </a:cubicBezTo>
                  <a:lnTo>
                    <a:pt x="603" y="45"/>
                  </a:lnTo>
                  <a:lnTo>
                    <a:pt x="603" y="45"/>
                  </a:lnTo>
                  <a:cubicBezTo>
                    <a:pt x="681" y="0"/>
                    <a:pt x="808" y="0"/>
                    <a:pt x="886" y="45"/>
                  </a:cubicBezTo>
                  <a:lnTo>
                    <a:pt x="2217" y="813"/>
                  </a:ln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53" name="Freeform 127">
              <a:extLst>
                <a:ext uri="{FF2B5EF4-FFF2-40B4-BE49-F238E27FC236}">
                  <a16:creationId xmlns:a16="http://schemas.microsoft.com/office/drawing/2014/main" id="{1A43DBE9-D3F9-BB4B-8C76-880BD4BDE564}"/>
                </a:ext>
              </a:extLst>
            </p:cNvPr>
            <p:cNvSpPr>
              <a:spLocks noChangeArrowheads="1"/>
            </p:cNvSpPr>
            <p:nvPr/>
          </p:nvSpPr>
          <p:spPr bwMode="auto">
            <a:xfrm>
              <a:off x="8064234" y="6679424"/>
              <a:ext cx="1322058" cy="754639"/>
            </a:xfrm>
            <a:custGeom>
              <a:avLst/>
              <a:gdLst>
                <a:gd name="T0" fmla="*/ 2001 w 2026"/>
                <a:gd name="T1" fmla="*/ 826 h 1157"/>
                <a:gd name="T2" fmla="*/ 1497 w 2026"/>
                <a:gd name="T3" fmla="*/ 1117 h 1157"/>
                <a:gd name="T4" fmla="*/ 1497 w 2026"/>
                <a:gd name="T5" fmla="*/ 1117 h 1157"/>
                <a:gd name="T6" fmla="*/ 1283 w 2026"/>
                <a:gd name="T7" fmla="*/ 1117 h 1157"/>
                <a:gd name="T8" fmla="*/ 23 w 2026"/>
                <a:gd name="T9" fmla="*/ 388 h 1157"/>
                <a:gd name="T10" fmla="*/ 23 w 2026"/>
                <a:gd name="T11" fmla="*/ 388 h 1157"/>
                <a:gd name="T12" fmla="*/ 23 w 2026"/>
                <a:gd name="T13" fmla="*/ 328 h 1157"/>
                <a:gd name="T14" fmla="*/ 528 w 2026"/>
                <a:gd name="T15" fmla="*/ 38 h 1157"/>
                <a:gd name="T16" fmla="*/ 528 w 2026"/>
                <a:gd name="T17" fmla="*/ 38 h 1157"/>
                <a:gd name="T18" fmla="*/ 742 w 2026"/>
                <a:gd name="T19" fmla="*/ 38 h 1157"/>
                <a:gd name="T20" fmla="*/ 2001 w 2026"/>
                <a:gd name="T21" fmla="*/ 767 h 1157"/>
                <a:gd name="T22" fmla="*/ 2001 w 2026"/>
                <a:gd name="T23" fmla="*/ 767 h 1157"/>
                <a:gd name="T24" fmla="*/ 2001 w 2026"/>
                <a:gd name="T25" fmla="*/ 8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6" h="1157">
                  <a:moveTo>
                    <a:pt x="2001" y="826"/>
                  </a:moveTo>
                  <a:lnTo>
                    <a:pt x="1497" y="1117"/>
                  </a:lnTo>
                  <a:lnTo>
                    <a:pt x="1497" y="1117"/>
                  </a:lnTo>
                  <a:cubicBezTo>
                    <a:pt x="1430" y="1156"/>
                    <a:pt x="1349" y="1156"/>
                    <a:pt x="1283" y="1117"/>
                  </a:cubicBezTo>
                  <a:lnTo>
                    <a:pt x="23" y="388"/>
                  </a:lnTo>
                  <a:lnTo>
                    <a:pt x="23" y="388"/>
                  </a:lnTo>
                  <a:cubicBezTo>
                    <a:pt x="0" y="375"/>
                    <a:pt x="0" y="342"/>
                    <a:pt x="23" y="328"/>
                  </a:cubicBezTo>
                  <a:lnTo>
                    <a:pt x="528" y="38"/>
                  </a:lnTo>
                  <a:lnTo>
                    <a:pt x="528" y="38"/>
                  </a:lnTo>
                  <a:cubicBezTo>
                    <a:pt x="594" y="0"/>
                    <a:pt x="676" y="0"/>
                    <a:pt x="742" y="38"/>
                  </a:cubicBezTo>
                  <a:lnTo>
                    <a:pt x="2001" y="767"/>
                  </a:lnTo>
                  <a:lnTo>
                    <a:pt x="2001" y="767"/>
                  </a:lnTo>
                  <a:cubicBezTo>
                    <a:pt x="2025" y="780"/>
                    <a:pt x="2025" y="813"/>
                    <a:pt x="2001" y="826"/>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4" name="Freeform 128">
              <a:extLst>
                <a:ext uri="{FF2B5EF4-FFF2-40B4-BE49-F238E27FC236}">
                  <a16:creationId xmlns:a16="http://schemas.microsoft.com/office/drawing/2014/main" id="{A81A5158-4098-2548-8873-9F1257867415}"/>
                </a:ext>
              </a:extLst>
            </p:cNvPr>
            <p:cNvSpPr>
              <a:spLocks noChangeArrowheads="1"/>
            </p:cNvSpPr>
            <p:nvPr/>
          </p:nvSpPr>
          <p:spPr bwMode="auto">
            <a:xfrm>
              <a:off x="8078635" y="6999136"/>
              <a:ext cx="17282" cy="92170"/>
            </a:xfrm>
            <a:custGeom>
              <a:avLst/>
              <a:gdLst>
                <a:gd name="T0" fmla="*/ 0 w 28"/>
                <a:gd name="T1" fmla="*/ 123 h 140"/>
                <a:gd name="T2" fmla="*/ 27 w 28"/>
                <a:gd name="T3" fmla="*/ 139 h 140"/>
                <a:gd name="T4" fmla="*/ 27 w 28"/>
                <a:gd name="T5" fmla="*/ 16 h 140"/>
                <a:gd name="T6" fmla="*/ 0 w 28"/>
                <a:gd name="T7" fmla="*/ 0 h 140"/>
                <a:gd name="T8" fmla="*/ 0 w 28"/>
                <a:gd name="T9" fmla="*/ 123 h 140"/>
              </a:gdLst>
              <a:ahLst/>
              <a:cxnLst>
                <a:cxn ang="0">
                  <a:pos x="T0" y="T1"/>
                </a:cxn>
                <a:cxn ang="0">
                  <a:pos x="T2" y="T3"/>
                </a:cxn>
                <a:cxn ang="0">
                  <a:pos x="T4" y="T5"/>
                </a:cxn>
                <a:cxn ang="0">
                  <a:pos x="T6" y="T7"/>
                </a:cxn>
                <a:cxn ang="0">
                  <a:pos x="T8" y="T9"/>
                </a:cxn>
              </a:cxnLst>
              <a:rect l="0" t="0" r="r" b="b"/>
              <a:pathLst>
                <a:path w="28" h="140">
                  <a:moveTo>
                    <a:pt x="0" y="123"/>
                  </a:moveTo>
                  <a:lnTo>
                    <a:pt x="27" y="139"/>
                  </a:lnTo>
                  <a:lnTo>
                    <a:pt x="27" y="16"/>
                  </a:lnTo>
                  <a:lnTo>
                    <a:pt x="0" y="0"/>
                  </a:lnTo>
                  <a:lnTo>
                    <a:pt x="0" y="123"/>
                  </a:lnTo>
                </a:path>
              </a:pathLst>
            </a:custGeom>
            <a:solidFill>
              <a:schemeClr val="tx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5" name="Freeform 54">
              <a:extLst>
                <a:ext uri="{FF2B5EF4-FFF2-40B4-BE49-F238E27FC236}">
                  <a16:creationId xmlns:a16="http://schemas.microsoft.com/office/drawing/2014/main" id="{9F680A4F-758B-324A-870E-D9FB8228E058}"/>
                </a:ext>
              </a:extLst>
            </p:cNvPr>
            <p:cNvSpPr>
              <a:spLocks noChangeArrowheads="1"/>
            </p:cNvSpPr>
            <p:nvPr/>
          </p:nvSpPr>
          <p:spPr bwMode="auto">
            <a:xfrm>
              <a:off x="6960614" y="4334923"/>
              <a:ext cx="1272442" cy="1168310"/>
            </a:xfrm>
            <a:custGeom>
              <a:avLst/>
              <a:gdLst>
                <a:gd name="connsiteX0" fmla="*/ 461324 w 1272442"/>
                <a:gd name="connsiteY0" fmla="*/ 585318 h 1168310"/>
                <a:gd name="connsiteX1" fmla="*/ 393533 w 1272442"/>
                <a:gd name="connsiteY1" fmla="*/ 591543 h 1168310"/>
                <a:gd name="connsiteX2" fmla="*/ 312090 w 1272442"/>
                <a:gd name="connsiteY2" fmla="*/ 627441 h 1168310"/>
                <a:gd name="connsiteX3" fmla="*/ 191554 w 1272442"/>
                <a:gd name="connsiteY3" fmla="*/ 748189 h 1168310"/>
                <a:gd name="connsiteX4" fmla="*/ 147900 w 1272442"/>
                <a:gd name="connsiteY4" fmla="*/ 910057 h 1168310"/>
                <a:gd name="connsiteX5" fmla="*/ 191554 w 1272442"/>
                <a:gd name="connsiteY5" fmla="*/ 1019057 h 1168310"/>
                <a:gd name="connsiteX6" fmla="*/ 312090 w 1272442"/>
                <a:gd name="connsiteY6" fmla="*/ 996213 h 1168310"/>
                <a:gd name="connsiteX7" fmla="*/ 393533 w 1272442"/>
                <a:gd name="connsiteY7" fmla="*/ 934860 h 1168310"/>
                <a:gd name="connsiteX8" fmla="*/ 432137 w 1272442"/>
                <a:gd name="connsiteY8" fmla="*/ 895127 h 1168310"/>
                <a:gd name="connsiteX9" fmla="*/ 462527 w 1272442"/>
                <a:gd name="connsiteY9" fmla="*/ 858983 h 1168310"/>
                <a:gd name="connsiteX10" fmla="*/ 462527 w 1272442"/>
                <a:gd name="connsiteY10" fmla="*/ 846493 h 1168310"/>
                <a:gd name="connsiteX11" fmla="*/ 565464 w 1272442"/>
                <a:gd name="connsiteY11" fmla="*/ 828234 h 1168310"/>
                <a:gd name="connsiteX12" fmla="*/ 660582 w 1272442"/>
                <a:gd name="connsiteY12" fmla="*/ 784544 h 1168310"/>
                <a:gd name="connsiteX13" fmla="*/ 732247 w 1272442"/>
                <a:gd name="connsiteY13" fmla="*/ 726507 h 1168310"/>
                <a:gd name="connsiteX14" fmla="*/ 757655 w 1272442"/>
                <a:gd name="connsiteY14" fmla="*/ 667167 h 1168310"/>
                <a:gd name="connsiteX15" fmla="*/ 740716 w 1272442"/>
                <a:gd name="connsiteY15" fmla="*/ 636518 h 1168310"/>
                <a:gd name="connsiteX16" fmla="*/ 672961 w 1272442"/>
                <a:gd name="connsiteY16" fmla="*/ 651516 h 1168310"/>
                <a:gd name="connsiteX17" fmla="*/ 618235 w 1272442"/>
                <a:gd name="connsiteY17" fmla="*/ 672383 h 1168310"/>
                <a:gd name="connsiteX18" fmla="*/ 495754 w 1272442"/>
                <a:gd name="connsiteY18" fmla="*/ 688686 h 1168310"/>
                <a:gd name="connsiteX19" fmla="*/ 457967 w 1272442"/>
                <a:gd name="connsiteY19" fmla="*/ 605869 h 1168310"/>
                <a:gd name="connsiteX20" fmla="*/ 841958 w 1272442"/>
                <a:gd name="connsiteY20" fmla="*/ 343988 h 1168310"/>
                <a:gd name="connsiteX21" fmla="*/ 770034 w 1272442"/>
                <a:gd name="connsiteY21" fmla="*/ 361985 h 1168310"/>
                <a:gd name="connsiteX22" fmla="*/ 687945 w 1272442"/>
                <a:gd name="connsiteY22" fmla="*/ 400459 h 1168310"/>
                <a:gd name="connsiteX23" fmla="*/ 611720 w 1272442"/>
                <a:gd name="connsiteY23" fmla="*/ 459800 h 1168310"/>
                <a:gd name="connsiteX24" fmla="*/ 587615 w 1272442"/>
                <a:gd name="connsiteY24" fmla="*/ 518488 h 1168310"/>
                <a:gd name="connsiteX25" fmla="*/ 603902 w 1272442"/>
                <a:gd name="connsiteY25" fmla="*/ 543268 h 1168310"/>
                <a:gd name="connsiteX26" fmla="*/ 663840 w 1272442"/>
                <a:gd name="connsiteY26" fmla="*/ 528922 h 1168310"/>
                <a:gd name="connsiteX27" fmla="*/ 724429 w 1272442"/>
                <a:gd name="connsiteY27" fmla="*/ 504794 h 1168310"/>
                <a:gd name="connsiteX28" fmla="*/ 856032 w 1272442"/>
                <a:gd name="connsiteY28" fmla="*/ 482623 h 1168310"/>
                <a:gd name="connsiteX29" fmla="*/ 895122 w 1272442"/>
                <a:gd name="connsiteY29" fmla="*/ 567396 h 1168310"/>
                <a:gd name="connsiteX30" fmla="*/ 887676 w 1272442"/>
                <a:gd name="connsiteY30" fmla="*/ 615634 h 1168310"/>
                <a:gd name="connsiteX31" fmla="*/ 942785 w 1272442"/>
                <a:gd name="connsiteY31" fmla="*/ 605797 h 1168310"/>
                <a:gd name="connsiteX32" fmla="*/ 1038555 w 1272442"/>
                <a:gd name="connsiteY32" fmla="*/ 562758 h 1168310"/>
                <a:gd name="connsiteX33" fmla="*/ 1110220 w 1272442"/>
                <a:gd name="connsiteY33" fmla="*/ 504070 h 1168310"/>
                <a:gd name="connsiteX34" fmla="*/ 1134977 w 1272442"/>
                <a:gd name="connsiteY34" fmla="*/ 444729 h 1168310"/>
                <a:gd name="connsiteX35" fmla="*/ 1118038 w 1272442"/>
                <a:gd name="connsiteY35" fmla="*/ 414733 h 1168310"/>
                <a:gd name="connsiteX36" fmla="*/ 1050934 w 1272442"/>
                <a:gd name="connsiteY36" fmla="*/ 429731 h 1168310"/>
                <a:gd name="connsiteX37" fmla="*/ 995557 w 1272442"/>
                <a:gd name="connsiteY37" fmla="*/ 450598 h 1168310"/>
                <a:gd name="connsiteX38" fmla="*/ 873727 w 1272442"/>
                <a:gd name="connsiteY38" fmla="*/ 466248 h 1168310"/>
                <a:gd name="connsiteX39" fmla="*/ 835288 w 1272442"/>
                <a:gd name="connsiteY39" fmla="*/ 384084 h 1168310"/>
                <a:gd name="connsiteX40" fmla="*/ 1236610 w 1272442"/>
                <a:gd name="connsiteY40" fmla="*/ 0 h 1168310"/>
                <a:gd name="connsiteX41" fmla="*/ 1236610 w 1272442"/>
                <a:gd name="connsiteY41" fmla="*/ 117377 h 1168310"/>
                <a:gd name="connsiteX42" fmla="*/ 1147355 w 1272442"/>
                <a:gd name="connsiteY42" fmla="*/ 140201 h 1168310"/>
                <a:gd name="connsiteX43" fmla="*/ 1065267 w 1272442"/>
                <a:gd name="connsiteY43" fmla="*/ 178674 h 1168310"/>
                <a:gd name="connsiteX44" fmla="*/ 989693 w 1272442"/>
                <a:gd name="connsiteY44" fmla="*/ 237363 h 1168310"/>
                <a:gd name="connsiteX45" fmla="*/ 964936 w 1272442"/>
                <a:gd name="connsiteY45" fmla="*/ 296051 h 1168310"/>
                <a:gd name="connsiteX46" fmla="*/ 981875 w 1272442"/>
                <a:gd name="connsiteY46" fmla="*/ 321483 h 1168310"/>
                <a:gd name="connsiteX47" fmla="*/ 1041813 w 1272442"/>
                <a:gd name="connsiteY47" fmla="*/ 306485 h 1168310"/>
                <a:gd name="connsiteX48" fmla="*/ 1102402 w 1272442"/>
                <a:gd name="connsiteY48" fmla="*/ 283010 h 1168310"/>
                <a:gd name="connsiteX49" fmla="*/ 1233353 w 1272442"/>
                <a:gd name="connsiteY49" fmla="*/ 260838 h 1168310"/>
                <a:gd name="connsiteX50" fmla="*/ 1272442 w 1272442"/>
                <a:gd name="connsiteY50" fmla="*/ 345611 h 1168310"/>
                <a:gd name="connsiteX51" fmla="*/ 1218368 w 1272442"/>
                <a:gd name="connsiteY51" fmla="*/ 514503 h 1168310"/>
                <a:gd name="connsiteX52" fmla="*/ 1052237 w 1272442"/>
                <a:gd name="connsiteY52" fmla="*/ 657964 h 1168310"/>
                <a:gd name="connsiteX53" fmla="*/ 946043 w 1272442"/>
                <a:gd name="connsiteY53" fmla="*/ 711436 h 1168310"/>
                <a:gd name="connsiteX54" fmla="*/ 840500 w 1272442"/>
                <a:gd name="connsiteY54" fmla="*/ 745345 h 1168310"/>
                <a:gd name="connsiteX55" fmla="*/ 840500 w 1272442"/>
                <a:gd name="connsiteY55" fmla="*/ 736878 h 1168310"/>
                <a:gd name="connsiteX56" fmla="*/ 771907 w 1272442"/>
                <a:gd name="connsiteY56" fmla="*/ 810791 h 1168310"/>
                <a:gd name="connsiteX57" fmla="*/ 674915 w 1272442"/>
                <a:gd name="connsiteY57" fmla="*/ 880402 h 1168310"/>
                <a:gd name="connsiteX58" fmla="*/ 568721 w 1272442"/>
                <a:gd name="connsiteY58" fmla="*/ 933222 h 1168310"/>
                <a:gd name="connsiteX59" fmla="*/ 469789 w 1272442"/>
                <a:gd name="connsiteY59" fmla="*/ 964813 h 1168310"/>
                <a:gd name="connsiteX60" fmla="*/ 389624 w 1272442"/>
                <a:gd name="connsiteY60" fmla="*/ 1043207 h 1168310"/>
                <a:gd name="connsiteX61" fmla="*/ 300362 w 1272442"/>
                <a:gd name="connsiteY61" fmla="*/ 1107171 h 1168310"/>
                <a:gd name="connsiteX62" fmla="*/ 81443 w 1272442"/>
                <a:gd name="connsiteY62" fmla="*/ 1160692 h 1168310"/>
                <a:gd name="connsiteX63" fmla="*/ 0 w 1272442"/>
                <a:gd name="connsiteY63" fmla="*/ 998171 h 1168310"/>
                <a:gd name="connsiteX64" fmla="*/ 81443 w 1272442"/>
                <a:gd name="connsiteY64" fmla="*/ 739704 h 1168310"/>
                <a:gd name="connsiteX65" fmla="*/ 300362 w 1272442"/>
                <a:gd name="connsiteY65" fmla="*/ 530842 h 1168310"/>
                <a:gd name="connsiteX66" fmla="*/ 389624 w 1272442"/>
                <a:gd name="connsiteY66" fmla="*/ 487765 h 1168310"/>
                <a:gd name="connsiteX67" fmla="*/ 471718 w 1272442"/>
                <a:gd name="connsiteY67" fmla="*/ 469489 h 1168310"/>
                <a:gd name="connsiteX68" fmla="*/ 471718 w 1272442"/>
                <a:gd name="connsiteY68" fmla="*/ 523677 h 1168310"/>
                <a:gd name="connsiteX69" fmla="*/ 511390 w 1272442"/>
                <a:gd name="connsiteY69" fmla="*/ 446758 h 1168310"/>
                <a:gd name="connsiteX70" fmla="*/ 665143 w 1272442"/>
                <a:gd name="connsiteY70" fmla="*/ 310469 h 1168310"/>
                <a:gd name="connsiteX71" fmla="*/ 758958 w 1272442"/>
                <a:gd name="connsiteY71" fmla="*/ 260910 h 1168310"/>
                <a:gd name="connsiteX72" fmla="*/ 858638 w 1272442"/>
                <a:gd name="connsiteY72" fmla="*/ 221784 h 1168310"/>
                <a:gd name="connsiteX73" fmla="*/ 858638 w 1272442"/>
                <a:gd name="connsiteY73" fmla="*/ 283639 h 1168310"/>
                <a:gd name="connsiteX74" fmla="*/ 888711 w 1272442"/>
                <a:gd name="connsiteY74" fmla="*/ 224973 h 1168310"/>
                <a:gd name="connsiteX75" fmla="*/ 1042464 w 1272442"/>
                <a:gd name="connsiteY75" fmla="*/ 88685 h 1168310"/>
                <a:gd name="connsiteX76" fmla="*/ 1136280 w 1272442"/>
                <a:gd name="connsiteY76" fmla="*/ 39126 h 1168310"/>
                <a:gd name="connsiteX77" fmla="*/ 1236610 w 1272442"/>
                <a:gd name="connsiteY77" fmla="*/ 0 h 116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2442" h="1168310">
                  <a:moveTo>
                    <a:pt x="461324" y="585318"/>
                  </a:moveTo>
                  <a:lnTo>
                    <a:pt x="393533" y="591543"/>
                  </a:lnTo>
                  <a:cubicBezTo>
                    <a:pt x="367471" y="598723"/>
                    <a:pt x="340758" y="610471"/>
                    <a:pt x="312090" y="627441"/>
                  </a:cubicBezTo>
                  <a:cubicBezTo>
                    <a:pt x="261269" y="658118"/>
                    <a:pt x="220873" y="697932"/>
                    <a:pt x="191554" y="748189"/>
                  </a:cubicBezTo>
                  <a:cubicBezTo>
                    <a:pt x="162234" y="798447"/>
                    <a:pt x="147900" y="852620"/>
                    <a:pt x="147900" y="910057"/>
                  </a:cubicBezTo>
                  <a:cubicBezTo>
                    <a:pt x="147900" y="967494"/>
                    <a:pt x="162234" y="1003393"/>
                    <a:pt x="191554" y="1019057"/>
                  </a:cubicBezTo>
                  <a:cubicBezTo>
                    <a:pt x="220873" y="1034069"/>
                    <a:pt x="261269" y="1026890"/>
                    <a:pt x="312090" y="996213"/>
                  </a:cubicBezTo>
                  <a:cubicBezTo>
                    <a:pt x="340758" y="979243"/>
                    <a:pt x="367471" y="959009"/>
                    <a:pt x="393533" y="934860"/>
                  </a:cubicBezTo>
                  <a:cubicBezTo>
                    <a:pt x="406238" y="922785"/>
                    <a:pt x="419106" y="909568"/>
                    <a:pt x="432137" y="895127"/>
                  </a:cubicBezTo>
                  <a:lnTo>
                    <a:pt x="462527" y="858983"/>
                  </a:lnTo>
                  <a:lnTo>
                    <a:pt x="462527" y="846493"/>
                  </a:lnTo>
                  <a:cubicBezTo>
                    <a:pt x="498360" y="843885"/>
                    <a:pt x="532237" y="838016"/>
                    <a:pt x="565464" y="828234"/>
                  </a:cubicBezTo>
                  <a:cubicBezTo>
                    <a:pt x="598690" y="817801"/>
                    <a:pt x="629962" y="802803"/>
                    <a:pt x="660582" y="784544"/>
                  </a:cubicBezTo>
                  <a:cubicBezTo>
                    <a:pt x="691854" y="766285"/>
                    <a:pt x="715960" y="746722"/>
                    <a:pt x="732247" y="726507"/>
                  </a:cubicBezTo>
                  <a:cubicBezTo>
                    <a:pt x="749186" y="706292"/>
                    <a:pt x="757655" y="686077"/>
                    <a:pt x="757655" y="667167"/>
                  </a:cubicBezTo>
                  <a:cubicBezTo>
                    <a:pt x="757655" y="649560"/>
                    <a:pt x="751792" y="639778"/>
                    <a:pt x="740716" y="636518"/>
                  </a:cubicBezTo>
                  <a:cubicBezTo>
                    <a:pt x="729641" y="634562"/>
                    <a:pt x="706839" y="639126"/>
                    <a:pt x="672961" y="651516"/>
                  </a:cubicBezTo>
                  <a:lnTo>
                    <a:pt x="618235" y="672383"/>
                  </a:lnTo>
                  <a:cubicBezTo>
                    <a:pt x="562858" y="693902"/>
                    <a:pt x="521813" y="699119"/>
                    <a:pt x="495754" y="688686"/>
                  </a:cubicBezTo>
                  <a:cubicBezTo>
                    <a:pt x="470997" y="677600"/>
                    <a:pt x="457967" y="650212"/>
                    <a:pt x="457967" y="605869"/>
                  </a:cubicBezTo>
                  <a:close/>
                  <a:moveTo>
                    <a:pt x="841958" y="343988"/>
                  </a:moveTo>
                  <a:lnTo>
                    <a:pt x="770034" y="361985"/>
                  </a:lnTo>
                  <a:cubicBezTo>
                    <a:pt x="740716" y="372419"/>
                    <a:pt x="713354" y="385461"/>
                    <a:pt x="687945" y="400459"/>
                  </a:cubicBezTo>
                  <a:cubicBezTo>
                    <a:pt x="653416" y="420674"/>
                    <a:pt x="628659" y="440889"/>
                    <a:pt x="611720" y="459800"/>
                  </a:cubicBezTo>
                  <a:cubicBezTo>
                    <a:pt x="595433" y="478710"/>
                    <a:pt x="587615" y="498273"/>
                    <a:pt x="587615" y="518488"/>
                  </a:cubicBezTo>
                  <a:cubicBezTo>
                    <a:pt x="587615" y="532835"/>
                    <a:pt x="592827" y="541312"/>
                    <a:pt x="603902" y="543268"/>
                  </a:cubicBezTo>
                  <a:cubicBezTo>
                    <a:pt x="614978" y="544572"/>
                    <a:pt x="634522" y="540008"/>
                    <a:pt x="663840" y="528922"/>
                  </a:cubicBezTo>
                  <a:lnTo>
                    <a:pt x="724429" y="504794"/>
                  </a:lnTo>
                  <a:cubicBezTo>
                    <a:pt x="786321" y="480015"/>
                    <a:pt x="829972" y="472842"/>
                    <a:pt x="856032" y="482623"/>
                  </a:cubicBezTo>
                  <a:cubicBezTo>
                    <a:pt x="882092" y="492405"/>
                    <a:pt x="895122" y="521097"/>
                    <a:pt x="895122" y="567396"/>
                  </a:cubicBezTo>
                  <a:lnTo>
                    <a:pt x="887676" y="615634"/>
                  </a:lnTo>
                  <a:lnTo>
                    <a:pt x="942785" y="605797"/>
                  </a:lnTo>
                  <a:cubicBezTo>
                    <a:pt x="976012" y="595363"/>
                    <a:pt x="1007935" y="581017"/>
                    <a:pt x="1038555" y="562758"/>
                  </a:cubicBezTo>
                  <a:cubicBezTo>
                    <a:pt x="1069176" y="544500"/>
                    <a:pt x="1093933" y="524937"/>
                    <a:pt x="1110220" y="504070"/>
                  </a:cubicBezTo>
                  <a:cubicBezTo>
                    <a:pt x="1127159" y="483855"/>
                    <a:pt x="1134977" y="464292"/>
                    <a:pt x="1134977" y="444729"/>
                  </a:cubicBezTo>
                  <a:cubicBezTo>
                    <a:pt x="1134977" y="427775"/>
                    <a:pt x="1129113" y="417993"/>
                    <a:pt x="1118038" y="414733"/>
                  </a:cubicBezTo>
                  <a:cubicBezTo>
                    <a:pt x="1106962" y="412124"/>
                    <a:pt x="1084160" y="417341"/>
                    <a:pt x="1050934" y="429731"/>
                  </a:cubicBezTo>
                  <a:lnTo>
                    <a:pt x="995557" y="450598"/>
                  </a:lnTo>
                  <a:cubicBezTo>
                    <a:pt x="940179" y="471465"/>
                    <a:pt x="899135" y="477334"/>
                    <a:pt x="873727" y="466248"/>
                  </a:cubicBezTo>
                  <a:cubicBezTo>
                    <a:pt x="847667" y="455815"/>
                    <a:pt x="835288" y="427775"/>
                    <a:pt x="835288" y="384084"/>
                  </a:cubicBezTo>
                  <a:close/>
                  <a:moveTo>
                    <a:pt x="1236610" y="0"/>
                  </a:moveTo>
                  <a:lnTo>
                    <a:pt x="1236610" y="117377"/>
                  </a:lnTo>
                  <a:cubicBezTo>
                    <a:pt x="1205990" y="121942"/>
                    <a:pt x="1176021" y="129767"/>
                    <a:pt x="1147355" y="140201"/>
                  </a:cubicBezTo>
                  <a:cubicBezTo>
                    <a:pt x="1118689" y="150634"/>
                    <a:pt x="1090675" y="163024"/>
                    <a:pt x="1065267" y="178674"/>
                  </a:cubicBezTo>
                  <a:cubicBezTo>
                    <a:pt x="1031389" y="198889"/>
                    <a:pt x="1005980" y="218452"/>
                    <a:pt x="989693" y="237363"/>
                  </a:cubicBezTo>
                  <a:cubicBezTo>
                    <a:pt x="972754" y="256926"/>
                    <a:pt x="964936" y="276489"/>
                    <a:pt x="964936" y="296051"/>
                  </a:cubicBezTo>
                  <a:cubicBezTo>
                    <a:pt x="964936" y="311050"/>
                    <a:pt x="970148" y="319527"/>
                    <a:pt x="981875" y="321483"/>
                  </a:cubicBezTo>
                  <a:cubicBezTo>
                    <a:pt x="992299" y="322787"/>
                    <a:pt x="1012495" y="318223"/>
                    <a:pt x="1041813" y="306485"/>
                  </a:cubicBezTo>
                  <a:lnTo>
                    <a:pt x="1102402" y="283010"/>
                  </a:lnTo>
                  <a:cubicBezTo>
                    <a:pt x="1164294" y="258230"/>
                    <a:pt x="1207944" y="251057"/>
                    <a:pt x="1233353" y="260838"/>
                  </a:cubicBezTo>
                  <a:cubicBezTo>
                    <a:pt x="1259413" y="270620"/>
                    <a:pt x="1272442" y="298660"/>
                    <a:pt x="1272442" y="345611"/>
                  </a:cubicBezTo>
                  <a:cubicBezTo>
                    <a:pt x="1272442" y="406908"/>
                    <a:pt x="1254852" y="462988"/>
                    <a:pt x="1218368" y="514503"/>
                  </a:cubicBezTo>
                  <a:cubicBezTo>
                    <a:pt x="1181884" y="566019"/>
                    <a:pt x="1127159" y="613622"/>
                    <a:pt x="1052237" y="657964"/>
                  </a:cubicBezTo>
                  <a:cubicBezTo>
                    <a:pt x="1017056" y="679484"/>
                    <a:pt x="981875" y="697090"/>
                    <a:pt x="946043" y="711436"/>
                  </a:cubicBezTo>
                  <a:cubicBezTo>
                    <a:pt x="910862" y="725782"/>
                    <a:pt x="875681" y="736868"/>
                    <a:pt x="840500" y="745345"/>
                  </a:cubicBezTo>
                  <a:lnTo>
                    <a:pt x="840500" y="736878"/>
                  </a:lnTo>
                  <a:lnTo>
                    <a:pt x="771907" y="810791"/>
                  </a:lnTo>
                  <a:cubicBezTo>
                    <a:pt x="744300" y="834755"/>
                    <a:pt x="712050" y="857905"/>
                    <a:pt x="674915" y="880402"/>
                  </a:cubicBezTo>
                  <a:cubicBezTo>
                    <a:pt x="639083" y="901269"/>
                    <a:pt x="603902" y="918876"/>
                    <a:pt x="568721" y="933222"/>
                  </a:cubicBezTo>
                  <a:lnTo>
                    <a:pt x="469789" y="964813"/>
                  </a:lnTo>
                  <a:lnTo>
                    <a:pt x="389624" y="1043207"/>
                  </a:lnTo>
                  <a:cubicBezTo>
                    <a:pt x="360956" y="1066704"/>
                    <a:pt x="331636" y="1088243"/>
                    <a:pt x="300362" y="1107171"/>
                  </a:cubicBezTo>
                  <a:cubicBezTo>
                    <a:pt x="208494" y="1161997"/>
                    <a:pt x="134870" y="1180273"/>
                    <a:pt x="81443" y="1160692"/>
                  </a:cubicBezTo>
                  <a:cubicBezTo>
                    <a:pt x="27365" y="1141111"/>
                    <a:pt x="0" y="1086937"/>
                    <a:pt x="0" y="998171"/>
                  </a:cubicBezTo>
                  <a:cubicBezTo>
                    <a:pt x="0" y="909405"/>
                    <a:pt x="27365" y="823249"/>
                    <a:pt x="81443" y="739704"/>
                  </a:cubicBezTo>
                  <a:cubicBezTo>
                    <a:pt x="134870" y="655507"/>
                    <a:pt x="208494" y="585669"/>
                    <a:pt x="300362" y="530842"/>
                  </a:cubicBezTo>
                  <a:cubicBezTo>
                    <a:pt x="331636" y="511914"/>
                    <a:pt x="360956" y="497555"/>
                    <a:pt x="389624" y="487765"/>
                  </a:cubicBezTo>
                  <a:cubicBezTo>
                    <a:pt x="418292" y="477974"/>
                    <a:pt x="445656" y="471447"/>
                    <a:pt x="471718" y="469489"/>
                  </a:cubicBezTo>
                  <a:lnTo>
                    <a:pt x="471718" y="523677"/>
                  </a:lnTo>
                  <a:lnTo>
                    <a:pt x="511390" y="446758"/>
                  </a:lnTo>
                  <a:cubicBezTo>
                    <a:pt x="546570" y="395894"/>
                    <a:pt x="598039" y="350247"/>
                    <a:pt x="665143" y="310469"/>
                  </a:cubicBezTo>
                  <a:cubicBezTo>
                    <a:pt x="695112" y="292211"/>
                    <a:pt x="726384" y="275908"/>
                    <a:pt x="758958" y="260910"/>
                  </a:cubicBezTo>
                  <a:cubicBezTo>
                    <a:pt x="790882" y="246564"/>
                    <a:pt x="824760" y="233522"/>
                    <a:pt x="858638" y="221784"/>
                  </a:cubicBezTo>
                  <a:lnTo>
                    <a:pt x="858638" y="283639"/>
                  </a:lnTo>
                  <a:lnTo>
                    <a:pt x="888711" y="224973"/>
                  </a:lnTo>
                  <a:cubicBezTo>
                    <a:pt x="924543" y="174110"/>
                    <a:pt x="976012" y="128463"/>
                    <a:pt x="1042464" y="88685"/>
                  </a:cubicBezTo>
                  <a:cubicBezTo>
                    <a:pt x="1073085" y="70427"/>
                    <a:pt x="1104357" y="54124"/>
                    <a:pt x="1136280" y="39126"/>
                  </a:cubicBezTo>
                  <a:cubicBezTo>
                    <a:pt x="1168855" y="24780"/>
                    <a:pt x="1202081" y="11086"/>
                    <a:pt x="123661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56" name="Freeform 132">
              <a:extLst>
                <a:ext uri="{FF2B5EF4-FFF2-40B4-BE49-F238E27FC236}">
                  <a16:creationId xmlns:a16="http://schemas.microsoft.com/office/drawing/2014/main" id="{514BF97A-23FA-7B4D-B034-F46CC150E73C}"/>
                </a:ext>
              </a:extLst>
            </p:cNvPr>
            <p:cNvSpPr>
              <a:spLocks noChangeArrowheads="1"/>
            </p:cNvSpPr>
            <p:nvPr/>
          </p:nvSpPr>
          <p:spPr bwMode="auto">
            <a:xfrm>
              <a:off x="12312680" y="4026664"/>
              <a:ext cx="861211" cy="532857"/>
            </a:xfrm>
            <a:custGeom>
              <a:avLst/>
              <a:gdLst>
                <a:gd name="T0" fmla="*/ 51 w 1317"/>
                <a:gd name="T1" fmla="*/ 380 h 818"/>
                <a:gd name="T2" fmla="*/ 672 w 1317"/>
                <a:gd name="T3" fmla="*/ 23 h 818"/>
                <a:gd name="T4" fmla="*/ 672 w 1317"/>
                <a:gd name="T5" fmla="*/ 23 h 818"/>
                <a:gd name="T6" fmla="*/ 802 w 1317"/>
                <a:gd name="T7" fmla="*/ 25 h 818"/>
                <a:gd name="T8" fmla="*/ 1268 w 1317"/>
                <a:gd name="T9" fmla="*/ 307 h 818"/>
                <a:gd name="T10" fmla="*/ 1268 w 1317"/>
                <a:gd name="T11" fmla="*/ 307 h 818"/>
                <a:gd name="T12" fmla="*/ 1266 w 1317"/>
                <a:gd name="T13" fmla="*/ 434 h 818"/>
                <a:gd name="T14" fmla="*/ 642 w 1317"/>
                <a:gd name="T15" fmla="*/ 793 h 818"/>
                <a:gd name="T16" fmla="*/ 642 w 1317"/>
                <a:gd name="T17" fmla="*/ 793 h 818"/>
                <a:gd name="T18" fmla="*/ 512 w 1317"/>
                <a:gd name="T19" fmla="*/ 792 h 818"/>
                <a:gd name="T20" fmla="*/ 50 w 1317"/>
                <a:gd name="T21" fmla="*/ 512 h 818"/>
                <a:gd name="T22" fmla="*/ 50 w 1317"/>
                <a:gd name="T23" fmla="*/ 512 h 818"/>
                <a:gd name="T24" fmla="*/ 51 w 1317"/>
                <a:gd name="T25" fmla="*/ 38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7" h="818">
                  <a:moveTo>
                    <a:pt x="51" y="380"/>
                  </a:moveTo>
                  <a:lnTo>
                    <a:pt x="672" y="23"/>
                  </a:lnTo>
                  <a:lnTo>
                    <a:pt x="672" y="23"/>
                  </a:lnTo>
                  <a:cubicBezTo>
                    <a:pt x="712" y="0"/>
                    <a:pt x="762" y="0"/>
                    <a:pt x="802" y="25"/>
                  </a:cubicBezTo>
                  <a:lnTo>
                    <a:pt x="1268" y="307"/>
                  </a:lnTo>
                  <a:lnTo>
                    <a:pt x="1268" y="307"/>
                  </a:lnTo>
                  <a:cubicBezTo>
                    <a:pt x="1316" y="336"/>
                    <a:pt x="1315" y="406"/>
                    <a:pt x="1266" y="434"/>
                  </a:cubicBezTo>
                  <a:lnTo>
                    <a:pt x="642" y="793"/>
                  </a:lnTo>
                  <a:lnTo>
                    <a:pt x="642" y="793"/>
                  </a:lnTo>
                  <a:cubicBezTo>
                    <a:pt x="601" y="817"/>
                    <a:pt x="552" y="816"/>
                    <a:pt x="512" y="792"/>
                  </a:cubicBezTo>
                  <a:lnTo>
                    <a:pt x="50" y="512"/>
                  </a:lnTo>
                  <a:lnTo>
                    <a:pt x="50" y="512"/>
                  </a:lnTo>
                  <a:cubicBezTo>
                    <a:pt x="0" y="482"/>
                    <a:pt x="1" y="409"/>
                    <a:pt x="51" y="380"/>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7" name="Freeform 133">
              <a:extLst>
                <a:ext uri="{FF2B5EF4-FFF2-40B4-BE49-F238E27FC236}">
                  <a16:creationId xmlns:a16="http://schemas.microsoft.com/office/drawing/2014/main" id="{0768A860-5A05-4A4E-A30B-F6551E3126AE}"/>
                </a:ext>
              </a:extLst>
            </p:cNvPr>
            <p:cNvSpPr>
              <a:spLocks noChangeArrowheads="1"/>
            </p:cNvSpPr>
            <p:nvPr/>
          </p:nvSpPr>
          <p:spPr bwMode="auto">
            <a:xfrm>
              <a:off x="12220510" y="3850966"/>
              <a:ext cx="780563" cy="633667"/>
            </a:xfrm>
            <a:custGeom>
              <a:avLst/>
              <a:gdLst>
                <a:gd name="T0" fmla="*/ 515 w 1196"/>
                <a:gd name="T1" fmla="*/ 392 h 968"/>
                <a:gd name="T2" fmla="*/ 0 w 1196"/>
                <a:gd name="T3" fmla="*/ 71 h 968"/>
                <a:gd name="T4" fmla="*/ 110 w 1196"/>
                <a:gd name="T5" fmla="*/ 685 h 968"/>
                <a:gd name="T6" fmla="*/ 110 w 1196"/>
                <a:gd name="T7" fmla="*/ 685 h 968"/>
                <a:gd name="T8" fmla="*/ 164 w 1196"/>
                <a:gd name="T9" fmla="*/ 765 h 968"/>
                <a:gd name="T10" fmla="*/ 433 w 1196"/>
                <a:gd name="T11" fmla="*/ 934 h 968"/>
                <a:gd name="T12" fmla="*/ 433 w 1196"/>
                <a:gd name="T13" fmla="*/ 934 h 968"/>
                <a:gd name="T14" fmla="*/ 598 w 1196"/>
                <a:gd name="T15" fmla="*/ 937 h 968"/>
                <a:gd name="T16" fmla="*/ 1010 w 1196"/>
                <a:gd name="T17" fmla="*/ 700 h 968"/>
                <a:gd name="T18" fmla="*/ 1010 w 1196"/>
                <a:gd name="T19" fmla="*/ 700 h 968"/>
                <a:gd name="T20" fmla="*/ 1090 w 1196"/>
                <a:gd name="T21" fmla="*/ 587 h 968"/>
                <a:gd name="T22" fmla="*/ 1195 w 1196"/>
                <a:gd name="T23" fmla="*/ 0 h 968"/>
                <a:gd name="T24" fmla="*/ 515 w 1196"/>
                <a:gd name="T25" fmla="*/ 39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6" h="968">
                  <a:moveTo>
                    <a:pt x="515" y="392"/>
                  </a:moveTo>
                  <a:lnTo>
                    <a:pt x="0" y="71"/>
                  </a:lnTo>
                  <a:lnTo>
                    <a:pt x="110" y="685"/>
                  </a:lnTo>
                  <a:lnTo>
                    <a:pt x="110" y="685"/>
                  </a:lnTo>
                  <a:cubicBezTo>
                    <a:pt x="116" y="718"/>
                    <a:pt x="136" y="747"/>
                    <a:pt x="164" y="765"/>
                  </a:cubicBezTo>
                  <a:lnTo>
                    <a:pt x="433" y="934"/>
                  </a:lnTo>
                  <a:lnTo>
                    <a:pt x="433" y="934"/>
                  </a:lnTo>
                  <a:cubicBezTo>
                    <a:pt x="483" y="965"/>
                    <a:pt x="547" y="967"/>
                    <a:pt x="598" y="937"/>
                  </a:cubicBezTo>
                  <a:lnTo>
                    <a:pt x="1010" y="700"/>
                  </a:lnTo>
                  <a:lnTo>
                    <a:pt x="1010" y="700"/>
                  </a:lnTo>
                  <a:cubicBezTo>
                    <a:pt x="1052" y="676"/>
                    <a:pt x="1081" y="635"/>
                    <a:pt x="1090" y="587"/>
                  </a:cubicBezTo>
                  <a:lnTo>
                    <a:pt x="1195" y="0"/>
                  </a:lnTo>
                  <a:lnTo>
                    <a:pt x="515" y="392"/>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8" name="Freeform 134">
              <a:extLst>
                <a:ext uri="{FF2B5EF4-FFF2-40B4-BE49-F238E27FC236}">
                  <a16:creationId xmlns:a16="http://schemas.microsoft.com/office/drawing/2014/main" id="{DD1B00B7-C30B-8F45-9623-DE4D28079FB3}"/>
                </a:ext>
              </a:extLst>
            </p:cNvPr>
            <p:cNvSpPr>
              <a:spLocks noChangeArrowheads="1"/>
            </p:cNvSpPr>
            <p:nvPr/>
          </p:nvSpPr>
          <p:spPr bwMode="auto">
            <a:xfrm>
              <a:off x="12232030" y="3850967"/>
              <a:ext cx="771921" cy="627906"/>
            </a:xfrm>
            <a:custGeom>
              <a:avLst/>
              <a:gdLst>
                <a:gd name="T0" fmla="*/ 1148 w 1180"/>
                <a:gd name="T1" fmla="*/ 170 h 960"/>
                <a:gd name="T2" fmla="*/ 1179 w 1180"/>
                <a:gd name="T3" fmla="*/ 0 h 960"/>
                <a:gd name="T4" fmla="*/ 499 w 1180"/>
                <a:gd name="T5" fmla="*/ 392 h 960"/>
                <a:gd name="T6" fmla="*/ 52 w 1180"/>
                <a:gd name="T7" fmla="*/ 114 h 960"/>
                <a:gd name="T8" fmla="*/ 44 w 1180"/>
                <a:gd name="T9" fmla="*/ 118 h 960"/>
                <a:gd name="T10" fmla="*/ 44 w 1180"/>
                <a:gd name="T11" fmla="*/ 118 h 960"/>
                <a:gd name="T12" fmla="*/ 0 w 1180"/>
                <a:gd name="T13" fmla="*/ 160 h 960"/>
                <a:gd name="T14" fmla="*/ 32 w 1180"/>
                <a:gd name="T15" fmla="*/ 337 h 960"/>
                <a:gd name="T16" fmla="*/ 32 w 1180"/>
                <a:gd name="T17" fmla="*/ 337 h 960"/>
                <a:gd name="T18" fmla="*/ 42 w 1180"/>
                <a:gd name="T19" fmla="*/ 344 h 960"/>
                <a:gd name="T20" fmla="*/ 413 w 1180"/>
                <a:gd name="T21" fmla="*/ 569 h 960"/>
                <a:gd name="T22" fmla="*/ 413 w 1180"/>
                <a:gd name="T23" fmla="*/ 569 h 960"/>
                <a:gd name="T24" fmla="*/ 414 w 1180"/>
                <a:gd name="T25" fmla="*/ 569 h 960"/>
                <a:gd name="T26" fmla="*/ 414 w 1180"/>
                <a:gd name="T27" fmla="*/ 569 h 960"/>
                <a:gd name="T28" fmla="*/ 499 w 1180"/>
                <a:gd name="T29" fmla="*/ 714 h 960"/>
                <a:gd name="T30" fmla="*/ 499 w 1180"/>
                <a:gd name="T31" fmla="*/ 958 h 960"/>
                <a:gd name="T32" fmla="*/ 499 w 1180"/>
                <a:gd name="T33" fmla="*/ 958 h 960"/>
                <a:gd name="T34" fmla="*/ 582 w 1180"/>
                <a:gd name="T35" fmla="*/ 937 h 960"/>
                <a:gd name="T36" fmla="*/ 994 w 1180"/>
                <a:gd name="T37" fmla="*/ 700 h 960"/>
                <a:gd name="T38" fmla="*/ 994 w 1180"/>
                <a:gd name="T39" fmla="*/ 700 h 960"/>
                <a:gd name="T40" fmla="*/ 1009 w 1180"/>
                <a:gd name="T41" fmla="*/ 690 h 960"/>
                <a:gd name="T42" fmla="*/ 1009 w 1180"/>
                <a:gd name="T43" fmla="*/ 690 h 960"/>
                <a:gd name="T44" fmla="*/ 1074 w 1180"/>
                <a:gd name="T45" fmla="*/ 587 h 960"/>
                <a:gd name="T46" fmla="*/ 1132 w 1180"/>
                <a:gd name="T47" fmla="*/ 263 h 960"/>
                <a:gd name="T48" fmla="*/ 1148 w 1180"/>
                <a:gd name="T49" fmla="*/ 1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960">
                  <a:moveTo>
                    <a:pt x="1148" y="170"/>
                  </a:moveTo>
                  <a:lnTo>
                    <a:pt x="1179" y="0"/>
                  </a:lnTo>
                  <a:lnTo>
                    <a:pt x="499" y="392"/>
                  </a:lnTo>
                  <a:lnTo>
                    <a:pt x="52" y="114"/>
                  </a:lnTo>
                  <a:lnTo>
                    <a:pt x="44" y="118"/>
                  </a:lnTo>
                  <a:lnTo>
                    <a:pt x="44" y="118"/>
                  </a:lnTo>
                  <a:cubicBezTo>
                    <a:pt x="25" y="129"/>
                    <a:pt x="11" y="144"/>
                    <a:pt x="0" y="160"/>
                  </a:cubicBezTo>
                  <a:lnTo>
                    <a:pt x="32" y="337"/>
                  </a:lnTo>
                  <a:lnTo>
                    <a:pt x="32" y="337"/>
                  </a:lnTo>
                  <a:cubicBezTo>
                    <a:pt x="35" y="339"/>
                    <a:pt x="38" y="342"/>
                    <a:pt x="42" y="344"/>
                  </a:cubicBezTo>
                  <a:lnTo>
                    <a:pt x="413" y="569"/>
                  </a:lnTo>
                  <a:lnTo>
                    <a:pt x="413" y="569"/>
                  </a:lnTo>
                  <a:lnTo>
                    <a:pt x="414" y="569"/>
                  </a:lnTo>
                  <a:lnTo>
                    <a:pt x="414" y="569"/>
                  </a:lnTo>
                  <a:cubicBezTo>
                    <a:pt x="465" y="600"/>
                    <a:pt x="499" y="654"/>
                    <a:pt x="499" y="714"/>
                  </a:cubicBezTo>
                  <a:lnTo>
                    <a:pt x="499" y="958"/>
                  </a:lnTo>
                  <a:lnTo>
                    <a:pt x="499" y="958"/>
                  </a:lnTo>
                  <a:cubicBezTo>
                    <a:pt x="527" y="959"/>
                    <a:pt x="556" y="952"/>
                    <a:pt x="582" y="937"/>
                  </a:cubicBezTo>
                  <a:lnTo>
                    <a:pt x="994" y="700"/>
                  </a:lnTo>
                  <a:lnTo>
                    <a:pt x="994" y="700"/>
                  </a:lnTo>
                  <a:cubicBezTo>
                    <a:pt x="999" y="697"/>
                    <a:pt x="1004" y="694"/>
                    <a:pt x="1009" y="690"/>
                  </a:cubicBezTo>
                  <a:lnTo>
                    <a:pt x="1009" y="690"/>
                  </a:lnTo>
                  <a:cubicBezTo>
                    <a:pt x="1043" y="665"/>
                    <a:pt x="1066" y="629"/>
                    <a:pt x="1074" y="587"/>
                  </a:cubicBezTo>
                  <a:lnTo>
                    <a:pt x="1132" y="263"/>
                  </a:lnTo>
                  <a:lnTo>
                    <a:pt x="1148" y="170"/>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9" name="Freeform 135">
              <a:extLst>
                <a:ext uri="{FF2B5EF4-FFF2-40B4-BE49-F238E27FC236}">
                  <a16:creationId xmlns:a16="http://schemas.microsoft.com/office/drawing/2014/main" id="{8878532D-6727-084C-91CD-EF62A04E2CAD}"/>
                </a:ext>
              </a:extLst>
            </p:cNvPr>
            <p:cNvSpPr>
              <a:spLocks noChangeArrowheads="1"/>
            </p:cNvSpPr>
            <p:nvPr/>
          </p:nvSpPr>
          <p:spPr bwMode="auto">
            <a:xfrm>
              <a:off x="12217631" y="3669506"/>
              <a:ext cx="789203" cy="541497"/>
            </a:xfrm>
            <a:custGeom>
              <a:avLst/>
              <a:gdLst>
                <a:gd name="T0" fmla="*/ 1208 w 1209"/>
                <a:gd name="T1" fmla="*/ 236 h 827"/>
                <a:gd name="T2" fmla="*/ 785 w 1209"/>
                <a:gd name="T3" fmla="*/ 35 h 827"/>
                <a:gd name="T4" fmla="*/ 785 w 1209"/>
                <a:gd name="T5" fmla="*/ 35 h 827"/>
                <a:gd name="T6" fmla="*/ 598 w 1209"/>
                <a:gd name="T7" fmla="*/ 34 h 827"/>
                <a:gd name="T8" fmla="*/ 0 w 1209"/>
                <a:gd name="T9" fmla="*/ 324 h 827"/>
                <a:gd name="T10" fmla="*/ 0 w 1209"/>
                <a:gd name="T11" fmla="*/ 462 h 827"/>
                <a:gd name="T12" fmla="*/ 0 w 1209"/>
                <a:gd name="T13" fmla="*/ 462 h 827"/>
                <a:gd name="T14" fmla="*/ 63 w 1209"/>
                <a:gd name="T15" fmla="*/ 566 h 827"/>
                <a:gd name="T16" fmla="*/ 434 w 1209"/>
                <a:gd name="T17" fmla="*/ 791 h 827"/>
                <a:gd name="T18" fmla="*/ 434 w 1209"/>
                <a:gd name="T19" fmla="*/ 791 h 827"/>
                <a:gd name="T20" fmla="*/ 621 w 1209"/>
                <a:gd name="T21" fmla="*/ 793 h 827"/>
                <a:gd name="T22" fmla="*/ 1140 w 1209"/>
                <a:gd name="T23" fmla="*/ 494 h 827"/>
                <a:gd name="T24" fmla="*/ 1140 w 1209"/>
                <a:gd name="T25" fmla="*/ 494 h 827"/>
                <a:gd name="T26" fmla="*/ 1208 w 1209"/>
                <a:gd name="T27" fmla="*/ 376 h 827"/>
                <a:gd name="T28" fmla="*/ 1208 w 1209"/>
                <a:gd name="T29" fmla="*/ 23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9" h="827">
                  <a:moveTo>
                    <a:pt x="1208" y="236"/>
                  </a:moveTo>
                  <a:lnTo>
                    <a:pt x="785" y="35"/>
                  </a:lnTo>
                  <a:lnTo>
                    <a:pt x="785" y="35"/>
                  </a:lnTo>
                  <a:cubicBezTo>
                    <a:pt x="727" y="1"/>
                    <a:pt x="656" y="0"/>
                    <a:pt x="598" y="34"/>
                  </a:cubicBezTo>
                  <a:lnTo>
                    <a:pt x="0" y="324"/>
                  </a:lnTo>
                  <a:lnTo>
                    <a:pt x="0" y="462"/>
                  </a:lnTo>
                  <a:lnTo>
                    <a:pt x="0" y="462"/>
                  </a:lnTo>
                  <a:cubicBezTo>
                    <a:pt x="3" y="503"/>
                    <a:pt x="23" y="542"/>
                    <a:pt x="63" y="566"/>
                  </a:cubicBezTo>
                  <a:lnTo>
                    <a:pt x="434" y="791"/>
                  </a:lnTo>
                  <a:lnTo>
                    <a:pt x="434" y="791"/>
                  </a:lnTo>
                  <a:cubicBezTo>
                    <a:pt x="491" y="825"/>
                    <a:pt x="563" y="826"/>
                    <a:pt x="621" y="793"/>
                  </a:cubicBezTo>
                  <a:lnTo>
                    <a:pt x="1140" y="494"/>
                  </a:lnTo>
                  <a:lnTo>
                    <a:pt x="1140" y="494"/>
                  </a:lnTo>
                  <a:cubicBezTo>
                    <a:pt x="1186" y="467"/>
                    <a:pt x="1208" y="424"/>
                    <a:pt x="1208" y="376"/>
                  </a:cubicBezTo>
                  <a:lnTo>
                    <a:pt x="1208" y="236"/>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0" name="Freeform 136">
              <a:extLst>
                <a:ext uri="{FF2B5EF4-FFF2-40B4-BE49-F238E27FC236}">
                  <a16:creationId xmlns:a16="http://schemas.microsoft.com/office/drawing/2014/main" id="{1A428537-A075-6C4C-84F7-C6CE44B967A1}"/>
                </a:ext>
              </a:extLst>
            </p:cNvPr>
            <p:cNvSpPr>
              <a:spLocks noChangeArrowheads="1"/>
            </p:cNvSpPr>
            <p:nvPr/>
          </p:nvSpPr>
          <p:spPr bwMode="auto">
            <a:xfrm>
              <a:off x="12499900" y="3689670"/>
              <a:ext cx="506933" cy="512694"/>
            </a:xfrm>
            <a:custGeom>
              <a:avLst/>
              <a:gdLst>
                <a:gd name="T0" fmla="*/ 164 w 775"/>
                <a:gd name="T1" fmla="*/ 3 h 786"/>
                <a:gd name="T2" fmla="*/ 118 w 775"/>
                <a:gd name="T3" fmla="*/ 24 h 786"/>
                <a:gd name="T4" fmla="*/ 0 w 775"/>
                <a:gd name="T5" fmla="*/ 635 h 786"/>
                <a:gd name="T6" fmla="*/ 0 w 775"/>
                <a:gd name="T7" fmla="*/ 635 h 786"/>
                <a:gd name="T8" fmla="*/ 118 w 775"/>
                <a:gd name="T9" fmla="*/ 785 h 786"/>
                <a:gd name="T10" fmla="*/ 118 w 775"/>
                <a:gd name="T11" fmla="*/ 785 h 786"/>
                <a:gd name="T12" fmla="*/ 187 w 775"/>
                <a:gd name="T13" fmla="*/ 762 h 786"/>
                <a:gd name="T14" fmla="*/ 706 w 775"/>
                <a:gd name="T15" fmla="*/ 463 h 786"/>
                <a:gd name="T16" fmla="*/ 706 w 775"/>
                <a:gd name="T17" fmla="*/ 463 h 786"/>
                <a:gd name="T18" fmla="*/ 774 w 775"/>
                <a:gd name="T19" fmla="*/ 345 h 786"/>
                <a:gd name="T20" fmla="*/ 774 w 775"/>
                <a:gd name="T21" fmla="*/ 205 h 786"/>
                <a:gd name="T22" fmla="*/ 351 w 775"/>
                <a:gd name="T23" fmla="*/ 4 h 786"/>
                <a:gd name="T24" fmla="*/ 351 w 775"/>
                <a:gd name="T25" fmla="*/ 4 h 786"/>
                <a:gd name="T26" fmla="*/ 341 w 775"/>
                <a:gd name="T27" fmla="*/ 0 h 786"/>
                <a:gd name="T28" fmla="*/ 169 w 775"/>
                <a:gd name="T29" fmla="*/ 0 h 786"/>
                <a:gd name="T30" fmla="*/ 169 w 775"/>
                <a:gd name="T31" fmla="*/ 0 h 786"/>
                <a:gd name="T32" fmla="*/ 164 w 775"/>
                <a:gd name="T3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786">
                  <a:moveTo>
                    <a:pt x="164" y="3"/>
                  </a:moveTo>
                  <a:lnTo>
                    <a:pt x="118" y="24"/>
                  </a:lnTo>
                  <a:lnTo>
                    <a:pt x="0" y="635"/>
                  </a:lnTo>
                  <a:lnTo>
                    <a:pt x="0" y="635"/>
                  </a:lnTo>
                  <a:cubicBezTo>
                    <a:pt x="73" y="664"/>
                    <a:pt x="114" y="713"/>
                    <a:pt x="118" y="785"/>
                  </a:cubicBezTo>
                  <a:lnTo>
                    <a:pt x="118" y="785"/>
                  </a:lnTo>
                  <a:cubicBezTo>
                    <a:pt x="142" y="782"/>
                    <a:pt x="166" y="774"/>
                    <a:pt x="187" y="762"/>
                  </a:cubicBezTo>
                  <a:lnTo>
                    <a:pt x="706" y="463"/>
                  </a:lnTo>
                  <a:lnTo>
                    <a:pt x="706" y="463"/>
                  </a:lnTo>
                  <a:cubicBezTo>
                    <a:pt x="752" y="436"/>
                    <a:pt x="774" y="393"/>
                    <a:pt x="774" y="345"/>
                  </a:cubicBezTo>
                  <a:lnTo>
                    <a:pt x="774" y="205"/>
                  </a:lnTo>
                  <a:lnTo>
                    <a:pt x="351" y="4"/>
                  </a:lnTo>
                  <a:lnTo>
                    <a:pt x="351" y="4"/>
                  </a:lnTo>
                  <a:cubicBezTo>
                    <a:pt x="348" y="3"/>
                    <a:pt x="344" y="2"/>
                    <a:pt x="341" y="0"/>
                  </a:cubicBezTo>
                  <a:lnTo>
                    <a:pt x="169" y="0"/>
                  </a:lnTo>
                  <a:lnTo>
                    <a:pt x="169" y="0"/>
                  </a:lnTo>
                  <a:cubicBezTo>
                    <a:pt x="168" y="1"/>
                    <a:pt x="165" y="2"/>
                    <a:pt x="164" y="3"/>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1" name="Freeform 137">
              <a:extLst>
                <a:ext uri="{FF2B5EF4-FFF2-40B4-BE49-F238E27FC236}">
                  <a16:creationId xmlns:a16="http://schemas.microsoft.com/office/drawing/2014/main" id="{6DA985FB-473D-004C-B606-C71D6D214861}"/>
                </a:ext>
              </a:extLst>
            </p:cNvPr>
            <p:cNvSpPr>
              <a:spLocks noChangeArrowheads="1"/>
            </p:cNvSpPr>
            <p:nvPr/>
          </p:nvSpPr>
          <p:spPr bwMode="auto">
            <a:xfrm>
              <a:off x="12203227" y="3588858"/>
              <a:ext cx="820887" cy="541497"/>
            </a:xfrm>
            <a:custGeom>
              <a:avLst/>
              <a:gdLst>
                <a:gd name="T0" fmla="*/ 88 w 1258"/>
                <a:gd name="T1" fmla="*/ 340 h 827"/>
                <a:gd name="T2" fmla="*/ 621 w 1258"/>
                <a:gd name="T3" fmla="*/ 33 h 827"/>
                <a:gd name="T4" fmla="*/ 621 w 1258"/>
                <a:gd name="T5" fmla="*/ 33 h 827"/>
                <a:gd name="T6" fmla="*/ 808 w 1258"/>
                <a:gd name="T7" fmla="*/ 35 h 827"/>
                <a:gd name="T8" fmla="*/ 1165 w 1258"/>
                <a:gd name="T9" fmla="*/ 252 h 827"/>
                <a:gd name="T10" fmla="*/ 1165 w 1258"/>
                <a:gd name="T11" fmla="*/ 252 h 827"/>
                <a:gd name="T12" fmla="*/ 1162 w 1258"/>
                <a:gd name="T13" fmla="*/ 494 h 827"/>
                <a:gd name="T14" fmla="*/ 644 w 1258"/>
                <a:gd name="T15" fmla="*/ 792 h 827"/>
                <a:gd name="T16" fmla="*/ 644 w 1258"/>
                <a:gd name="T17" fmla="*/ 792 h 827"/>
                <a:gd name="T18" fmla="*/ 457 w 1258"/>
                <a:gd name="T19" fmla="*/ 790 h 827"/>
                <a:gd name="T20" fmla="*/ 86 w 1258"/>
                <a:gd name="T21" fmla="*/ 565 h 827"/>
                <a:gd name="T22" fmla="*/ 86 w 1258"/>
                <a:gd name="T23" fmla="*/ 565 h 827"/>
                <a:gd name="T24" fmla="*/ 88 w 1258"/>
                <a:gd name="T25" fmla="*/ 34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8" h="827">
                  <a:moveTo>
                    <a:pt x="88" y="340"/>
                  </a:moveTo>
                  <a:lnTo>
                    <a:pt x="621" y="33"/>
                  </a:lnTo>
                  <a:lnTo>
                    <a:pt x="621" y="33"/>
                  </a:lnTo>
                  <a:cubicBezTo>
                    <a:pt x="679" y="0"/>
                    <a:pt x="750" y="0"/>
                    <a:pt x="808" y="35"/>
                  </a:cubicBezTo>
                  <a:lnTo>
                    <a:pt x="1165" y="252"/>
                  </a:lnTo>
                  <a:lnTo>
                    <a:pt x="1165" y="252"/>
                  </a:lnTo>
                  <a:cubicBezTo>
                    <a:pt x="1257" y="307"/>
                    <a:pt x="1255" y="440"/>
                    <a:pt x="1162" y="494"/>
                  </a:cubicBezTo>
                  <a:lnTo>
                    <a:pt x="644" y="792"/>
                  </a:lnTo>
                  <a:lnTo>
                    <a:pt x="644" y="792"/>
                  </a:lnTo>
                  <a:cubicBezTo>
                    <a:pt x="586" y="826"/>
                    <a:pt x="514" y="825"/>
                    <a:pt x="457" y="790"/>
                  </a:cubicBezTo>
                  <a:lnTo>
                    <a:pt x="86" y="565"/>
                  </a:lnTo>
                  <a:lnTo>
                    <a:pt x="86" y="565"/>
                  </a:lnTo>
                  <a:cubicBezTo>
                    <a:pt x="0" y="514"/>
                    <a:pt x="2" y="390"/>
                    <a:pt x="88" y="340"/>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62" name="Freeform 138">
              <a:extLst>
                <a:ext uri="{FF2B5EF4-FFF2-40B4-BE49-F238E27FC236}">
                  <a16:creationId xmlns:a16="http://schemas.microsoft.com/office/drawing/2014/main" id="{6293E64A-234A-BA46-B6AF-AFB014E23B47}"/>
                </a:ext>
              </a:extLst>
            </p:cNvPr>
            <p:cNvSpPr>
              <a:spLocks noChangeArrowheads="1"/>
            </p:cNvSpPr>
            <p:nvPr/>
          </p:nvSpPr>
          <p:spPr bwMode="auto">
            <a:xfrm>
              <a:off x="12289638" y="3655106"/>
              <a:ext cx="650948" cy="403242"/>
            </a:xfrm>
            <a:custGeom>
              <a:avLst/>
              <a:gdLst>
                <a:gd name="T0" fmla="*/ 38 w 996"/>
                <a:gd name="T1" fmla="*/ 289 h 617"/>
                <a:gd name="T2" fmla="*/ 504 w 996"/>
                <a:gd name="T3" fmla="*/ 20 h 617"/>
                <a:gd name="T4" fmla="*/ 504 w 996"/>
                <a:gd name="T5" fmla="*/ 20 h 617"/>
                <a:gd name="T6" fmla="*/ 614 w 996"/>
                <a:gd name="T7" fmla="*/ 21 h 617"/>
                <a:gd name="T8" fmla="*/ 956 w 996"/>
                <a:gd name="T9" fmla="*/ 229 h 617"/>
                <a:gd name="T10" fmla="*/ 956 w 996"/>
                <a:gd name="T11" fmla="*/ 229 h 617"/>
                <a:gd name="T12" fmla="*/ 955 w 996"/>
                <a:gd name="T13" fmla="*/ 331 h 617"/>
                <a:gd name="T14" fmla="*/ 493 w 996"/>
                <a:gd name="T15" fmla="*/ 597 h 617"/>
                <a:gd name="T16" fmla="*/ 493 w 996"/>
                <a:gd name="T17" fmla="*/ 597 h 617"/>
                <a:gd name="T18" fmla="*/ 383 w 996"/>
                <a:gd name="T19" fmla="*/ 596 h 617"/>
                <a:gd name="T20" fmla="*/ 37 w 996"/>
                <a:gd name="T21" fmla="*/ 386 h 617"/>
                <a:gd name="T22" fmla="*/ 37 w 996"/>
                <a:gd name="T23" fmla="*/ 386 h 617"/>
                <a:gd name="T24" fmla="*/ 38 w 996"/>
                <a:gd name="T25" fmla="*/ 28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17">
                  <a:moveTo>
                    <a:pt x="38" y="289"/>
                  </a:moveTo>
                  <a:lnTo>
                    <a:pt x="504" y="20"/>
                  </a:lnTo>
                  <a:lnTo>
                    <a:pt x="504" y="20"/>
                  </a:lnTo>
                  <a:cubicBezTo>
                    <a:pt x="538" y="0"/>
                    <a:pt x="580" y="1"/>
                    <a:pt x="614" y="21"/>
                  </a:cubicBezTo>
                  <a:lnTo>
                    <a:pt x="956" y="229"/>
                  </a:lnTo>
                  <a:lnTo>
                    <a:pt x="956" y="229"/>
                  </a:lnTo>
                  <a:cubicBezTo>
                    <a:pt x="995" y="252"/>
                    <a:pt x="994" y="308"/>
                    <a:pt x="955" y="331"/>
                  </a:cubicBezTo>
                  <a:lnTo>
                    <a:pt x="493" y="597"/>
                  </a:lnTo>
                  <a:lnTo>
                    <a:pt x="493" y="597"/>
                  </a:lnTo>
                  <a:cubicBezTo>
                    <a:pt x="459" y="616"/>
                    <a:pt x="417" y="616"/>
                    <a:pt x="383" y="596"/>
                  </a:cubicBezTo>
                  <a:lnTo>
                    <a:pt x="37" y="386"/>
                  </a:lnTo>
                  <a:lnTo>
                    <a:pt x="37" y="386"/>
                  </a:lnTo>
                  <a:cubicBezTo>
                    <a:pt x="0" y="364"/>
                    <a:pt x="1" y="310"/>
                    <a:pt x="38" y="289"/>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63" name="Freeform 139">
              <a:extLst>
                <a:ext uri="{FF2B5EF4-FFF2-40B4-BE49-F238E27FC236}">
                  <a16:creationId xmlns:a16="http://schemas.microsoft.com/office/drawing/2014/main" id="{BF3753A6-0CAA-1845-91F2-EBE54B2C0C8F}"/>
                </a:ext>
              </a:extLst>
            </p:cNvPr>
            <p:cNvSpPr>
              <a:spLocks noChangeArrowheads="1"/>
            </p:cNvSpPr>
            <p:nvPr/>
          </p:nvSpPr>
          <p:spPr bwMode="auto">
            <a:xfrm>
              <a:off x="12289638" y="3655106"/>
              <a:ext cx="650948" cy="247706"/>
            </a:xfrm>
            <a:custGeom>
              <a:avLst/>
              <a:gdLst>
                <a:gd name="T0" fmla="*/ 956 w 995"/>
                <a:gd name="T1" fmla="*/ 313 h 381"/>
                <a:gd name="T2" fmla="*/ 956 w 995"/>
                <a:gd name="T3" fmla="*/ 313 h 381"/>
                <a:gd name="T4" fmla="*/ 967 w 995"/>
                <a:gd name="T5" fmla="*/ 321 h 381"/>
                <a:gd name="T6" fmla="*/ 967 w 995"/>
                <a:gd name="T7" fmla="*/ 321 h 381"/>
                <a:gd name="T8" fmla="*/ 956 w 995"/>
                <a:gd name="T9" fmla="*/ 229 h 381"/>
                <a:gd name="T10" fmla="*/ 614 w 995"/>
                <a:gd name="T11" fmla="*/ 21 h 381"/>
                <a:gd name="T12" fmla="*/ 614 w 995"/>
                <a:gd name="T13" fmla="*/ 21 h 381"/>
                <a:gd name="T14" fmla="*/ 504 w 995"/>
                <a:gd name="T15" fmla="*/ 20 h 381"/>
                <a:gd name="T16" fmla="*/ 38 w 995"/>
                <a:gd name="T17" fmla="*/ 289 h 381"/>
                <a:gd name="T18" fmla="*/ 38 w 995"/>
                <a:gd name="T19" fmla="*/ 289 h 381"/>
                <a:gd name="T20" fmla="*/ 28 w 995"/>
                <a:gd name="T21" fmla="*/ 380 h 381"/>
                <a:gd name="T22" fmla="*/ 28 w 995"/>
                <a:gd name="T23" fmla="*/ 380 h 381"/>
                <a:gd name="T24" fmla="*/ 38 w 995"/>
                <a:gd name="T25" fmla="*/ 373 h 381"/>
                <a:gd name="T26" fmla="*/ 504 w 995"/>
                <a:gd name="T27" fmla="*/ 105 h 381"/>
                <a:gd name="T28" fmla="*/ 504 w 995"/>
                <a:gd name="T29" fmla="*/ 105 h 381"/>
                <a:gd name="T30" fmla="*/ 614 w 995"/>
                <a:gd name="T31" fmla="*/ 106 h 381"/>
                <a:gd name="T32" fmla="*/ 956 w 995"/>
                <a:gd name="T33" fmla="*/ 3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5" h="381">
                  <a:moveTo>
                    <a:pt x="956" y="313"/>
                  </a:moveTo>
                  <a:lnTo>
                    <a:pt x="956" y="313"/>
                  </a:lnTo>
                  <a:cubicBezTo>
                    <a:pt x="960" y="316"/>
                    <a:pt x="964" y="319"/>
                    <a:pt x="967" y="321"/>
                  </a:cubicBezTo>
                  <a:lnTo>
                    <a:pt x="967" y="321"/>
                  </a:lnTo>
                  <a:cubicBezTo>
                    <a:pt x="994" y="296"/>
                    <a:pt x="990" y="249"/>
                    <a:pt x="956" y="229"/>
                  </a:cubicBezTo>
                  <a:lnTo>
                    <a:pt x="614" y="21"/>
                  </a:lnTo>
                  <a:lnTo>
                    <a:pt x="614" y="21"/>
                  </a:lnTo>
                  <a:cubicBezTo>
                    <a:pt x="580" y="1"/>
                    <a:pt x="538" y="0"/>
                    <a:pt x="504" y="20"/>
                  </a:cubicBezTo>
                  <a:lnTo>
                    <a:pt x="38" y="289"/>
                  </a:lnTo>
                  <a:lnTo>
                    <a:pt x="38" y="289"/>
                  </a:lnTo>
                  <a:cubicBezTo>
                    <a:pt x="4" y="309"/>
                    <a:pt x="0" y="355"/>
                    <a:pt x="28" y="380"/>
                  </a:cubicBezTo>
                  <a:lnTo>
                    <a:pt x="28" y="380"/>
                  </a:lnTo>
                  <a:cubicBezTo>
                    <a:pt x="32" y="377"/>
                    <a:pt x="34" y="375"/>
                    <a:pt x="38" y="373"/>
                  </a:cubicBezTo>
                  <a:lnTo>
                    <a:pt x="504" y="105"/>
                  </a:lnTo>
                  <a:lnTo>
                    <a:pt x="504" y="105"/>
                  </a:lnTo>
                  <a:cubicBezTo>
                    <a:pt x="538" y="85"/>
                    <a:pt x="580" y="85"/>
                    <a:pt x="614" y="106"/>
                  </a:cubicBezTo>
                  <a:lnTo>
                    <a:pt x="956" y="313"/>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4" name="Freeform 140">
              <a:extLst>
                <a:ext uri="{FF2B5EF4-FFF2-40B4-BE49-F238E27FC236}">
                  <a16:creationId xmlns:a16="http://schemas.microsoft.com/office/drawing/2014/main" id="{DCB5C9E2-97EC-A943-8F28-26C36FC9242B}"/>
                </a:ext>
              </a:extLst>
            </p:cNvPr>
            <p:cNvSpPr>
              <a:spLocks noChangeArrowheads="1"/>
            </p:cNvSpPr>
            <p:nvPr/>
          </p:nvSpPr>
          <p:spPr bwMode="auto">
            <a:xfrm>
              <a:off x="12528703" y="2802536"/>
              <a:ext cx="567419" cy="1091634"/>
            </a:xfrm>
            <a:custGeom>
              <a:avLst/>
              <a:gdLst>
                <a:gd name="T0" fmla="*/ 126 w 869"/>
                <a:gd name="T1" fmla="*/ 1672 h 1673"/>
                <a:gd name="T2" fmla="*/ 126 w 869"/>
                <a:gd name="T3" fmla="*/ 1672 h 1673"/>
                <a:gd name="T4" fmla="*/ 112 w 869"/>
                <a:gd name="T5" fmla="*/ 1119 h 1673"/>
                <a:gd name="T6" fmla="*/ 112 w 869"/>
                <a:gd name="T7" fmla="*/ 1119 h 1673"/>
                <a:gd name="T8" fmla="*/ 90 w 869"/>
                <a:gd name="T9" fmla="*/ 836 h 1673"/>
                <a:gd name="T10" fmla="*/ 90 w 869"/>
                <a:gd name="T11" fmla="*/ 836 h 1673"/>
                <a:gd name="T12" fmla="*/ 260 w 869"/>
                <a:gd name="T13" fmla="*/ 377 h 1673"/>
                <a:gd name="T14" fmla="*/ 260 w 869"/>
                <a:gd name="T15" fmla="*/ 377 h 1673"/>
                <a:gd name="T16" fmla="*/ 566 w 869"/>
                <a:gd name="T17" fmla="*/ 85 h 1673"/>
                <a:gd name="T18" fmla="*/ 566 w 869"/>
                <a:gd name="T19" fmla="*/ 85 h 1673"/>
                <a:gd name="T20" fmla="*/ 773 w 869"/>
                <a:gd name="T21" fmla="*/ 485 h 1673"/>
                <a:gd name="T22" fmla="*/ 773 w 869"/>
                <a:gd name="T23" fmla="*/ 485 h 1673"/>
                <a:gd name="T24" fmla="*/ 810 w 869"/>
                <a:gd name="T25" fmla="*/ 894 h 1673"/>
                <a:gd name="T26" fmla="*/ 810 w 869"/>
                <a:gd name="T27" fmla="*/ 894 h 1673"/>
                <a:gd name="T28" fmla="*/ 499 w 869"/>
                <a:gd name="T29" fmla="*/ 1196 h 1673"/>
                <a:gd name="T30" fmla="*/ 499 w 869"/>
                <a:gd name="T31" fmla="*/ 1196 h 1673"/>
                <a:gd name="T32" fmla="*/ 126 w 869"/>
                <a:gd name="T33" fmla="*/ 1672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1673">
                  <a:moveTo>
                    <a:pt x="126" y="1672"/>
                  </a:moveTo>
                  <a:lnTo>
                    <a:pt x="126" y="1672"/>
                  </a:lnTo>
                  <a:cubicBezTo>
                    <a:pt x="126" y="1672"/>
                    <a:pt x="49" y="1281"/>
                    <a:pt x="112" y="1119"/>
                  </a:cubicBezTo>
                  <a:lnTo>
                    <a:pt x="112" y="1119"/>
                  </a:lnTo>
                  <a:cubicBezTo>
                    <a:pt x="175" y="958"/>
                    <a:pt x="144" y="962"/>
                    <a:pt x="90" y="836"/>
                  </a:cubicBezTo>
                  <a:lnTo>
                    <a:pt x="90" y="836"/>
                  </a:lnTo>
                  <a:cubicBezTo>
                    <a:pt x="35" y="710"/>
                    <a:pt x="0" y="404"/>
                    <a:pt x="260" y="377"/>
                  </a:cubicBezTo>
                  <a:lnTo>
                    <a:pt x="260" y="377"/>
                  </a:lnTo>
                  <a:cubicBezTo>
                    <a:pt x="521" y="350"/>
                    <a:pt x="447" y="129"/>
                    <a:pt x="566" y="85"/>
                  </a:cubicBezTo>
                  <a:lnTo>
                    <a:pt x="566" y="85"/>
                  </a:lnTo>
                  <a:cubicBezTo>
                    <a:pt x="800" y="0"/>
                    <a:pt x="854" y="319"/>
                    <a:pt x="773" y="485"/>
                  </a:cubicBezTo>
                  <a:lnTo>
                    <a:pt x="773" y="485"/>
                  </a:lnTo>
                  <a:cubicBezTo>
                    <a:pt x="692" y="652"/>
                    <a:pt x="868" y="715"/>
                    <a:pt x="810" y="894"/>
                  </a:cubicBezTo>
                  <a:lnTo>
                    <a:pt x="810" y="894"/>
                  </a:lnTo>
                  <a:cubicBezTo>
                    <a:pt x="751" y="1075"/>
                    <a:pt x="548" y="1075"/>
                    <a:pt x="499" y="1196"/>
                  </a:cubicBezTo>
                  <a:lnTo>
                    <a:pt x="499" y="1196"/>
                  </a:lnTo>
                  <a:cubicBezTo>
                    <a:pt x="449" y="1318"/>
                    <a:pt x="388" y="1503"/>
                    <a:pt x="126" y="1672"/>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65" name="Freeform 141">
              <a:extLst>
                <a:ext uri="{FF2B5EF4-FFF2-40B4-BE49-F238E27FC236}">
                  <a16:creationId xmlns:a16="http://schemas.microsoft.com/office/drawing/2014/main" id="{B271CD87-8069-364D-9C99-EC6D2C4C15B4}"/>
                </a:ext>
              </a:extLst>
            </p:cNvPr>
            <p:cNvSpPr>
              <a:spLocks noChangeArrowheads="1"/>
            </p:cNvSpPr>
            <p:nvPr/>
          </p:nvSpPr>
          <p:spPr bwMode="auto">
            <a:xfrm>
              <a:off x="11941122" y="3283546"/>
              <a:ext cx="673991" cy="616385"/>
            </a:xfrm>
            <a:custGeom>
              <a:avLst/>
              <a:gdLst>
                <a:gd name="T0" fmla="*/ 1031 w 1032"/>
                <a:gd name="T1" fmla="*/ 944 h 945"/>
                <a:gd name="T2" fmla="*/ 1031 w 1032"/>
                <a:gd name="T3" fmla="*/ 944 h 945"/>
                <a:gd name="T4" fmla="*/ 793 w 1032"/>
                <a:gd name="T5" fmla="*/ 332 h 945"/>
                <a:gd name="T6" fmla="*/ 793 w 1032"/>
                <a:gd name="T7" fmla="*/ 332 h 945"/>
                <a:gd name="T8" fmla="*/ 470 w 1032"/>
                <a:gd name="T9" fmla="*/ 23 h 945"/>
                <a:gd name="T10" fmla="*/ 470 w 1032"/>
                <a:gd name="T11" fmla="*/ 23 h 945"/>
                <a:gd name="T12" fmla="*/ 294 w 1032"/>
                <a:gd name="T13" fmla="*/ 52 h 945"/>
                <a:gd name="T14" fmla="*/ 294 w 1032"/>
                <a:gd name="T15" fmla="*/ 52 h 945"/>
                <a:gd name="T16" fmla="*/ 33 w 1032"/>
                <a:gd name="T17" fmla="*/ 61 h 945"/>
                <a:gd name="T18" fmla="*/ 33 w 1032"/>
                <a:gd name="T19" fmla="*/ 61 h 945"/>
                <a:gd name="T20" fmla="*/ 318 w 1032"/>
                <a:gd name="T21" fmla="*/ 441 h 945"/>
                <a:gd name="T22" fmla="*/ 318 w 1032"/>
                <a:gd name="T23" fmla="*/ 441 h 945"/>
                <a:gd name="T24" fmla="*/ 446 w 1032"/>
                <a:gd name="T25" fmla="*/ 726 h 945"/>
                <a:gd name="T26" fmla="*/ 446 w 1032"/>
                <a:gd name="T27" fmla="*/ 726 h 945"/>
                <a:gd name="T28" fmla="*/ 1031 w 1032"/>
                <a:gd name="T29" fmla="*/ 9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2" h="945">
                  <a:moveTo>
                    <a:pt x="1031" y="944"/>
                  </a:moveTo>
                  <a:lnTo>
                    <a:pt x="1031" y="944"/>
                  </a:lnTo>
                  <a:cubicBezTo>
                    <a:pt x="1031" y="944"/>
                    <a:pt x="926" y="299"/>
                    <a:pt x="793" y="332"/>
                  </a:cubicBezTo>
                  <a:lnTo>
                    <a:pt x="793" y="332"/>
                  </a:lnTo>
                  <a:cubicBezTo>
                    <a:pt x="603" y="379"/>
                    <a:pt x="717" y="123"/>
                    <a:pt x="470" y="23"/>
                  </a:cubicBezTo>
                  <a:lnTo>
                    <a:pt x="470" y="23"/>
                  </a:lnTo>
                  <a:cubicBezTo>
                    <a:pt x="435" y="9"/>
                    <a:pt x="367" y="56"/>
                    <a:pt x="294" y="52"/>
                  </a:cubicBezTo>
                  <a:lnTo>
                    <a:pt x="294" y="52"/>
                  </a:lnTo>
                  <a:cubicBezTo>
                    <a:pt x="179" y="45"/>
                    <a:pt x="53" y="0"/>
                    <a:pt x="33" y="61"/>
                  </a:cubicBezTo>
                  <a:lnTo>
                    <a:pt x="33" y="61"/>
                  </a:lnTo>
                  <a:cubicBezTo>
                    <a:pt x="0" y="161"/>
                    <a:pt x="318" y="304"/>
                    <a:pt x="318" y="441"/>
                  </a:cubicBezTo>
                  <a:lnTo>
                    <a:pt x="318" y="441"/>
                  </a:lnTo>
                  <a:cubicBezTo>
                    <a:pt x="318" y="579"/>
                    <a:pt x="228" y="726"/>
                    <a:pt x="446" y="726"/>
                  </a:cubicBezTo>
                  <a:lnTo>
                    <a:pt x="446" y="726"/>
                  </a:lnTo>
                  <a:cubicBezTo>
                    <a:pt x="665" y="726"/>
                    <a:pt x="1031" y="944"/>
                    <a:pt x="1031" y="944"/>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6" name="Freeform 142">
              <a:extLst>
                <a:ext uri="{FF2B5EF4-FFF2-40B4-BE49-F238E27FC236}">
                  <a16:creationId xmlns:a16="http://schemas.microsoft.com/office/drawing/2014/main" id="{FB318FF4-4DB6-E142-85C9-F5E722CA69D1}"/>
                </a:ext>
              </a:extLst>
            </p:cNvPr>
            <p:cNvSpPr>
              <a:spLocks noChangeArrowheads="1"/>
            </p:cNvSpPr>
            <p:nvPr/>
          </p:nvSpPr>
          <p:spPr bwMode="auto">
            <a:xfrm>
              <a:off x="12615112" y="3058882"/>
              <a:ext cx="296670" cy="841048"/>
            </a:xfrm>
            <a:custGeom>
              <a:avLst/>
              <a:gdLst>
                <a:gd name="T0" fmla="*/ 0 w 453"/>
                <a:gd name="T1" fmla="*/ 1287 h 1288"/>
                <a:gd name="T2" fmla="*/ 0 w 453"/>
                <a:gd name="T3" fmla="*/ 1287 h 1288"/>
                <a:gd name="T4" fmla="*/ 452 w 453"/>
                <a:gd name="T5" fmla="*/ 0 h 1288"/>
              </a:gdLst>
              <a:ahLst/>
              <a:cxnLst>
                <a:cxn ang="0">
                  <a:pos x="T0" y="T1"/>
                </a:cxn>
                <a:cxn ang="0">
                  <a:pos x="T2" y="T3"/>
                </a:cxn>
                <a:cxn ang="0">
                  <a:pos x="T4" y="T5"/>
                </a:cxn>
              </a:cxnLst>
              <a:rect l="0" t="0" r="r" b="b"/>
              <a:pathLst>
                <a:path w="453" h="1288">
                  <a:moveTo>
                    <a:pt x="0" y="1287"/>
                  </a:moveTo>
                  <a:lnTo>
                    <a:pt x="0" y="1287"/>
                  </a:lnTo>
                  <a:cubicBezTo>
                    <a:pt x="114" y="780"/>
                    <a:pt x="263" y="383"/>
                    <a:pt x="452" y="0"/>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Lato Light" panose="020F0502020204030203" pitchFamily="34" charset="0"/>
              </a:endParaRPr>
            </a:p>
          </p:txBody>
        </p:sp>
        <p:sp>
          <p:nvSpPr>
            <p:cNvPr id="67" name="Freeform 143">
              <a:extLst>
                <a:ext uri="{FF2B5EF4-FFF2-40B4-BE49-F238E27FC236}">
                  <a16:creationId xmlns:a16="http://schemas.microsoft.com/office/drawing/2014/main" id="{D7491955-2A57-9B4F-9A69-FD264816FE64}"/>
                </a:ext>
              </a:extLst>
            </p:cNvPr>
            <p:cNvSpPr>
              <a:spLocks noChangeArrowheads="1"/>
            </p:cNvSpPr>
            <p:nvPr/>
          </p:nvSpPr>
          <p:spPr bwMode="auto">
            <a:xfrm>
              <a:off x="12088016" y="3378597"/>
              <a:ext cx="512694" cy="512694"/>
            </a:xfrm>
            <a:custGeom>
              <a:avLst/>
              <a:gdLst>
                <a:gd name="T0" fmla="*/ 0 w 787"/>
                <a:gd name="T1" fmla="*/ 0 h 787"/>
                <a:gd name="T2" fmla="*/ 0 w 787"/>
                <a:gd name="T3" fmla="*/ 0 h 787"/>
                <a:gd name="T4" fmla="*/ 786 w 787"/>
                <a:gd name="T5" fmla="*/ 786 h 787"/>
              </a:gdLst>
              <a:ahLst/>
              <a:cxnLst>
                <a:cxn ang="0">
                  <a:pos x="T0" y="T1"/>
                </a:cxn>
                <a:cxn ang="0">
                  <a:pos x="T2" y="T3"/>
                </a:cxn>
                <a:cxn ang="0">
                  <a:pos x="T4" y="T5"/>
                </a:cxn>
              </a:cxnLst>
              <a:rect l="0" t="0" r="r" b="b"/>
              <a:pathLst>
                <a:path w="787" h="787">
                  <a:moveTo>
                    <a:pt x="0" y="0"/>
                  </a:moveTo>
                  <a:lnTo>
                    <a:pt x="0" y="0"/>
                  </a:lnTo>
                  <a:cubicBezTo>
                    <a:pt x="0" y="0"/>
                    <a:pt x="695" y="421"/>
                    <a:pt x="786" y="786"/>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Lato Light" panose="020F0502020204030203" pitchFamily="34" charset="0"/>
              </a:endParaRPr>
            </a:p>
          </p:txBody>
        </p:sp>
        <p:sp>
          <p:nvSpPr>
            <p:cNvPr id="68" name="Freeform 144">
              <a:extLst>
                <a:ext uri="{FF2B5EF4-FFF2-40B4-BE49-F238E27FC236}">
                  <a16:creationId xmlns:a16="http://schemas.microsoft.com/office/drawing/2014/main" id="{18779A1D-62BC-D94A-BF35-6C84E4DAE7B4}"/>
                </a:ext>
              </a:extLst>
            </p:cNvPr>
            <p:cNvSpPr>
              <a:spLocks noChangeArrowheads="1"/>
            </p:cNvSpPr>
            <p:nvPr/>
          </p:nvSpPr>
          <p:spPr bwMode="auto">
            <a:xfrm>
              <a:off x="12540224" y="3859607"/>
              <a:ext cx="135373" cy="63367"/>
            </a:xfrm>
            <a:custGeom>
              <a:avLst/>
              <a:gdLst>
                <a:gd name="T0" fmla="*/ 206 w 207"/>
                <a:gd name="T1" fmla="*/ 47 h 96"/>
                <a:gd name="T2" fmla="*/ 206 w 207"/>
                <a:gd name="T3" fmla="*/ 47 h 96"/>
                <a:gd name="T4" fmla="*/ 104 w 207"/>
                <a:gd name="T5" fmla="*/ 95 h 96"/>
                <a:gd name="T6" fmla="*/ 104 w 207"/>
                <a:gd name="T7" fmla="*/ 95 h 96"/>
                <a:gd name="T8" fmla="*/ 0 w 207"/>
                <a:gd name="T9" fmla="*/ 47 h 96"/>
                <a:gd name="T10" fmla="*/ 0 w 207"/>
                <a:gd name="T11" fmla="*/ 47 h 96"/>
                <a:gd name="T12" fmla="*/ 104 w 207"/>
                <a:gd name="T13" fmla="*/ 0 h 96"/>
                <a:gd name="T14" fmla="*/ 104 w 207"/>
                <a:gd name="T15" fmla="*/ 0 h 96"/>
                <a:gd name="T16" fmla="*/ 206 w 207"/>
                <a:gd name="T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6">
                  <a:moveTo>
                    <a:pt x="206" y="47"/>
                  </a:moveTo>
                  <a:lnTo>
                    <a:pt x="206" y="47"/>
                  </a:lnTo>
                  <a:cubicBezTo>
                    <a:pt x="206" y="74"/>
                    <a:pt x="160" y="95"/>
                    <a:pt x="104" y="95"/>
                  </a:cubicBezTo>
                  <a:lnTo>
                    <a:pt x="104" y="95"/>
                  </a:lnTo>
                  <a:cubicBezTo>
                    <a:pt x="47" y="95"/>
                    <a:pt x="0" y="74"/>
                    <a:pt x="0" y="47"/>
                  </a:cubicBezTo>
                  <a:lnTo>
                    <a:pt x="0" y="47"/>
                  </a:lnTo>
                  <a:cubicBezTo>
                    <a:pt x="0" y="22"/>
                    <a:pt x="47" y="0"/>
                    <a:pt x="104" y="0"/>
                  </a:cubicBezTo>
                  <a:lnTo>
                    <a:pt x="104" y="0"/>
                  </a:lnTo>
                  <a:cubicBezTo>
                    <a:pt x="160" y="0"/>
                    <a:pt x="206" y="22"/>
                    <a:pt x="206" y="47"/>
                  </a:cubicBezTo>
                </a:path>
              </a:pathLst>
            </a:custGeom>
            <a:solidFill>
              <a:srgbClr val="AF9164"/>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9" name="Freeform 145">
              <a:extLst>
                <a:ext uri="{FF2B5EF4-FFF2-40B4-BE49-F238E27FC236}">
                  <a16:creationId xmlns:a16="http://schemas.microsoft.com/office/drawing/2014/main" id="{418CD572-3726-5E49-A574-99DD8FBF3520}"/>
                </a:ext>
              </a:extLst>
            </p:cNvPr>
            <p:cNvSpPr>
              <a:spLocks noChangeArrowheads="1"/>
            </p:cNvSpPr>
            <p:nvPr/>
          </p:nvSpPr>
          <p:spPr bwMode="auto">
            <a:xfrm>
              <a:off x="15676872" y="6748550"/>
              <a:ext cx="622145" cy="2739167"/>
            </a:xfrm>
            <a:custGeom>
              <a:avLst/>
              <a:gdLst>
                <a:gd name="T0" fmla="*/ 0 w 954"/>
                <a:gd name="T1" fmla="*/ 121 h 4192"/>
                <a:gd name="T2" fmla="*/ 0 w 954"/>
                <a:gd name="T3" fmla="*/ 121 h 4192"/>
                <a:gd name="T4" fmla="*/ 408 w 954"/>
                <a:gd name="T5" fmla="*/ 499 h 4192"/>
                <a:gd name="T6" fmla="*/ 408 w 954"/>
                <a:gd name="T7" fmla="*/ 499 h 4192"/>
                <a:gd name="T8" fmla="*/ 363 w 954"/>
                <a:gd name="T9" fmla="*/ 3404 h 4192"/>
                <a:gd name="T10" fmla="*/ 363 w 954"/>
                <a:gd name="T11" fmla="*/ 3404 h 4192"/>
                <a:gd name="T12" fmla="*/ 166 w 954"/>
                <a:gd name="T13" fmla="*/ 4161 h 4192"/>
                <a:gd name="T14" fmla="*/ 166 w 954"/>
                <a:gd name="T15" fmla="*/ 4161 h 4192"/>
                <a:gd name="T16" fmla="*/ 666 w 954"/>
                <a:gd name="T17" fmla="*/ 3783 h 4192"/>
                <a:gd name="T18" fmla="*/ 666 w 954"/>
                <a:gd name="T19" fmla="*/ 3783 h 4192"/>
                <a:gd name="T20" fmla="*/ 878 w 954"/>
                <a:gd name="T21" fmla="*/ 408 h 4192"/>
                <a:gd name="T22" fmla="*/ 878 w 954"/>
                <a:gd name="T23" fmla="*/ 408 h 4192"/>
                <a:gd name="T24" fmla="*/ 0 w 954"/>
                <a:gd name="T25" fmla="*/ 12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4" h="4192">
                  <a:moveTo>
                    <a:pt x="0" y="121"/>
                  </a:moveTo>
                  <a:lnTo>
                    <a:pt x="0" y="121"/>
                  </a:lnTo>
                  <a:cubicBezTo>
                    <a:pt x="0" y="121"/>
                    <a:pt x="317" y="211"/>
                    <a:pt x="408" y="499"/>
                  </a:cubicBezTo>
                  <a:lnTo>
                    <a:pt x="408" y="499"/>
                  </a:lnTo>
                  <a:cubicBezTo>
                    <a:pt x="484" y="737"/>
                    <a:pt x="363" y="3162"/>
                    <a:pt x="363" y="3404"/>
                  </a:cubicBezTo>
                  <a:lnTo>
                    <a:pt x="363" y="3404"/>
                  </a:lnTo>
                  <a:cubicBezTo>
                    <a:pt x="363" y="3646"/>
                    <a:pt x="317" y="3949"/>
                    <a:pt x="166" y="4161"/>
                  </a:cubicBezTo>
                  <a:lnTo>
                    <a:pt x="166" y="4161"/>
                  </a:lnTo>
                  <a:cubicBezTo>
                    <a:pt x="166" y="4161"/>
                    <a:pt x="545" y="4191"/>
                    <a:pt x="666" y="3783"/>
                  </a:cubicBezTo>
                  <a:lnTo>
                    <a:pt x="666" y="3783"/>
                  </a:lnTo>
                  <a:cubicBezTo>
                    <a:pt x="787" y="3374"/>
                    <a:pt x="953" y="604"/>
                    <a:pt x="878" y="408"/>
                  </a:cubicBezTo>
                  <a:lnTo>
                    <a:pt x="878" y="408"/>
                  </a:lnTo>
                  <a:cubicBezTo>
                    <a:pt x="802" y="211"/>
                    <a:pt x="166" y="0"/>
                    <a:pt x="0" y="121"/>
                  </a:cubicBezTo>
                </a:path>
              </a:pathLst>
            </a:custGeom>
            <a:solidFill>
              <a:srgbClr val="41538C"/>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0" name="Freeform 146">
              <a:extLst>
                <a:ext uri="{FF2B5EF4-FFF2-40B4-BE49-F238E27FC236}">
                  <a16:creationId xmlns:a16="http://schemas.microsoft.com/office/drawing/2014/main" id="{15E15C30-D4D8-C34C-ADA3-6ED4D8A06D0A}"/>
                </a:ext>
              </a:extLst>
            </p:cNvPr>
            <p:cNvSpPr>
              <a:spLocks noChangeArrowheads="1"/>
            </p:cNvSpPr>
            <p:nvPr/>
          </p:nvSpPr>
          <p:spPr bwMode="auto">
            <a:xfrm>
              <a:off x="13196934" y="4326215"/>
              <a:ext cx="259227" cy="325475"/>
            </a:xfrm>
            <a:custGeom>
              <a:avLst/>
              <a:gdLst>
                <a:gd name="T0" fmla="*/ 181 w 397"/>
                <a:gd name="T1" fmla="*/ 0 h 498"/>
                <a:gd name="T2" fmla="*/ 0 w 397"/>
                <a:gd name="T3" fmla="*/ 85 h 498"/>
                <a:gd name="T4" fmla="*/ 0 w 397"/>
                <a:gd name="T5" fmla="*/ 85 h 498"/>
                <a:gd name="T6" fmla="*/ 102 w 397"/>
                <a:gd name="T7" fmla="*/ 453 h 498"/>
                <a:gd name="T8" fmla="*/ 102 w 397"/>
                <a:gd name="T9" fmla="*/ 453 h 498"/>
                <a:gd name="T10" fmla="*/ 379 w 397"/>
                <a:gd name="T11" fmla="*/ 408 h 498"/>
                <a:gd name="T12" fmla="*/ 379 w 397"/>
                <a:gd name="T13" fmla="*/ 408 h 498"/>
                <a:gd name="T14" fmla="*/ 181 w 397"/>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98">
                  <a:moveTo>
                    <a:pt x="181" y="0"/>
                  </a:moveTo>
                  <a:lnTo>
                    <a:pt x="0" y="85"/>
                  </a:lnTo>
                  <a:lnTo>
                    <a:pt x="0" y="85"/>
                  </a:lnTo>
                  <a:cubicBezTo>
                    <a:pt x="0" y="85"/>
                    <a:pt x="0" y="368"/>
                    <a:pt x="102" y="453"/>
                  </a:cubicBezTo>
                  <a:lnTo>
                    <a:pt x="102" y="453"/>
                  </a:lnTo>
                  <a:cubicBezTo>
                    <a:pt x="155" y="497"/>
                    <a:pt x="362" y="465"/>
                    <a:pt x="379" y="408"/>
                  </a:cubicBezTo>
                  <a:lnTo>
                    <a:pt x="379" y="408"/>
                  </a:lnTo>
                  <a:cubicBezTo>
                    <a:pt x="396" y="351"/>
                    <a:pt x="181" y="0"/>
                    <a:pt x="181" y="0"/>
                  </a:cubicBezTo>
                </a:path>
              </a:pathLst>
            </a:custGeom>
            <a:noFill/>
            <a:ln w="576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1" name="Freeform 147">
              <a:extLst>
                <a:ext uri="{FF2B5EF4-FFF2-40B4-BE49-F238E27FC236}">
                  <a16:creationId xmlns:a16="http://schemas.microsoft.com/office/drawing/2014/main" id="{656D5E77-38E6-DF47-8960-9A730CBADD28}"/>
                </a:ext>
              </a:extLst>
            </p:cNvPr>
            <p:cNvSpPr>
              <a:spLocks noChangeArrowheads="1"/>
            </p:cNvSpPr>
            <p:nvPr/>
          </p:nvSpPr>
          <p:spPr bwMode="auto">
            <a:xfrm>
              <a:off x="12471098" y="5207589"/>
              <a:ext cx="1592806" cy="1195326"/>
            </a:xfrm>
            <a:custGeom>
              <a:avLst/>
              <a:gdLst>
                <a:gd name="T0" fmla="*/ 2439 w 2440"/>
                <a:gd name="T1" fmla="*/ 1076 h 1829"/>
                <a:gd name="T2" fmla="*/ 2439 w 2440"/>
                <a:gd name="T3" fmla="*/ 1076 h 1829"/>
                <a:gd name="T4" fmla="*/ 226 w 2440"/>
                <a:gd name="T5" fmla="*/ 0 h 1829"/>
                <a:gd name="T6" fmla="*/ 0 w 2440"/>
                <a:gd name="T7" fmla="*/ 312 h 1829"/>
                <a:gd name="T8" fmla="*/ 0 w 2440"/>
                <a:gd name="T9" fmla="*/ 312 h 1829"/>
                <a:gd name="T10" fmla="*/ 2312 w 2440"/>
                <a:gd name="T11" fmla="*/ 1828 h 1829"/>
                <a:gd name="T12" fmla="*/ 2439 w 2440"/>
                <a:gd name="T13" fmla="*/ 1076 h 1829"/>
              </a:gdLst>
              <a:ahLst/>
              <a:cxnLst>
                <a:cxn ang="0">
                  <a:pos x="T0" y="T1"/>
                </a:cxn>
                <a:cxn ang="0">
                  <a:pos x="T2" y="T3"/>
                </a:cxn>
                <a:cxn ang="0">
                  <a:pos x="T4" y="T5"/>
                </a:cxn>
                <a:cxn ang="0">
                  <a:pos x="T6" y="T7"/>
                </a:cxn>
                <a:cxn ang="0">
                  <a:pos x="T8" y="T9"/>
                </a:cxn>
                <a:cxn ang="0">
                  <a:pos x="T10" y="T11"/>
                </a:cxn>
                <a:cxn ang="0">
                  <a:pos x="T12" y="T13"/>
                </a:cxn>
              </a:cxnLst>
              <a:rect l="0" t="0" r="r" b="b"/>
              <a:pathLst>
                <a:path w="2440" h="1829">
                  <a:moveTo>
                    <a:pt x="2439" y="1076"/>
                  </a:moveTo>
                  <a:lnTo>
                    <a:pt x="2439" y="1076"/>
                  </a:lnTo>
                  <a:cubicBezTo>
                    <a:pt x="2439" y="1076"/>
                    <a:pt x="593" y="153"/>
                    <a:pt x="226" y="0"/>
                  </a:cubicBezTo>
                  <a:lnTo>
                    <a:pt x="0" y="312"/>
                  </a:lnTo>
                  <a:lnTo>
                    <a:pt x="0" y="312"/>
                  </a:lnTo>
                  <a:cubicBezTo>
                    <a:pt x="0" y="312"/>
                    <a:pt x="972" y="1265"/>
                    <a:pt x="2312" y="1828"/>
                  </a:cubicBezTo>
                  <a:lnTo>
                    <a:pt x="2439" y="1076"/>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2" name="Freeform 148">
              <a:extLst>
                <a:ext uri="{FF2B5EF4-FFF2-40B4-BE49-F238E27FC236}">
                  <a16:creationId xmlns:a16="http://schemas.microsoft.com/office/drawing/2014/main" id="{AC12B39C-EBEC-A942-BD68-14CE73373FFD}"/>
                </a:ext>
              </a:extLst>
            </p:cNvPr>
            <p:cNvSpPr>
              <a:spLocks noChangeArrowheads="1"/>
            </p:cNvSpPr>
            <p:nvPr/>
          </p:nvSpPr>
          <p:spPr bwMode="auto">
            <a:xfrm>
              <a:off x="12543103" y="5256555"/>
              <a:ext cx="1673457" cy="1238530"/>
            </a:xfrm>
            <a:custGeom>
              <a:avLst/>
              <a:gdLst>
                <a:gd name="T0" fmla="*/ 2559 w 2560"/>
                <a:gd name="T1" fmla="*/ 298 h 1897"/>
                <a:gd name="T2" fmla="*/ 2559 w 2560"/>
                <a:gd name="T3" fmla="*/ 298 h 1897"/>
                <a:gd name="T4" fmla="*/ 2116 w 2560"/>
                <a:gd name="T5" fmla="*/ 646 h 1897"/>
                <a:gd name="T6" fmla="*/ 2116 w 2560"/>
                <a:gd name="T7" fmla="*/ 646 h 1897"/>
                <a:gd name="T8" fmla="*/ 425 w 2560"/>
                <a:gd name="T9" fmla="*/ 8 h 1897"/>
                <a:gd name="T10" fmla="*/ 425 w 2560"/>
                <a:gd name="T11" fmla="*/ 8 h 1897"/>
                <a:gd name="T12" fmla="*/ 311 w 2560"/>
                <a:gd name="T13" fmla="*/ 27 h 1897"/>
                <a:gd name="T14" fmla="*/ 311 w 2560"/>
                <a:gd name="T15" fmla="*/ 27 h 1897"/>
                <a:gd name="T16" fmla="*/ 23 w 2560"/>
                <a:gd name="T17" fmla="*/ 353 h 1897"/>
                <a:gd name="T18" fmla="*/ 23 w 2560"/>
                <a:gd name="T19" fmla="*/ 353 h 1897"/>
                <a:gd name="T20" fmla="*/ 70 w 2560"/>
                <a:gd name="T21" fmla="*/ 547 h 1897"/>
                <a:gd name="T22" fmla="*/ 70 w 2560"/>
                <a:gd name="T23" fmla="*/ 547 h 1897"/>
                <a:gd name="T24" fmla="*/ 2361 w 2560"/>
                <a:gd name="T25" fmla="*/ 1896 h 1897"/>
                <a:gd name="T26" fmla="*/ 2559 w 2560"/>
                <a:gd name="T27" fmla="*/ 29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1897">
                  <a:moveTo>
                    <a:pt x="2559" y="298"/>
                  </a:moveTo>
                  <a:lnTo>
                    <a:pt x="2559" y="298"/>
                  </a:lnTo>
                  <a:cubicBezTo>
                    <a:pt x="2473" y="642"/>
                    <a:pt x="2321" y="730"/>
                    <a:pt x="2116" y="646"/>
                  </a:cubicBezTo>
                  <a:lnTo>
                    <a:pt x="2116" y="646"/>
                  </a:lnTo>
                  <a:cubicBezTo>
                    <a:pt x="1575" y="425"/>
                    <a:pt x="925" y="114"/>
                    <a:pt x="425" y="8"/>
                  </a:cubicBezTo>
                  <a:lnTo>
                    <a:pt x="425" y="8"/>
                  </a:lnTo>
                  <a:cubicBezTo>
                    <a:pt x="386" y="0"/>
                    <a:pt x="346" y="7"/>
                    <a:pt x="311" y="27"/>
                  </a:cubicBezTo>
                  <a:lnTo>
                    <a:pt x="311" y="27"/>
                  </a:lnTo>
                  <a:cubicBezTo>
                    <a:pt x="172" y="108"/>
                    <a:pt x="65" y="224"/>
                    <a:pt x="23" y="353"/>
                  </a:cubicBezTo>
                  <a:lnTo>
                    <a:pt x="23" y="353"/>
                  </a:lnTo>
                  <a:cubicBezTo>
                    <a:pt x="0" y="421"/>
                    <a:pt x="20" y="495"/>
                    <a:pt x="70" y="547"/>
                  </a:cubicBezTo>
                  <a:lnTo>
                    <a:pt x="70" y="547"/>
                  </a:lnTo>
                  <a:cubicBezTo>
                    <a:pt x="328" y="808"/>
                    <a:pt x="1286" y="1712"/>
                    <a:pt x="2361" y="1896"/>
                  </a:cubicBezTo>
                  <a:lnTo>
                    <a:pt x="2559" y="298"/>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73" name="Freeform 151">
              <a:extLst>
                <a:ext uri="{FF2B5EF4-FFF2-40B4-BE49-F238E27FC236}">
                  <a16:creationId xmlns:a16="http://schemas.microsoft.com/office/drawing/2014/main" id="{6DF30278-40CE-CE46-BA9A-A360E46B2A4E}"/>
                </a:ext>
              </a:extLst>
            </p:cNvPr>
            <p:cNvSpPr>
              <a:spLocks noChangeArrowheads="1"/>
            </p:cNvSpPr>
            <p:nvPr/>
          </p:nvSpPr>
          <p:spPr bwMode="auto">
            <a:xfrm>
              <a:off x="11918079" y="10841459"/>
              <a:ext cx="1316297" cy="843930"/>
            </a:xfrm>
            <a:custGeom>
              <a:avLst/>
              <a:gdLst>
                <a:gd name="T0" fmla="*/ 1889 w 2017"/>
                <a:gd name="T1" fmla="*/ 1128 h 1292"/>
                <a:gd name="T2" fmla="*/ 1889 w 2017"/>
                <a:gd name="T3" fmla="*/ 1128 h 1292"/>
                <a:gd name="T4" fmla="*/ 1908 w 2017"/>
                <a:gd name="T5" fmla="*/ 843 h 1292"/>
                <a:gd name="T6" fmla="*/ 531 w 2017"/>
                <a:gd name="T7" fmla="*/ 8 h 1292"/>
                <a:gd name="T8" fmla="*/ 531 w 2017"/>
                <a:gd name="T9" fmla="*/ 8 h 1292"/>
                <a:gd name="T10" fmla="*/ 491 w 2017"/>
                <a:gd name="T11" fmla="*/ 6 h 1292"/>
                <a:gd name="T12" fmla="*/ 131 w 2017"/>
                <a:gd name="T13" fmla="*/ 180 h 1292"/>
                <a:gd name="T14" fmla="*/ 131 w 2017"/>
                <a:gd name="T15" fmla="*/ 180 h 1292"/>
                <a:gd name="T16" fmla="*/ 117 w 2017"/>
                <a:gd name="T17" fmla="*/ 528 h 1292"/>
                <a:gd name="T18" fmla="*/ 117 w 2017"/>
                <a:gd name="T19" fmla="*/ 528 h 1292"/>
                <a:gd name="T20" fmla="*/ 1106 w 2017"/>
                <a:gd name="T21" fmla="*/ 1147 h 1292"/>
                <a:gd name="T22" fmla="*/ 1106 w 2017"/>
                <a:gd name="T23" fmla="*/ 1147 h 1292"/>
                <a:gd name="T24" fmla="*/ 1889 w 2017"/>
                <a:gd name="T25" fmla="*/ 112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7" h="1292">
                  <a:moveTo>
                    <a:pt x="1889" y="1128"/>
                  </a:moveTo>
                  <a:lnTo>
                    <a:pt x="1889" y="1128"/>
                  </a:lnTo>
                  <a:cubicBezTo>
                    <a:pt x="2001" y="1063"/>
                    <a:pt x="2016" y="916"/>
                    <a:pt x="1908" y="843"/>
                  </a:cubicBezTo>
                  <a:lnTo>
                    <a:pt x="531" y="8"/>
                  </a:lnTo>
                  <a:lnTo>
                    <a:pt x="531" y="8"/>
                  </a:lnTo>
                  <a:cubicBezTo>
                    <a:pt x="519" y="0"/>
                    <a:pt x="504" y="0"/>
                    <a:pt x="491" y="6"/>
                  </a:cubicBezTo>
                  <a:lnTo>
                    <a:pt x="131" y="180"/>
                  </a:lnTo>
                  <a:lnTo>
                    <a:pt x="131" y="180"/>
                  </a:lnTo>
                  <a:cubicBezTo>
                    <a:pt x="0" y="244"/>
                    <a:pt x="7" y="433"/>
                    <a:pt x="117" y="528"/>
                  </a:cubicBezTo>
                  <a:lnTo>
                    <a:pt x="117" y="528"/>
                  </a:lnTo>
                  <a:cubicBezTo>
                    <a:pt x="315" y="699"/>
                    <a:pt x="573" y="917"/>
                    <a:pt x="1106" y="1147"/>
                  </a:cubicBezTo>
                  <a:lnTo>
                    <a:pt x="1106" y="1147"/>
                  </a:lnTo>
                  <a:cubicBezTo>
                    <a:pt x="1371" y="1263"/>
                    <a:pt x="1604" y="1291"/>
                    <a:pt x="1889" y="1128"/>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74" name="Freeform 152">
              <a:extLst>
                <a:ext uri="{FF2B5EF4-FFF2-40B4-BE49-F238E27FC236}">
                  <a16:creationId xmlns:a16="http://schemas.microsoft.com/office/drawing/2014/main" id="{6844339E-6DD4-B64F-9FEF-ADB42E1032D4}"/>
                </a:ext>
              </a:extLst>
            </p:cNvPr>
            <p:cNvSpPr>
              <a:spLocks noChangeArrowheads="1"/>
            </p:cNvSpPr>
            <p:nvPr/>
          </p:nvSpPr>
          <p:spPr bwMode="auto">
            <a:xfrm>
              <a:off x="11935361" y="10648480"/>
              <a:ext cx="1270212" cy="1002345"/>
            </a:xfrm>
            <a:custGeom>
              <a:avLst/>
              <a:gdLst>
                <a:gd name="T0" fmla="*/ 1899 w 1946"/>
                <a:gd name="T1" fmla="*/ 1203 h 1533"/>
                <a:gd name="T2" fmla="*/ 1899 w 1946"/>
                <a:gd name="T3" fmla="*/ 1203 h 1533"/>
                <a:gd name="T4" fmla="*/ 1760 w 1946"/>
                <a:gd name="T5" fmla="*/ 539 h 1533"/>
                <a:gd name="T6" fmla="*/ 1760 w 1946"/>
                <a:gd name="T7" fmla="*/ 539 h 1533"/>
                <a:gd name="T8" fmla="*/ 1327 w 1946"/>
                <a:gd name="T9" fmla="*/ 433 h 1533"/>
                <a:gd name="T10" fmla="*/ 1327 w 1946"/>
                <a:gd name="T11" fmla="*/ 433 h 1533"/>
                <a:gd name="T12" fmla="*/ 128 w 1946"/>
                <a:gd name="T13" fmla="*/ 258 h 1533"/>
                <a:gd name="T14" fmla="*/ 128 w 1946"/>
                <a:gd name="T15" fmla="*/ 258 h 1533"/>
                <a:gd name="T16" fmla="*/ 76 w 1946"/>
                <a:gd name="T17" fmla="*/ 688 h 1533"/>
                <a:gd name="T18" fmla="*/ 76 w 1946"/>
                <a:gd name="T19" fmla="*/ 688 h 1533"/>
                <a:gd name="T20" fmla="*/ 1230 w 1946"/>
                <a:gd name="T21" fmla="*/ 1442 h 1533"/>
                <a:gd name="T22" fmla="*/ 1230 w 1946"/>
                <a:gd name="T23" fmla="*/ 1442 h 1533"/>
                <a:gd name="T24" fmla="*/ 1899 w 1946"/>
                <a:gd name="T25" fmla="*/ 120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6" h="1533">
                  <a:moveTo>
                    <a:pt x="1899" y="1203"/>
                  </a:moveTo>
                  <a:lnTo>
                    <a:pt x="1899" y="1203"/>
                  </a:lnTo>
                  <a:cubicBezTo>
                    <a:pt x="1888" y="1156"/>
                    <a:pt x="1928" y="679"/>
                    <a:pt x="1760" y="539"/>
                  </a:cubicBezTo>
                  <a:lnTo>
                    <a:pt x="1760" y="539"/>
                  </a:lnTo>
                  <a:cubicBezTo>
                    <a:pt x="1666" y="462"/>
                    <a:pt x="1468" y="443"/>
                    <a:pt x="1327" y="433"/>
                  </a:cubicBezTo>
                  <a:lnTo>
                    <a:pt x="1327" y="433"/>
                  </a:lnTo>
                  <a:cubicBezTo>
                    <a:pt x="1028" y="413"/>
                    <a:pt x="364" y="0"/>
                    <a:pt x="128" y="258"/>
                  </a:cubicBezTo>
                  <a:lnTo>
                    <a:pt x="128" y="258"/>
                  </a:lnTo>
                  <a:cubicBezTo>
                    <a:pt x="0" y="399"/>
                    <a:pt x="51" y="640"/>
                    <a:pt x="76" y="688"/>
                  </a:cubicBezTo>
                  <a:lnTo>
                    <a:pt x="76" y="688"/>
                  </a:lnTo>
                  <a:cubicBezTo>
                    <a:pt x="189" y="904"/>
                    <a:pt x="1015" y="1382"/>
                    <a:pt x="1230" y="1442"/>
                  </a:cubicBezTo>
                  <a:lnTo>
                    <a:pt x="1230" y="1442"/>
                  </a:lnTo>
                  <a:cubicBezTo>
                    <a:pt x="1558" y="1532"/>
                    <a:pt x="1945" y="1414"/>
                    <a:pt x="1899" y="1203"/>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5" name="Freeform 153">
              <a:extLst>
                <a:ext uri="{FF2B5EF4-FFF2-40B4-BE49-F238E27FC236}">
                  <a16:creationId xmlns:a16="http://schemas.microsoft.com/office/drawing/2014/main" id="{D2918851-820A-D043-A057-C04CB053C75F}"/>
                </a:ext>
              </a:extLst>
            </p:cNvPr>
            <p:cNvSpPr>
              <a:spLocks noChangeArrowheads="1"/>
            </p:cNvSpPr>
            <p:nvPr/>
          </p:nvSpPr>
          <p:spPr bwMode="auto">
            <a:xfrm>
              <a:off x="13222855" y="11348393"/>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6" y="0"/>
                    <a:pt x="0" y="65"/>
                    <a:pt x="0" y="225"/>
                  </a:cubicBezTo>
                  <a:lnTo>
                    <a:pt x="0" y="225"/>
                  </a:lnTo>
                  <a:cubicBezTo>
                    <a:pt x="0" y="386"/>
                    <a:pt x="116" y="583"/>
                    <a:pt x="258" y="665"/>
                  </a:cubicBezTo>
                  <a:lnTo>
                    <a:pt x="258" y="665"/>
                  </a:lnTo>
                  <a:cubicBezTo>
                    <a:pt x="400" y="747"/>
                    <a:pt x="516" y="684"/>
                    <a:pt x="516" y="523"/>
                  </a:cubicBezTo>
                  <a:lnTo>
                    <a:pt x="516" y="523"/>
                  </a:lnTo>
                  <a:cubicBezTo>
                    <a:pt x="516" y="362"/>
                    <a:pt x="400" y="165"/>
                    <a:pt x="258" y="83"/>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6" name="Freeform 154">
              <a:extLst>
                <a:ext uri="{FF2B5EF4-FFF2-40B4-BE49-F238E27FC236}">
                  <a16:creationId xmlns:a16="http://schemas.microsoft.com/office/drawing/2014/main" id="{CC03E0C3-2385-334E-B2B3-4B1166B2712F}"/>
                </a:ext>
              </a:extLst>
            </p:cNvPr>
            <p:cNvSpPr>
              <a:spLocks noChangeArrowheads="1"/>
            </p:cNvSpPr>
            <p:nvPr/>
          </p:nvSpPr>
          <p:spPr bwMode="auto">
            <a:xfrm>
              <a:off x="13116284" y="11380076"/>
              <a:ext cx="414764" cy="492531"/>
            </a:xfrm>
            <a:custGeom>
              <a:avLst/>
              <a:gdLst>
                <a:gd name="T0" fmla="*/ 376 w 635"/>
                <a:gd name="T1" fmla="*/ 755 h 756"/>
                <a:gd name="T2" fmla="*/ 376 w 635"/>
                <a:gd name="T3" fmla="*/ 755 h 756"/>
                <a:gd name="T4" fmla="*/ 634 w 635"/>
                <a:gd name="T5" fmla="*/ 610 h 756"/>
                <a:gd name="T6" fmla="*/ 268 w 635"/>
                <a:gd name="T7" fmla="*/ 0 h 756"/>
                <a:gd name="T8" fmla="*/ 268 w 635"/>
                <a:gd name="T9" fmla="*/ 0 h 756"/>
                <a:gd name="T10" fmla="*/ 0 w 635"/>
                <a:gd name="T11" fmla="*/ 180 h 756"/>
                <a:gd name="T12" fmla="*/ 376 w 635"/>
                <a:gd name="T13" fmla="*/ 755 h 756"/>
              </a:gdLst>
              <a:ahLst/>
              <a:cxnLst>
                <a:cxn ang="0">
                  <a:pos x="T0" y="T1"/>
                </a:cxn>
                <a:cxn ang="0">
                  <a:pos x="T2" y="T3"/>
                </a:cxn>
                <a:cxn ang="0">
                  <a:pos x="T4" y="T5"/>
                </a:cxn>
                <a:cxn ang="0">
                  <a:pos x="T6" y="T7"/>
                </a:cxn>
                <a:cxn ang="0">
                  <a:pos x="T8" y="T9"/>
                </a:cxn>
                <a:cxn ang="0">
                  <a:pos x="T10" y="T11"/>
                </a:cxn>
                <a:cxn ang="0">
                  <a:pos x="T12" y="T13"/>
                </a:cxn>
              </a:cxnLst>
              <a:rect l="0" t="0" r="r" b="b"/>
              <a:pathLst>
                <a:path w="635" h="756">
                  <a:moveTo>
                    <a:pt x="376" y="755"/>
                  </a:moveTo>
                  <a:lnTo>
                    <a:pt x="376" y="755"/>
                  </a:lnTo>
                  <a:cubicBezTo>
                    <a:pt x="526" y="739"/>
                    <a:pt x="604" y="674"/>
                    <a:pt x="634" y="610"/>
                  </a:cubicBezTo>
                  <a:lnTo>
                    <a:pt x="268" y="0"/>
                  </a:lnTo>
                  <a:lnTo>
                    <a:pt x="268" y="0"/>
                  </a:lnTo>
                  <a:cubicBezTo>
                    <a:pt x="187" y="20"/>
                    <a:pt x="40" y="89"/>
                    <a:pt x="0" y="180"/>
                  </a:cubicBezTo>
                  <a:lnTo>
                    <a:pt x="376" y="755"/>
                  </a:ln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7" name="Freeform 155">
              <a:extLst>
                <a:ext uri="{FF2B5EF4-FFF2-40B4-BE49-F238E27FC236}">
                  <a16:creationId xmlns:a16="http://schemas.microsoft.com/office/drawing/2014/main" id="{E1747360-1522-114B-B613-A7B6C4BD31E4}"/>
                </a:ext>
              </a:extLst>
            </p:cNvPr>
            <p:cNvSpPr>
              <a:spLocks noChangeArrowheads="1"/>
            </p:cNvSpPr>
            <p:nvPr/>
          </p:nvSpPr>
          <p:spPr bwMode="auto">
            <a:xfrm>
              <a:off x="13104764" y="11417521"/>
              <a:ext cx="336994" cy="489651"/>
            </a:xfrm>
            <a:custGeom>
              <a:avLst/>
              <a:gdLst>
                <a:gd name="T0" fmla="*/ 258 w 517"/>
                <a:gd name="T1" fmla="*/ 82 h 748"/>
                <a:gd name="T2" fmla="*/ 258 w 517"/>
                <a:gd name="T3" fmla="*/ 82 h 748"/>
                <a:gd name="T4" fmla="*/ 0 w 517"/>
                <a:gd name="T5" fmla="*/ 224 h 748"/>
                <a:gd name="T6" fmla="*/ 0 w 517"/>
                <a:gd name="T7" fmla="*/ 224 h 748"/>
                <a:gd name="T8" fmla="*/ 258 w 517"/>
                <a:gd name="T9" fmla="*/ 665 h 748"/>
                <a:gd name="T10" fmla="*/ 258 w 517"/>
                <a:gd name="T11" fmla="*/ 665 h 748"/>
                <a:gd name="T12" fmla="*/ 516 w 517"/>
                <a:gd name="T13" fmla="*/ 522 h 748"/>
                <a:gd name="T14" fmla="*/ 516 w 517"/>
                <a:gd name="T15" fmla="*/ 522 h 748"/>
                <a:gd name="T16" fmla="*/ 258 w 517"/>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2"/>
                  </a:moveTo>
                  <a:lnTo>
                    <a:pt x="258" y="82"/>
                  </a:lnTo>
                  <a:cubicBezTo>
                    <a:pt x="116" y="0"/>
                    <a:pt x="0" y="64"/>
                    <a:pt x="0" y="224"/>
                  </a:cubicBezTo>
                  <a:lnTo>
                    <a:pt x="0" y="224"/>
                  </a:lnTo>
                  <a:cubicBezTo>
                    <a:pt x="0" y="385"/>
                    <a:pt x="116" y="582"/>
                    <a:pt x="258" y="665"/>
                  </a:cubicBezTo>
                  <a:lnTo>
                    <a:pt x="258" y="665"/>
                  </a:lnTo>
                  <a:cubicBezTo>
                    <a:pt x="400" y="747"/>
                    <a:pt x="516" y="683"/>
                    <a:pt x="516" y="522"/>
                  </a:cubicBezTo>
                  <a:lnTo>
                    <a:pt x="516" y="522"/>
                  </a:lnTo>
                  <a:cubicBezTo>
                    <a:pt x="516" y="361"/>
                    <a:pt x="400" y="164"/>
                    <a:pt x="258" y="82"/>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8" name="Freeform 157">
              <a:extLst>
                <a:ext uri="{FF2B5EF4-FFF2-40B4-BE49-F238E27FC236}">
                  <a16:creationId xmlns:a16="http://schemas.microsoft.com/office/drawing/2014/main" id="{7D0AEDD2-55C4-984B-8A07-3566A48A2866}"/>
                </a:ext>
              </a:extLst>
            </p:cNvPr>
            <p:cNvSpPr>
              <a:spLocks noChangeArrowheads="1"/>
            </p:cNvSpPr>
            <p:nvPr/>
          </p:nvSpPr>
          <p:spPr bwMode="auto">
            <a:xfrm>
              <a:off x="15014403" y="11322472"/>
              <a:ext cx="336996"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5 h 748"/>
                <a:gd name="T10" fmla="*/ 258 w 517"/>
                <a:gd name="T11" fmla="*/ 665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0" y="0"/>
                    <a:pt x="516" y="64"/>
                    <a:pt x="516" y="225"/>
                  </a:cubicBezTo>
                  <a:lnTo>
                    <a:pt x="516" y="225"/>
                  </a:lnTo>
                  <a:cubicBezTo>
                    <a:pt x="516" y="386"/>
                    <a:pt x="400" y="583"/>
                    <a:pt x="258" y="665"/>
                  </a:cubicBezTo>
                  <a:lnTo>
                    <a:pt x="258" y="665"/>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9" name="Freeform 158">
              <a:extLst>
                <a:ext uri="{FF2B5EF4-FFF2-40B4-BE49-F238E27FC236}">
                  <a16:creationId xmlns:a16="http://schemas.microsoft.com/office/drawing/2014/main" id="{69B0FE4A-0943-B041-BA81-6DD04955A0B7}"/>
                </a:ext>
              </a:extLst>
            </p:cNvPr>
            <p:cNvSpPr>
              <a:spLocks noChangeArrowheads="1"/>
            </p:cNvSpPr>
            <p:nvPr/>
          </p:nvSpPr>
          <p:spPr bwMode="auto">
            <a:xfrm>
              <a:off x="15043205" y="11354154"/>
              <a:ext cx="414764" cy="492533"/>
            </a:xfrm>
            <a:custGeom>
              <a:avLst/>
              <a:gdLst>
                <a:gd name="T0" fmla="*/ 258 w 635"/>
                <a:gd name="T1" fmla="*/ 754 h 755"/>
                <a:gd name="T2" fmla="*/ 258 w 635"/>
                <a:gd name="T3" fmla="*/ 754 h 755"/>
                <a:gd name="T4" fmla="*/ 0 w 635"/>
                <a:gd name="T5" fmla="*/ 610 h 755"/>
                <a:gd name="T6" fmla="*/ 366 w 635"/>
                <a:gd name="T7" fmla="*/ 0 h 755"/>
                <a:gd name="T8" fmla="*/ 366 w 635"/>
                <a:gd name="T9" fmla="*/ 0 h 755"/>
                <a:gd name="T10" fmla="*/ 634 w 635"/>
                <a:gd name="T11" fmla="*/ 180 h 755"/>
                <a:gd name="T12" fmla="*/ 258 w 635"/>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5" h="755">
                  <a:moveTo>
                    <a:pt x="258" y="754"/>
                  </a:moveTo>
                  <a:lnTo>
                    <a:pt x="258" y="754"/>
                  </a:lnTo>
                  <a:cubicBezTo>
                    <a:pt x="109" y="738"/>
                    <a:pt x="30" y="674"/>
                    <a:pt x="0" y="610"/>
                  </a:cubicBezTo>
                  <a:lnTo>
                    <a:pt x="366" y="0"/>
                  </a:lnTo>
                  <a:lnTo>
                    <a:pt x="366" y="0"/>
                  </a:lnTo>
                  <a:cubicBezTo>
                    <a:pt x="447" y="20"/>
                    <a:pt x="594" y="89"/>
                    <a:pt x="634" y="180"/>
                  </a:cubicBezTo>
                  <a:lnTo>
                    <a:pt x="258" y="754"/>
                  </a:ln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0" name="Freeform 159">
              <a:extLst>
                <a:ext uri="{FF2B5EF4-FFF2-40B4-BE49-F238E27FC236}">
                  <a16:creationId xmlns:a16="http://schemas.microsoft.com/office/drawing/2014/main" id="{5424D7A8-A3D6-564E-918C-C3C77EF173E1}"/>
                </a:ext>
              </a:extLst>
            </p:cNvPr>
            <p:cNvSpPr>
              <a:spLocks noChangeArrowheads="1"/>
            </p:cNvSpPr>
            <p:nvPr/>
          </p:nvSpPr>
          <p:spPr bwMode="auto">
            <a:xfrm>
              <a:off x="15135375" y="11391599"/>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0" y="0"/>
                    <a:pt x="516" y="63"/>
                    <a:pt x="516" y="224"/>
                  </a:cubicBezTo>
                  <a:lnTo>
                    <a:pt x="516" y="224"/>
                  </a:lnTo>
                  <a:cubicBezTo>
                    <a:pt x="516" y="385"/>
                    <a:pt x="400"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1" name="Freeform 161">
              <a:extLst>
                <a:ext uri="{FF2B5EF4-FFF2-40B4-BE49-F238E27FC236}">
                  <a16:creationId xmlns:a16="http://schemas.microsoft.com/office/drawing/2014/main" id="{C2243845-A7CB-AA4E-A66C-D7D1440C4925}"/>
                </a:ext>
              </a:extLst>
            </p:cNvPr>
            <p:cNvSpPr>
              <a:spLocks noChangeArrowheads="1"/>
            </p:cNvSpPr>
            <p:nvPr/>
          </p:nvSpPr>
          <p:spPr bwMode="auto">
            <a:xfrm>
              <a:off x="12903143" y="12491874"/>
              <a:ext cx="336994"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6 h 748"/>
                <a:gd name="T10" fmla="*/ 258 w 517"/>
                <a:gd name="T11" fmla="*/ 666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1" y="0"/>
                    <a:pt x="516" y="65"/>
                    <a:pt x="516" y="225"/>
                  </a:cubicBezTo>
                  <a:lnTo>
                    <a:pt x="516" y="225"/>
                  </a:lnTo>
                  <a:cubicBezTo>
                    <a:pt x="516" y="386"/>
                    <a:pt x="401" y="583"/>
                    <a:pt x="258" y="666"/>
                  </a:cubicBezTo>
                  <a:lnTo>
                    <a:pt x="258" y="666"/>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2" name="Freeform 162">
              <a:extLst>
                <a:ext uri="{FF2B5EF4-FFF2-40B4-BE49-F238E27FC236}">
                  <a16:creationId xmlns:a16="http://schemas.microsoft.com/office/drawing/2014/main" id="{C8F9C97A-D0D8-FD47-BDC6-E8FB63C42352}"/>
                </a:ext>
              </a:extLst>
            </p:cNvPr>
            <p:cNvSpPr>
              <a:spLocks noChangeArrowheads="1"/>
            </p:cNvSpPr>
            <p:nvPr/>
          </p:nvSpPr>
          <p:spPr bwMode="auto">
            <a:xfrm>
              <a:off x="12931945" y="12523556"/>
              <a:ext cx="414764" cy="492533"/>
            </a:xfrm>
            <a:custGeom>
              <a:avLst/>
              <a:gdLst>
                <a:gd name="T0" fmla="*/ 258 w 634"/>
                <a:gd name="T1" fmla="*/ 754 h 755"/>
                <a:gd name="T2" fmla="*/ 258 w 634"/>
                <a:gd name="T3" fmla="*/ 754 h 755"/>
                <a:gd name="T4" fmla="*/ 0 w 634"/>
                <a:gd name="T5" fmla="*/ 610 h 755"/>
                <a:gd name="T6" fmla="*/ 365 w 634"/>
                <a:gd name="T7" fmla="*/ 0 h 755"/>
                <a:gd name="T8" fmla="*/ 365 w 634"/>
                <a:gd name="T9" fmla="*/ 0 h 755"/>
                <a:gd name="T10" fmla="*/ 633 w 634"/>
                <a:gd name="T11" fmla="*/ 180 h 755"/>
                <a:gd name="T12" fmla="*/ 258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258" y="754"/>
                  </a:moveTo>
                  <a:lnTo>
                    <a:pt x="258" y="754"/>
                  </a:lnTo>
                  <a:cubicBezTo>
                    <a:pt x="108" y="738"/>
                    <a:pt x="30" y="674"/>
                    <a:pt x="0" y="610"/>
                  </a:cubicBezTo>
                  <a:lnTo>
                    <a:pt x="365" y="0"/>
                  </a:lnTo>
                  <a:lnTo>
                    <a:pt x="365" y="0"/>
                  </a:lnTo>
                  <a:cubicBezTo>
                    <a:pt x="446" y="20"/>
                    <a:pt x="593" y="89"/>
                    <a:pt x="633" y="180"/>
                  </a:cubicBezTo>
                  <a:lnTo>
                    <a:pt x="258" y="754"/>
                  </a:ln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3" name="Freeform 163">
              <a:extLst>
                <a:ext uri="{FF2B5EF4-FFF2-40B4-BE49-F238E27FC236}">
                  <a16:creationId xmlns:a16="http://schemas.microsoft.com/office/drawing/2014/main" id="{5329FE8C-3E2D-A747-AD42-4A1EC3A86019}"/>
                </a:ext>
              </a:extLst>
            </p:cNvPr>
            <p:cNvSpPr>
              <a:spLocks noChangeArrowheads="1"/>
            </p:cNvSpPr>
            <p:nvPr/>
          </p:nvSpPr>
          <p:spPr bwMode="auto">
            <a:xfrm>
              <a:off x="13021233" y="12561002"/>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1" y="0"/>
                    <a:pt x="516" y="63"/>
                    <a:pt x="516" y="224"/>
                  </a:cubicBezTo>
                  <a:lnTo>
                    <a:pt x="516" y="224"/>
                  </a:lnTo>
                  <a:cubicBezTo>
                    <a:pt x="516" y="385"/>
                    <a:pt x="401"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4" name="Freeform 165">
              <a:extLst>
                <a:ext uri="{FF2B5EF4-FFF2-40B4-BE49-F238E27FC236}">
                  <a16:creationId xmlns:a16="http://schemas.microsoft.com/office/drawing/2014/main" id="{ADB39EDA-EB12-9B46-BC84-2DAEB58E5146}"/>
                </a:ext>
              </a:extLst>
            </p:cNvPr>
            <p:cNvSpPr>
              <a:spLocks noChangeArrowheads="1"/>
            </p:cNvSpPr>
            <p:nvPr/>
          </p:nvSpPr>
          <p:spPr bwMode="auto">
            <a:xfrm>
              <a:off x="15198742" y="12353620"/>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5" y="0"/>
                    <a:pt x="0" y="65"/>
                    <a:pt x="0" y="225"/>
                  </a:cubicBezTo>
                  <a:lnTo>
                    <a:pt x="0" y="225"/>
                  </a:lnTo>
                  <a:cubicBezTo>
                    <a:pt x="0" y="386"/>
                    <a:pt x="115" y="583"/>
                    <a:pt x="258" y="665"/>
                  </a:cubicBezTo>
                  <a:lnTo>
                    <a:pt x="258" y="665"/>
                  </a:lnTo>
                  <a:cubicBezTo>
                    <a:pt x="401" y="747"/>
                    <a:pt x="516" y="684"/>
                    <a:pt x="516" y="523"/>
                  </a:cubicBezTo>
                  <a:lnTo>
                    <a:pt x="516" y="523"/>
                  </a:lnTo>
                  <a:cubicBezTo>
                    <a:pt x="516" y="362"/>
                    <a:pt x="401" y="165"/>
                    <a:pt x="258" y="83"/>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5" name="Freeform 166">
              <a:extLst>
                <a:ext uri="{FF2B5EF4-FFF2-40B4-BE49-F238E27FC236}">
                  <a16:creationId xmlns:a16="http://schemas.microsoft.com/office/drawing/2014/main" id="{7FDD17E8-D878-6C44-BBC2-75282FF899F5}"/>
                </a:ext>
              </a:extLst>
            </p:cNvPr>
            <p:cNvSpPr>
              <a:spLocks noChangeArrowheads="1"/>
            </p:cNvSpPr>
            <p:nvPr/>
          </p:nvSpPr>
          <p:spPr bwMode="auto">
            <a:xfrm>
              <a:off x="15092171" y="12388182"/>
              <a:ext cx="414764" cy="492531"/>
            </a:xfrm>
            <a:custGeom>
              <a:avLst/>
              <a:gdLst>
                <a:gd name="T0" fmla="*/ 376 w 634"/>
                <a:gd name="T1" fmla="*/ 754 h 755"/>
                <a:gd name="T2" fmla="*/ 376 w 634"/>
                <a:gd name="T3" fmla="*/ 754 h 755"/>
                <a:gd name="T4" fmla="*/ 633 w 634"/>
                <a:gd name="T5" fmla="*/ 610 h 755"/>
                <a:gd name="T6" fmla="*/ 268 w 634"/>
                <a:gd name="T7" fmla="*/ 0 h 755"/>
                <a:gd name="T8" fmla="*/ 268 w 634"/>
                <a:gd name="T9" fmla="*/ 0 h 755"/>
                <a:gd name="T10" fmla="*/ 0 w 634"/>
                <a:gd name="T11" fmla="*/ 180 h 755"/>
                <a:gd name="T12" fmla="*/ 376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376" y="754"/>
                  </a:moveTo>
                  <a:lnTo>
                    <a:pt x="376" y="754"/>
                  </a:lnTo>
                  <a:cubicBezTo>
                    <a:pt x="525" y="739"/>
                    <a:pt x="603" y="674"/>
                    <a:pt x="633" y="610"/>
                  </a:cubicBezTo>
                  <a:lnTo>
                    <a:pt x="268" y="0"/>
                  </a:lnTo>
                  <a:lnTo>
                    <a:pt x="268" y="0"/>
                  </a:lnTo>
                  <a:cubicBezTo>
                    <a:pt x="187" y="20"/>
                    <a:pt x="40" y="89"/>
                    <a:pt x="0" y="180"/>
                  </a:cubicBezTo>
                  <a:lnTo>
                    <a:pt x="376" y="754"/>
                  </a:ln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6" name="Freeform 167">
              <a:extLst>
                <a:ext uri="{FF2B5EF4-FFF2-40B4-BE49-F238E27FC236}">
                  <a16:creationId xmlns:a16="http://schemas.microsoft.com/office/drawing/2014/main" id="{194F8E1A-0DF2-8743-B3F3-A4756076A27D}"/>
                </a:ext>
              </a:extLst>
            </p:cNvPr>
            <p:cNvSpPr>
              <a:spLocks noChangeArrowheads="1"/>
            </p:cNvSpPr>
            <p:nvPr/>
          </p:nvSpPr>
          <p:spPr bwMode="auto">
            <a:xfrm>
              <a:off x="15077769" y="12422747"/>
              <a:ext cx="336996" cy="489651"/>
            </a:xfrm>
            <a:custGeom>
              <a:avLst/>
              <a:gdLst>
                <a:gd name="T0" fmla="*/ 259 w 518"/>
                <a:gd name="T1" fmla="*/ 82 h 748"/>
                <a:gd name="T2" fmla="*/ 259 w 518"/>
                <a:gd name="T3" fmla="*/ 82 h 748"/>
                <a:gd name="T4" fmla="*/ 0 w 518"/>
                <a:gd name="T5" fmla="*/ 224 h 748"/>
                <a:gd name="T6" fmla="*/ 0 w 518"/>
                <a:gd name="T7" fmla="*/ 224 h 748"/>
                <a:gd name="T8" fmla="*/ 259 w 518"/>
                <a:gd name="T9" fmla="*/ 665 h 748"/>
                <a:gd name="T10" fmla="*/ 259 w 518"/>
                <a:gd name="T11" fmla="*/ 665 h 748"/>
                <a:gd name="T12" fmla="*/ 517 w 518"/>
                <a:gd name="T13" fmla="*/ 522 h 748"/>
                <a:gd name="T14" fmla="*/ 517 w 518"/>
                <a:gd name="T15" fmla="*/ 522 h 748"/>
                <a:gd name="T16" fmla="*/ 259 w 518"/>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748">
                  <a:moveTo>
                    <a:pt x="259" y="82"/>
                  </a:moveTo>
                  <a:lnTo>
                    <a:pt x="259" y="82"/>
                  </a:lnTo>
                  <a:cubicBezTo>
                    <a:pt x="116" y="0"/>
                    <a:pt x="0" y="64"/>
                    <a:pt x="0" y="224"/>
                  </a:cubicBezTo>
                  <a:lnTo>
                    <a:pt x="0" y="224"/>
                  </a:lnTo>
                  <a:cubicBezTo>
                    <a:pt x="0" y="385"/>
                    <a:pt x="116" y="582"/>
                    <a:pt x="259" y="665"/>
                  </a:cubicBezTo>
                  <a:lnTo>
                    <a:pt x="259" y="665"/>
                  </a:lnTo>
                  <a:cubicBezTo>
                    <a:pt x="401" y="747"/>
                    <a:pt x="517" y="683"/>
                    <a:pt x="517" y="522"/>
                  </a:cubicBezTo>
                  <a:lnTo>
                    <a:pt x="517" y="522"/>
                  </a:lnTo>
                  <a:cubicBezTo>
                    <a:pt x="517" y="361"/>
                    <a:pt x="401" y="164"/>
                    <a:pt x="259" y="82"/>
                  </a:cubicBezTo>
                </a:path>
              </a:pathLst>
            </a:custGeom>
            <a:solidFill>
              <a:schemeClr val="tx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87" name="Freeform 86">
              <a:extLst>
                <a:ext uri="{FF2B5EF4-FFF2-40B4-BE49-F238E27FC236}">
                  <a16:creationId xmlns:a16="http://schemas.microsoft.com/office/drawing/2014/main" id="{CDA73B66-B479-3B42-9D18-7BA0F2399E43}"/>
                </a:ext>
              </a:extLst>
            </p:cNvPr>
            <p:cNvSpPr>
              <a:spLocks noChangeArrowheads="1"/>
            </p:cNvSpPr>
            <p:nvPr/>
          </p:nvSpPr>
          <p:spPr bwMode="auto">
            <a:xfrm>
              <a:off x="13075961" y="11487492"/>
              <a:ext cx="2341035" cy="1464011"/>
            </a:xfrm>
            <a:custGeom>
              <a:avLst/>
              <a:gdLst>
                <a:gd name="connsiteX0" fmla="*/ 161670 w 2341035"/>
                <a:gd name="connsiteY0" fmla="*/ 1169757 h 1464011"/>
                <a:gd name="connsiteX1" fmla="*/ 232647 w 2341035"/>
                <a:gd name="connsiteY1" fmla="*/ 1249169 h 1464011"/>
                <a:gd name="connsiteX2" fmla="*/ 116323 w 2341035"/>
                <a:gd name="connsiteY2" fmla="*/ 1448094 h 1464011"/>
                <a:gd name="connsiteX3" fmla="*/ 0 w 2341035"/>
                <a:gd name="connsiteY3" fmla="*/ 1383967 h 1464011"/>
                <a:gd name="connsiteX4" fmla="*/ 116323 w 2341035"/>
                <a:gd name="connsiteY4" fmla="*/ 1185696 h 1464011"/>
                <a:gd name="connsiteX5" fmla="*/ 161670 w 2341035"/>
                <a:gd name="connsiteY5" fmla="*/ 1169757 h 1464011"/>
                <a:gd name="connsiteX6" fmla="*/ 2122611 w 2341035"/>
                <a:gd name="connsiteY6" fmla="*/ 1026778 h 1464011"/>
                <a:gd name="connsiteX7" fmla="*/ 2170307 w 2341035"/>
                <a:gd name="connsiteY7" fmla="*/ 1043528 h 1464011"/>
                <a:gd name="connsiteX8" fmla="*/ 2292069 w 2341035"/>
                <a:gd name="connsiteY8" fmla="*/ 1251657 h 1464011"/>
                <a:gd name="connsiteX9" fmla="*/ 2170307 w 2341035"/>
                <a:gd name="connsiteY9" fmla="*/ 1319510 h 1464011"/>
                <a:gd name="connsiteX10" fmla="*/ 2047893 w 2341035"/>
                <a:gd name="connsiteY10" fmla="*/ 1110729 h 1464011"/>
                <a:gd name="connsiteX11" fmla="*/ 2122611 w 2341035"/>
                <a:gd name="connsiteY11" fmla="*/ 1026778 h 1464011"/>
                <a:gd name="connsiteX12" fmla="*/ 145186 w 2341035"/>
                <a:gd name="connsiteY12" fmla="*/ 16309 h 1464011"/>
                <a:gd name="connsiteX13" fmla="*/ 194093 w 2341035"/>
                <a:gd name="connsiteY13" fmla="*/ 33384 h 1464011"/>
                <a:gd name="connsiteX14" fmla="*/ 319060 w 2341035"/>
                <a:gd name="connsiteY14" fmla="*/ 248405 h 1464011"/>
                <a:gd name="connsiteX15" fmla="*/ 194093 w 2341035"/>
                <a:gd name="connsiteY15" fmla="*/ 318550 h 1464011"/>
                <a:gd name="connsiteX16" fmla="*/ 69126 w 2341035"/>
                <a:gd name="connsiteY16" fmla="*/ 102872 h 1464011"/>
                <a:gd name="connsiteX17" fmla="*/ 145186 w 2341035"/>
                <a:gd name="connsiteY17" fmla="*/ 16309 h 1464011"/>
                <a:gd name="connsiteX18" fmla="*/ 2270026 w 2341035"/>
                <a:gd name="connsiteY18" fmla="*/ 390 h 1464011"/>
                <a:gd name="connsiteX19" fmla="*/ 2341035 w 2341035"/>
                <a:gd name="connsiteY19" fmla="*/ 81153 h 1464011"/>
                <a:gd name="connsiteX20" fmla="*/ 2224708 w 2341035"/>
                <a:gd name="connsiteY20" fmla="*/ 280888 h 1464011"/>
                <a:gd name="connsiteX21" fmla="*/ 2108381 w 2341035"/>
                <a:gd name="connsiteY21" fmla="*/ 216056 h 1464011"/>
                <a:gd name="connsiteX22" fmla="*/ 2224708 w 2341035"/>
                <a:gd name="connsiteY22" fmla="*/ 16321 h 1464011"/>
                <a:gd name="connsiteX23" fmla="*/ 2270026 w 2341035"/>
                <a:gd name="connsiteY23" fmla="*/ 390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035" h="1464011">
                  <a:moveTo>
                    <a:pt x="161670" y="1169757"/>
                  </a:moveTo>
                  <a:cubicBezTo>
                    <a:pt x="203443" y="1165493"/>
                    <a:pt x="232647" y="1195185"/>
                    <a:pt x="232647" y="1249169"/>
                  </a:cubicBezTo>
                  <a:cubicBezTo>
                    <a:pt x="232647" y="1321803"/>
                    <a:pt x="180728" y="1410795"/>
                    <a:pt x="116323" y="1448094"/>
                  </a:cubicBezTo>
                  <a:cubicBezTo>
                    <a:pt x="51918" y="1484738"/>
                    <a:pt x="0" y="1455946"/>
                    <a:pt x="0" y="1383967"/>
                  </a:cubicBezTo>
                  <a:cubicBezTo>
                    <a:pt x="0" y="1311333"/>
                    <a:pt x="51918" y="1222340"/>
                    <a:pt x="116323" y="1185696"/>
                  </a:cubicBezTo>
                  <a:cubicBezTo>
                    <a:pt x="132424" y="1176372"/>
                    <a:pt x="147745" y="1171178"/>
                    <a:pt x="161670" y="1169757"/>
                  </a:cubicBezTo>
                  <a:close/>
                  <a:moveTo>
                    <a:pt x="2122611" y="1026778"/>
                  </a:moveTo>
                  <a:cubicBezTo>
                    <a:pt x="2137262" y="1028277"/>
                    <a:pt x="2153377" y="1033741"/>
                    <a:pt x="2170307" y="1043528"/>
                  </a:cubicBezTo>
                  <a:cubicBezTo>
                    <a:pt x="2237373" y="1082022"/>
                    <a:pt x="2292069" y="1175973"/>
                    <a:pt x="2292069" y="1251657"/>
                  </a:cubicBezTo>
                  <a:cubicBezTo>
                    <a:pt x="2292069" y="1327992"/>
                    <a:pt x="2237373" y="1358005"/>
                    <a:pt x="2170307" y="1319510"/>
                  </a:cubicBezTo>
                  <a:cubicBezTo>
                    <a:pt x="2102588" y="1280364"/>
                    <a:pt x="2047893" y="1187065"/>
                    <a:pt x="2047893" y="1110729"/>
                  </a:cubicBezTo>
                  <a:cubicBezTo>
                    <a:pt x="2047893" y="1053477"/>
                    <a:pt x="2078659" y="1022282"/>
                    <a:pt x="2122611" y="1026778"/>
                  </a:cubicBezTo>
                  <a:close/>
                  <a:moveTo>
                    <a:pt x="145186" y="16309"/>
                  </a:moveTo>
                  <a:cubicBezTo>
                    <a:pt x="160166" y="17815"/>
                    <a:pt x="176682" y="23387"/>
                    <a:pt x="194093" y="33384"/>
                  </a:cubicBezTo>
                  <a:cubicBezTo>
                    <a:pt x="263085" y="73373"/>
                    <a:pt x="319060" y="170395"/>
                    <a:pt x="319060" y="248405"/>
                  </a:cubicBezTo>
                  <a:cubicBezTo>
                    <a:pt x="319060" y="327072"/>
                    <a:pt x="263085" y="358538"/>
                    <a:pt x="194093" y="318550"/>
                  </a:cubicBezTo>
                  <a:cubicBezTo>
                    <a:pt x="124450" y="277905"/>
                    <a:pt x="69126" y="181539"/>
                    <a:pt x="69126" y="102872"/>
                  </a:cubicBezTo>
                  <a:cubicBezTo>
                    <a:pt x="69126" y="43873"/>
                    <a:pt x="100246" y="11791"/>
                    <a:pt x="145186" y="16309"/>
                  </a:cubicBezTo>
                  <a:close/>
                  <a:moveTo>
                    <a:pt x="2270026" y="390"/>
                  </a:moveTo>
                  <a:cubicBezTo>
                    <a:pt x="2311791" y="-3816"/>
                    <a:pt x="2341035" y="26144"/>
                    <a:pt x="2341035" y="81153"/>
                  </a:cubicBezTo>
                  <a:cubicBezTo>
                    <a:pt x="2341035" y="153844"/>
                    <a:pt x="2289045" y="243560"/>
                    <a:pt x="2224708" y="280888"/>
                  </a:cubicBezTo>
                  <a:cubicBezTo>
                    <a:pt x="2160371" y="318215"/>
                    <a:pt x="2108381" y="289401"/>
                    <a:pt x="2108381" y="216056"/>
                  </a:cubicBezTo>
                  <a:cubicBezTo>
                    <a:pt x="2108381" y="142711"/>
                    <a:pt x="2160371" y="53649"/>
                    <a:pt x="2224708" y="16321"/>
                  </a:cubicBezTo>
                  <a:cubicBezTo>
                    <a:pt x="2240792" y="6989"/>
                    <a:pt x="2256105" y="1791"/>
                    <a:pt x="2270026" y="390"/>
                  </a:cubicBez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88" name="Freeform 169">
              <a:extLst>
                <a:ext uri="{FF2B5EF4-FFF2-40B4-BE49-F238E27FC236}">
                  <a16:creationId xmlns:a16="http://schemas.microsoft.com/office/drawing/2014/main" id="{A9AF0690-7198-E54B-9296-7E9C3F537E13}"/>
                </a:ext>
              </a:extLst>
            </p:cNvPr>
            <p:cNvSpPr>
              <a:spLocks noChangeArrowheads="1"/>
            </p:cNvSpPr>
            <p:nvPr/>
          </p:nvSpPr>
          <p:spPr bwMode="auto">
            <a:xfrm>
              <a:off x="13726908" y="4473112"/>
              <a:ext cx="895773" cy="1097394"/>
            </a:xfrm>
            <a:custGeom>
              <a:avLst/>
              <a:gdLst>
                <a:gd name="T0" fmla="*/ 1246 w 1373"/>
                <a:gd name="T1" fmla="*/ 1440 h 1679"/>
                <a:gd name="T2" fmla="*/ 1246 w 1373"/>
                <a:gd name="T3" fmla="*/ 1440 h 1679"/>
                <a:gd name="T4" fmla="*/ 442 w 1373"/>
                <a:gd name="T5" fmla="*/ 1567 h 1679"/>
                <a:gd name="T6" fmla="*/ 442 w 1373"/>
                <a:gd name="T7" fmla="*/ 1567 h 1679"/>
                <a:gd name="T8" fmla="*/ 265 w 1373"/>
                <a:gd name="T9" fmla="*/ 1355 h 1679"/>
                <a:gd name="T10" fmla="*/ 0 w 1373"/>
                <a:gd name="T11" fmla="*/ 0 h 1679"/>
                <a:gd name="T12" fmla="*/ 1137 w 1373"/>
                <a:gd name="T13" fmla="*/ 28 h 1679"/>
                <a:gd name="T14" fmla="*/ 1348 w 1373"/>
                <a:gd name="T15" fmla="*/ 1107 h 1679"/>
                <a:gd name="T16" fmla="*/ 1348 w 1373"/>
                <a:gd name="T17" fmla="*/ 1107 h 1679"/>
                <a:gd name="T18" fmla="*/ 1246 w 1373"/>
                <a:gd name="T19" fmla="*/ 144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3" h="1679">
                  <a:moveTo>
                    <a:pt x="1246" y="1440"/>
                  </a:moveTo>
                  <a:lnTo>
                    <a:pt x="1246" y="1440"/>
                  </a:lnTo>
                  <a:cubicBezTo>
                    <a:pt x="1002" y="1665"/>
                    <a:pt x="730" y="1678"/>
                    <a:pt x="442" y="1567"/>
                  </a:cubicBezTo>
                  <a:lnTo>
                    <a:pt x="442" y="1567"/>
                  </a:lnTo>
                  <a:cubicBezTo>
                    <a:pt x="352" y="1532"/>
                    <a:pt x="284" y="1453"/>
                    <a:pt x="265" y="1355"/>
                  </a:cubicBezTo>
                  <a:lnTo>
                    <a:pt x="0" y="0"/>
                  </a:lnTo>
                  <a:lnTo>
                    <a:pt x="1137" y="28"/>
                  </a:lnTo>
                  <a:lnTo>
                    <a:pt x="1348" y="1107"/>
                  </a:lnTo>
                  <a:lnTo>
                    <a:pt x="1348" y="1107"/>
                  </a:lnTo>
                  <a:cubicBezTo>
                    <a:pt x="1372" y="1230"/>
                    <a:pt x="1336" y="1358"/>
                    <a:pt x="1246" y="1440"/>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9" name="Freeform 170">
              <a:extLst>
                <a:ext uri="{FF2B5EF4-FFF2-40B4-BE49-F238E27FC236}">
                  <a16:creationId xmlns:a16="http://schemas.microsoft.com/office/drawing/2014/main" id="{928CF3C3-CFAE-B147-B599-61E22E33EC76}"/>
                </a:ext>
              </a:extLst>
            </p:cNvPr>
            <p:cNvSpPr>
              <a:spLocks noChangeArrowheads="1"/>
            </p:cNvSpPr>
            <p:nvPr/>
          </p:nvSpPr>
          <p:spPr bwMode="auto">
            <a:xfrm>
              <a:off x="13277581" y="3493809"/>
              <a:ext cx="1218367" cy="1762745"/>
            </a:xfrm>
            <a:custGeom>
              <a:avLst/>
              <a:gdLst>
                <a:gd name="T0" fmla="*/ 68 w 1867"/>
                <a:gd name="T1" fmla="*/ 1569 h 2698"/>
                <a:gd name="T2" fmla="*/ 68 w 1867"/>
                <a:gd name="T3" fmla="*/ 1569 h 2698"/>
                <a:gd name="T4" fmla="*/ 817 w 1867"/>
                <a:gd name="T5" fmla="*/ 2636 h 2698"/>
                <a:gd name="T6" fmla="*/ 817 w 1867"/>
                <a:gd name="T7" fmla="*/ 2636 h 2698"/>
                <a:gd name="T8" fmla="*/ 1100 w 1867"/>
                <a:gd name="T9" fmla="*/ 1525 h 2698"/>
                <a:gd name="T10" fmla="*/ 1100 w 1867"/>
                <a:gd name="T11" fmla="*/ 1525 h 2698"/>
                <a:gd name="T12" fmla="*/ 1651 w 1867"/>
                <a:gd name="T13" fmla="*/ 1380 h 2698"/>
                <a:gd name="T14" fmla="*/ 1651 w 1867"/>
                <a:gd name="T15" fmla="*/ 1380 h 2698"/>
                <a:gd name="T16" fmla="*/ 888 w 1867"/>
                <a:gd name="T17" fmla="*/ 111 h 2698"/>
                <a:gd name="T18" fmla="*/ 888 w 1867"/>
                <a:gd name="T19" fmla="*/ 111 h 2698"/>
                <a:gd name="T20" fmla="*/ 50 w 1867"/>
                <a:gd name="T21" fmla="*/ 638 h 2698"/>
                <a:gd name="T22" fmla="*/ 50 w 1867"/>
                <a:gd name="T23" fmla="*/ 638 h 2698"/>
                <a:gd name="T24" fmla="*/ 68 w 1867"/>
                <a:gd name="T25" fmla="*/ 1569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2698">
                  <a:moveTo>
                    <a:pt x="68" y="1569"/>
                  </a:moveTo>
                  <a:lnTo>
                    <a:pt x="68" y="1569"/>
                  </a:lnTo>
                  <a:cubicBezTo>
                    <a:pt x="199" y="2240"/>
                    <a:pt x="414" y="2697"/>
                    <a:pt x="817" y="2636"/>
                  </a:cubicBezTo>
                  <a:lnTo>
                    <a:pt x="817" y="2636"/>
                  </a:lnTo>
                  <a:cubicBezTo>
                    <a:pt x="1208" y="2576"/>
                    <a:pt x="866" y="1817"/>
                    <a:pt x="1100" y="1525"/>
                  </a:cubicBezTo>
                  <a:lnTo>
                    <a:pt x="1100" y="1525"/>
                  </a:lnTo>
                  <a:cubicBezTo>
                    <a:pt x="1152" y="1461"/>
                    <a:pt x="1595" y="1445"/>
                    <a:pt x="1651" y="1380"/>
                  </a:cubicBezTo>
                  <a:lnTo>
                    <a:pt x="1651" y="1380"/>
                  </a:lnTo>
                  <a:cubicBezTo>
                    <a:pt x="1866" y="1130"/>
                    <a:pt x="1451" y="0"/>
                    <a:pt x="888" y="111"/>
                  </a:cubicBezTo>
                  <a:lnTo>
                    <a:pt x="888" y="111"/>
                  </a:lnTo>
                  <a:cubicBezTo>
                    <a:pt x="535" y="180"/>
                    <a:pt x="181" y="304"/>
                    <a:pt x="50" y="638"/>
                  </a:cubicBezTo>
                  <a:lnTo>
                    <a:pt x="50" y="638"/>
                  </a:lnTo>
                  <a:cubicBezTo>
                    <a:pt x="0" y="767"/>
                    <a:pt x="50" y="1479"/>
                    <a:pt x="68" y="1569"/>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0" name="Freeform 171">
              <a:extLst>
                <a:ext uri="{FF2B5EF4-FFF2-40B4-BE49-F238E27FC236}">
                  <a16:creationId xmlns:a16="http://schemas.microsoft.com/office/drawing/2014/main" id="{DF4C3EF5-B067-AF40-BBE3-F825371F1D06}"/>
                </a:ext>
              </a:extLst>
            </p:cNvPr>
            <p:cNvSpPr>
              <a:spLocks noChangeArrowheads="1"/>
            </p:cNvSpPr>
            <p:nvPr/>
          </p:nvSpPr>
          <p:spPr bwMode="auto">
            <a:xfrm>
              <a:off x="13075960" y="3122249"/>
              <a:ext cx="1854915" cy="1820351"/>
            </a:xfrm>
            <a:custGeom>
              <a:avLst/>
              <a:gdLst>
                <a:gd name="T0" fmla="*/ 362 w 2841"/>
                <a:gd name="T1" fmla="*/ 447 h 2789"/>
                <a:gd name="T2" fmla="*/ 362 w 2841"/>
                <a:gd name="T3" fmla="*/ 447 h 2789"/>
                <a:gd name="T4" fmla="*/ 222 w 2841"/>
                <a:gd name="T5" fmla="*/ 1414 h 2789"/>
                <a:gd name="T6" fmla="*/ 222 w 2841"/>
                <a:gd name="T7" fmla="*/ 1414 h 2789"/>
                <a:gd name="T8" fmla="*/ 575 w 2841"/>
                <a:gd name="T9" fmla="*/ 1667 h 2789"/>
                <a:gd name="T10" fmla="*/ 575 w 2841"/>
                <a:gd name="T11" fmla="*/ 1667 h 2789"/>
                <a:gd name="T12" fmla="*/ 788 w 2841"/>
                <a:gd name="T13" fmla="*/ 2276 h 2789"/>
                <a:gd name="T14" fmla="*/ 788 w 2841"/>
                <a:gd name="T15" fmla="*/ 2276 h 2789"/>
                <a:gd name="T16" fmla="*/ 906 w 2841"/>
                <a:gd name="T17" fmla="*/ 2156 h 2789"/>
                <a:gd name="T18" fmla="*/ 906 w 2841"/>
                <a:gd name="T19" fmla="*/ 2156 h 2789"/>
                <a:gd name="T20" fmla="*/ 1176 w 2841"/>
                <a:gd name="T21" fmla="*/ 1967 h 2789"/>
                <a:gd name="T22" fmla="*/ 1176 w 2841"/>
                <a:gd name="T23" fmla="*/ 1967 h 2789"/>
                <a:gd name="T24" fmla="*/ 1611 w 2841"/>
                <a:gd name="T25" fmla="*/ 2635 h 2789"/>
                <a:gd name="T26" fmla="*/ 1611 w 2841"/>
                <a:gd name="T27" fmla="*/ 2635 h 2789"/>
                <a:gd name="T28" fmla="*/ 2422 w 2841"/>
                <a:gd name="T29" fmla="*/ 2432 h 2789"/>
                <a:gd name="T30" fmla="*/ 2422 w 2841"/>
                <a:gd name="T31" fmla="*/ 2432 h 2789"/>
                <a:gd name="T32" fmla="*/ 2144 w 2841"/>
                <a:gd name="T33" fmla="*/ 631 h 2789"/>
                <a:gd name="T34" fmla="*/ 2144 w 2841"/>
                <a:gd name="T35" fmla="*/ 631 h 2789"/>
                <a:gd name="T36" fmla="*/ 656 w 2841"/>
                <a:gd name="T37" fmla="*/ 543 h 2789"/>
                <a:gd name="T38" fmla="*/ 656 w 2841"/>
                <a:gd name="T39" fmla="*/ 543 h 2789"/>
                <a:gd name="T40" fmla="*/ 362 w 2841"/>
                <a:gd name="T41" fmla="*/ 4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1" h="2789">
                  <a:moveTo>
                    <a:pt x="362" y="447"/>
                  </a:moveTo>
                  <a:lnTo>
                    <a:pt x="362" y="447"/>
                  </a:lnTo>
                  <a:cubicBezTo>
                    <a:pt x="0" y="657"/>
                    <a:pt x="56" y="1125"/>
                    <a:pt x="222" y="1414"/>
                  </a:cubicBezTo>
                  <a:lnTo>
                    <a:pt x="222" y="1414"/>
                  </a:lnTo>
                  <a:cubicBezTo>
                    <a:pt x="304" y="1559"/>
                    <a:pt x="401" y="1619"/>
                    <a:pt x="575" y="1667"/>
                  </a:cubicBezTo>
                  <a:lnTo>
                    <a:pt x="575" y="1667"/>
                  </a:lnTo>
                  <a:cubicBezTo>
                    <a:pt x="748" y="1716"/>
                    <a:pt x="776" y="2147"/>
                    <a:pt x="788" y="2276"/>
                  </a:cubicBezTo>
                  <a:lnTo>
                    <a:pt x="788" y="2276"/>
                  </a:lnTo>
                  <a:cubicBezTo>
                    <a:pt x="788" y="2276"/>
                    <a:pt x="877" y="2316"/>
                    <a:pt x="906" y="2156"/>
                  </a:cubicBezTo>
                  <a:lnTo>
                    <a:pt x="906" y="2156"/>
                  </a:lnTo>
                  <a:cubicBezTo>
                    <a:pt x="935" y="1995"/>
                    <a:pt x="1108" y="1747"/>
                    <a:pt x="1176" y="1967"/>
                  </a:cubicBezTo>
                  <a:lnTo>
                    <a:pt x="1176" y="1967"/>
                  </a:lnTo>
                  <a:cubicBezTo>
                    <a:pt x="1245" y="2187"/>
                    <a:pt x="1508" y="2497"/>
                    <a:pt x="1611" y="2635"/>
                  </a:cubicBezTo>
                  <a:lnTo>
                    <a:pt x="1611" y="2635"/>
                  </a:lnTo>
                  <a:cubicBezTo>
                    <a:pt x="1714" y="2772"/>
                    <a:pt x="2252" y="2788"/>
                    <a:pt x="2422" y="2432"/>
                  </a:cubicBezTo>
                  <a:lnTo>
                    <a:pt x="2422" y="2432"/>
                  </a:lnTo>
                  <a:cubicBezTo>
                    <a:pt x="2052" y="1904"/>
                    <a:pt x="2840" y="1449"/>
                    <a:pt x="2144" y="631"/>
                  </a:cubicBezTo>
                  <a:lnTo>
                    <a:pt x="2144" y="631"/>
                  </a:lnTo>
                  <a:cubicBezTo>
                    <a:pt x="1996" y="308"/>
                    <a:pt x="1687" y="0"/>
                    <a:pt x="656" y="543"/>
                  </a:cubicBezTo>
                  <a:lnTo>
                    <a:pt x="656" y="543"/>
                  </a:lnTo>
                  <a:cubicBezTo>
                    <a:pt x="608" y="571"/>
                    <a:pt x="433" y="510"/>
                    <a:pt x="362" y="447"/>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91" name="Freeform 172">
              <a:extLst>
                <a:ext uri="{FF2B5EF4-FFF2-40B4-BE49-F238E27FC236}">
                  <a16:creationId xmlns:a16="http://schemas.microsoft.com/office/drawing/2014/main" id="{A5DCBA87-289D-0A42-85FA-1555E3529AC8}"/>
                </a:ext>
              </a:extLst>
            </p:cNvPr>
            <p:cNvSpPr>
              <a:spLocks noChangeArrowheads="1"/>
            </p:cNvSpPr>
            <p:nvPr/>
          </p:nvSpPr>
          <p:spPr bwMode="auto">
            <a:xfrm>
              <a:off x="13675063" y="4268609"/>
              <a:ext cx="331234" cy="521336"/>
            </a:xfrm>
            <a:custGeom>
              <a:avLst/>
              <a:gdLst>
                <a:gd name="T0" fmla="*/ 50 w 506"/>
                <a:gd name="T1" fmla="*/ 458 h 797"/>
                <a:gd name="T2" fmla="*/ 50 w 506"/>
                <a:gd name="T3" fmla="*/ 458 h 797"/>
                <a:gd name="T4" fmla="*/ 302 w 506"/>
                <a:gd name="T5" fmla="*/ 763 h 797"/>
                <a:gd name="T6" fmla="*/ 302 w 506"/>
                <a:gd name="T7" fmla="*/ 763 h 797"/>
                <a:gd name="T8" fmla="*/ 455 w 506"/>
                <a:gd name="T9" fmla="*/ 250 h 797"/>
                <a:gd name="T10" fmla="*/ 455 w 506"/>
                <a:gd name="T11" fmla="*/ 250 h 797"/>
                <a:gd name="T12" fmla="*/ 226 w 506"/>
                <a:gd name="T13" fmla="*/ 33 h 797"/>
                <a:gd name="T14" fmla="*/ 226 w 506"/>
                <a:gd name="T15" fmla="*/ 33 h 797"/>
                <a:gd name="T16" fmla="*/ 50 w 506"/>
                <a:gd name="T17"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797">
                  <a:moveTo>
                    <a:pt x="50" y="458"/>
                  </a:moveTo>
                  <a:lnTo>
                    <a:pt x="50" y="458"/>
                  </a:lnTo>
                  <a:cubicBezTo>
                    <a:pt x="101" y="648"/>
                    <a:pt x="179" y="796"/>
                    <a:pt x="302" y="763"/>
                  </a:cubicBezTo>
                  <a:lnTo>
                    <a:pt x="302" y="763"/>
                  </a:lnTo>
                  <a:cubicBezTo>
                    <a:pt x="426" y="731"/>
                    <a:pt x="505" y="440"/>
                    <a:pt x="455" y="250"/>
                  </a:cubicBezTo>
                  <a:lnTo>
                    <a:pt x="455" y="250"/>
                  </a:lnTo>
                  <a:cubicBezTo>
                    <a:pt x="405" y="59"/>
                    <a:pt x="349" y="0"/>
                    <a:pt x="226" y="33"/>
                  </a:cubicBezTo>
                  <a:lnTo>
                    <a:pt x="226" y="33"/>
                  </a:lnTo>
                  <a:cubicBezTo>
                    <a:pt x="103" y="66"/>
                    <a:pt x="0" y="268"/>
                    <a:pt x="50" y="458"/>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2" name="Freeform 173">
              <a:extLst>
                <a:ext uri="{FF2B5EF4-FFF2-40B4-BE49-F238E27FC236}">
                  <a16:creationId xmlns:a16="http://schemas.microsoft.com/office/drawing/2014/main" id="{AAD3067A-1ED0-474D-9629-88F30AC9C002}"/>
                </a:ext>
              </a:extLst>
            </p:cNvPr>
            <p:cNvSpPr>
              <a:spLocks noChangeArrowheads="1"/>
            </p:cNvSpPr>
            <p:nvPr/>
          </p:nvSpPr>
          <p:spPr bwMode="auto">
            <a:xfrm>
              <a:off x="13637618" y="4222524"/>
              <a:ext cx="357157" cy="521336"/>
            </a:xfrm>
            <a:custGeom>
              <a:avLst/>
              <a:gdLst>
                <a:gd name="T0" fmla="*/ 50 w 545"/>
                <a:gd name="T1" fmla="*/ 457 h 796"/>
                <a:gd name="T2" fmla="*/ 50 w 545"/>
                <a:gd name="T3" fmla="*/ 457 h 796"/>
                <a:gd name="T4" fmla="*/ 302 w 545"/>
                <a:gd name="T5" fmla="*/ 763 h 796"/>
                <a:gd name="T6" fmla="*/ 302 w 545"/>
                <a:gd name="T7" fmla="*/ 763 h 796"/>
                <a:gd name="T8" fmla="*/ 494 w 545"/>
                <a:gd name="T9" fmla="*/ 266 h 796"/>
                <a:gd name="T10" fmla="*/ 494 w 545"/>
                <a:gd name="T11" fmla="*/ 266 h 796"/>
                <a:gd name="T12" fmla="*/ 226 w 545"/>
                <a:gd name="T13" fmla="*/ 32 h 796"/>
                <a:gd name="T14" fmla="*/ 226 w 545"/>
                <a:gd name="T15" fmla="*/ 32 h 796"/>
                <a:gd name="T16" fmla="*/ 50 w 545"/>
                <a:gd name="T17" fmla="*/ 45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96">
                  <a:moveTo>
                    <a:pt x="50" y="457"/>
                  </a:moveTo>
                  <a:lnTo>
                    <a:pt x="50" y="457"/>
                  </a:lnTo>
                  <a:cubicBezTo>
                    <a:pt x="100" y="647"/>
                    <a:pt x="178" y="795"/>
                    <a:pt x="302" y="763"/>
                  </a:cubicBezTo>
                  <a:lnTo>
                    <a:pt x="302" y="763"/>
                  </a:lnTo>
                  <a:cubicBezTo>
                    <a:pt x="425" y="730"/>
                    <a:pt x="544" y="456"/>
                    <a:pt x="494" y="266"/>
                  </a:cubicBezTo>
                  <a:lnTo>
                    <a:pt x="494" y="266"/>
                  </a:lnTo>
                  <a:cubicBezTo>
                    <a:pt x="444" y="76"/>
                    <a:pt x="348" y="0"/>
                    <a:pt x="226" y="32"/>
                  </a:cubicBezTo>
                  <a:lnTo>
                    <a:pt x="226" y="32"/>
                  </a:lnTo>
                  <a:cubicBezTo>
                    <a:pt x="102" y="65"/>
                    <a:pt x="0" y="267"/>
                    <a:pt x="50" y="457"/>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3" name="Freeform 174">
              <a:extLst>
                <a:ext uri="{FF2B5EF4-FFF2-40B4-BE49-F238E27FC236}">
                  <a16:creationId xmlns:a16="http://schemas.microsoft.com/office/drawing/2014/main" id="{FDC37106-6FD9-A54C-BB4A-46D826D9BF1E}"/>
                </a:ext>
              </a:extLst>
            </p:cNvPr>
            <p:cNvSpPr>
              <a:spLocks noChangeArrowheads="1"/>
            </p:cNvSpPr>
            <p:nvPr/>
          </p:nvSpPr>
          <p:spPr bwMode="auto">
            <a:xfrm>
              <a:off x="10714113" y="11578816"/>
              <a:ext cx="1316297" cy="843930"/>
            </a:xfrm>
            <a:custGeom>
              <a:avLst/>
              <a:gdLst>
                <a:gd name="T0" fmla="*/ 1887 w 2016"/>
                <a:gd name="T1" fmla="*/ 1128 h 1293"/>
                <a:gd name="T2" fmla="*/ 1887 w 2016"/>
                <a:gd name="T3" fmla="*/ 1128 h 1293"/>
                <a:gd name="T4" fmla="*/ 1907 w 2016"/>
                <a:gd name="T5" fmla="*/ 843 h 1293"/>
                <a:gd name="T6" fmla="*/ 531 w 2016"/>
                <a:gd name="T7" fmla="*/ 8 h 1293"/>
                <a:gd name="T8" fmla="*/ 531 w 2016"/>
                <a:gd name="T9" fmla="*/ 8 h 1293"/>
                <a:gd name="T10" fmla="*/ 491 w 2016"/>
                <a:gd name="T11" fmla="*/ 7 h 1293"/>
                <a:gd name="T12" fmla="*/ 132 w 2016"/>
                <a:gd name="T13" fmla="*/ 180 h 1293"/>
                <a:gd name="T14" fmla="*/ 132 w 2016"/>
                <a:gd name="T15" fmla="*/ 180 h 1293"/>
                <a:gd name="T16" fmla="*/ 117 w 2016"/>
                <a:gd name="T17" fmla="*/ 529 h 1293"/>
                <a:gd name="T18" fmla="*/ 117 w 2016"/>
                <a:gd name="T19" fmla="*/ 529 h 1293"/>
                <a:gd name="T20" fmla="*/ 1105 w 2016"/>
                <a:gd name="T21" fmla="*/ 1148 h 1293"/>
                <a:gd name="T22" fmla="*/ 1105 w 2016"/>
                <a:gd name="T23" fmla="*/ 1148 h 1293"/>
                <a:gd name="T24" fmla="*/ 1887 w 2016"/>
                <a:gd name="T25" fmla="*/ 112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6" h="1293">
                  <a:moveTo>
                    <a:pt x="1887" y="1128"/>
                  </a:moveTo>
                  <a:lnTo>
                    <a:pt x="1887" y="1128"/>
                  </a:lnTo>
                  <a:cubicBezTo>
                    <a:pt x="2000" y="1064"/>
                    <a:pt x="2015" y="916"/>
                    <a:pt x="1907" y="843"/>
                  </a:cubicBezTo>
                  <a:lnTo>
                    <a:pt x="531" y="8"/>
                  </a:lnTo>
                  <a:lnTo>
                    <a:pt x="531" y="8"/>
                  </a:lnTo>
                  <a:cubicBezTo>
                    <a:pt x="519" y="1"/>
                    <a:pt x="503" y="0"/>
                    <a:pt x="491" y="7"/>
                  </a:cubicBezTo>
                  <a:lnTo>
                    <a:pt x="132" y="180"/>
                  </a:lnTo>
                  <a:lnTo>
                    <a:pt x="132" y="180"/>
                  </a:lnTo>
                  <a:cubicBezTo>
                    <a:pt x="0" y="244"/>
                    <a:pt x="7" y="434"/>
                    <a:pt x="117" y="529"/>
                  </a:cubicBezTo>
                  <a:lnTo>
                    <a:pt x="117" y="529"/>
                  </a:lnTo>
                  <a:cubicBezTo>
                    <a:pt x="315" y="700"/>
                    <a:pt x="573" y="917"/>
                    <a:pt x="1105" y="1148"/>
                  </a:cubicBezTo>
                  <a:lnTo>
                    <a:pt x="1105" y="1148"/>
                  </a:lnTo>
                  <a:cubicBezTo>
                    <a:pt x="1370" y="1263"/>
                    <a:pt x="1603" y="1292"/>
                    <a:pt x="1887" y="1128"/>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94" name="Freeform 175">
              <a:extLst>
                <a:ext uri="{FF2B5EF4-FFF2-40B4-BE49-F238E27FC236}">
                  <a16:creationId xmlns:a16="http://schemas.microsoft.com/office/drawing/2014/main" id="{5EAB8D9F-434E-9D45-8FB3-B25137052DFE}"/>
                </a:ext>
              </a:extLst>
            </p:cNvPr>
            <p:cNvSpPr>
              <a:spLocks noChangeArrowheads="1"/>
            </p:cNvSpPr>
            <p:nvPr/>
          </p:nvSpPr>
          <p:spPr bwMode="auto">
            <a:xfrm>
              <a:off x="10731395" y="11382956"/>
              <a:ext cx="1270212" cy="1002345"/>
            </a:xfrm>
            <a:custGeom>
              <a:avLst/>
              <a:gdLst>
                <a:gd name="T0" fmla="*/ 1898 w 1945"/>
                <a:gd name="T1" fmla="*/ 1202 h 1533"/>
                <a:gd name="T2" fmla="*/ 1898 w 1945"/>
                <a:gd name="T3" fmla="*/ 1202 h 1533"/>
                <a:gd name="T4" fmla="*/ 1759 w 1945"/>
                <a:gd name="T5" fmla="*/ 539 h 1533"/>
                <a:gd name="T6" fmla="*/ 1759 w 1945"/>
                <a:gd name="T7" fmla="*/ 539 h 1533"/>
                <a:gd name="T8" fmla="*/ 1326 w 1945"/>
                <a:gd name="T9" fmla="*/ 432 h 1533"/>
                <a:gd name="T10" fmla="*/ 1326 w 1945"/>
                <a:gd name="T11" fmla="*/ 432 h 1533"/>
                <a:gd name="T12" fmla="*/ 128 w 1945"/>
                <a:gd name="T13" fmla="*/ 258 h 1533"/>
                <a:gd name="T14" fmla="*/ 128 w 1945"/>
                <a:gd name="T15" fmla="*/ 258 h 1533"/>
                <a:gd name="T16" fmla="*/ 76 w 1945"/>
                <a:gd name="T17" fmla="*/ 687 h 1533"/>
                <a:gd name="T18" fmla="*/ 76 w 1945"/>
                <a:gd name="T19" fmla="*/ 687 h 1533"/>
                <a:gd name="T20" fmla="*/ 1229 w 1945"/>
                <a:gd name="T21" fmla="*/ 1441 h 1533"/>
                <a:gd name="T22" fmla="*/ 1229 w 1945"/>
                <a:gd name="T23" fmla="*/ 1441 h 1533"/>
                <a:gd name="T24" fmla="*/ 1898 w 1945"/>
                <a:gd name="T25" fmla="*/ 120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5" h="1533">
                  <a:moveTo>
                    <a:pt x="1898" y="1202"/>
                  </a:moveTo>
                  <a:lnTo>
                    <a:pt x="1898" y="1202"/>
                  </a:lnTo>
                  <a:cubicBezTo>
                    <a:pt x="1887" y="1155"/>
                    <a:pt x="1927" y="678"/>
                    <a:pt x="1759" y="539"/>
                  </a:cubicBezTo>
                  <a:lnTo>
                    <a:pt x="1759" y="539"/>
                  </a:lnTo>
                  <a:cubicBezTo>
                    <a:pt x="1666" y="461"/>
                    <a:pt x="1467" y="442"/>
                    <a:pt x="1326" y="432"/>
                  </a:cubicBezTo>
                  <a:lnTo>
                    <a:pt x="1326" y="432"/>
                  </a:lnTo>
                  <a:cubicBezTo>
                    <a:pt x="1027" y="412"/>
                    <a:pt x="364" y="0"/>
                    <a:pt x="128" y="258"/>
                  </a:cubicBezTo>
                  <a:lnTo>
                    <a:pt x="128" y="258"/>
                  </a:lnTo>
                  <a:cubicBezTo>
                    <a:pt x="0" y="399"/>
                    <a:pt x="51" y="639"/>
                    <a:pt x="76" y="687"/>
                  </a:cubicBezTo>
                  <a:lnTo>
                    <a:pt x="76" y="687"/>
                  </a:lnTo>
                  <a:cubicBezTo>
                    <a:pt x="188" y="903"/>
                    <a:pt x="1015" y="1382"/>
                    <a:pt x="1229" y="1441"/>
                  </a:cubicBezTo>
                  <a:lnTo>
                    <a:pt x="1229" y="1441"/>
                  </a:lnTo>
                  <a:cubicBezTo>
                    <a:pt x="1557" y="1532"/>
                    <a:pt x="1944" y="1413"/>
                    <a:pt x="1898" y="1202"/>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95" name="Freeform 176">
              <a:extLst>
                <a:ext uri="{FF2B5EF4-FFF2-40B4-BE49-F238E27FC236}">
                  <a16:creationId xmlns:a16="http://schemas.microsoft.com/office/drawing/2014/main" id="{4186683F-38CB-3C46-BF62-C71449D392F7}"/>
                </a:ext>
              </a:extLst>
            </p:cNvPr>
            <p:cNvSpPr>
              <a:spLocks noChangeArrowheads="1"/>
            </p:cNvSpPr>
            <p:nvPr/>
          </p:nvSpPr>
          <p:spPr bwMode="auto">
            <a:xfrm>
              <a:off x="11218165" y="8326957"/>
              <a:ext cx="996585" cy="3747273"/>
            </a:xfrm>
            <a:custGeom>
              <a:avLst/>
              <a:gdLst>
                <a:gd name="T0" fmla="*/ 313 w 1524"/>
                <a:gd name="T1" fmla="*/ 5215 h 5738"/>
                <a:gd name="T2" fmla="*/ 313 w 1524"/>
                <a:gd name="T3" fmla="*/ 5215 h 5738"/>
                <a:gd name="T4" fmla="*/ 125 w 1524"/>
                <a:gd name="T5" fmla="*/ 918 h 5738"/>
                <a:gd name="T6" fmla="*/ 125 w 1524"/>
                <a:gd name="T7" fmla="*/ 918 h 5738"/>
                <a:gd name="T8" fmla="*/ 1147 w 1524"/>
                <a:gd name="T9" fmla="*/ 20 h 5738"/>
                <a:gd name="T10" fmla="*/ 1147 w 1524"/>
                <a:gd name="T11" fmla="*/ 20 h 5738"/>
                <a:gd name="T12" fmla="*/ 1439 w 1524"/>
                <a:gd name="T13" fmla="*/ 1773 h 5738"/>
                <a:gd name="T14" fmla="*/ 1126 w 1524"/>
                <a:gd name="T15" fmla="*/ 5570 h 5738"/>
                <a:gd name="T16" fmla="*/ 1126 w 1524"/>
                <a:gd name="T17" fmla="*/ 5570 h 5738"/>
                <a:gd name="T18" fmla="*/ 313 w 1524"/>
                <a:gd name="T19" fmla="*/ 5215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5738">
                  <a:moveTo>
                    <a:pt x="313" y="5215"/>
                  </a:moveTo>
                  <a:lnTo>
                    <a:pt x="313" y="5215"/>
                  </a:lnTo>
                  <a:cubicBezTo>
                    <a:pt x="313" y="5215"/>
                    <a:pt x="0" y="1627"/>
                    <a:pt x="125" y="918"/>
                  </a:cubicBezTo>
                  <a:lnTo>
                    <a:pt x="125" y="918"/>
                  </a:lnTo>
                  <a:cubicBezTo>
                    <a:pt x="250" y="208"/>
                    <a:pt x="772" y="0"/>
                    <a:pt x="1147" y="20"/>
                  </a:cubicBezTo>
                  <a:lnTo>
                    <a:pt x="1147" y="20"/>
                  </a:lnTo>
                  <a:cubicBezTo>
                    <a:pt x="1523" y="42"/>
                    <a:pt x="1439" y="1773"/>
                    <a:pt x="1439" y="1773"/>
                  </a:cubicBezTo>
                  <a:lnTo>
                    <a:pt x="1126" y="5570"/>
                  </a:lnTo>
                  <a:lnTo>
                    <a:pt x="1126" y="5570"/>
                  </a:lnTo>
                  <a:cubicBezTo>
                    <a:pt x="1126" y="5570"/>
                    <a:pt x="667" y="5737"/>
                    <a:pt x="313" y="5215"/>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96" name="Freeform 177">
              <a:extLst>
                <a:ext uri="{FF2B5EF4-FFF2-40B4-BE49-F238E27FC236}">
                  <a16:creationId xmlns:a16="http://schemas.microsoft.com/office/drawing/2014/main" id="{21F9BA7B-2B61-E245-BFB6-6A3C3F3136F6}"/>
                </a:ext>
              </a:extLst>
            </p:cNvPr>
            <p:cNvSpPr>
              <a:spLocks noChangeArrowheads="1"/>
            </p:cNvSpPr>
            <p:nvPr/>
          </p:nvSpPr>
          <p:spPr bwMode="auto">
            <a:xfrm>
              <a:off x="12448054" y="8960623"/>
              <a:ext cx="849688" cy="2367609"/>
            </a:xfrm>
            <a:custGeom>
              <a:avLst/>
              <a:gdLst>
                <a:gd name="T0" fmla="*/ 0 w 1303"/>
                <a:gd name="T1" fmla="*/ 0 h 3623"/>
                <a:gd name="T2" fmla="*/ 0 w 1303"/>
                <a:gd name="T3" fmla="*/ 0 h 3623"/>
                <a:gd name="T4" fmla="*/ 204 w 1303"/>
                <a:gd name="T5" fmla="*/ 3100 h 3623"/>
                <a:gd name="T6" fmla="*/ 204 w 1303"/>
                <a:gd name="T7" fmla="*/ 3100 h 3623"/>
                <a:gd name="T8" fmla="*/ 1018 w 1303"/>
                <a:gd name="T9" fmla="*/ 3454 h 3623"/>
                <a:gd name="T10" fmla="*/ 1302 w 1303"/>
                <a:gd name="T11" fmla="*/ 0 h 3623"/>
                <a:gd name="T12" fmla="*/ 0 w 1303"/>
                <a:gd name="T13" fmla="*/ 0 h 3623"/>
              </a:gdLst>
              <a:ahLst/>
              <a:cxnLst>
                <a:cxn ang="0">
                  <a:pos x="T0" y="T1"/>
                </a:cxn>
                <a:cxn ang="0">
                  <a:pos x="T2" y="T3"/>
                </a:cxn>
                <a:cxn ang="0">
                  <a:pos x="T4" y="T5"/>
                </a:cxn>
                <a:cxn ang="0">
                  <a:pos x="T6" y="T7"/>
                </a:cxn>
                <a:cxn ang="0">
                  <a:pos x="T8" y="T9"/>
                </a:cxn>
                <a:cxn ang="0">
                  <a:pos x="T10" y="T11"/>
                </a:cxn>
                <a:cxn ang="0">
                  <a:pos x="T12" y="T13"/>
                </a:cxn>
              </a:cxnLst>
              <a:rect l="0" t="0" r="r" b="b"/>
              <a:pathLst>
                <a:path w="1303" h="3623">
                  <a:moveTo>
                    <a:pt x="0" y="0"/>
                  </a:moveTo>
                  <a:lnTo>
                    <a:pt x="0" y="0"/>
                  </a:lnTo>
                  <a:cubicBezTo>
                    <a:pt x="47" y="1302"/>
                    <a:pt x="204" y="3100"/>
                    <a:pt x="204" y="3100"/>
                  </a:cubicBezTo>
                  <a:lnTo>
                    <a:pt x="204" y="3100"/>
                  </a:lnTo>
                  <a:cubicBezTo>
                    <a:pt x="559" y="3622"/>
                    <a:pt x="1018" y="3454"/>
                    <a:pt x="1018" y="3454"/>
                  </a:cubicBezTo>
                  <a:lnTo>
                    <a:pt x="1302" y="0"/>
                  </a:lnTo>
                  <a:lnTo>
                    <a:pt x="0"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97" name="Freeform 178">
              <a:extLst>
                <a:ext uri="{FF2B5EF4-FFF2-40B4-BE49-F238E27FC236}">
                  <a16:creationId xmlns:a16="http://schemas.microsoft.com/office/drawing/2014/main" id="{6B859A88-F3BA-8D45-AB6E-1B5898B456C3}"/>
                </a:ext>
              </a:extLst>
            </p:cNvPr>
            <p:cNvSpPr>
              <a:spLocks noChangeArrowheads="1"/>
            </p:cNvSpPr>
            <p:nvPr/>
          </p:nvSpPr>
          <p:spPr bwMode="auto">
            <a:xfrm>
              <a:off x="11912319" y="8315436"/>
              <a:ext cx="3793357" cy="2344566"/>
            </a:xfrm>
            <a:custGeom>
              <a:avLst/>
              <a:gdLst>
                <a:gd name="T0" fmla="*/ 0 w 5809"/>
                <a:gd name="T1" fmla="*/ 63 h 3590"/>
                <a:gd name="T2" fmla="*/ 0 w 5809"/>
                <a:gd name="T3" fmla="*/ 63 h 3590"/>
                <a:gd name="T4" fmla="*/ 709 w 5809"/>
                <a:gd name="T5" fmla="*/ 187 h 3590"/>
                <a:gd name="T6" fmla="*/ 709 w 5809"/>
                <a:gd name="T7" fmla="*/ 187 h 3590"/>
                <a:gd name="T8" fmla="*/ 4193 w 5809"/>
                <a:gd name="T9" fmla="*/ 1564 h 3590"/>
                <a:gd name="T10" fmla="*/ 5505 w 5809"/>
                <a:gd name="T11" fmla="*/ 873 h 3590"/>
                <a:gd name="T12" fmla="*/ 5505 w 5809"/>
                <a:gd name="T13" fmla="*/ 873 h 3590"/>
                <a:gd name="T14" fmla="*/ 4129 w 5809"/>
                <a:gd name="T15" fmla="*/ 3491 h 3590"/>
                <a:gd name="T16" fmla="*/ 4129 w 5809"/>
                <a:gd name="T17" fmla="*/ 3491 h 3590"/>
                <a:gd name="T18" fmla="*/ 1440 w 5809"/>
                <a:gd name="T19" fmla="*/ 2817 h 3590"/>
                <a:gd name="T20" fmla="*/ 1440 w 5809"/>
                <a:gd name="T21" fmla="*/ 2817 h 3590"/>
                <a:gd name="T22" fmla="*/ 0 w 5809"/>
                <a:gd name="T23" fmla="*/ 1982 h 3590"/>
                <a:gd name="T24" fmla="*/ 0 w 5809"/>
                <a:gd name="T25" fmla="*/ 63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9" h="3590">
                  <a:moveTo>
                    <a:pt x="0" y="63"/>
                  </a:moveTo>
                  <a:lnTo>
                    <a:pt x="0" y="63"/>
                  </a:lnTo>
                  <a:cubicBezTo>
                    <a:pt x="0" y="63"/>
                    <a:pt x="187" y="0"/>
                    <a:pt x="709" y="187"/>
                  </a:cubicBezTo>
                  <a:lnTo>
                    <a:pt x="709" y="187"/>
                  </a:lnTo>
                  <a:cubicBezTo>
                    <a:pt x="1230" y="376"/>
                    <a:pt x="4193" y="1564"/>
                    <a:pt x="4193" y="1564"/>
                  </a:cubicBezTo>
                  <a:lnTo>
                    <a:pt x="5505" y="873"/>
                  </a:lnTo>
                  <a:lnTo>
                    <a:pt x="5505" y="873"/>
                  </a:lnTo>
                  <a:cubicBezTo>
                    <a:pt x="5808" y="3249"/>
                    <a:pt x="4701" y="3285"/>
                    <a:pt x="4129" y="3491"/>
                  </a:cubicBezTo>
                  <a:lnTo>
                    <a:pt x="4129" y="3491"/>
                  </a:lnTo>
                  <a:cubicBezTo>
                    <a:pt x="3856" y="3589"/>
                    <a:pt x="1919" y="3004"/>
                    <a:pt x="1440" y="2817"/>
                  </a:cubicBezTo>
                  <a:lnTo>
                    <a:pt x="1440" y="2817"/>
                  </a:lnTo>
                  <a:cubicBezTo>
                    <a:pt x="960" y="2628"/>
                    <a:pt x="0" y="1982"/>
                    <a:pt x="0" y="1982"/>
                  </a:cubicBezTo>
                  <a:lnTo>
                    <a:pt x="0" y="63"/>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98" name="Freeform 179">
              <a:extLst>
                <a:ext uri="{FF2B5EF4-FFF2-40B4-BE49-F238E27FC236}">
                  <a16:creationId xmlns:a16="http://schemas.microsoft.com/office/drawing/2014/main" id="{715198E5-84F8-3446-AC78-E6369A091980}"/>
                </a:ext>
              </a:extLst>
            </p:cNvPr>
            <p:cNvSpPr>
              <a:spLocks noChangeArrowheads="1"/>
            </p:cNvSpPr>
            <p:nvPr/>
          </p:nvSpPr>
          <p:spPr bwMode="auto">
            <a:xfrm>
              <a:off x="13173891" y="4838910"/>
              <a:ext cx="2494342" cy="4787063"/>
            </a:xfrm>
            <a:custGeom>
              <a:avLst/>
              <a:gdLst>
                <a:gd name="T0" fmla="*/ 2042 w 3817"/>
                <a:gd name="T1" fmla="*/ 348 h 7331"/>
                <a:gd name="T2" fmla="*/ 2042 w 3817"/>
                <a:gd name="T3" fmla="*/ 348 h 7331"/>
                <a:gd name="T4" fmla="*/ 169 w 3817"/>
                <a:gd name="T5" fmla="*/ 1603 h 7331"/>
                <a:gd name="T6" fmla="*/ 169 w 3817"/>
                <a:gd name="T7" fmla="*/ 1603 h 7331"/>
                <a:gd name="T8" fmla="*/ 97 w 3817"/>
                <a:gd name="T9" fmla="*/ 6642 h 7331"/>
                <a:gd name="T10" fmla="*/ 97 w 3817"/>
                <a:gd name="T11" fmla="*/ 6642 h 7331"/>
                <a:gd name="T12" fmla="*/ 335 w 3817"/>
                <a:gd name="T13" fmla="*/ 7007 h 7331"/>
                <a:gd name="T14" fmla="*/ 335 w 3817"/>
                <a:gd name="T15" fmla="*/ 7007 h 7331"/>
                <a:gd name="T16" fmla="*/ 1657 w 3817"/>
                <a:gd name="T17" fmla="*/ 7262 h 7331"/>
                <a:gd name="T18" fmla="*/ 1657 w 3817"/>
                <a:gd name="T19" fmla="*/ 7262 h 7331"/>
                <a:gd name="T20" fmla="*/ 3402 w 3817"/>
                <a:gd name="T21" fmla="*/ 6517 h 7331"/>
                <a:gd name="T22" fmla="*/ 3402 w 3817"/>
                <a:gd name="T23" fmla="*/ 6517 h 7331"/>
                <a:gd name="T24" fmla="*/ 3743 w 3817"/>
                <a:gd name="T25" fmla="*/ 5819 h 7331"/>
                <a:gd name="T26" fmla="*/ 3743 w 3817"/>
                <a:gd name="T27" fmla="*/ 5819 h 7331"/>
                <a:gd name="T28" fmla="*/ 3592 w 3817"/>
                <a:gd name="T29" fmla="*/ 1579 h 7331"/>
                <a:gd name="T30" fmla="*/ 3592 w 3817"/>
                <a:gd name="T31" fmla="*/ 1579 h 7331"/>
                <a:gd name="T32" fmla="*/ 2042 w 3817"/>
                <a:gd name="T33" fmla="*/ 348 h 7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7" h="7331">
                  <a:moveTo>
                    <a:pt x="2042" y="348"/>
                  </a:moveTo>
                  <a:lnTo>
                    <a:pt x="2042" y="348"/>
                  </a:lnTo>
                  <a:cubicBezTo>
                    <a:pt x="572" y="744"/>
                    <a:pt x="169" y="1603"/>
                    <a:pt x="169" y="1603"/>
                  </a:cubicBezTo>
                  <a:lnTo>
                    <a:pt x="169" y="1603"/>
                  </a:lnTo>
                  <a:cubicBezTo>
                    <a:pt x="0" y="3857"/>
                    <a:pt x="67" y="5375"/>
                    <a:pt x="97" y="6642"/>
                  </a:cubicBezTo>
                  <a:lnTo>
                    <a:pt x="97" y="6642"/>
                  </a:lnTo>
                  <a:cubicBezTo>
                    <a:pt x="101" y="6798"/>
                    <a:pt x="194" y="6940"/>
                    <a:pt x="335" y="7007"/>
                  </a:cubicBezTo>
                  <a:lnTo>
                    <a:pt x="335" y="7007"/>
                  </a:lnTo>
                  <a:cubicBezTo>
                    <a:pt x="606" y="7137"/>
                    <a:pt x="1095" y="7330"/>
                    <a:pt x="1657" y="7262"/>
                  </a:cubicBezTo>
                  <a:lnTo>
                    <a:pt x="1657" y="7262"/>
                  </a:lnTo>
                  <a:cubicBezTo>
                    <a:pt x="2579" y="7152"/>
                    <a:pt x="3218" y="6687"/>
                    <a:pt x="3402" y="6517"/>
                  </a:cubicBezTo>
                  <a:lnTo>
                    <a:pt x="3402" y="6517"/>
                  </a:lnTo>
                  <a:cubicBezTo>
                    <a:pt x="3506" y="6420"/>
                    <a:pt x="3733" y="6173"/>
                    <a:pt x="3743" y="5819"/>
                  </a:cubicBezTo>
                  <a:lnTo>
                    <a:pt x="3743" y="5819"/>
                  </a:lnTo>
                  <a:cubicBezTo>
                    <a:pt x="3765" y="5048"/>
                    <a:pt x="3816" y="3387"/>
                    <a:pt x="3592" y="1579"/>
                  </a:cubicBezTo>
                  <a:lnTo>
                    <a:pt x="3592" y="1579"/>
                  </a:lnTo>
                  <a:cubicBezTo>
                    <a:pt x="3592" y="1300"/>
                    <a:pt x="3334" y="0"/>
                    <a:pt x="2042" y="348"/>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99" name="Freeform 180">
              <a:extLst>
                <a:ext uri="{FF2B5EF4-FFF2-40B4-BE49-F238E27FC236}">
                  <a16:creationId xmlns:a16="http://schemas.microsoft.com/office/drawing/2014/main" id="{C29675B9-25A3-0C45-AFD6-3E833AB054F4}"/>
                </a:ext>
              </a:extLst>
            </p:cNvPr>
            <p:cNvSpPr>
              <a:spLocks noChangeArrowheads="1"/>
            </p:cNvSpPr>
            <p:nvPr/>
          </p:nvSpPr>
          <p:spPr bwMode="auto">
            <a:xfrm>
              <a:off x="13093242" y="5682838"/>
              <a:ext cx="1002345" cy="2039254"/>
            </a:xfrm>
            <a:custGeom>
              <a:avLst/>
              <a:gdLst>
                <a:gd name="T0" fmla="*/ 931 w 1533"/>
                <a:gd name="T1" fmla="*/ 68 h 3120"/>
                <a:gd name="T2" fmla="*/ 931 w 1533"/>
                <a:gd name="T3" fmla="*/ 68 h 3120"/>
                <a:gd name="T4" fmla="*/ 189 w 1533"/>
                <a:gd name="T5" fmla="*/ 381 h 3120"/>
                <a:gd name="T6" fmla="*/ 189 w 1533"/>
                <a:gd name="T7" fmla="*/ 381 h 3120"/>
                <a:gd name="T8" fmla="*/ 183 w 1533"/>
                <a:gd name="T9" fmla="*/ 565 h 3120"/>
                <a:gd name="T10" fmla="*/ 183 w 1533"/>
                <a:gd name="T11" fmla="*/ 3119 h 3120"/>
                <a:gd name="T12" fmla="*/ 183 w 1533"/>
                <a:gd name="T13" fmla="*/ 3119 h 3120"/>
                <a:gd name="T14" fmla="*/ 1347 w 1533"/>
                <a:gd name="T15" fmla="*/ 966 h 3120"/>
                <a:gd name="T16" fmla="*/ 1347 w 1533"/>
                <a:gd name="T17" fmla="*/ 966 h 3120"/>
                <a:gd name="T18" fmla="*/ 931 w 1533"/>
                <a:gd name="T19" fmla="*/ 68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3" h="3120">
                  <a:moveTo>
                    <a:pt x="931" y="68"/>
                  </a:moveTo>
                  <a:lnTo>
                    <a:pt x="931" y="68"/>
                  </a:lnTo>
                  <a:cubicBezTo>
                    <a:pt x="708" y="0"/>
                    <a:pt x="318" y="185"/>
                    <a:pt x="189" y="381"/>
                  </a:cubicBezTo>
                  <a:lnTo>
                    <a:pt x="189" y="381"/>
                  </a:lnTo>
                  <a:cubicBezTo>
                    <a:pt x="94" y="496"/>
                    <a:pt x="0" y="611"/>
                    <a:pt x="183" y="565"/>
                  </a:cubicBezTo>
                  <a:lnTo>
                    <a:pt x="183" y="3119"/>
                  </a:lnTo>
                  <a:lnTo>
                    <a:pt x="183" y="3119"/>
                  </a:lnTo>
                  <a:cubicBezTo>
                    <a:pt x="613" y="2579"/>
                    <a:pt x="998" y="1619"/>
                    <a:pt x="1347" y="966"/>
                  </a:cubicBezTo>
                  <a:lnTo>
                    <a:pt x="1347" y="966"/>
                  </a:lnTo>
                  <a:cubicBezTo>
                    <a:pt x="1532" y="621"/>
                    <a:pt x="1306" y="181"/>
                    <a:pt x="931" y="68"/>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00" name="Freeform 181">
              <a:extLst>
                <a:ext uri="{FF2B5EF4-FFF2-40B4-BE49-F238E27FC236}">
                  <a16:creationId xmlns:a16="http://schemas.microsoft.com/office/drawing/2014/main" id="{28A551E2-E99B-D843-90C5-3D93AF334112}"/>
                </a:ext>
              </a:extLst>
            </p:cNvPr>
            <p:cNvSpPr>
              <a:spLocks noChangeArrowheads="1"/>
            </p:cNvSpPr>
            <p:nvPr/>
          </p:nvSpPr>
          <p:spPr bwMode="auto">
            <a:xfrm>
              <a:off x="10696830" y="6788875"/>
              <a:ext cx="1575525" cy="1229888"/>
            </a:xfrm>
            <a:custGeom>
              <a:avLst/>
              <a:gdLst>
                <a:gd name="T0" fmla="*/ 2411 w 2412"/>
                <a:gd name="T1" fmla="*/ 1132 h 1884"/>
                <a:gd name="T2" fmla="*/ 2411 w 2412"/>
                <a:gd name="T3" fmla="*/ 1132 h 1884"/>
                <a:gd name="T4" fmla="*/ 213 w 2412"/>
                <a:gd name="T5" fmla="*/ 0 h 1884"/>
                <a:gd name="T6" fmla="*/ 0 w 2412"/>
                <a:gd name="T7" fmla="*/ 326 h 1884"/>
                <a:gd name="T8" fmla="*/ 0 w 2412"/>
                <a:gd name="T9" fmla="*/ 326 h 1884"/>
                <a:gd name="T10" fmla="*/ 2284 w 2412"/>
                <a:gd name="T11" fmla="*/ 1883 h 1884"/>
                <a:gd name="T12" fmla="*/ 2411 w 2412"/>
                <a:gd name="T13" fmla="*/ 1132 h 1884"/>
              </a:gdLst>
              <a:ahLst/>
              <a:cxnLst>
                <a:cxn ang="0">
                  <a:pos x="T0" y="T1"/>
                </a:cxn>
                <a:cxn ang="0">
                  <a:pos x="T2" y="T3"/>
                </a:cxn>
                <a:cxn ang="0">
                  <a:pos x="T4" y="T5"/>
                </a:cxn>
                <a:cxn ang="0">
                  <a:pos x="T6" y="T7"/>
                </a:cxn>
                <a:cxn ang="0">
                  <a:pos x="T8" y="T9"/>
                </a:cxn>
                <a:cxn ang="0">
                  <a:pos x="T10" y="T11"/>
                </a:cxn>
                <a:cxn ang="0">
                  <a:pos x="T12" y="T13"/>
                </a:cxn>
              </a:cxnLst>
              <a:rect l="0" t="0" r="r" b="b"/>
              <a:pathLst>
                <a:path w="2412" h="1884">
                  <a:moveTo>
                    <a:pt x="2411" y="1132"/>
                  </a:moveTo>
                  <a:lnTo>
                    <a:pt x="2411" y="1132"/>
                  </a:lnTo>
                  <a:cubicBezTo>
                    <a:pt x="2411" y="1132"/>
                    <a:pt x="504" y="278"/>
                    <a:pt x="213" y="0"/>
                  </a:cubicBezTo>
                  <a:lnTo>
                    <a:pt x="0" y="326"/>
                  </a:lnTo>
                  <a:lnTo>
                    <a:pt x="0" y="326"/>
                  </a:lnTo>
                  <a:cubicBezTo>
                    <a:pt x="0" y="326"/>
                    <a:pt x="862" y="1464"/>
                    <a:pt x="2284" y="1883"/>
                  </a:cubicBezTo>
                  <a:lnTo>
                    <a:pt x="2411" y="1132"/>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1" name="Freeform 182">
              <a:extLst>
                <a:ext uri="{FF2B5EF4-FFF2-40B4-BE49-F238E27FC236}">
                  <a16:creationId xmlns:a16="http://schemas.microsoft.com/office/drawing/2014/main" id="{F1C72375-DE25-1842-BABB-389AF6F36083}"/>
                </a:ext>
              </a:extLst>
            </p:cNvPr>
            <p:cNvSpPr>
              <a:spLocks noChangeArrowheads="1"/>
            </p:cNvSpPr>
            <p:nvPr/>
          </p:nvSpPr>
          <p:spPr bwMode="auto">
            <a:xfrm>
              <a:off x="10751555" y="6872403"/>
              <a:ext cx="1670575" cy="1241411"/>
            </a:xfrm>
            <a:custGeom>
              <a:avLst/>
              <a:gdLst>
                <a:gd name="T0" fmla="*/ 2558 w 2559"/>
                <a:gd name="T1" fmla="*/ 301 h 1901"/>
                <a:gd name="T2" fmla="*/ 2558 w 2559"/>
                <a:gd name="T3" fmla="*/ 301 h 1901"/>
                <a:gd name="T4" fmla="*/ 2115 w 2559"/>
                <a:gd name="T5" fmla="*/ 649 h 1901"/>
                <a:gd name="T6" fmla="*/ 2115 w 2559"/>
                <a:gd name="T7" fmla="*/ 649 h 1901"/>
                <a:gd name="T8" fmla="*/ 367 w 2559"/>
                <a:gd name="T9" fmla="*/ 0 h 1901"/>
                <a:gd name="T10" fmla="*/ 367 w 2559"/>
                <a:gd name="T11" fmla="*/ 0 h 1901"/>
                <a:gd name="T12" fmla="*/ 23 w 2559"/>
                <a:gd name="T13" fmla="*/ 356 h 1901"/>
                <a:gd name="T14" fmla="*/ 23 w 2559"/>
                <a:gd name="T15" fmla="*/ 356 h 1901"/>
                <a:gd name="T16" fmla="*/ 70 w 2559"/>
                <a:gd name="T17" fmla="*/ 550 h 1901"/>
                <a:gd name="T18" fmla="*/ 70 w 2559"/>
                <a:gd name="T19" fmla="*/ 550 h 1901"/>
                <a:gd name="T20" fmla="*/ 2360 w 2559"/>
                <a:gd name="T21" fmla="*/ 1900 h 1901"/>
                <a:gd name="T22" fmla="*/ 2558 w 2559"/>
                <a:gd name="T23" fmla="*/ 3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9" h="1901">
                  <a:moveTo>
                    <a:pt x="2558" y="301"/>
                  </a:moveTo>
                  <a:lnTo>
                    <a:pt x="2558" y="301"/>
                  </a:lnTo>
                  <a:cubicBezTo>
                    <a:pt x="2472" y="646"/>
                    <a:pt x="2320" y="733"/>
                    <a:pt x="2115" y="649"/>
                  </a:cubicBezTo>
                  <a:lnTo>
                    <a:pt x="2115" y="649"/>
                  </a:lnTo>
                  <a:cubicBezTo>
                    <a:pt x="1553" y="420"/>
                    <a:pt x="667" y="200"/>
                    <a:pt x="367" y="0"/>
                  </a:cubicBezTo>
                  <a:lnTo>
                    <a:pt x="367" y="0"/>
                  </a:lnTo>
                  <a:cubicBezTo>
                    <a:pt x="202" y="82"/>
                    <a:pt x="71" y="210"/>
                    <a:pt x="23" y="356"/>
                  </a:cubicBezTo>
                  <a:lnTo>
                    <a:pt x="23" y="356"/>
                  </a:lnTo>
                  <a:cubicBezTo>
                    <a:pt x="0" y="424"/>
                    <a:pt x="20" y="499"/>
                    <a:pt x="70" y="550"/>
                  </a:cubicBezTo>
                  <a:lnTo>
                    <a:pt x="70" y="550"/>
                  </a:lnTo>
                  <a:cubicBezTo>
                    <a:pt x="328" y="812"/>
                    <a:pt x="1285" y="1715"/>
                    <a:pt x="2360" y="1900"/>
                  </a:cubicBezTo>
                  <a:lnTo>
                    <a:pt x="2558" y="301"/>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02" name="Freeform 183">
              <a:extLst>
                <a:ext uri="{FF2B5EF4-FFF2-40B4-BE49-F238E27FC236}">
                  <a16:creationId xmlns:a16="http://schemas.microsoft.com/office/drawing/2014/main" id="{7AC399B0-DC73-084D-995C-A97F9A1A1166}"/>
                </a:ext>
              </a:extLst>
            </p:cNvPr>
            <p:cNvSpPr>
              <a:spLocks noChangeArrowheads="1"/>
            </p:cNvSpPr>
            <p:nvPr/>
          </p:nvSpPr>
          <p:spPr bwMode="auto">
            <a:xfrm>
              <a:off x="12145621" y="5682839"/>
              <a:ext cx="1949966" cy="2482821"/>
            </a:xfrm>
            <a:custGeom>
              <a:avLst/>
              <a:gdLst>
                <a:gd name="T0" fmla="*/ 254 w 2984"/>
                <a:gd name="T1" fmla="*/ 2547 h 3803"/>
                <a:gd name="T2" fmla="*/ 254 w 2984"/>
                <a:gd name="T3" fmla="*/ 2547 h 3803"/>
                <a:gd name="T4" fmla="*/ 1640 w 2984"/>
                <a:gd name="T5" fmla="*/ 381 h 3803"/>
                <a:gd name="T6" fmla="*/ 1640 w 2984"/>
                <a:gd name="T7" fmla="*/ 381 h 3803"/>
                <a:gd name="T8" fmla="*/ 2382 w 2984"/>
                <a:gd name="T9" fmla="*/ 68 h 3803"/>
                <a:gd name="T10" fmla="*/ 2382 w 2984"/>
                <a:gd name="T11" fmla="*/ 68 h 3803"/>
                <a:gd name="T12" fmla="*/ 2798 w 2984"/>
                <a:gd name="T13" fmla="*/ 966 h 3803"/>
                <a:gd name="T14" fmla="*/ 2798 w 2984"/>
                <a:gd name="T15" fmla="*/ 966 h 3803"/>
                <a:gd name="T16" fmla="*/ 0 w 2984"/>
                <a:gd name="T17" fmla="*/ 3802 h 3803"/>
                <a:gd name="T18" fmla="*/ 0 w 2984"/>
                <a:gd name="T19" fmla="*/ 3802 h 3803"/>
                <a:gd name="T20" fmla="*/ 254 w 2984"/>
                <a:gd name="T21" fmla="*/ 2547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803">
                  <a:moveTo>
                    <a:pt x="254" y="2547"/>
                  </a:moveTo>
                  <a:lnTo>
                    <a:pt x="254" y="2547"/>
                  </a:lnTo>
                  <a:cubicBezTo>
                    <a:pt x="444" y="1919"/>
                    <a:pt x="1014" y="1136"/>
                    <a:pt x="1640" y="381"/>
                  </a:cubicBezTo>
                  <a:lnTo>
                    <a:pt x="1640" y="381"/>
                  </a:lnTo>
                  <a:cubicBezTo>
                    <a:pt x="1769" y="185"/>
                    <a:pt x="2159" y="0"/>
                    <a:pt x="2382" y="68"/>
                  </a:cubicBezTo>
                  <a:lnTo>
                    <a:pt x="2382" y="68"/>
                  </a:lnTo>
                  <a:cubicBezTo>
                    <a:pt x="2757" y="181"/>
                    <a:pt x="2983" y="621"/>
                    <a:pt x="2798" y="966"/>
                  </a:cubicBezTo>
                  <a:lnTo>
                    <a:pt x="2798" y="966"/>
                  </a:lnTo>
                  <a:cubicBezTo>
                    <a:pt x="2302" y="1891"/>
                    <a:pt x="1452" y="3257"/>
                    <a:pt x="0" y="3802"/>
                  </a:cubicBezTo>
                  <a:lnTo>
                    <a:pt x="0" y="3802"/>
                  </a:lnTo>
                  <a:cubicBezTo>
                    <a:pt x="0" y="3802"/>
                    <a:pt x="168" y="2706"/>
                    <a:pt x="254" y="2547"/>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03" name="Freeform 184">
              <a:extLst>
                <a:ext uri="{FF2B5EF4-FFF2-40B4-BE49-F238E27FC236}">
                  <a16:creationId xmlns:a16="http://schemas.microsoft.com/office/drawing/2014/main" id="{52CFE216-DEA4-D048-B6EB-89C345262F10}"/>
                </a:ext>
              </a:extLst>
            </p:cNvPr>
            <p:cNvSpPr>
              <a:spLocks noChangeArrowheads="1"/>
            </p:cNvSpPr>
            <p:nvPr/>
          </p:nvSpPr>
          <p:spPr bwMode="auto">
            <a:xfrm>
              <a:off x="10273426" y="6417315"/>
              <a:ext cx="665351" cy="607745"/>
            </a:xfrm>
            <a:custGeom>
              <a:avLst/>
              <a:gdLst>
                <a:gd name="T0" fmla="*/ 954 w 1017"/>
                <a:gd name="T1" fmla="*/ 662 h 929"/>
                <a:gd name="T2" fmla="*/ 954 w 1017"/>
                <a:gd name="T3" fmla="*/ 662 h 929"/>
                <a:gd name="T4" fmla="*/ 976 w 1017"/>
                <a:gd name="T5" fmla="*/ 236 h 929"/>
                <a:gd name="T6" fmla="*/ 976 w 1017"/>
                <a:gd name="T7" fmla="*/ 236 h 929"/>
                <a:gd name="T8" fmla="*/ 807 w 1017"/>
                <a:gd name="T9" fmla="*/ 223 h 929"/>
                <a:gd name="T10" fmla="*/ 807 w 1017"/>
                <a:gd name="T11" fmla="*/ 223 h 929"/>
                <a:gd name="T12" fmla="*/ 485 w 1017"/>
                <a:gd name="T13" fmla="*/ 19 h 929"/>
                <a:gd name="T14" fmla="*/ 485 w 1017"/>
                <a:gd name="T15" fmla="*/ 19 h 929"/>
                <a:gd name="T16" fmla="*/ 305 w 1017"/>
                <a:gd name="T17" fmla="*/ 108 h 929"/>
                <a:gd name="T18" fmla="*/ 305 w 1017"/>
                <a:gd name="T19" fmla="*/ 108 h 929"/>
                <a:gd name="T20" fmla="*/ 134 w 1017"/>
                <a:gd name="T21" fmla="*/ 293 h 929"/>
                <a:gd name="T22" fmla="*/ 134 w 1017"/>
                <a:gd name="T23" fmla="*/ 293 h 929"/>
                <a:gd name="T24" fmla="*/ 31 w 1017"/>
                <a:gd name="T25" fmla="*/ 418 h 929"/>
                <a:gd name="T26" fmla="*/ 31 w 1017"/>
                <a:gd name="T27" fmla="*/ 418 h 929"/>
                <a:gd name="T28" fmla="*/ 31 w 1017"/>
                <a:gd name="T29" fmla="*/ 550 h 929"/>
                <a:gd name="T30" fmla="*/ 31 w 1017"/>
                <a:gd name="T31" fmla="*/ 550 h 929"/>
                <a:gd name="T32" fmla="*/ 37 w 1017"/>
                <a:gd name="T33" fmla="*/ 669 h 929"/>
                <a:gd name="T34" fmla="*/ 37 w 1017"/>
                <a:gd name="T35" fmla="*/ 669 h 929"/>
                <a:gd name="T36" fmla="*/ 674 w 1017"/>
                <a:gd name="T37" fmla="*/ 919 h 929"/>
                <a:gd name="T38" fmla="*/ 674 w 1017"/>
                <a:gd name="T39" fmla="*/ 919 h 929"/>
                <a:gd name="T40" fmla="*/ 954 w 1017"/>
                <a:gd name="T41" fmla="*/ 66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929">
                  <a:moveTo>
                    <a:pt x="954" y="662"/>
                  </a:moveTo>
                  <a:lnTo>
                    <a:pt x="954" y="662"/>
                  </a:lnTo>
                  <a:cubicBezTo>
                    <a:pt x="954" y="662"/>
                    <a:pt x="1016" y="334"/>
                    <a:pt x="976" y="236"/>
                  </a:cubicBezTo>
                  <a:lnTo>
                    <a:pt x="976" y="236"/>
                  </a:lnTo>
                  <a:cubicBezTo>
                    <a:pt x="963" y="206"/>
                    <a:pt x="939" y="144"/>
                    <a:pt x="807" y="223"/>
                  </a:cubicBezTo>
                  <a:lnTo>
                    <a:pt x="807" y="223"/>
                  </a:lnTo>
                  <a:cubicBezTo>
                    <a:pt x="777" y="241"/>
                    <a:pt x="774" y="157"/>
                    <a:pt x="485" y="19"/>
                  </a:cubicBezTo>
                  <a:lnTo>
                    <a:pt x="485" y="19"/>
                  </a:lnTo>
                  <a:cubicBezTo>
                    <a:pt x="447" y="0"/>
                    <a:pt x="313" y="23"/>
                    <a:pt x="305" y="108"/>
                  </a:cubicBezTo>
                  <a:lnTo>
                    <a:pt x="305" y="108"/>
                  </a:lnTo>
                  <a:cubicBezTo>
                    <a:pt x="296" y="193"/>
                    <a:pt x="145" y="216"/>
                    <a:pt x="134" y="293"/>
                  </a:cubicBezTo>
                  <a:lnTo>
                    <a:pt x="134" y="293"/>
                  </a:lnTo>
                  <a:cubicBezTo>
                    <a:pt x="125" y="362"/>
                    <a:pt x="77" y="368"/>
                    <a:pt x="31" y="418"/>
                  </a:cubicBezTo>
                  <a:lnTo>
                    <a:pt x="31" y="418"/>
                  </a:lnTo>
                  <a:cubicBezTo>
                    <a:pt x="0" y="452"/>
                    <a:pt x="47" y="516"/>
                    <a:pt x="31" y="550"/>
                  </a:cubicBezTo>
                  <a:lnTo>
                    <a:pt x="31" y="550"/>
                  </a:lnTo>
                  <a:cubicBezTo>
                    <a:pt x="16" y="581"/>
                    <a:pt x="23" y="648"/>
                    <a:pt x="37" y="669"/>
                  </a:cubicBezTo>
                  <a:lnTo>
                    <a:pt x="37" y="669"/>
                  </a:lnTo>
                  <a:cubicBezTo>
                    <a:pt x="88" y="754"/>
                    <a:pt x="436" y="928"/>
                    <a:pt x="674" y="919"/>
                  </a:cubicBezTo>
                  <a:lnTo>
                    <a:pt x="674" y="919"/>
                  </a:lnTo>
                  <a:cubicBezTo>
                    <a:pt x="912" y="910"/>
                    <a:pt x="954" y="662"/>
                    <a:pt x="954" y="662"/>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4" name="Freeform 185">
              <a:extLst>
                <a:ext uri="{FF2B5EF4-FFF2-40B4-BE49-F238E27FC236}">
                  <a16:creationId xmlns:a16="http://schemas.microsoft.com/office/drawing/2014/main" id="{AF863B2D-60A0-0D4C-9837-9C401B5FBCBF}"/>
                </a:ext>
              </a:extLst>
            </p:cNvPr>
            <p:cNvSpPr>
              <a:spLocks noChangeArrowheads="1"/>
            </p:cNvSpPr>
            <p:nvPr/>
          </p:nvSpPr>
          <p:spPr bwMode="auto">
            <a:xfrm>
              <a:off x="13738430" y="6198413"/>
              <a:ext cx="2629715" cy="4582562"/>
            </a:xfrm>
            <a:custGeom>
              <a:avLst/>
              <a:gdLst>
                <a:gd name="T0" fmla="*/ 3453 w 4025"/>
                <a:gd name="T1" fmla="*/ 2055 h 7014"/>
                <a:gd name="T2" fmla="*/ 3453 w 4025"/>
                <a:gd name="T3" fmla="*/ 2055 h 7014"/>
                <a:gd name="T4" fmla="*/ 3271 w 4025"/>
                <a:gd name="T5" fmla="*/ 4628 h 7014"/>
                <a:gd name="T6" fmla="*/ 3271 w 4025"/>
                <a:gd name="T7" fmla="*/ 4628 h 7014"/>
                <a:gd name="T8" fmla="*/ 1924 w 4025"/>
                <a:gd name="T9" fmla="*/ 5611 h 7014"/>
                <a:gd name="T10" fmla="*/ 1924 w 4025"/>
                <a:gd name="T11" fmla="*/ 5611 h 7014"/>
                <a:gd name="T12" fmla="*/ 1228 w 4025"/>
                <a:gd name="T13" fmla="*/ 4945 h 7014"/>
                <a:gd name="T14" fmla="*/ 1228 w 4025"/>
                <a:gd name="T15" fmla="*/ 4945 h 7014"/>
                <a:gd name="T16" fmla="*/ 1168 w 4025"/>
                <a:gd name="T17" fmla="*/ 2922 h 7014"/>
                <a:gd name="T18" fmla="*/ 1168 w 4025"/>
                <a:gd name="T19" fmla="*/ 2922 h 7014"/>
                <a:gd name="T20" fmla="*/ 1600 w 4025"/>
                <a:gd name="T21" fmla="*/ 1627 h 7014"/>
                <a:gd name="T22" fmla="*/ 1600 w 4025"/>
                <a:gd name="T23" fmla="*/ 1627 h 7014"/>
                <a:gd name="T24" fmla="*/ 3094 w 4025"/>
                <a:gd name="T25" fmla="*/ 1011 h 7014"/>
                <a:gd name="T26" fmla="*/ 3094 w 4025"/>
                <a:gd name="T27" fmla="*/ 1011 h 7014"/>
                <a:gd name="T28" fmla="*/ 3453 w 4025"/>
                <a:gd name="T29" fmla="*/ 2055 h 7014"/>
                <a:gd name="T30" fmla="*/ 3401 w 4025"/>
                <a:gd name="T31" fmla="*/ 174 h 7014"/>
                <a:gd name="T32" fmla="*/ 3401 w 4025"/>
                <a:gd name="T33" fmla="*/ 174 h 7014"/>
                <a:gd name="T34" fmla="*/ 1220 w 4025"/>
                <a:gd name="T35" fmla="*/ 1074 h 7014"/>
                <a:gd name="T36" fmla="*/ 1220 w 4025"/>
                <a:gd name="T37" fmla="*/ 1074 h 7014"/>
                <a:gd name="T38" fmla="*/ 590 w 4025"/>
                <a:gd name="T39" fmla="*/ 2965 h 7014"/>
                <a:gd name="T40" fmla="*/ 590 w 4025"/>
                <a:gd name="T41" fmla="*/ 2965 h 7014"/>
                <a:gd name="T42" fmla="*/ 623 w 4025"/>
                <a:gd name="T43" fmla="*/ 5641 h 7014"/>
                <a:gd name="T44" fmla="*/ 623 w 4025"/>
                <a:gd name="T45" fmla="*/ 5641 h 7014"/>
                <a:gd name="T46" fmla="*/ 0 w 4025"/>
                <a:gd name="T47" fmla="*/ 6372 h 7014"/>
                <a:gd name="T48" fmla="*/ 0 w 4025"/>
                <a:gd name="T49" fmla="*/ 6372 h 7014"/>
                <a:gd name="T50" fmla="*/ 1803 w 4025"/>
                <a:gd name="T51" fmla="*/ 6837 h 7014"/>
                <a:gd name="T52" fmla="*/ 1803 w 4025"/>
                <a:gd name="T53" fmla="*/ 6837 h 7014"/>
                <a:gd name="T54" fmla="*/ 3571 w 4025"/>
                <a:gd name="T55" fmla="*/ 5386 h 7014"/>
                <a:gd name="T56" fmla="*/ 3571 w 4025"/>
                <a:gd name="T57" fmla="*/ 5386 h 7014"/>
                <a:gd name="T58" fmla="*/ 3938 w 4025"/>
                <a:gd name="T59" fmla="*/ 1991 h 7014"/>
                <a:gd name="T60" fmla="*/ 3938 w 4025"/>
                <a:gd name="T61" fmla="*/ 1991 h 7014"/>
                <a:gd name="T62" fmla="*/ 3401 w 4025"/>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5" h="7014">
                  <a:moveTo>
                    <a:pt x="3453" y="2055"/>
                  </a:moveTo>
                  <a:lnTo>
                    <a:pt x="3453" y="2055"/>
                  </a:lnTo>
                  <a:cubicBezTo>
                    <a:pt x="3390" y="2741"/>
                    <a:pt x="3332" y="4326"/>
                    <a:pt x="3271" y="4628"/>
                  </a:cubicBezTo>
                  <a:lnTo>
                    <a:pt x="3271" y="4628"/>
                  </a:lnTo>
                  <a:cubicBezTo>
                    <a:pt x="3203" y="4970"/>
                    <a:pt x="2413" y="5315"/>
                    <a:pt x="1924" y="5611"/>
                  </a:cubicBezTo>
                  <a:lnTo>
                    <a:pt x="1924" y="5611"/>
                  </a:lnTo>
                  <a:cubicBezTo>
                    <a:pt x="1289" y="5997"/>
                    <a:pt x="1242" y="5377"/>
                    <a:pt x="1228" y="4945"/>
                  </a:cubicBezTo>
                  <a:lnTo>
                    <a:pt x="1228" y="4945"/>
                  </a:lnTo>
                  <a:cubicBezTo>
                    <a:pt x="1215" y="4514"/>
                    <a:pt x="1210" y="3450"/>
                    <a:pt x="1168" y="2922"/>
                  </a:cubicBezTo>
                  <a:lnTo>
                    <a:pt x="1168" y="2922"/>
                  </a:lnTo>
                  <a:cubicBezTo>
                    <a:pt x="1127" y="2395"/>
                    <a:pt x="1148" y="1975"/>
                    <a:pt x="1600" y="1627"/>
                  </a:cubicBezTo>
                  <a:lnTo>
                    <a:pt x="1600" y="1627"/>
                  </a:lnTo>
                  <a:cubicBezTo>
                    <a:pt x="2248" y="1131"/>
                    <a:pt x="2854" y="893"/>
                    <a:pt x="3094" y="1011"/>
                  </a:cubicBezTo>
                  <a:lnTo>
                    <a:pt x="3094" y="1011"/>
                  </a:lnTo>
                  <a:cubicBezTo>
                    <a:pt x="3411" y="1168"/>
                    <a:pt x="3512" y="1401"/>
                    <a:pt x="3453" y="2055"/>
                  </a:cubicBezTo>
                  <a:close/>
                  <a:moveTo>
                    <a:pt x="3401" y="174"/>
                  </a:moveTo>
                  <a:lnTo>
                    <a:pt x="3401" y="174"/>
                  </a:lnTo>
                  <a:cubicBezTo>
                    <a:pt x="3051" y="0"/>
                    <a:pt x="2166" y="349"/>
                    <a:pt x="1220" y="1074"/>
                  </a:cubicBezTo>
                  <a:lnTo>
                    <a:pt x="1220" y="1074"/>
                  </a:lnTo>
                  <a:cubicBezTo>
                    <a:pt x="559" y="1580"/>
                    <a:pt x="530" y="2195"/>
                    <a:pt x="590" y="2965"/>
                  </a:cubicBezTo>
                  <a:lnTo>
                    <a:pt x="590" y="2965"/>
                  </a:lnTo>
                  <a:cubicBezTo>
                    <a:pt x="650" y="3735"/>
                    <a:pt x="614" y="5011"/>
                    <a:pt x="623" y="5641"/>
                  </a:cubicBezTo>
                  <a:lnTo>
                    <a:pt x="623" y="5641"/>
                  </a:lnTo>
                  <a:cubicBezTo>
                    <a:pt x="634" y="6429"/>
                    <a:pt x="0" y="6372"/>
                    <a:pt x="0" y="6372"/>
                  </a:cubicBezTo>
                  <a:lnTo>
                    <a:pt x="0" y="6372"/>
                  </a:lnTo>
                  <a:cubicBezTo>
                    <a:pt x="571" y="6963"/>
                    <a:pt x="1377" y="7013"/>
                    <a:pt x="1803" y="6837"/>
                  </a:cubicBezTo>
                  <a:lnTo>
                    <a:pt x="1803" y="6837"/>
                  </a:lnTo>
                  <a:cubicBezTo>
                    <a:pt x="2575" y="6519"/>
                    <a:pt x="3471" y="5887"/>
                    <a:pt x="3571" y="5386"/>
                  </a:cubicBezTo>
                  <a:lnTo>
                    <a:pt x="3571" y="5386"/>
                  </a:lnTo>
                  <a:cubicBezTo>
                    <a:pt x="3659" y="4946"/>
                    <a:pt x="3847" y="2993"/>
                    <a:pt x="3938" y="1991"/>
                  </a:cubicBezTo>
                  <a:lnTo>
                    <a:pt x="3938" y="1991"/>
                  </a:lnTo>
                  <a:cubicBezTo>
                    <a:pt x="4024" y="1036"/>
                    <a:pt x="3864" y="405"/>
                    <a:pt x="3401" y="174"/>
                  </a:cubicBezTo>
                  <a:close/>
                </a:path>
              </a:pathLst>
            </a:custGeom>
            <a:solidFill>
              <a:schemeClr val="accent6">
                <a:lumMod val="90000"/>
              </a:schemeClr>
            </a:solidFill>
            <a:ln>
              <a:noFill/>
            </a:ln>
            <a:effectLst/>
          </p:spPr>
          <p:txBody>
            <a:bodyPr wrap="none" anchor="ctr"/>
            <a:lstStyle/>
            <a:p>
              <a:endParaRPr lang="en-US" sz="3266" dirty="0">
                <a:latin typeface="Lato Light" panose="020F0502020204030203" pitchFamily="34" charset="0"/>
              </a:endParaRPr>
            </a:p>
          </p:txBody>
        </p:sp>
        <p:sp>
          <p:nvSpPr>
            <p:cNvPr id="105" name="Freeform 186">
              <a:extLst>
                <a:ext uri="{FF2B5EF4-FFF2-40B4-BE49-F238E27FC236}">
                  <a16:creationId xmlns:a16="http://schemas.microsoft.com/office/drawing/2014/main" id="{61CC809E-868F-D442-8728-4E8A124181A7}"/>
                </a:ext>
              </a:extLst>
            </p:cNvPr>
            <p:cNvSpPr>
              <a:spLocks noChangeArrowheads="1"/>
            </p:cNvSpPr>
            <p:nvPr/>
          </p:nvSpPr>
          <p:spPr bwMode="auto">
            <a:xfrm>
              <a:off x="14481547" y="6541169"/>
              <a:ext cx="1690737" cy="3666624"/>
            </a:xfrm>
            <a:custGeom>
              <a:avLst/>
              <a:gdLst>
                <a:gd name="T0" fmla="*/ 2588 w 2589"/>
                <a:gd name="T1" fmla="*/ 4615 h 5615"/>
                <a:gd name="T2" fmla="*/ 0 w 2589"/>
                <a:gd name="T3" fmla="*/ 5614 h 5615"/>
                <a:gd name="T4" fmla="*/ 0 w 2589"/>
                <a:gd name="T5" fmla="*/ 998 h 5615"/>
                <a:gd name="T6" fmla="*/ 2588 w 2589"/>
                <a:gd name="T7" fmla="*/ 0 h 5615"/>
                <a:gd name="T8" fmla="*/ 2588 w 2589"/>
                <a:gd name="T9" fmla="*/ 4615 h 5615"/>
              </a:gdLst>
              <a:ahLst/>
              <a:cxnLst>
                <a:cxn ang="0">
                  <a:pos x="T0" y="T1"/>
                </a:cxn>
                <a:cxn ang="0">
                  <a:pos x="T2" y="T3"/>
                </a:cxn>
                <a:cxn ang="0">
                  <a:pos x="T4" y="T5"/>
                </a:cxn>
                <a:cxn ang="0">
                  <a:pos x="T6" y="T7"/>
                </a:cxn>
                <a:cxn ang="0">
                  <a:pos x="T8" y="T9"/>
                </a:cxn>
              </a:cxnLst>
              <a:rect l="0" t="0" r="r" b="b"/>
              <a:pathLst>
                <a:path w="2589" h="5615">
                  <a:moveTo>
                    <a:pt x="2588" y="4615"/>
                  </a:moveTo>
                  <a:lnTo>
                    <a:pt x="0" y="5614"/>
                  </a:lnTo>
                  <a:lnTo>
                    <a:pt x="0" y="998"/>
                  </a:lnTo>
                  <a:lnTo>
                    <a:pt x="2588" y="0"/>
                  </a:lnTo>
                  <a:lnTo>
                    <a:pt x="2588" y="4615"/>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06" name="Freeform 187">
              <a:extLst>
                <a:ext uri="{FF2B5EF4-FFF2-40B4-BE49-F238E27FC236}">
                  <a16:creationId xmlns:a16="http://schemas.microsoft.com/office/drawing/2014/main" id="{6B8AA56B-52E4-DC45-BAE2-869A29AA3486}"/>
                </a:ext>
              </a:extLst>
            </p:cNvPr>
            <p:cNvSpPr>
              <a:spLocks noChangeArrowheads="1"/>
            </p:cNvSpPr>
            <p:nvPr/>
          </p:nvSpPr>
          <p:spPr bwMode="auto">
            <a:xfrm>
              <a:off x="12929064" y="11218780"/>
              <a:ext cx="2635478" cy="1385425"/>
            </a:xfrm>
            <a:custGeom>
              <a:avLst/>
              <a:gdLst>
                <a:gd name="T0" fmla="*/ 3967 w 4034"/>
                <a:gd name="T1" fmla="*/ 1755 h 2120"/>
                <a:gd name="T2" fmla="*/ 2983 w 4034"/>
                <a:gd name="T3" fmla="*/ 1014 h 2120"/>
                <a:gd name="T4" fmla="*/ 2983 w 4034"/>
                <a:gd name="T5" fmla="*/ 1014 h 2120"/>
                <a:gd name="T6" fmla="*/ 2997 w 4034"/>
                <a:gd name="T7" fmla="*/ 658 h 2120"/>
                <a:gd name="T8" fmla="*/ 3834 w 4034"/>
                <a:gd name="T9" fmla="*/ 132 h 2120"/>
                <a:gd name="T10" fmla="*/ 3834 w 4034"/>
                <a:gd name="T11" fmla="*/ 132 h 2120"/>
                <a:gd name="T12" fmla="*/ 3644 w 4034"/>
                <a:gd name="T13" fmla="*/ 12 h 2120"/>
                <a:gd name="T14" fmla="*/ 3644 w 4034"/>
                <a:gd name="T15" fmla="*/ 12 h 2120"/>
                <a:gd name="T16" fmla="*/ 2261 w 4034"/>
                <a:gd name="T17" fmla="*/ 485 h 2120"/>
                <a:gd name="T18" fmla="*/ 2261 w 4034"/>
                <a:gd name="T19" fmla="*/ 485 h 2120"/>
                <a:gd name="T20" fmla="*/ 2012 w 4034"/>
                <a:gd name="T21" fmla="*/ 451 h 2120"/>
                <a:gd name="T22" fmla="*/ 2012 w 4034"/>
                <a:gd name="T23" fmla="*/ 451 h 2120"/>
                <a:gd name="T24" fmla="*/ 1902 w 4034"/>
                <a:gd name="T25" fmla="*/ 457 h 2120"/>
                <a:gd name="T26" fmla="*/ 1905 w 4034"/>
                <a:gd name="T27" fmla="*/ 452 h 2120"/>
                <a:gd name="T28" fmla="*/ 1905 w 4034"/>
                <a:gd name="T29" fmla="*/ 452 h 2120"/>
                <a:gd name="T30" fmla="*/ 590 w 4034"/>
                <a:gd name="T31" fmla="*/ 51 h 2120"/>
                <a:gd name="T32" fmla="*/ 590 w 4034"/>
                <a:gd name="T33" fmla="*/ 51 h 2120"/>
                <a:gd name="T34" fmla="*/ 371 w 4034"/>
                <a:gd name="T35" fmla="*/ 255 h 2120"/>
                <a:gd name="T36" fmla="*/ 1117 w 4034"/>
                <a:gd name="T37" fmla="*/ 630 h 2120"/>
                <a:gd name="T38" fmla="*/ 1117 w 4034"/>
                <a:gd name="T39" fmla="*/ 630 h 2120"/>
                <a:gd name="T40" fmla="*/ 1150 w 4034"/>
                <a:gd name="T41" fmla="*/ 995 h 2120"/>
                <a:gd name="T42" fmla="*/ 65 w 4034"/>
                <a:gd name="T43" fmla="*/ 1812 h 2120"/>
                <a:gd name="T44" fmla="*/ 65 w 4034"/>
                <a:gd name="T45" fmla="*/ 1812 h 2120"/>
                <a:gd name="T46" fmla="*/ 123 w 4034"/>
                <a:gd name="T47" fmla="*/ 2080 h 2120"/>
                <a:gd name="T48" fmla="*/ 123 w 4034"/>
                <a:gd name="T49" fmla="*/ 2080 h 2120"/>
                <a:gd name="T50" fmla="*/ 338 w 4034"/>
                <a:gd name="T51" fmla="*/ 2054 h 2120"/>
                <a:gd name="T52" fmla="*/ 1578 w 4034"/>
                <a:gd name="T53" fmla="*/ 1480 h 2120"/>
                <a:gd name="T54" fmla="*/ 1578 w 4034"/>
                <a:gd name="T55" fmla="*/ 1480 h 2120"/>
                <a:gd name="T56" fmla="*/ 2610 w 4034"/>
                <a:gd name="T57" fmla="*/ 1484 h 2120"/>
                <a:gd name="T58" fmla="*/ 3695 w 4034"/>
                <a:gd name="T59" fmla="*/ 1997 h 2120"/>
                <a:gd name="T60" fmla="*/ 3695 w 4034"/>
                <a:gd name="T61" fmla="*/ 1997 h 2120"/>
                <a:gd name="T62" fmla="*/ 3910 w 4034"/>
                <a:gd name="T63" fmla="*/ 2023 h 2120"/>
                <a:gd name="T64" fmla="*/ 3910 w 4034"/>
                <a:gd name="T65" fmla="*/ 2023 h 2120"/>
                <a:gd name="T66" fmla="*/ 3967 w 4034"/>
                <a:gd name="T67" fmla="*/ 175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4" h="2120">
                  <a:moveTo>
                    <a:pt x="3967" y="1755"/>
                  </a:moveTo>
                  <a:lnTo>
                    <a:pt x="2983" y="1014"/>
                  </a:lnTo>
                  <a:lnTo>
                    <a:pt x="2983" y="1014"/>
                  </a:lnTo>
                  <a:cubicBezTo>
                    <a:pt x="2861" y="923"/>
                    <a:pt x="2869" y="738"/>
                    <a:pt x="2997" y="658"/>
                  </a:cubicBezTo>
                  <a:lnTo>
                    <a:pt x="3834" y="132"/>
                  </a:lnTo>
                  <a:lnTo>
                    <a:pt x="3834" y="132"/>
                  </a:lnTo>
                  <a:cubicBezTo>
                    <a:pt x="3834" y="132"/>
                    <a:pt x="3816" y="26"/>
                    <a:pt x="3644" y="12"/>
                  </a:cubicBezTo>
                  <a:lnTo>
                    <a:pt x="3644" y="12"/>
                  </a:lnTo>
                  <a:cubicBezTo>
                    <a:pt x="3485" y="0"/>
                    <a:pt x="2419" y="422"/>
                    <a:pt x="2261" y="485"/>
                  </a:cubicBezTo>
                  <a:lnTo>
                    <a:pt x="2261" y="485"/>
                  </a:lnTo>
                  <a:cubicBezTo>
                    <a:pt x="2187" y="463"/>
                    <a:pt x="2102" y="451"/>
                    <a:pt x="2012" y="451"/>
                  </a:cubicBezTo>
                  <a:lnTo>
                    <a:pt x="2012" y="451"/>
                  </a:lnTo>
                  <a:cubicBezTo>
                    <a:pt x="1974" y="451"/>
                    <a:pt x="1938" y="453"/>
                    <a:pt x="1902" y="457"/>
                  </a:cubicBezTo>
                  <a:lnTo>
                    <a:pt x="1905" y="452"/>
                  </a:lnTo>
                  <a:lnTo>
                    <a:pt x="1905" y="452"/>
                  </a:lnTo>
                  <a:cubicBezTo>
                    <a:pt x="1905" y="452"/>
                    <a:pt x="781" y="3"/>
                    <a:pt x="590" y="51"/>
                  </a:cubicBezTo>
                  <a:lnTo>
                    <a:pt x="590" y="51"/>
                  </a:lnTo>
                  <a:cubicBezTo>
                    <a:pt x="399" y="98"/>
                    <a:pt x="371" y="255"/>
                    <a:pt x="371" y="255"/>
                  </a:cubicBezTo>
                  <a:lnTo>
                    <a:pt x="1117" y="630"/>
                  </a:lnTo>
                  <a:lnTo>
                    <a:pt x="1117" y="630"/>
                  </a:lnTo>
                  <a:cubicBezTo>
                    <a:pt x="1261" y="702"/>
                    <a:pt x="1278" y="899"/>
                    <a:pt x="1150" y="995"/>
                  </a:cubicBezTo>
                  <a:lnTo>
                    <a:pt x="65" y="1812"/>
                  </a:lnTo>
                  <a:lnTo>
                    <a:pt x="65" y="1812"/>
                  </a:lnTo>
                  <a:cubicBezTo>
                    <a:pt x="0" y="1901"/>
                    <a:pt x="27" y="2026"/>
                    <a:pt x="123" y="2080"/>
                  </a:cubicBezTo>
                  <a:lnTo>
                    <a:pt x="123" y="2080"/>
                  </a:lnTo>
                  <a:cubicBezTo>
                    <a:pt x="193" y="2119"/>
                    <a:pt x="280" y="2108"/>
                    <a:pt x="338" y="2054"/>
                  </a:cubicBezTo>
                  <a:lnTo>
                    <a:pt x="1578" y="1480"/>
                  </a:lnTo>
                  <a:lnTo>
                    <a:pt x="1578" y="1480"/>
                  </a:lnTo>
                  <a:cubicBezTo>
                    <a:pt x="1906" y="1328"/>
                    <a:pt x="2284" y="1330"/>
                    <a:pt x="2610" y="1484"/>
                  </a:cubicBezTo>
                  <a:lnTo>
                    <a:pt x="3695" y="1997"/>
                  </a:lnTo>
                  <a:lnTo>
                    <a:pt x="3695" y="1997"/>
                  </a:lnTo>
                  <a:cubicBezTo>
                    <a:pt x="3754" y="2051"/>
                    <a:pt x="3841" y="2062"/>
                    <a:pt x="3910" y="2023"/>
                  </a:cubicBezTo>
                  <a:lnTo>
                    <a:pt x="3910" y="2023"/>
                  </a:lnTo>
                  <a:cubicBezTo>
                    <a:pt x="4006" y="1969"/>
                    <a:pt x="4033" y="1844"/>
                    <a:pt x="3967" y="1755"/>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07" name="Freeform 106">
              <a:extLst>
                <a:ext uri="{FF2B5EF4-FFF2-40B4-BE49-F238E27FC236}">
                  <a16:creationId xmlns:a16="http://schemas.microsoft.com/office/drawing/2014/main" id="{DDAAE89F-1874-0644-8508-425D0173754B}"/>
                </a:ext>
              </a:extLst>
            </p:cNvPr>
            <p:cNvSpPr>
              <a:spLocks noChangeArrowheads="1"/>
            </p:cNvSpPr>
            <p:nvPr/>
          </p:nvSpPr>
          <p:spPr bwMode="auto">
            <a:xfrm>
              <a:off x="14118630" y="10743529"/>
              <a:ext cx="249931" cy="981537"/>
            </a:xfrm>
            <a:custGeom>
              <a:avLst/>
              <a:gdLst>
                <a:gd name="connsiteX0" fmla="*/ 0 w 249931"/>
                <a:gd name="connsiteY0" fmla="*/ 0 h 981537"/>
                <a:gd name="connsiteX1" fmla="*/ 249931 w 249931"/>
                <a:gd name="connsiteY1" fmla="*/ 0 h 981537"/>
                <a:gd name="connsiteX2" fmla="*/ 249931 w 249931"/>
                <a:gd name="connsiteY2" fmla="*/ 912405 h 981537"/>
                <a:gd name="connsiteX3" fmla="*/ 249262 w 249931"/>
                <a:gd name="connsiteY3" fmla="*/ 912405 h 981537"/>
                <a:gd name="connsiteX4" fmla="*/ 249931 w 249931"/>
                <a:gd name="connsiteY4" fmla="*/ 914174 h 981537"/>
                <a:gd name="connsiteX5" fmla="*/ 124965 w 249931"/>
                <a:gd name="connsiteY5" fmla="*/ 981537 h 981537"/>
                <a:gd name="connsiteX6" fmla="*/ 0 w 249931"/>
                <a:gd name="connsiteY6" fmla="*/ 914174 h 981537"/>
                <a:gd name="connsiteX7" fmla="*/ 669 w 249931"/>
                <a:gd name="connsiteY7" fmla="*/ 912405 h 981537"/>
                <a:gd name="connsiteX8" fmla="*/ 0 w 249931"/>
                <a:gd name="connsiteY8" fmla="*/ 912405 h 9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1" h="981537">
                  <a:moveTo>
                    <a:pt x="0" y="0"/>
                  </a:moveTo>
                  <a:lnTo>
                    <a:pt x="249931" y="0"/>
                  </a:lnTo>
                  <a:lnTo>
                    <a:pt x="249931" y="912405"/>
                  </a:lnTo>
                  <a:lnTo>
                    <a:pt x="249262" y="912405"/>
                  </a:lnTo>
                  <a:lnTo>
                    <a:pt x="249931" y="914174"/>
                  </a:lnTo>
                  <a:cubicBezTo>
                    <a:pt x="249931" y="951094"/>
                    <a:pt x="193664" y="981537"/>
                    <a:pt x="124965" y="981537"/>
                  </a:cubicBezTo>
                  <a:cubicBezTo>
                    <a:pt x="56267" y="981537"/>
                    <a:pt x="0" y="951094"/>
                    <a:pt x="0" y="914174"/>
                  </a:cubicBezTo>
                  <a:lnTo>
                    <a:pt x="669" y="912405"/>
                  </a:lnTo>
                  <a:lnTo>
                    <a:pt x="0" y="912405"/>
                  </a:ln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8" name="Freeform 190">
              <a:extLst>
                <a:ext uri="{FF2B5EF4-FFF2-40B4-BE49-F238E27FC236}">
                  <a16:creationId xmlns:a16="http://schemas.microsoft.com/office/drawing/2014/main" id="{C0D738F0-D656-B248-9782-E4299AE6CE49}"/>
                </a:ext>
              </a:extLst>
            </p:cNvPr>
            <p:cNvSpPr>
              <a:spLocks noChangeArrowheads="1"/>
            </p:cNvSpPr>
            <p:nvPr/>
          </p:nvSpPr>
          <p:spPr bwMode="auto">
            <a:xfrm>
              <a:off x="12295397" y="9793029"/>
              <a:ext cx="3090565" cy="1117557"/>
            </a:xfrm>
            <a:custGeom>
              <a:avLst/>
              <a:gdLst>
                <a:gd name="T0" fmla="*/ 2591 w 4732"/>
                <a:gd name="T1" fmla="*/ 1003 h 1713"/>
                <a:gd name="T2" fmla="*/ 0 w 4732"/>
                <a:gd name="T3" fmla="*/ 0 h 1713"/>
                <a:gd name="T4" fmla="*/ 0 w 4732"/>
                <a:gd name="T5" fmla="*/ 0 h 1713"/>
                <a:gd name="T6" fmla="*/ 1588 w 4732"/>
                <a:gd name="T7" fmla="*/ 1397 h 1713"/>
                <a:gd name="T8" fmla="*/ 1588 w 4732"/>
                <a:gd name="T9" fmla="*/ 1397 h 1713"/>
                <a:gd name="T10" fmla="*/ 3503 w 4732"/>
                <a:gd name="T11" fmla="*/ 1577 h 1713"/>
                <a:gd name="T12" fmla="*/ 3503 w 4732"/>
                <a:gd name="T13" fmla="*/ 1577 h 1713"/>
                <a:gd name="T14" fmla="*/ 4731 w 4732"/>
                <a:gd name="T15" fmla="*/ 980 h 1713"/>
                <a:gd name="T16" fmla="*/ 2591 w 4732"/>
                <a:gd name="T17" fmla="*/ 100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2" h="1713">
                  <a:moveTo>
                    <a:pt x="2591" y="1003"/>
                  </a:moveTo>
                  <a:lnTo>
                    <a:pt x="0" y="0"/>
                  </a:lnTo>
                  <a:lnTo>
                    <a:pt x="0" y="0"/>
                  </a:lnTo>
                  <a:cubicBezTo>
                    <a:pt x="0" y="0"/>
                    <a:pt x="777" y="1082"/>
                    <a:pt x="1588" y="1397"/>
                  </a:cubicBezTo>
                  <a:lnTo>
                    <a:pt x="1588" y="1397"/>
                  </a:lnTo>
                  <a:cubicBezTo>
                    <a:pt x="2400" y="1712"/>
                    <a:pt x="3019" y="1689"/>
                    <a:pt x="3503" y="1577"/>
                  </a:cubicBezTo>
                  <a:lnTo>
                    <a:pt x="3503" y="1577"/>
                  </a:lnTo>
                  <a:cubicBezTo>
                    <a:pt x="4207" y="1413"/>
                    <a:pt x="4731" y="980"/>
                    <a:pt x="4731" y="980"/>
                  </a:cubicBezTo>
                  <a:lnTo>
                    <a:pt x="2591" y="1003"/>
                  </a:ln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09" name="Freeform 191">
              <a:extLst>
                <a:ext uri="{FF2B5EF4-FFF2-40B4-BE49-F238E27FC236}">
                  <a16:creationId xmlns:a16="http://schemas.microsoft.com/office/drawing/2014/main" id="{36E4FFD3-10CE-0240-8AE1-01172AB53EE1}"/>
                </a:ext>
              </a:extLst>
            </p:cNvPr>
            <p:cNvSpPr>
              <a:spLocks noChangeArrowheads="1"/>
            </p:cNvSpPr>
            <p:nvPr/>
          </p:nvSpPr>
          <p:spPr bwMode="auto">
            <a:xfrm>
              <a:off x="13816197" y="6198413"/>
              <a:ext cx="2661399" cy="4582562"/>
            </a:xfrm>
            <a:custGeom>
              <a:avLst/>
              <a:gdLst>
                <a:gd name="T0" fmla="*/ 3499 w 4073"/>
                <a:gd name="T1" fmla="*/ 2055 h 7014"/>
                <a:gd name="T2" fmla="*/ 3499 w 4073"/>
                <a:gd name="T3" fmla="*/ 2055 h 7014"/>
                <a:gd name="T4" fmla="*/ 3318 w 4073"/>
                <a:gd name="T5" fmla="*/ 4628 h 7014"/>
                <a:gd name="T6" fmla="*/ 3318 w 4073"/>
                <a:gd name="T7" fmla="*/ 4628 h 7014"/>
                <a:gd name="T8" fmla="*/ 1971 w 4073"/>
                <a:gd name="T9" fmla="*/ 5611 h 7014"/>
                <a:gd name="T10" fmla="*/ 1971 w 4073"/>
                <a:gd name="T11" fmla="*/ 5611 h 7014"/>
                <a:gd name="T12" fmla="*/ 1275 w 4073"/>
                <a:gd name="T13" fmla="*/ 4945 h 7014"/>
                <a:gd name="T14" fmla="*/ 1275 w 4073"/>
                <a:gd name="T15" fmla="*/ 4945 h 7014"/>
                <a:gd name="T16" fmla="*/ 1215 w 4073"/>
                <a:gd name="T17" fmla="*/ 2922 h 7014"/>
                <a:gd name="T18" fmla="*/ 1215 w 4073"/>
                <a:gd name="T19" fmla="*/ 2922 h 7014"/>
                <a:gd name="T20" fmla="*/ 1647 w 4073"/>
                <a:gd name="T21" fmla="*/ 1627 h 7014"/>
                <a:gd name="T22" fmla="*/ 1647 w 4073"/>
                <a:gd name="T23" fmla="*/ 1627 h 7014"/>
                <a:gd name="T24" fmla="*/ 3141 w 4073"/>
                <a:gd name="T25" fmla="*/ 1011 h 7014"/>
                <a:gd name="T26" fmla="*/ 3141 w 4073"/>
                <a:gd name="T27" fmla="*/ 1011 h 7014"/>
                <a:gd name="T28" fmla="*/ 3499 w 4073"/>
                <a:gd name="T29" fmla="*/ 2055 h 7014"/>
                <a:gd name="T30" fmla="*/ 3448 w 4073"/>
                <a:gd name="T31" fmla="*/ 174 h 7014"/>
                <a:gd name="T32" fmla="*/ 3448 w 4073"/>
                <a:gd name="T33" fmla="*/ 174 h 7014"/>
                <a:gd name="T34" fmla="*/ 1267 w 4073"/>
                <a:gd name="T35" fmla="*/ 1074 h 7014"/>
                <a:gd name="T36" fmla="*/ 1267 w 4073"/>
                <a:gd name="T37" fmla="*/ 1074 h 7014"/>
                <a:gd name="T38" fmla="*/ 636 w 4073"/>
                <a:gd name="T39" fmla="*/ 2965 h 7014"/>
                <a:gd name="T40" fmla="*/ 636 w 4073"/>
                <a:gd name="T41" fmla="*/ 2965 h 7014"/>
                <a:gd name="T42" fmla="*/ 670 w 4073"/>
                <a:gd name="T43" fmla="*/ 5641 h 7014"/>
                <a:gd name="T44" fmla="*/ 670 w 4073"/>
                <a:gd name="T45" fmla="*/ 5641 h 7014"/>
                <a:gd name="T46" fmla="*/ 0 w 4073"/>
                <a:gd name="T47" fmla="*/ 6413 h 7014"/>
                <a:gd name="T48" fmla="*/ 0 w 4073"/>
                <a:gd name="T49" fmla="*/ 6413 h 7014"/>
                <a:gd name="T50" fmla="*/ 1850 w 4073"/>
                <a:gd name="T51" fmla="*/ 6837 h 7014"/>
                <a:gd name="T52" fmla="*/ 1850 w 4073"/>
                <a:gd name="T53" fmla="*/ 6837 h 7014"/>
                <a:gd name="T54" fmla="*/ 3618 w 4073"/>
                <a:gd name="T55" fmla="*/ 5386 h 7014"/>
                <a:gd name="T56" fmla="*/ 3618 w 4073"/>
                <a:gd name="T57" fmla="*/ 5386 h 7014"/>
                <a:gd name="T58" fmla="*/ 3985 w 4073"/>
                <a:gd name="T59" fmla="*/ 1991 h 7014"/>
                <a:gd name="T60" fmla="*/ 3985 w 4073"/>
                <a:gd name="T61" fmla="*/ 1991 h 7014"/>
                <a:gd name="T62" fmla="*/ 3448 w 4073"/>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3" h="7014">
                  <a:moveTo>
                    <a:pt x="3499" y="2055"/>
                  </a:moveTo>
                  <a:lnTo>
                    <a:pt x="3499" y="2055"/>
                  </a:lnTo>
                  <a:cubicBezTo>
                    <a:pt x="3437" y="2741"/>
                    <a:pt x="3378" y="4326"/>
                    <a:pt x="3318" y="4628"/>
                  </a:cubicBezTo>
                  <a:lnTo>
                    <a:pt x="3318" y="4628"/>
                  </a:lnTo>
                  <a:cubicBezTo>
                    <a:pt x="3249" y="4970"/>
                    <a:pt x="2460" y="5315"/>
                    <a:pt x="1971" y="5611"/>
                  </a:cubicBezTo>
                  <a:lnTo>
                    <a:pt x="1971" y="5611"/>
                  </a:lnTo>
                  <a:cubicBezTo>
                    <a:pt x="1336" y="5997"/>
                    <a:pt x="1289" y="5377"/>
                    <a:pt x="1275" y="4945"/>
                  </a:cubicBezTo>
                  <a:lnTo>
                    <a:pt x="1275" y="4945"/>
                  </a:lnTo>
                  <a:cubicBezTo>
                    <a:pt x="1261" y="4514"/>
                    <a:pt x="1257" y="3450"/>
                    <a:pt x="1215" y="2922"/>
                  </a:cubicBezTo>
                  <a:lnTo>
                    <a:pt x="1215" y="2922"/>
                  </a:lnTo>
                  <a:cubicBezTo>
                    <a:pt x="1174" y="2395"/>
                    <a:pt x="1195" y="1975"/>
                    <a:pt x="1647" y="1627"/>
                  </a:cubicBezTo>
                  <a:lnTo>
                    <a:pt x="1647" y="1627"/>
                  </a:lnTo>
                  <a:cubicBezTo>
                    <a:pt x="2294" y="1131"/>
                    <a:pt x="2900" y="893"/>
                    <a:pt x="3141" y="1011"/>
                  </a:cubicBezTo>
                  <a:lnTo>
                    <a:pt x="3141" y="1011"/>
                  </a:lnTo>
                  <a:cubicBezTo>
                    <a:pt x="3457" y="1168"/>
                    <a:pt x="3559" y="1401"/>
                    <a:pt x="3499" y="2055"/>
                  </a:cubicBezTo>
                  <a:close/>
                  <a:moveTo>
                    <a:pt x="3448" y="174"/>
                  </a:moveTo>
                  <a:lnTo>
                    <a:pt x="3448" y="174"/>
                  </a:lnTo>
                  <a:cubicBezTo>
                    <a:pt x="3098" y="0"/>
                    <a:pt x="2213" y="349"/>
                    <a:pt x="1267" y="1074"/>
                  </a:cubicBezTo>
                  <a:lnTo>
                    <a:pt x="1267" y="1074"/>
                  </a:lnTo>
                  <a:cubicBezTo>
                    <a:pt x="606" y="1580"/>
                    <a:pt x="576" y="2195"/>
                    <a:pt x="636" y="2965"/>
                  </a:cubicBezTo>
                  <a:lnTo>
                    <a:pt x="636" y="2965"/>
                  </a:lnTo>
                  <a:cubicBezTo>
                    <a:pt x="696" y="3735"/>
                    <a:pt x="670" y="5011"/>
                    <a:pt x="670" y="5641"/>
                  </a:cubicBezTo>
                  <a:lnTo>
                    <a:pt x="670" y="5641"/>
                  </a:lnTo>
                  <a:cubicBezTo>
                    <a:pt x="670" y="6458"/>
                    <a:pt x="0" y="6413"/>
                    <a:pt x="0" y="6413"/>
                  </a:cubicBezTo>
                  <a:lnTo>
                    <a:pt x="0" y="6413"/>
                  </a:lnTo>
                  <a:cubicBezTo>
                    <a:pt x="570" y="7003"/>
                    <a:pt x="1424" y="7013"/>
                    <a:pt x="1850" y="6837"/>
                  </a:cubicBezTo>
                  <a:lnTo>
                    <a:pt x="1850" y="6837"/>
                  </a:lnTo>
                  <a:cubicBezTo>
                    <a:pt x="2622" y="6519"/>
                    <a:pt x="3518" y="5887"/>
                    <a:pt x="3618" y="5386"/>
                  </a:cubicBezTo>
                  <a:lnTo>
                    <a:pt x="3618" y="5386"/>
                  </a:lnTo>
                  <a:cubicBezTo>
                    <a:pt x="3706" y="4946"/>
                    <a:pt x="3893" y="2993"/>
                    <a:pt x="3985" y="1991"/>
                  </a:cubicBezTo>
                  <a:lnTo>
                    <a:pt x="3985" y="1991"/>
                  </a:lnTo>
                  <a:cubicBezTo>
                    <a:pt x="4072" y="1036"/>
                    <a:pt x="3911" y="405"/>
                    <a:pt x="3448" y="174"/>
                  </a:cubicBezTo>
                  <a:close/>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10" name="Freeform 109">
              <a:extLst>
                <a:ext uri="{FF2B5EF4-FFF2-40B4-BE49-F238E27FC236}">
                  <a16:creationId xmlns:a16="http://schemas.microsoft.com/office/drawing/2014/main" id="{23BE268B-2FE8-B84D-84A3-4EF5A570297F}"/>
                </a:ext>
              </a:extLst>
            </p:cNvPr>
            <p:cNvSpPr>
              <a:spLocks noChangeArrowheads="1"/>
            </p:cNvSpPr>
            <p:nvPr/>
          </p:nvSpPr>
          <p:spPr bwMode="auto">
            <a:xfrm>
              <a:off x="12378927" y="9084474"/>
              <a:ext cx="1341102" cy="1517268"/>
            </a:xfrm>
            <a:custGeom>
              <a:avLst/>
              <a:gdLst>
                <a:gd name="connsiteX0" fmla="*/ 717193 w 1341102"/>
                <a:gd name="connsiteY0" fmla="*/ 290912 h 1517268"/>
                <a:gd name="connsiteX1" fmla="*/ 891924 w 1341102"/>
                <a:gd name="connsiteY1" fmla="*/ 290912 h 1517268"/>
                <a:gd name="connsiteX2" fmla="*/ 891924 w 1341102"/>
                <a:gd name="connsiteY2" fmla="*/ 899519 h 1517268"/>
                <a:gd name="connsiteX3" fmla="*/ 1124029 w 1341102"/>
                <a:gd name="connsiteY3" fmla="*/ 1244962 h 1517268"/>
                <a:gd name="connsiteX4" fmla="*/ 1232258 w 1341102"/>
                <a:gd name="connsiteY4" fmla="*/ 1289367 h 1517268"/>
                <a:gd name="connsiteX5" fmla="*/ 1328099 w 1341102"/>
                <a:gd name="connsiteY5" fmla="*/ 1517268 h 1517268"/>
                <a:gd name="connsiteX6" fmla="*/ 1058179 w 1341102"/>
                <a:gd name="connsiteY6" fmla="*/ 1407562 h 1517268"/>
                <a:gd name="connsiteX7" fmla="*/ 717193 w 1341102"/>
                <a:gd name="connsiteY7" fmla="*/ 899519 h 1517268"/>
                <a:gd name="connsiteX8" fmla="*/ 0 w 1341102"/>
                <a:gd name="connsiteY8" fmla="*/ 0 h 1517268"/>
                <a:gd name="connsiteX9" fmla="*/ 174730 w 1341102"/>
                <a:gd name="connsiteY9" fmla="*/ 0 h 1517268"/>
                <a:gd name="connsiteX10" fmla="*/ 174730 w 1341102"/>
                <a:gd name="connsiteY10" fmla="*/ 608607 h 1517268"/>
                <a:gd name="connsiteX11" fmla="*/ 406835 w 1341102"/>
                <a:gd name="connsiteY11" fmla="*/ 954050 h 1517268"/>
                <a:gd name="connsiteX12" fmla="*/ 515063 w 1341102"/>
                <a:gd name="connsiteY12" fmla="*/ 997802 h 1517268"/>
                <a:gd name="connsiteX13" fmla="*/ 610904 w 1341102"/>
                <a:gd name="connsiteY13" fmla="*/ 1226356 h 1517268"/>
                <a:gd name="connsiteX14" fmla="*/ 340985 w 1341102"/>
                <a:gd name="connsiteY14" fmla="*/ 1115997 h 1517268"/>
                <a:gd name="connsiteX15" fmla="*/ 0 w 1341102"/>
                <a:gd name="connsiteY15" fmla="*/ 608607 h 151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1102" h="1517268">
                  <a:moveTo>
                    <a:pt x="717193" y="290912"/>
                  </a:moveTo>
                  <a:lnTo>
                    <a:pt x="891924" y="290912"/>
                  </a:lnTo>
                  <a:lnTo>
                    <a:pt x="891924" y="899519"/>
                  </a:lnTo>
                  <a:cubicBezTo>
                    <a:pt x="891924" y="1051018"/>
                    <a:pt x="983853" y="1188150"/>
                    <a:pt x="1124029" y="1244962"/>
                  </a:cubicBezTo>
                  <a:lnTo>
                    <a:pt x="1232258" y="1289367"/>
                  </a:lnTo>
                  <a:cubicBezTo>
                    <a:pt x="1321579" y="1325936"/>
                    <a:pt x="1364610" y="1427805"/>
                    <a:pt x="1328099" y="1517268"/>
                  </a:cubicBezTo>
                  <a:lnTo>
                    <a:pt x="1058179" y="1407562"/>
                  </a:lnTo>
                  <a:cubicBezTo>
                    <a:pt x="852153" y="1323323"/>
                    <a:pt x="717193" y="1122196"/>
                    <a:pt x="717193" y="899519"/>
                  </a:cubicBezTo>
                  <a:close/>
                  <a:moveTo>
                    <a:pt x="0" y="0"/>
                  </a:moveTo>
                  <a:lnTo>
                    <a:pt x="174730" y="0"/>
                  </a:lnTo>
                  <a:lnTo>
                    <a:pt x="174730" y="608607"/>
                  </a:lnTo>
                  <a:cubicBezTo>
                    <a:pt x="174730" y="760106"/>
                    <a:pt x="266659" y="897238"/>
                    <a:pt x="406835" y="954050"/>
                  </a:cubicBezTo>
                  <a:lnTo>
                    <a:pt x="515063" y="997802"/>
                  </a:lnTo>
                  <a:cubicBezTo>
                    <a:pt x="604384" y="1035024"/>
                    <a:pt x="647415" y="1136893"/>
                    <a:pt x="610904" y="1226356"/>
                  </a:cubicBezTo>
                  <a:lnTo>
                    <a:pt x="340985" y="1115997"/>
                  </a:lnTo>
                  <a:cubicBezTo>
                    <a:pt x="134960" y="1031759"/>
                    <a:pt x="0" y="831284"/>
                    <a:pt x="0" y="608607"/>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11" name="Freeform 195">
              <a:extLst>
                <a:ext uri="{FF2B5EF4-FFF2-40B4-BE49-F238E27FC236}">
                  <a16:creationId xmlns:a16="http://schemas.microsoft.com/office/drawing/2014/main" id="{372BAE5E-ACE4-0B45-A46B-A7FF2094ADC0}"/>
                </a:ext>
              </a:extLst>
            </p:cNvPr>
            <p:cNvSpPr>
              <a:spLocks noChangeArrowheads="1"/>
            </p:cNvSpPr>
            <p:nvPr/>
          </p:nvSpPr>
          <p:spPr bwMode="auto">
            <a:xfrm>
              <a:off x="13050037" y="9375386"/>
              <a:ext cx="270748" cy="135373"/>
            </a:xfrm>
            <a:custGeom>
              <a:avLst/>
              <a:gdLst>
                <a:gd name="T0" fmla="*/ 414 w 415"/>
                <a:gd name="T1" fmla="*/ 104 h 209"/>
                <a:gd name="T2" fmla="*/ 414 w 415"/>
                <a:gd name="T3" fmla="*/ 104 h 209"/>
                <a:gd name="T4" fmla="*/ 207 w 415"/>
                <a:gd name="T5" fmla="*/ 208 h 209"/>
                <a:gd name="T6" fmla="*/ 207 w 415"/>
                <a:gd name="T7" fmla="*/ 208 h 209"/>
                <a:gd name="T8" fmla="*/ 0 w 415"/>
                <a:gd name="T9" fmla="*/ 104 h 209"/>
                <a:gd name="T10" fmla="*/ 0 w 415"/>
                <a:gd name="T11" fmla="*/ 104 h 209"/>
                <a:gd name="T12" fmla="*/ 207 w 415"/>
                <a:gd name="T13" fmla="*/ 0 h 209"/>
                <a:gd name="T14" fmla="*/ 207 w 415"/>
                <a:gd name="T15" fmla="*/ 0 h 209"/>
                <a:gd name="T16" fmla="*/ 414 w 415"/>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09">
                  <a:moveTo>
                    <a:pt x="414" y="104"/>
                  </a:moveTo>
                  <a:lnTo>
                    <a:pt x="414" y="104"/>
                  </a:lnTo>
                  <a:cubicBezTo>
                    <a:pt x="414" y="161"/>
                    <a:pt x="321" y="208"/>
                    <a:pt x="207" y="208"/>
                  </a:cubicBezTo>
                  <a:lnTo>
                    <a:pt x="207" y="208"/>
                  </a:lnTo>
                  <a:cubicBezTo>
                    <a:pt x="92" y="208"/>
                    <a:pt x="0" y="161"/>
                    <a:pt x="0" y="104"/>
                  </a:cubicBezTo>
                  <a:lnTo>
                    <a:pt x="0" y="104"/>
                  </a:lnTo>
                  <a:cubicBezTo>
                    <a:pt x="0" y="47"/>
                    <a:pt x="92" y="0"/>
                    <a:pt x="207" y="0"/>
                  </a:cubicBezTo>
                  <a:lnTo>
                    <a:pt x="207" y="0"/>
                  </a:lnTo>
                  <a:cubicBezTo>
                    <a:pt x="321" y="0"/>
                    <a:pt x="414" y="47"/>
                    <a:pt x="414"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2" name="Freeform 111">
              <a:extLst>
                <a:ext uri="{FF2B5EF4-FFF2-40B4-BE49-F238E27FC236}">
                  <a16:creationId xmlns:a16="http://schemas.microsoft.com/office/drawing/2014/main" id="{99A4B674-7C41-B644-84EC-D9637BA6316E}"/>
                </a:ext>
              </a:extLst>
            </p:cNvPr>
            <p:cNvSpPr>
              <a:spLocks noChangeArrowheads="1"/>
            </p:cNvSpPr>
            <p:nvPr/>
          </p:nvSpPr>
          <p:spPr bwMode="auto">
            <a:xfrm>
              <a:off x="12338604" y="8508414"/>
              <a:ext cx="978649" cy="926803"/>
            </a:xfrm>
            <a:custGeom>
              <a:avLst/>
              <a:gdLst>
                <a:gd name="connsiteX0" fmla="*/ 711432 w 978649"/>
                <a:gd name="connsiteY0" fmla="*/ 336997 h 926803"/>
                <a:gd name="connsiteX1" fmla="*/ 978649 w 978649"/>
                <a:gd name="connsiteY1" fmla="*/ 336997 h 926803"/>
                <a:gd name="connsiteX2" fmla="*/ 978649 w 978649"/>
                <a:gd name="connsiteY2" fmla="*/ 926803 h 926803"/>
                <a:gd name="connsiteX3" fmla="*/ 711432 w 978649"/>
                <a:gd name="connsiteY3" fmla="*/ 926803 h 926803"/>
                <a:gd name="connsiteX4" fmla="*/ 0 w 978649"/>
                <a:gd name="connsiteY4" fmla="*/ 0 h 926803"/>
                <a:gd name="connsiteX5" fmla="*/ 267215 w 978649"/>
                <a:gd name="connsiteY5" fmla="*/ 0 h 926803"/>
                <a:gd name="connsiteX6" fmla="*/ 267215 w 978649"/>
                <a:gd name="connsiteY6" fmla="*/ 589808 h 926803"/>
                <a:gd name="connsiteX7" fmla="*/ 0 w 978649"/>
                <a:gd name="connsiteY7" fmla="*/ 589808 h 92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49" h="926803">
                  <a:moveTo>
                    <a:pt x="711432" y="336997"/>
                  </a:moveTo>
                  <a:lnTo>
                    <a:pt x="978649" y="336997"/>
                  </a:lnTo>
                  <a:lnTo>
                    <a:pt x="978649" y="926803"/>
                  </a:lnTo>
                  <a:lnTo>
                    <a:pt x="711432" y="926803"/>
                  </a:lnTo>
                  <a:close/>
                  <a:moveTo>
                    <a:pt x="0" y="0"/>
                  </a:moveTo>
                  <a:lnTo>
                    <a:pt x="267215" y="0"/>
                  </a:lnTo>
                  <a:lnTo>
                    <a:pt x="267215" y="589808"/>
                  </a:lnTo>
                  <a:lnTo>
                    <a:pt x="0" y="589808"/>
                  </a:ln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13" name="Freeform 197">
              <a:extLst>
                <a:ext uri="{FF2B5EF4-FFF2-40B4-BE49-F238E27FC236}">
                  <a16:creationId xmlns:a16="http://schemas.microsoft.com/office/drawing/2014/main" id="{0F247B2A-4F08-0742-A88D-A7CAB75429AC}"/>
                </a:ext>
              </a:extLst>
            </p:cNvPr>
            <p:cNvSpPr>
              <a:spLocks noChangeArrowheads="1"/>
            </p:cNvSpPr>
            <p:nvPr/>
          </p:nvSpPr>
          <p:spPr bwMode="auto">
            <a:xfrm>
              <a:off x="12338604" y="9038391"/>
              <a:ext cx="270748" cy="135375"/>
            </a:xfrm>
            <a:custGeom>
              <a:avLst/>
              <a:gdLst>
                <a:gd name="T0" fmla="*/ 415 w 416"/>
                <a:gd name="T1" fmla="*/ 104 h 209"/>
                <a:gd name="T2" fmla="*/ 415 w 416"/>
                <a:gd name="T3" fmla="*/ 104 h 209"/>
                <a:gd name="T4" fmla="*/ 207 w 416"/>
                <a:gd name="T5" fmla="*/ 208 h 209"/>
                <a:gd name="T6" fmla="*/ 207 w 416"/>
                <a:gd name="T7" fmla="*/ 208 h 209"/>
                <a:gd name="T8" fmla="*/ 0 w 416"/>
                <a:gd name="T9" fmla="*/ 104 h 209"/>
                <a:gd name="T10" fmla="*/ 0 w 416"/>
                <a:gd name="T11" fmla="*/ 104 h 209"/>
                <a:gd name="T12" fmla="*/ 207 w 416"/>
                <a:gd name="T13" fmla="*/ 0 h 209"/>
                <a:gd name="T14" fmla="*/ 207 w 416"/>
                <a:gd name="T15" fmla="*/ 0 h 209"/>
                <a:gd name="T16" fmla="*/ 415 w 416"/>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09">
                  <a:moveTo>
                    <a:pt x="415" y="104"/>
                  </a:moveTo>
                  <a:lnTo>
                    <a:pt x="415" y="104"/>
                  </a:lnTo>
                  <a:cubicBezTo>
                    <a:pt x="415" y="161"/>
                    <a:pt x="322" y="208"/>
                    <a:pt x="207" y="208"/>
                  </a:cubicBezTo>
                  <a:lnTo>
                    <a:pt x="207" y="208"/>
                  </a:lnTo>
                  <a:cubicBezTo>
                    <a:pt x="93" y="208"/>
                    <a:pt x="0" y="161"/>
                    <a:pt x="0" y="104"/>
                  </a:cubicBezTo>
                  <a:lnTo>
                    <a:pt x="0" y="104"/>
                  </a:lnTo>
                  <a:cubicBezTo>
                    <a:pt x="0" y="47"/>
                    <a:pt x="93" y="0"/>
                    <a:pt x="207" y="0"/>
                  </a:cubicBezTo>
                  <a:lnTo>
                    <a:pt x="207" y="0"/>
                  </a:lnTo>
                  <a:cubicBezTo>
                    <a:pt x="322" y="0"/>
                    <a:pt x="415" y="47"/>
                    <a:pt x="415"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4" name="Freeform 198">
              <a:extLst>
                <a:ext uri="{FF2B5EF4-FFF2-40B4-BE49-F238E27FC236}">
                  <a16:creationId xmlns:a16="http://schemas.microsoft.com/office/drawing/2014/main" id="{CCD87311-9669-C149-A905-3D99DC40460B}"/>
                </a:ext>
              </a:extLst>
            </p:cNvPr>
            <p:cNvSpPr>
              <a:spLocks noChangeArrowheads="1"/>
            </p:cNvSpPr>
            <p:nvPr/>
          </p:nvSpPr>
          <p:spPr bwMode="auto">
            <a:xfrm>
              <a:off x="11920958" y="7978439"/>
              <a:ext cx="1797309" cy="1111797"/>
            </a:xfrm>
            <a:custGeom>
              <a:avLst/>
              <a:gdLst>
                <a:gd name="T0" fmla="*/ 570 w 2752"/>
                <a:gd name="T1" fmla="*/ 800 h 1702"/>
                <a:gd name="T2" fmla="*/ 570 w 2752"/>
                <a:gd name="T3" fmla="*/ 800 h 1702"/>
                <a:gd name="T4" fmla="*/ 160 w 2752"/>
                <a:gd name="T5" fmla="*/ 321 h 1702"/>
                <a:gd name="T6" fmla="*/ 160 w 2752"/>
                <a:gd name="T7" fmla="*/ 321 h 1702"/>
                <a:gd name="T8" fmla="*/ 1050 w 2752"/>
                <a:gd name="T9" fmla="*/ 50 h 1702"/>
                <a:gd name="T10" fmla="*/ 1050 w 2752"/>
                <a:gd name="T11" fmla="*/ 50 h 1702"/>
                <a:gd name="T12" fmla="*/ 2581 w 2752"/>
                <a:gd name="T13" fmla="*/ 991 h 1702"/>
                <a:gd name="T14" fmla="*/ 2581 w 2752"/>
                <a:gd name="T15" fmla="*/ 991 h 1702"/>
                <a:gd name="T16" fmla="*/ 2521 w 2752"/>
                <a:gd name="T17" fmla="*/ 1591 h 1702"/>
                <a:gd name="T18" fmla="*/ 2521 w 2752"/>
                <a:gd name="T19" fmla="*/ 1591 h 1702"/>
                <a:gd name="T20" fmla="*/ 1911 w 2752"/>
                <a:gd name="T21" fmla="*/ 1591 h 1702"/>
                <a:gd name="T22" fmla="*/ 1911 w 2752"/>
                <a:gd name="T23" fmla="*/ 1591 h 1702"/>
                <a:gd name="T24" fmla="*/ 570 w 2752"/>
                <a:gd name="T25" fmla="*/ 80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2" h="1702">
                  <a:moveTo>
                    <a:pt x="570" y="800"/>
                  </a:moveTo>
                  <a:lnTo>
                    <a:pt x="570" y="800"/>
                  </a:lnTo>
                  <a:cubicBezTo>
                    <a:pt x="320" y="672"/>
                    <a:pt x="0" y="561"/>
                    <a:pt x="160" y="321"/>
                  </a:cubicBezTo>
                  <a:lnTo>
                    <a:pt x="160" y="321"/>
                  </a:lnTo>
                  <a:cubicBezTo>
                    <a:pt x="309" y="95"/>
                    <a:pt x="690" y="0"/>
                    <a:pt x="1050" y="50"/>
                  </a:cubicBezTo>
                  <a:lnTo>
                    <a:pt x="1050" y="50"/>
                  </a:lnTo>
                  <a:cubicBezTo>
                    <a:pt x="1482" y="110"/>
                    <a:pt x="2411" y="780"/>
                    <a:pt x="2581" y="991"/>
                  </a:cubicBezTo>
                  <a:lnTo>
                    <a:pt x="2581" y="991"/>
                  </a:lnTo>
                  <a:cubicBezTo>
                    <a:pt x="2751" y="1201"/>
                    <a:pt x="2701" y="1481"/>
                    <a:pt x="2521" y="1591"/>
                  </a:cubicBezTo>
                  <a:lnTo>
                    <a:pt x="2521" y="1591"/>
                  </a:lnTo>
                  <a:cubicBezTo>
                    <a:pt x="2341" y="1701"/>
                    <a:pt x="2141" y="1691"/>
                    <a:pt x="1911" y="1591"/>
                  </a:cubicBezTo>
                  <a:lnTo>
                    <a:pt x="1911" y="1591"/>
                  </a:lnTo>
                  <a:cubicBezTo>
                    <a:pt x="1681" y="1491"/>
                    <a:pt x="900" y="971"/>
                    <a:pt x="570" y="800"/>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15" name="Freeform 199">
              <a:extLst>
                <a:ext uri="{FF2B5EF4-FFF2-40B4-BE49-F238E27FC236}">
                  <a16:creationId xmlns:a16="http://schemas.microsoft.com/office/drawing/2014/main" id="{2CFC90E9-D983-9A4B-B24E-E8358AE860B7}"/>
                </a:ext>
              </a:extLst>
            </p:cNvPr>
            <p:cNvSpPr>
              <a:spLocks noChangeArrowheads="1"/>
            </p:cNvSpPr>
            <p:nvPr/>
          </p:nvSpPr>
          <p:spPr bwMode="auto">
            <a:xfrm>
              <a:off x="13182531" y="4380942"/>
              <a:ext cx="466609" cy="31682"/>
            </a:xfrm>
            <a:custGeom>
              <a:avLst/>
              <a:gdLst>
                <a:gd name="T0" fmla="*/ 0 w 715"/>
                <a:gd name="T1" fmla="*/ 25 h 49"/>
                <a:gd name="T2" fmla="*/ 713 w 715"/>
                <a:gd name="T3" fmla="*/ 0 h 49"/>
                <a:gd name="T4" fmla="*/ 714 w 715"/>
                <a:gd name="T5" fmla="*/ 13 h 49"/>
                <a:gd name="T6" fmla="*/ 1 w 715"/>
                <a:gd name="T7" fmla="*/ 48 h 49"/>
                <a:gd name="T8" fmla="*/ 0 w 715"/>
                <a:gd name="T9" fmla="*/ 25 h 49"/>
              </a:gdLst>
              <a:ahLst/>
              <a:cxnLst>
                <a:cxn ang="0">
                  <a:pos x="T0" y="T1"/>
                </a:cxn>
                <a:cxn ang="0">
                  <a:pos x="T2" y="T3"/>
                </a:cxn>
                <a:cxn ang="0">
                  <a:pos x="T4" y="T5"/>
                </a:cxn>
                <a:cxn ang="0">
                  <a:pos x="T6" y="T7"/>
                </a:cxn>
                <a:cxn ang="0">
                  <a:pos x="T8" y="T9"/>
                </a:cxn>
              </a:cxnLst>
              <a:rect l="0" t="0" r="r" b="b"/>
              <a:pathLst>
                <a:path w="715" h="49">
                  <a:moveTo>
                    <a:pt x="0" y="25"/>
                  </a:moveTo>
                  <a:lnTo>
                    <a:pt x="713" y="0"/>
                  </a:lnTo>
                  <a:lnTo>
                    <a:pt x="714" y="13"/>
                  </a:lnTo>
                  <a:lnTo>
                    <a:pt x="1" y="48"/>
                  </a:lnTo>
                  <a:lnTo>
                    <a:pt x="0" y="25"/>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16" name="Freeform 200">
              <a:extLst>
                <a:ext uri="{FF2B5EF4-FFF2-40B4-BE49-F238E27FC236}">
                  <a16:creationId xmlns:a16="http://schemas.microsoft.com/office/drawing/2014/main" id="{CCB7197C-F4EF-B544-8B1C-1E4E76A4F498}"/>
                </a:ext>
              </a:extLst>
            </p:cNvPr>
            <p:cNvSpPr>
              <a:spLocks noChangeArrowheads="1"/>
            </p:cNvSpPr>
            <p:nvPr/>
          </p:nvSpPr>
          <p:spPr bwMode="auto">
            <a:xfrm>
              <a:off x="13856522" y="4861952"/>
              <a:ext cx="941860" cy="504054"/>
            </a:xfrm>
            <a:custGeom>
              <a:avLst/>
              <a:gdLst>
                <a:gd name="T0" fmla="*/ 0 w 1440"/>
                <a:gd name="T1" fmla="*/ 732 h 772"/>
                <a:gd name="T2" fmla="*/ 0 w 1440"/>
                <a:gd name="T3" fmla="*/ 732 h 772"/>
                <a:gd name="T4" fmla="*/ 360 w 1440"/>
                <a:gd name="T5" fmla="*/ 732 h 772"/>
                <a:gd name="T6" fmla="*/ 360 w 1440"/>
                <a:gd name="T7" fmla="*/ 732 h 772"/>
                <a:gd name="T8" fmla="*/ 1315 w 1440"/>
                <a:gd name="T9" fmla="*/ 457 h 772"/>
                <a:gd name="T10" fmla="*/ 1315 w 1440"/>
                <a:gd name="T11" fmla="*/ 457 h 772"/>
                <a:gd name="T12" fmla="*/ 1393 w 1440"/>
                <a:gd name="T13" fmla="*/ 254 h 772"/>
                <a:gd name="T14" fmla="*/ 1393 w 1440"/>
                <a:gd name="T15" fmla="*/ 254 h 772"/>
                <a:gd name="T16" fmla="*/ 1138 w 1440"/>
                <a:gd name="T17" fmla="*/ 0 h 772"/>
                <a:gd name="T18" fmla="*/ 1138 w 1440"/>
                <a:gd name="T19" fmla="*/ 0 h 772"/>
                <a:gd name="T20" fmla="*/ 255 w 1440"/>
                <a:gd name="T21" fmla="*/ 379 h 772"/>
                <a:gd name="T22" fmla="*/ 255 w 1440"/>
                <a:gd name="T23" fmla="*/ 379 h 772"/>
                <a:gd name="T24" fmla="*/ 0 w 1440"/>
                <a:gd name="T25" fmla="*/ 73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772">
                  <a:moveTo>
                    <a:pt x="0" y="732"/>
                  </a:moveTo>
                  <a:lnTo>
                    <a:pt x="0" y="732"/>
                  </a:lnTo>
                  <a:cubicBezTo>
                    <a:pt x="0" y="732"/>
                    <a:pt x="235" y="692"/>
                    <a:pt x="360" y="732"/>
                  </a:cubicBezTo>
                  <a:lnTo>
                    <a:pt x="360" y="732"/>
                  </a:lnTo>
                  <a:cubicBezTo>
                    <a:pt x="484" y="771"/>
                    <a:pt x="1190" y="509"/>
                    <a:pt x="1315" y="457"/>
                  </a:cubicBezTo>
                  <a:lnTo>
                    <a:pt x="1315" y="457"/>
                  </a:lnTo>
                  <a:cubicBezTo>
                    <a:pt x="1439" y="405"/>
                    <a:pt x="1419" y="313"/>
                    <a:pt x="1393" y="254"/>
                  </a:cubicBezTo>
                  <a:lnTo>
                    <a:pt x="1393" y="254"/>
                  </a:lnTo>
                  <a:cubicBezTo>
                    <a:pt x="1367" y="196"/>
                    <a:pt x="1138" y="0"/>
                    <a:pt x="1138" y="0"/>
                  </a:cubicBezTo>
                  <a:lnTo>
                    <a:pt x="1138" y="0"/>
                  </a:lnTo>
                  <a:cubicBezTo>
                    <a:pt x="1138" y="0"/>
                    <a:pt x="419" y="267"/>
                    <a:pt x="255" y="379"/>
                  </a:cubicBezTo>
                  <a:lnTo>
                    <a:pt x="255" y="379"/>
                  </a:lnTo>
                  <a:cubicBezTo>
                    <a:pt x="121" y="470"/>
                    <a:pt x="6" y="581"/>
                    <a:pt x="0" y="732"/>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17" name="Freeform 201">
              <a:extLst>
                <a:ext uri="{FF2B5EF4-FFF2-40B4-BE49-F238E27FC236}">
                  <a16:creationId xmlns:a16="http://schemas.microsoft.com/office/drawing/2014/main" id="{D6D5657A-089B-2D4F-A559-B6450C91E377}"/>
                </a:ext>
              </a:extLst>
            </p:cNvPr>
            <p:cNvSpPr>
              <a:spLocks noChangeArrowheads="1"/>
            </p:cNvSpPr>
            <p:nvPr/>
          </p:nvSpPr>
          <p:spPr bwMode="auto">
            <a:xfrm>
              <a:off x="12039052" y="5003087"/>
              <a:ext cx="682631" cy="426285"/>
            </a:xfrm>
            <a:custGeom>
              <a:avLst/>
              <a:gdLst>
                <a:gd name="T0" fmla="*/ 1045 w 1046"/>
                <a:gd name="T1" fmla="*/ 383 h 654"/>
                <a:gd name="T2" fmla="*/ 1045 w 1046"/>
                <a:gd name="T3" fmla="*/ 383 h 654"/>
                <a:gd name="T4" fmla="*/ 852 w 1046"/>
                <a:gd name="T5" fmla="*/ 23 h 654"/>
                <a:gd name="T6" fmla="*/ 852 w 1046"/>
                <a:gd name="T7" fmla="*/ 23 h 654"/>
                <a:gd name="T8" fmla="*/ 392 w 1046"/>
                <a:gd name="T9" fmla="*/ 50 h 654"/>
                <a:gd name="T10" fmla="*/ 392 w 1046"/>
                <a:gd name="T11" fmla="*/ 50 h 654"/>
                <a:gd name="T12" fmla="*/ 0 w 1046"/>
                <a:gd name="T13" fmla="*/ 352 h 654"/>
                <a:gd name="T14" fmla="*/ 0 w 1046"/>
                <a:gd name="T15" fmla="*/ 352 h 654"/>
                <a:gd name="T16" fmla="*/ 129 w 1046"/>
                <a:gd name="T17" fmla="*/ 357 h 654"/>
                <a:gd name="T18" fmla="*/ 129 w 1046"/>
                <a:gd name="T19" fmla="*/ 357 h 654"/>
                <a:gd name="T20" fmla="*/ 424 w 1046"/>
                <a:gd name="T21" fmla="*/ 252 h 654"/>
                <a:gd name="T22" fmla="*/ 424 w 1046"/>
                <a:gd name="T23" fmla="*/ 252 h 654"/>
                <a:gd name="T24" fmla="*/ 491 w 1046"/>
                <a:gd name="T25" fmla="*/ 351 h 654"/>
                <a:gd name="T26" fmla="*/ 491 w 1046"/>
                <a:gd name="T27" fmla="*/ 351 h 654"/>
                <a:gd name="T28" fmla="*/ 164 w 1046"/>
                <a:gd name="T29" fmla="*/ 526 h 654"/>
                <a:gd name="T30" fmla="*/ 164 w 1046"/>
                <a:gd name="T31" fmla="*/ 526 h 654"/>
                <a:gd name="T32" fmla="*/ 243 w 1046"/>
                <a:gd name="T33" fmla="*/ 570 h 654"/>
                <a:gd name="T34" fmla="*/ 243 w 1046"/>
                <a:gd name="T35" fmla="*/ 570 h 654"/>
                <a:gd name="T36" fmla="*/ 458 w 1046"/>
                <a:gd name="T37" fmla="*/ 552 h 654"/>
                <a:gd name="T38" fmla="*/ 458 w 1046"/>
                <a:gd name="T39" fmla="*/ 552 h 654"/>
                <a:gd name="T40" fmla="*/ 632 w 1046"/>
                <a:gd name="T41" fmla="*/ 600 h 654"/>
                <a:gd name="T42" fmla="*/ 632 w 1046"/>
                <a:gd name="T43" fmla="*/ 600 h 654"/>
                <a:gd name="T44" fmla="*/ 715 w 1046"/>
                <a:gd name="T45" fmla="*/ 643 h 654"/>
                <a:gd name="T46" fmla="*/ 1045 w 1046"/>
                <a:gd name="T47" fmla="*/ 38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654">
                  <a:moveTo>
                    <a:pt x="1045" y="383"/>
                  </a:moveTo>
                  <a:lnTo>
                    <a:pt x="1045" y="383"/>
                  </a:lnTo>
                  <a:cubicBezTo>
                    <a:pt x="1045" y="383"/>
                    <a:pt x="869" y="45"/>
                    <a:pt x="852" y="23"/>
                  </a:cubicBezTo>
                  <a:lnTo>
                    <a:pt x="852" y="23"/>
                  </a:lnTo>
                  <a:cubicBezTo>
                    <a:pt x="835" y="0"/>
                    <a:pt x="454" y="50"/>
                    <a:pt x="392" y="50"/>
                  </a:cubicBezTo>
                  <a:lnTo>
                    <a:pt x="392" y="50"/>
                  </a:lnTo>
                  <a:cubicBezTo>
                    <a:pt x="330" y="50"/>
                    <a:pt x="0" y="307"/>
                    <a:pt x="0" y="352"/>
                  </a:cubicBezTo>
                  <a:lnTo>
                    <a:pt x="0" y="352"/>
                  </a:lnTo>
                  <a:cubicBezTo>
                    <a:pt x="0" y="396"/>
                    <a:pt x="102" y="380"/>
                    <a:pt x="129" y="357"/>
                  </a:cubicBezTo>
                  <a:lnTo>
                    <a:pt x="129" y="357"/>
                  </a:lnTo>
                  <a:cubicBezTo>
                    <a:pt x="157" y="335"/>
                    <a:pt x="424" y="252"/>
                    <a:pt x="424" y="252"/>
                  </a:cubicBezTo>
                  <a:lnTo>
                    <a:pt x="424" y="252"/>
                  </a:lnTo>
                  <a:cubicBezTo>
                    <a:pt x="424" y="252"/>
                    <a:pt x="524" y="334"/>
                    <a:pt x="491" y="351"/>
                  </a:cubicBezTo>
                  <a:lnTo>
                    <a:pt x="491" y="351"/>
                  </a:lnTo>
                  <a:cubicBezTo>
                    <a:pt x="457" y="368"/>
                    <a:pt x="130" y="464"/>
                    <a:pt x="164" y="526"/>
                  </a:cubicBezTo>
                  <a:lnTo>
                    <a:pt x="164" y="526"/>
                  </a:lnTo>
                  <a:cubicBezTo>
                    <a:pt x="171" y="539"/>
                    <a:pt x="199" y="572"/>
                    <a:pt x="243" y="570"/>
                  </a:cubicBezTo>
                  <a:lnTo>
                    <a:pt x="243" y="570"/>
                  </a:lnTo>
                  <a:cubicBezTo>
                    <a:pt x="353" y="567"/>
                    <a:pt x="379" y="568"/>
                    <a:pt x="458" y="552"/>
                  </a:cubicBezTo>
                  <a:lnTo>
                    <a:pt x="458" y="552"/>
                  </a:lnTo>
                  <a:cubicBezTo>
                    <a:pt x="521" y="540"/>
                    <a:pt x="586" y="557"/>
                    <a:pt x="632" y="600"/>
                  </a:cubicBezTo>
                  <a:lnTo>
                    <a:pt x="632" y="600"/>
                  </a:lnTo>
                  <a:cubicBezTo>
                    <a:pt x="689" y="653"/>
                    <a:pt x="715" y="643"/>
                    <a:pt x="715" y="643"/>
                  </a:cubicBezTo>
                  <a:lnTo>
                    <a:pt x="1045" y="383"/>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sp>
        <p:nvSpPr>
          <p:cNvPr id="124" name="TextBox 123">
            <a:extLst>
              <a:ext uri="{FF2B5EF4-FFF2-40B4-BE49-F238E27FC236}">
                <a16:creationId xmlns:a16="http://schemas.microsoft.com/office/drawing/2014/main" id="{6CF70C40-2AAA-C348-9206-F692D575D720}"/>
              </a:ext>
            </a:extLst>
          </p:cNvPr>
          <p:cNvSpPr txBox="1"/>
          <p:nvPr/>
        </p:nvSpPr>
        <p:spPr>
          <a:xfrm>
            <a:off x="7287786" y="1661558"/>
            <a:ext cx="143943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125" name="Subtitle 2">
            <a:extLst>
              <a:ext uri="{FF2B5EF4-FFF2-40B4-BE49-F238E27FC236}">
                <a16:creationId xmlns:a16="http://schemas.microsoft.com/office/drawing/2014/main" id="{19CB6716-A672-C84D-8A6B-006AE2FBAA56}"/>
              </a:ext>
            </a:extLst>
          </p:cNvPr>
          <p:cNvSpPr txBox="1">
            <a:spLocks/>
          </p:cNvSpPr>
          <p:nvPr/>
        </p:nvSpPr>
        <p:spPr>
          <a:xfrm>
            <a:off x="7287786" y="2050475"/>
            <a:ext cx="4142214"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126" name="Oval 125">
            <a:extLst>
              <a:ext uri="{FF2B5EF4-FFF2-40B4-BE49-F238E27FC236}">
                <a16:creationId xmlns:a16="http://schemas.microsoft.com/office/drawing/2014/main" id="{1F458D90-CDE4-EB46-A452-A513F4FE5215}"/>
              </a:ext>
            </a:extLst>
          </p:cNvPr>
          <p:cNvSpPr>
            <a:spLocks noChangeAspect="1"/>
          </p:cNvSpPr>
          <p:nvPr/>
        </p:nvSpPr>
        <p:spPr>
          <a:xfrm>
            <a:off x="6254899" y="1720414"/>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0" name="Freeform 630">
            <a:extLst>
              <a:ext uri="{FF2B5EF4-FFF2-40B4-BE49-F238E27FC236}">
                <a16:creationId xmlns:a16="http://schemas.microsoft.com/office/drawing/2014/main" id="{A5DBA610-8C53-7E43-80F1-06DE144405E6}"/>
              </a:ext>
            </a:extLst>
          </p:cNvPr>
          <p:cNvSpPr>
            <a:spLocks noChangeAspect="1"/>
          </p:cNvSpPr>
          <p:nvPr/>
        </p:nvSpPr>
        <p:spPr bwMode="auto">
          <a:xfrm>
            <a:off x="6463132" y="1922628"/>
            <a:ext cx="369919" cy="381957"/>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121" name="TextBox 120">
            <a:extLst>
              <a:ext uri="{FF2B5EF4-FFF2-40B4-BE49-F238E27FC236}">
                <a16:creationId xmlns:a16="http://schemas.microsoft.com/office/drawing/2014/main" id="{9C2C5121-A19C-8446-A92E-513D92C3C26F}"/>
              </a:ext>
            </a:extLst>
          </p:cNvPr>
          <p:cNvSpPr txBox="1"/>
          <p:nvPr/>
        </p:nvSpPr>
        <p:spPr>
          <a:xfrm>
            <a:off x="7287786" y="5559565"/>
            <a:ext cx="1474699"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122" name="Subtitle 2">
            <a:extLst>
              <a:ext uri="{FF2B5EF4-FFF2-40B4-BE49-F238E27FC236}">
                <a16:creationId xmlns:a16="http://schemas.microsoft.com/office/drawing/2014/main" id="{41A81221-1CE5-4C4F-91C7-1E74DD869FBE}"/>
              </a:ext>
            </a:extLst>
          </p:cNvPr>
          <p:cNvSpPr txBox="1">
            <a:spLocks/>
          </p:cNvSpPr>
          <p:nvPr/>
        </p:nvSpPr>
        <p:spPr>
          <a:xfrm>
            <a:off x="7287786" y="5948481"/>
            <a:ext cx="4142214"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123" name="Oval 122">
            <a:extLst>
              <a:ext uri="{FF2B5EF4-FFF2-40B4-BE49-F238E27FC236}">
                <a16:creationId xmlns:a16="http://schemas.microsoft.com/office/drawing/2014/main" id="{19AA78FB-C71A-0C4C-9DC6-346D169BD5DD}"/>
              </a:ext>
            </a:extLst>
          </p:cNvPr>
          <p:cNvSpPr>
            <a:spLocks noChangeAspect="1"/>
          </p:cNvSpPr>
          <p:nvPr/>
        </p:nvSpPr>
        <p:spPr>
          <a:xfrm>
            <a:off x="6254899" y="5613733"/>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1" name="Freeform 631">
            <a:extLst>
              <a:ext uri="{FF2B5EF4-FFF2-40B4-BE49-F238E27FC236}">
                <a16:creationId xmlns:a16="http://schemas.microsoft.com/office/drawing/2014/main" id="{AB7EE719-748F-BC43-A511-499FE6D3F6A0}"/>
              </a:ext>
            </a:extLst>
          </p:cNvPr>
          <p:cNvSpPr>
            <a:spLocks noChangeAspect="1"/>
          </p:cNvSpPr>
          <p:nvPr/>
        </p:nvSpPr>
        <p:spPr bwMode="auto">
          <a:xfrm>
            <a:off x="6401297" y="5795152"/>
            <a:ext cx="493588" cy="423546"/>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127" name="TextBox 126">
            <a:extLst>
              <a:ext uri="{FF2B5EF4-FFF2-40B4-BE49-F238E27FC236}">
                <a16:creationId xmlns:a16="http://schemas.microsoft.com/office/drawing/2014/main" id="{5C320BE6-6A07-344C-BB2E-39695B399C24}"/>
              </a:ext>
            </a:extLst>
          </p:cNvPr>
          <p:cNvSpPr txBox="1"/>
          <p:nvPr/>
        </p:nvSpPr>
        <p:spPr>
          <a:xfrm>
            <a:off x="7287786" y="4260229"/>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128" name="Subtitle 2">
            <a:extLst>
              <a:ext uri="{FF2B5EF4-FFF2-40B4-BE49-F238E27FC236}">
                <a16:creationId xmlns:a16="http://schemas.microsoft.com/office/drawing/2014/main" id="{2241A218-3863-AF4F-BE7E-3270AEB08073}"/>
              </a:ext>
            </a:extLst>
          </p:cNvPr>
          <p:cNvSpPr txBox="1">
            <a:spLocks/>
          </p:cNvSpPr>
          <p:nvPr/>
        </p:nvSpPr>
        <p:spPr>
          <a:xfrm>
            <a:off x="7287786" y="4649146"/>
            <a:ext cx="4142214"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129" name="Oval 128">
            <a:extLst>
              <a:ext uri="{FF2B5EF4-FFF2-40B4-BE49-F238E27FC236}">
                <a16:creationId xmlns:a16="http://schemas.microsoft.com/office/drawing/2014/main" id="{F06FD9CF-CB62-A648-8C1A-3C7641DC994E}"/>
              </a:ext>
            </a:extLst>
          </p:cNvPr>
          <p:cNvSpPr>
            <a:spLocks noChangeAspect="1"/>
          </p:cNvSpPr>
          <p:nvPr/>
        </p:nvSpPr>
        <p:spPr>
          <a:xfrm>
            <a:off x="6254899" y="4314398"/>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2" name="Freeform 621">
            <a:extLst>
              <a:ext uri="{FF2B5EF4-FFF2-40B4-BE49-F238E27FC236}">
                <a16:creationId xmlns:a16="http://schemas.microsoft.com/office/drawing/2014/main" id="{9B25615C-C9F7-C947-B0CA-1CE8D9ADA502}"/>
              </a:ext>
            </a:extLst>
          </p:cNvPr>
          <p:cNvSpPr>
            <a:spLocks noChangeAspect="1"/>
          </p:cNvSpPr>
          <p:nvPr/>
        </p:nvSpPr>
        <p:spPr bwMode="auto">
          <a:xfrm>
            <a:off x="6489398" y="4498006"/>
            <a:ext cx="317386" cy="419168"/>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118" name="TextBox 117">
            <a:extLst>
              <a:ext uri="{FF2B5EF4-FFF2-40B4-BE49-F238E27FC236}">
                <a16:creationId xmlns:a16="http://schemas.microsoft.com/office/drawing/2014/main" id="{9D32B404-243A-3944-88EB-C50D14EE647C}"/>
              </a:ext>
            </a:extLst>
          </p:cNvPr>
          <p:cNvSpPr txBox="1"/>
          <p:nvPr/>
        </p:nvSpPr>
        <p:spPr>
          <a:xfrm>
            <a:off x="7287786" y="2960894"/>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119" name="Subtitle 2">
            <a:extLst>
              <a:ext uri="{FF2B5EF4-FFF2-40B4-BE49-F238E27FC236}">
                <a16:creationId xmlns:a16="http://schemas.microsoft.com/office/drawing/2014/main" id="{10E45C4C-AB79-5E4F-814A-6CC5B18335D9}"/>
              </a:ext>
            </a:extLst>
          </p:cNvPr>
          <p:cNvSpPr txBox="1">
            <a:spLocks/>
          </p:cNvSpPr>
          <p:nvPr/>
        </p:nvSpPr>
        <p:spPr>
          <a:xfrm>
            <a:off x="7287786" y="3349810"/>
            <a:ext cx="4142214"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120" name="Oval 119">
            <a:extLst>
              <a:ext uri="{FF2B5EF4-FFF2-40B4-BE49-F238E27FC236}">
                <a16:creationId xmlns:a16="http://schemas.microsoft.com/office/drawing/2014/main" id="{0C96222B-54F7-AD45-A3F0-D3896B44B98D}"/>
              </a:ext>
            </a:extLst>
          </p:cNvPr>
          <p:cNvSpPr>
            <a:spLocks noChangeAspect="1"/>
          </p:cNvSpPr>
          <p:nvPr/>
        </p:nvSpPr>
        <p:spPr>
          <a:xfrm>
            <a:off x="6254899" y="3030901"/>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3" name="Freeform 624">
            <a:extLst>
              <a:ext uri="{FF2B5EF4-FFF2-40B4-BE49-F238E27FC236}">
                <a16:creationId xmlns:a16="http://schemas.microsoft.com/office/drawing/2014/main" id="{DC775D82-B21D-4F4A-A07F-4A604FC3C306}"/>
              </a:ext>
            </a:extLst>
          </p:cNvPr>
          <p:cNvSpPr>
            <a:spLocks noChangeAspect="1"/>
          </p:cNvSpPr>
          <p:nvPr/>
        </p:nvSpPr>
        <p:spPr bwMode="auto">
          <a:xfrm>
            <a:off x="6450547" y="3314463"/>
            <a:ext cx="395089" cy="241869"/>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136" name="Titel 1">
            <a:extLst>
              <a:ext uri="{FF2B5EF4-FFF2-40B4-BE49-F238E27FC236}">
                <a16:creationId xmlns:a16="http://schemas.microsoft.com/office/drawing/2014/main" id="{31ECF0CD-877B-4CE4-81C5-72E0843AF799}"/>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Programming infographic</a:t>
            </a:r>
          </a:p>
        </p:txBody>
      </p:sp>
    </p:spTree>
    <p:custDataLst>
      <p:tags r:id="rId1"/>
    </p:custDataLst>
    <p:extLst>
      <p:ext uri="{BB962C8B-B14F-4D97-AF65-F5344CB8AC3E}">
        <p14:creationId xmlns:p14="http://schemas.microsoft.com/office/powerpoint/2010/main" val="220053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8AA68B5-5745-B94E-B9F7-7A12321ED246}"/>
              </a:ext>
            </a:extLst>
          </p:cNvPr>
          <p:cNvSpPr txBox="1"/>
          <p:nvPr/>
        </p:nvSpPr>
        <p:spPr>
          <a:xfrm>
            <a:off x="4862176" y="2707685"/>
            <a:ext cx="2467675" cy="1477328"/>
          </a:xfrm>
          <a:prstGeom prst="rect">
            <a:avLst/>
          </a:prstGeom>
          <a:noFill/>
        </p:spPr>
        <p:txBody>
          <a:bodyPr wrap="square" rtlCol="0" anchor="ctr">
            <a:spAutoFit/>
          </a:bodyPr>
          <a:lstStyle/>
          <a:p>
            <a:pPr algn="ctr"/>
            <a:r>
              <a:rPr lang="en-US" sz="3000" b="1" dirty="0">
                <a:solidFill>
                  <a:schemeClr val="tx2"/>
                </a:solidFill>
                <a:latin typeface="+mj-lt"/>
                <a:cs typeface="Poppins" pitchFamily="2" charset="77"/>
              </a:rPr>
              <a:t>Scrum</a:t>
            </a:r>
          </a:p>
          <a:p>
            <a:pPr algn="ctr"/>
            <a:r>
              <a:rPr lang="en-US" sz="3000" b="1" dirty="0">
                <a:solidFill>
                  <a:schemeClr val="tx2"/>
                </a:solidFill>
                <a:latin typeface="+mj-lt"/>
                <a:cs typeface="Poppins" pitchFamily="2" charset="77"/>
              </a:rPr>
              <a:t>Event</a:t>
            </a:r>
          </a:p>
          <a:p>
            <a:pPr algn="ctr"/>
            <a:r>
              <a:rPr lang="en-US" sz="3000" b="1" dirty="0">
                <a:solidFill>
                  <a:schemeClr val="tx2"/>
                </a:solidFill>
                <a:latin typeface="+mj-lt"/>
                <a:cs typeface="Poppins" pitchFamily="2" charset="77"/>
              </a:rPr>
              <a:t>Structure</a:t>
            </a:r>
          </a:p>
        </p:txBody>
      </p:sp>
      <p:grpSp>
        <p:nvGrpSpPr>
          <p:cNvPr id="66" name="Group 65">
            <a:extLst>
              <a:ext uri="{FF2B5EF4-FFF2-40B4-BE49-F238E27FC236}">
                <a16:creationId xmlns:a16="http://schemas.microsoft.com/office/drawing/2014/main" id="{8367B64C-823E-2649-B78F-C9A677A22301}"/>
              </a:ext>
            </a:extLst>
          </p:cNvPr>
          <p:cNvGrpSpPr/>
          <p:nvPr/>
        </p:nvGrpSpPr>
        <p:grpSpPr>
          <a:xfrm>
            <a:off x="3255419" y="1169331"/>
            <a:ext cx="5681163" cy="5074494"/>
            <a:chOff x="7314972" y="3059762"/>
            <a:chExt cx="9747708" cy="8706788"/>
          </a:xfrm>
        </p:grpSpPr>
        <p:sp>
          <p:nvSpPr>
            <p:cNvPr id="22" name="Right Triangle 21">
              <a:extLst>
                <a:ext uri="{FF2B5EF4-FFF2-40B4-BE49-F238E27FC236}">
                  <a16:creationId xmlns:a16="http://schemas.microsoft.com/office/drawing/2014/main" id="{4197BAA4-38F6-5447-8B5D-3F23FE9467F0}"/>
                </a:ext>
              </a:extLst>
            </p:cNvPr>
            <p:cNvSpPr/>
            <p:nvPr/>
          </p:nvSpPr>
          <p:spPr>
            <a:xfrm rot="10800000">
              <a:off x="8214370" y="3059762"/>
              <a:ext cx="2232650" cy="2232650"/>
            </a:xfrm>
            <a:prstGeom prst="r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3" name="Freeform 42">
              <a:extLst>
                <a:ext uri="{FF2B5EF4-FFF2-40B4-BE49-F238E27FC236}">
                  <a16:creationId xmlns:a16="http://schemas.microsoft.com/office/drawing/2014/main" id="{E39BA72F-AD71-6744-80F8-5211E6E5D22A}"/>
                </a:ext>
              </a:extLst>
            </p:cNvPr>
            <p:cNvSpPr/>
            <p:nvPr/>
          </p:nvSpPr>
          <p:spPr>
            <a:xfrm>
              <a:off x="14410894" y="3510926"/>
              <a:ext cx="2651786" cy="3290331"/>
            </a:xfrm>
            <a:custGeom>
              <a:avLst/>
              <a:gdLst>
                <a:gd name="connsiteX0" fmla="*/ 1289017 w 2651786"/>
                <a:gd name="connsiteY0" fmla="*/ 0 h 3290331"/>
                <a:gd name="connsiteX1" fmla="*/ 1387358 w 2651786"/>
                <a:gd name="connsiteY1" fmla="*/ 103146 h 3290331"/>
                <a:gd name="connsiteX2" fmla="*/ 2647754 w 2651786"/>
                <a:gd name="connsiteY2" fmla="*/ 3130843 h 3290331"/>
                <a:gd name="connsiteX3" fmla="*/ 2651786 w 2651786"/>
                <a:gd name="connsiteY3" fmla="*/ 3290331 h 3290331"/>
                <a:gd name="connsiteX4" fmla="*/ 831025 w 2651786"/>
                <a:gd name="connsiteY4" fmla="*/ 3290331 h 3290331"/>
                <a:gd name="connsiteX5" fmla="*/ 829361 w 2651786"/>
                <a:gd name="connsiteY5" fmla="*/ 3224539 h 3290331"/>
                <a:gd name="connsiteX6" fmla="*/ 135631 w 2651786"/>
                <a:gd name="connsiteY6" fmla="*/ 1438248 h 3290331"/>
                <a:gd name="connsiteX7" fmla="*/ 0 w 2651786"/>
                <a:gd name="connsiteY7" fmla="*/ 1289017 h 3290331"/>
                <a:gd name="connsiteX8" fmla="*/ 1289017 w 2651786"/>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6" h="3290331">
                  <a:moveTo>
                    <a:pt x="1289017" y="0"/>
                  </a:moveTo>
                  <a:lnTo>
                    <a:pt x="1387358" y="103146"/>
                  </a:lnTo>
                  <a:cubicBezTo>
                    <a:pt x="2121935" y="911361"/>
                    <a:pt x="2588772" y="1967299"/>
                    <a:pt x="2647754" y="3130843"/>
                  </a:cubicBezTo>
                  <a:lnTo>
                    <a:pt x="2651786" y="3290331"/>
                  </a:lnTo>
                  <a:lnTo>
                    <a:pt x="831025" y="3290331"/>
                  </a:lnTo>
                  <a:lnTo>
                    <a:pt x="829361" y="3224539"/>
                  </a:lnTo>
                  <a:cubicBezTo>
                    <a:pt x="795044" y="2547540"/>
                    <a:pt x="540369" y="1928677"/>
                    <a:pt x="135631" y="1438248"/>
                  </a:cubicBezTo>
                  <a:lnTo>
                    <a:pt x="0" y="1289017"/>
                  </a:lnTo>
                  <a:lnTo>
                    <a:pt x="128901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42" name="Freeform 41">
              <a:extLst>
                <a:ext uri="{FF2B5EF4-FFF2-40B4-BE49-F238E27FC236}">
                  <a16:creationId xmlns:a16="http://schemas.microsoft.com/office/drawing/2014/main" id="{62AC22FC-CC31-EF4A-903A-9C8AB53FDA81}"/>
                </a:ext>
              </a:extLst>
            </p:cNvPr>
            <p:cNvSpPr/>
            <p:nvPr/>
          </p:nvSpPr>
          <p:spPr>
            <a:xfrm>
              <a:off x="7314972" y="3510926"/>
              <a:ext cx="2651785" cy="3290331"/>
            </a:xfrm>
            <a:custGeom>
              <a:avLst/>
              <a:gdLst>
                <a:gd name="connsiteX0" fmla="*/ 1362768 w 2651785"/>
                <a:gd name="connsiteY0" fmla="*/ 0 h 3290331"/>
                <a:gd name="connsiteX1" fmla="*/ 2651785 w 2651785"/>
                <a:gd name="connsiteY1" fmla="*/ 1289017 h 3290331"/>
                <a:gd name="connsiteX2" fmla="*/ 2516154 w 2651785"/>
                <a:gd name="connsiteY2" fmla="*/ 1438248 h 3290331"/>
                <a:gd name="connsiteX3" fmla="*/ 1822424 w 2651785"/>
                <a:gd name="connsiteY3" fmla="*/ 3224539 h 3290331"/>
                <a:gd name="connsiteX4" fmla="*/ 1820760 w 2651785"/>
                <a:gd name="connsiteY4" fmla="*/ 3290331 h 3290331"/>
                <a:gd name="connsiteX5" fmla="*/ 0 w 2651785"/>
                <a:gd name="connsiteY5" fmla="*/ 3290331 h 3290331"/>
                <a:gd name="connsiteX6" fmla="*/ 4033 w 2651785"/>
                <a:gd name="connsiteY6" fmla="*/ 3130843 h 3290331"/>
                <a:gd name="connsiteX7" fmla="*/ 1264428 w 2651785"/>
                <a:gd name="connsiteY7" fmla="*/ 103146 h 3290331"/>
                <a:gd name="connsiteX8" fmla="*/ 1362768 w 2651785"/>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5" h="3290331">
                  <a:moveTo>
                    <a:pt x="1362768" y="0"/>
                  </a:moveTo>
                  <a:lnTo>
                    <a:pt x="2651785" y="1289017"/>
                  </a:lnTo>
                  <a:lnTo>
                    <a:pt x="2516154" y="1438248"/>
                  </a:lnTo>
                  <a:cubicBezTo>
                    <a:pt x="2111416" y="1928677"/>
                    <a:pt x="1856741" y="2547540"/>
                    <a:pt x="1822424" y="3224539"/>
                  </a:cubicBezTo>
                  <a:lnTo>
                    <a:pt x="1820760" y="3290331"/>
                  </a:lnTo>
                  <a:lnTo>
                    <a:pt x="0" y="3290331"/>
                  </a:lnTo>
                  <a:lnTo>
                    <a:pt x="4033" y="3130843"/>
                  </a:lnTo>
                  <a:cubicBezTo>
                    <a:pt x="63013" y="1967299"/>
                    <a:pt x="529851" y="911361"/>
                    <a:pt x="1264428" y="103146"/>
                  </a:cubicBezTo>
                  <a:lnTo>
                    <a:pt x="1362768" y="0"/>
                  </a:ln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8" name="Freeform 37">
              <a:extLst>
                <a:ext uri="{FF2B5EF4-FFF2-40B4-BE49-F238E27FC236}">
                  <a16:creationId xmlns:a16="http://schemas.microsoft.com/office/drawing/2014/main" id="{3BEBFED4-50E3-A04F-86B0-7405ABF180E4}"/>
                </a:ext>
              </a:extLst>
            </p:cNvPr>
            <p:cNvSpPr/>
            <p:nvPr/>
          </p:nvSpPr>
          <p:spPr>
            <a:xfrm>
              <a:off x="7314972" y="6984135"/>
              <a:ext cx="2651785" cy="3290330"/>
            </a:xfrm>
            <a:custGeom>
              <a:avLst/>
              <a:gdLst>
                <a:gd name="connsiteX0" fmla="*/ 0 w 2651785"/>
                <a:gd name="connsiteY0" fmla="*/ 0 h 3290330"/>
                <a:gd name="connsiteX1" fmla="*/ 1820760 w 2651785"/>
                <a:gd name="connsiteY1" fmla="*/ 0 h 3290330"/>
                <a:gd name="connsiteX2" fmla="*/ 1822424 w 2651785"/>
                <a:gd name="connsiteY2" fmla="*/ 65791 h 3290330"/>
                <a:gd name="connsiteX3" fmla="*/ 2516154 w 2651785"/>
                <a:gd name="connsiteY3" fmla="*/ 1852082 h 3290330"/>
                <a:gd name="connsiteX4" fmla="*/ 2651785 w 2651785"/>
                <a:gd name="connsiteY4" fmla="*/ 2001314 h 3290330"/>
                <a:gd name="connsiteX5" fmla="*/ 1362769 w 2651785"/>
                <a:gd name="connsiteY5" fmla="*/ 3290330 h 3290330"/>
                <a:gd name="connsiteX6" fmla="*/ 1264428 w 2651785"/>
                <a:gd name="connsiteY6" fmla="*/ 3187184 h 3290330"/>
                <a:gd name="connsiteX7" fmla="*/ 4033 w 2651785"/>
                <a:gd name="connsiteY7" fmla="*/ 159487 h 3290330"/>
                <a:gd name="connsiteX8" fmla="*/ 0 w 2651785"/>
                <a:gd name="connsiteY8" fmla="*/ 0 h 329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5" h="3290330">
                  <a:moveTo>
                    <a:pt x="0" y="0"/>
                  </a:moveTo>
                  <a:lnTo>
                    <a:pt x="1820760" y="0"/>
                  </a:lnTo>
                  <a:lnTo>
                    <a:pt x="1822424" y="65791"/>
                  </a:lnTo>
                  <a:cubicBezTo>
                    <a:pt x="1856741" y="742791"/>
                    <a:pt x="2111416" y="1361653"/>
                    <a:pt x="2516154" y="1852082"/>
                  </a:cubicBezTo>
                  <a:lnTo>
                    <a:pt x="2651785" y="2001314"/>
                  </a:lnTo>
                  <a:lnTo>
                    <a:pt x="1362769" y="3290330"/>
                  </a:lnTo>
                  <a:lnTo>
                    <a:pt x="1264428" y="3187184"/>
                  </a:lnTo>
                  <a:cubicBezTo>
                    <a:pt x="529851" y="2378969"/>
                    <a:pt x="63013" y="1323031"/>
                    <a:pt x="4033" y="159487"/>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7" name="Freeform 36">
              <a:extLst>
                <a:ext uri="{FF2B5EF4-FFF2-40B4-BE49-F238E27FC236}">
                  <a16:creationId xmlns:a16="http://schemas.microsoft.com/office/drawing/2014/main" id="{6A8EE16C-B110-A445-894D-C4BB3DCD0C7F}"/>
                </a:ext>
              </a:extLst>
            </p:cNvPr>
            <p:cNvSpPr/>
            <p:nvPr/>
          </p:nvSpPr>
          <p:spPr>
            <a:xfrm>
              <a:off x="14410894" y="6984136"/>
              <a:ext cx="2651786" cy="3290331"/>
            </a:xfrm>
            <a:custGeom>
              <a:avLst/>
              <a:gdLst>
                <a:gd name="connsiteX0" fmla="*/ 831025 w 2651786"/>
                <a:gd name="connsiteY0" fmla="*/ 0 h 3290331"/>
                <a:gd name="connsiteX1" fmla="*/ 2651786 w 2651786"/>
                <a:gd name="connsiteY1" fmla="*/ 0 h 3290331"/>
                <a:gd name="connsiteX2" fmla="*/ 2647754 w 2651786"/>
                <a:gd name="connsiteY2" fmla="*/ 159487 h 3290331"/>
                <a:gd name="connsiteX3" fmla="*/ 1387358 w 2651786"/>
                <a:gd name="connsiteY3" fmla="*/ 3187184 h 3290331"/>
                <a:gd name="connsiteX4" fmla="*/ 1289017 w 2651786"/>
                <a:gd name="connsiteY4" fmla="*/ 3290331 h 3290331"/>
                <a:gd name="connsiteX5" fmla="*/ 0 w 2651786"/>
                <a:gd name="connsiteY5" fmla="*/ 2001314 h 3290331"/>
                <a:gd name="connsiteX6" fmla="*/ 135631 w 2651786"/>
                <a:gd name="connsiteY6" fmla="*/ 1852082 h 3290331"/>
                <a:gd name="connsiteX7" fmla="*/ 829361 w 2651786"/>
                <a:gd name="connsiteY7" fmla="*/ 65791 h 3290331"/>
                <a:gd name="connsiteX8" fmla="*/ 831025 w 2651786"/>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6" h="3290331">
                  <a:moveTo>
                    <a:pt x="831025" y="0"/>
                  </a:moveTo>
                  <a:lnTo>
                    <a:pt x="2651786" y="0"/>
                  </a:lnTo>
                  <a:lnTo>
                    <a:pt x="2647754" y="159487"/>
                  </a:lnTo>
                  <a:cubicBezTo>
                    <a:pt x="2588772" y="1323031"/>
                    <a:pt x="2121935" y="2378969"/>
                    <a:pt x="1387358" y="3187184"/>
                  </a:cubicBezTo>
                  <a:lnTo>
                    <a:pt x="1289017" y="3290331"/>
                  </a:lnTo>
                  <a:lnTo>
                    <a:pt x="0" y="2001314"/>
                  </a:lnTo>
                  <a:lnTo>
                    <a:pt x="135631" y="1852082"/>
                  </a:lnTo>
                  <a:cubicBezTo>
                    <a:pt x="540369" y="1361653"/>
                    <a:pt x="795044" y="742791"/>
                    <a:pt x="829361" y="65791"/>
                  </a:cubicBezTo>
                  <a:lnTo>
                    <a:pt x="8310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6" name="Freeform 35">
              <a:extLst>
                <a:ext uri="{FF2B5EF4-FFF2-40B4-BE49-F238E27FC236}">
                  <a16:creationId xmlns:a16="http://schemas.microsoft.com/office/drawing/2014/main" id="{FC903213-1885-D940-86CE-9DF5B2BFDEF5}"/>
                </a:ext>
              </a:extLst>
            </p:cNvPr>
            <p:cNvSpPr/>
            <p:nvPr/>
          </p:nvSpPr>
          <p:spPr>
            <a:xfrm>
              <a:off x="8807055" y="9114765"/>
              <a:ext cx="3290330" cy="2651785"/>
            </a:xfrm>
            <a:custGeom>
              <a:avLst/>
              <a:gdLst>
                <a:gd name="connsiteX0" fmla="*/ 1289017 w 3290330"/>
                <a:gd name="connsiteY0" fmla="*/ 0 h 2651785"/>
                <a:gd name="connsiteX1" fmla="*/ 1438248 w 3290330"/>
                <a:gd name="connsiteY1" fmla="*/ 135631 h 2651785"/>
                <a:gd name="connsiteX2" fmla="*/ 3224539 w 3290330"/>
                <a:gd name="connsiteY2" fmla="*/ 829361 h 2651785"/>
                <a:gd name="connsiteX3" fmla="*/ 3290330 w 3290330"/>
                <a:gd name="connsiteY3" fmla="*/ 831025 h 2651785"/>
                <a:gd name="connsiteX4" fmla="*/ 3290330 w 3290330"/>
                <a:gd name="connsiteY4" fmla="*/ 2651785 h 2651785"/>
                <a:gd name="connsiteX5" fmla="*/ 3130843 w 3290330"/>
                <a:gd name="connsiteY5" fmla="*/ 2647752 h 2651785"/>
                <a:gd name="connsiteX6" fmla="*/ 103146 w 3290330"/>
                <a:gd name="connsiteY6" fmla="*/ 1387357 h 2651785"/>
                <a:gd name="connsiteX7" fmla="*/ 0 w 3290330"/>
                <a:gd name="connsiteY7" fmla="*/ 1289016 h 2651785"/>
                <a:gd name="connsiteX8" fmla="*/ 1289017 w 3290330"/>
                <a:gd name="connsiteY8" fmla="*/ 0 h 26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0330" h="2651785">
                  <a:moveTo>
                    <a:pt x="1289017" y="0"/>
                  </a:moveTo>
                  <a:lnTo>
                    <a:pt x="1438248" y="135631"/>
                  </a:lnTo>
                  <a:cubicBezTo>
                    <a:pt x="1928677" y="540369"/>
                    <a:pt x="2547539" y="795044"/>
                    <a:pt x="3224539" y="829361"/>
                  </a:cubicBezTo>
                  <a:lnTo>
                    <a:pt x="3290330" y="831025"/>
                  </a:lnTo>
                  <a:lnTo>
                    <a:pt x="3290330" y="2651785"/>
                  </a:lnTo>
                  <a:lnTo>
                    <a:pt x="3130843" y="2647752"/>
                  </a:lnTo>
                  <a:cubicBezTo>
                    <a:pt x="1967299" y="2588772"/>
                    <a:pt x="911361" y="2121935"/>
                    <a:pt x="103146" y="1387357"/>
                  </a:cubicBezTo>
                  <a:lnTo>
                    <a:pt x="0" y="1289016"/>
                  </a:lnTo>
                  <a:lnTo>
                    <a:pt x="128901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5" name="Freeform 34">
              <a:extLst>
                <a:ext uri="{FF2B5EF4-FFF2-40B4-BE49-F238E27FC236}">
                  <a16:creationId xmlns:a16="http://schemas.microsoft.com/office/drawing/2014/main" id="{411902B3-9711-2D4D-BF59-9149F61B98D5}"/>
                </a:ext>
              </a:extLst>
            </p:cNvPr>
            <p:cNvSpPr/>
            <p:nvPr/>
          </p:nvSpPr>
          <p:spPr>
            <a:xfrm>
              <a:off x="12280266" y="9114765"/>
              <a:ext cx="3290331" cy="2651785"/>
            </a:xfrm>
            <a:custGeom>
              <a:avLst/>
              <a:gdLst>
                <a:gd name="connsiteX0" fmla="*/ 2001313 w 3290331"/>
                <a:gd name="connsiteY0" fmla="*/ 0 h 2651785"/>
                <a:gd name="connsiteX1" fmla="*/ 3290331 w 3290331"/>
                <a:gd name="connsiteY1" fmla="*/ 1289017 h 2651785"/>
                <a:gd name="connsiteX2" fmla="*/ 3187184 w 3290331"/>
                <a:gd name="connsiteY2" fmla="*/ 1387357 h 2651785"/>
                <a:gd name="connsiteX3" fmla="*/ 159487 w 3290331"/>
                <a:gd name="connsiteY3" fmla="*/ 2647752 h 2651785"/>
                <a:gd name="connsiteX4" fmla="*/ 0 w 3290331"/>
                <a:gd name="connsiteY4" fmla="*/ 2651785 h 2651785"/>
                <a:gd name="connsiteX5" fmla="*/ 0 w 3290331"/>
                <a:gd name="connsiteY5" fmla="*/ 831025 h 2651785"/>
                <a:gd name="connsiteX6" fmla="*/ 65791 w 3290331"/>
                <a:gd name="connsiteY6" fmla="*/ 829361 h 2651785"/>
                <a:gd name="connsiteX7" fmla="*/ 1852082 w 3290331"/>
                <a:gd name="connsiteY7" fmla="*/ 135631 h 2651785"/>
                <a:gd name="connsiteX8" fmla="*/ 2001313 w 3290331"/>
                <a:gd name="connsiteY8" fmla="*/ 0 h 26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0331" h="2651785">
                  <a:moveTo>
                    <a:pt x="2001313" y="0"/>
                  </a:moveTo>
                  <a:lnTo>
                    <a:pt x="3290331" y="1289017"/>
                  </a:lnTo>
                  <a:lnTo>
                    <a:pt x="3187184" y="1387357"/>
                  </a:lnTo>
                  <a:cubicBezTo>
                    <a:pt x="2378969" y="2121935"/>
                    <a:pt x="1323031" y="2588772"/>
                    <a:pt x="159487" y="2647752"/>
                  </a:cubicBezTo>
                  <a:lnTo>
                    <a:pt x="0" y="2651785"/>
                  </a:lnTo>
                  <a:lnTo>
                    <a:pt x="0" y="831025"/>
                  </a:lnTo>
                  <a:lnTo>
                    <a:pt x="65791" y="829361"/>
                  </a:lnTo>
                  <a:cubicBezTo>
                    <a:pt x="742791" y="795044"/>
                    <a:pt x="1361653" y="540369"/>
                    <a:pt x="1852082" y="135631"/>
                  </a:cubicBezTo>
                  <a:lnTo>
                    <a:pt x="20013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grpSp>
      <p:grpSp>
        <p:nvGrpSpPr>
          <p:cNvPr id="75" name="Group 74">
            <a:extLst>
              <a:ext uri="{FF2B5EF4-FFF2-40B4-BE49-F238E27FC236}">
                <a16:creationId xmlns:a16="http://schemas.microsoft.com/office/drawing/2014/main" id="{0FBAC497-3429-0E4B-9FC8-379DAE2BF6E1}"/>
              </a:ext>
            </a:extLst>
          </p:cNvPr>
          <p:cNvGrpSpPr/>
          <p:nvPr/>
        </p:nvGrpSpPr>
        <p:grpSpPr>
          <a:xfrm>
            <a:off x="8267266" y="3185963"/>
            <a:ext cx="293571" cy="433137"/>
            <a:chOff x="16531356" y="6371925"/>
            <a:chExt cx="587141" cy="866274"/>
          </a:xfrm>
        </p:grpSpPr>
        <p:grpSp>
          <p:nvGrpSpPr>
            <p:cNvPr id="69" name="Group 68">
              <a:extLst>
                <a:ext uri="{FF2B5EF4-FFF2-40B4-BE49-F238E27FC236}">
                  <a16:creationId xmlns:a16="http://schemas.microsoft.com/office/drawing/2014/main" id="{E78CA8DE-EA55-DD4C-8FED-3A84570B4FE8}"/>
                </a:ext>
              </a:extLst>
            </p:cNvPr>
            <p:cNvGrpSpPr/>
            <p:nvPr/>
          </p:nvGrpSpPr>
          <p:grpSpPr>
            <a:xfrm>
              <a:off x="16531356" y="6371925"/>
              <a:ext cx="587141" cy="211756"/>
              <a:chOff x="16540981" y="6381550"/>
              <a:chExt cx="587141" cy="211756"/>
            </a:xfrm>
          </p:grpSpPr>
          <p:sp useBgFill="1">
            <p:nvSpPr>
              <p:cNvPr id="67" name="Oval 66">
                <a:extLst>
                  <a:ext uri="{FF2B5EF4-FFF2-40B4-BE49-F238E27FC236}">
                    <a16:creationId xmlns:a16="http://schemas.microsoft.com/office/drawing/2014/main" id="{BE755981-C9D8-FB4D-8D18-B3216A7EB47E}"/>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68" name="Oval 67">
                <a:extLst>
                  <a:ext uri="{FF2B5EF4-FFF2-40B4-BE49-F238E27FC236}">
                    <a16:creationId xmlns:a16="http://schemas.microsoft.com/office/drawing/2014/main" id="{67B42AA2-D8F7-D746-B50C-111A6DF34FDE}"/>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70" name="Group 69">
              <a:extLst>
                <a:ext uri="{FF2B5EF4-FFF2-40B4-BE49-F238E27FC236}">
                  <a16:creationId xmlns:a16="http://schemas.microsoft.com/office/drawing/2014/main" id="{76AC681C-510B-A44F-A2CC-55A3E0227205}"/>
                </a:ext>
              </a:extLst>
            </p:cNvPr>
            <p:cNvGrpSpPr/>
            <p:nvPr/>
          </p:nvGrpSpPr>
          <p:grpSpPr>
            <a:xfrm>
              <a:off x="16531356" y="7026443"/>
              <a:ext cx="587141" cy="211756"/>
              <a:chOff x="16540981" y="6381550"/>
              <a:chExt cx="587141" cy="211756"/>
            </a:xfrm>
          </p:grpSpPr>
          <p:sp useBgFill="1">
            <p:nvSpPr>
              <p:cNvPr id="71" name="Oval 70">
                <a:extLst>
                  <a:ext uri="{FF2B5EF4-FFF2-40B4-BE49-F238E27FC236}">
                    <a16:creationId xmlns:a16="http://schemas.microsoft.com/office/drawing/2014/main" id="{80E2D86F-828F-0E45-A5CA-0A6CFA3E7FE0}"/>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72" name="Oval 71">
                <a:extLst>
                  <a:ext uri="{FF2B5EF4-FFF2-40B4-BE49-F238E27FC236}">
                    <a16:creationId xmlns:a16="http://schemas.microsoft.com/office/drawing/2014/main" id="{5FB550CB-AC9B-2F4E-A0E2-F80B3E08F197}"/>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73" name="Rounded Rectangle 72">
              <a:extLst>
                <a:ext uri="{FF2B5EF4-FFF2-40B4-BE49-F238E27FC236}">
                  <a16:creationId xmlns:a16="http://schemas.microsoft.com/office/drawing/2014/main" id="{9C1D5B9D-7A90-5E4D-8D3D-EC216AAE2B55}"/>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4" name="Rounded Rectangle 73">
              <a:extLst>
                <a:ext uri="{FF2B5EF4-FFF2-40B4-BE49-F238E27FC236}">
                  <a16:creationId xmlns:a16="http://schemas.microsoft.com/office/drawing/2014/main" id="{C0007BE6-86B3-7A47-89FA-A709A25DEED6}"/>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76" name="Group 75">
            <a:extLst>
              <a:ext uri="{FF2B5EF4-FFF2-40B4-BE49-F238E27FC236}">
                <a16:creationId xmlns:a16="http://schemas.microsoft.com/office/drawing/2014/main" id="{A8E7F268-EA1B-AD40-9B4E-C2367DFE0B47}"/>
              </a:ext>
            </a:extLst>
          </p:cNvPr>
          <p:cNvGrpSpPr/>
          <p:nvPr/>
        </p:nvGrpSpPr>
        <p:grpSpPr>
          <a:xfrm>
            <a:off x="3632821" y="3185963"/>
            <a:ext cx="293571" cy="433137"/>
            <a:chOff x="16531356" y="6371925"/>
            <a:chExt cx="587141" cy="866274"/>
          </a:xfrm>
        </p:grpSpPr>
        <p:grpSp>
          <p:nvGrpSpPr>
            <p:cNvPr id="77" name="Group 76">
              <a:extLst>
                <a:ext uri="{FF2B5EF4-FFF2-40B4-BE49-F238E27FC236}">
                  <a16:creationId xmlns:a16="http://schemas.microsoft.com/office/drawing/2014/main" id="{91C9626B-2A40-F041-A854-5FD530E7B86E}"/>
                </a:ext>
              </a:extLst>
            </p:cNvPr>
            <p:cNvGrpSpPr/>
            <p:nvPr/>
          </p:nvGrpSpPr>
          <p:grpSpPr>
            <a:xfrm>
              <a:off x="16531356" y="6371925"/>
              <a:ext cx="587141" cy="211756"/>
              <a:chOff x="16540981" y="6381550"/>
              <a:chExt cx="587141" cy="211756"/>
            </a:xfrm>
          </p:grpSpPr>
          <p:sp useBgFill="1">
            <p:nvSpPr>
              <p:cNvPr id="83" name="Oval 82">
                <a:extLst>
                  <a:ext uri="{FF2B5EF4-FFF2-40B4-BE49-F238E27FC236}">
                    <a16:creationId xmlns:a16="http://schemas.microsoft.com/office/drawing/2014/main" id="{58BA1387-0620-6646-BE61-0B0BF6DF3E8F}"/>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84" name="Oval 83">
                <a:extLst>
                  <a:ext uri="{FF2B5EF4-FFF2-40B4-BE49-F238E27FC236}">
                    <a16:creationId xmlns:a16="http://schemas.microsoft.com/office/drawing/2014/main" id="{1B8C98F9-6ECD-584B-A071-B9CA1B183A5A}"/>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78" name="Group 77">
              <a:extLst>
                <a:ext uri="{FF2B5EF4-FFF2-40B4-BE49-F238E27FC236}">
                  <a16:creationId xmlns:a16="http://schemas.microsoft.com/office/drawing/2014/main" id="{329EC62F-14CE-CB47-BD47-B01EA68EF11D}"/>
                </a:ext>
              </a:extLst>
            </p:cNvPr>
            <p:cNvGrpSpPr/>
            <p:nvPr/>
          </p:nvGrpSpPr>
          <p:grpSpPr>
            <a:xfrm>
              <a:off x="16531356" y="7026443"/>
              <a:ext cx="587141" cy="211756"/>
              <a:chOff x="16540981" y="6381550"/>
              <a:chExt cx="587141" cy="211756"/>
            </a:xfrm>
          </p:grpSpPr>
          <p:sp useBgFill="1">
            <p:nvSpPr>
              <p:cNvPr id="81" name="Oval 80">
                <a:extLst>
                  <a:ext uri="{FF2B5EF4-FFF2-40B4-BE49-F238E27FC236}">
                    <a16:creationId xmlns:a16="http://schemas.microsoft.com/office/drawing/2014/main" id="{90E3B662-CD73-F14D-8AC4-482A00FD0DE2}"/>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82" name="Oval 81">
                <a:extLst>
                  <a:ext uri="{FF2B5EF4-FFF2-40B4-BE49-F238E27FC236}">
                    <a16:creationId xmlns:a16="http://schemas.microsoft.com/office/drawing/2014/main" id="{2122996C-4FCB-D64D-B60D-A19B535A9CF0}"/>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79" name="Rounded Rectangle 78">
              <a:extLst>
                <a:ext uri="{FF2B5EF4-FFF2-40B4-BE49-F238E27FC236}">
                  <a16:creationId xmlns:a16="http://schemas.microsoft.com/office/drawing/2014/main" id="{0165F4FC-C6D5-D145-8698-0526897976C0}"/>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0" name="Rounded Rectangle 79">
              <a:extLst>
                <a:ext uri="{FF2B5EF4-FFF2-40B4-BE49-F238E27FC236}">
                  <a16:creationId xmlns:a16="http://schemas.microsoft.com/office/drawing/2014/main" id="{138416C3-A0EE-8E41-8F98-A24192EBFCE3}"/>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85" name="Group 84">
            <a:extLst>
              <a:ext uri="{FF2B5EF4-FFF2-40B4-BE49-F238E27FC236}">
                <a16:creationId xmlns:a16="http://schemas.microsoft.com/office/drawing/2014/main" id="{26B743AD-B0AC-8640-97B1-2F46680533A8}"/>
              </a:ext>
            </a:extLst>
          </p:cNvPr>
          <p:cNvGrpSpPr/>
          <p:nvPr/>
        </p:nvGrpSpPr>
        <p:grpSpPr>
          <a:xfrm rot="16200000">
            <a:off x="5949215" y="5501548"/>
            <a:ext cx="293571" cy="433137"/>
            <a:chOff x="16531356" y="6371925"/>
            <a:chExt cx="587141" cy="866274"/>
          </a:xfrm>
        </p:grpSpPr>
        <p:grpSp>
          <p:nvGrpSpPr>
            <p:cNvPr id="86" name="Group 85">
              <a:extLst>
                <a:ext uri="{FF2B5EF4-FFF2-40B4-BE49-F238E27FC236}">
                  <a16:creationId xmlns:a16="http://schemas.microsoft.com/office/drawing/2014/main" id="{FFD15B66-1249-7642-B45F-6067B6EE7C9F}"/>
                </a:ext>
              </a:extLst>
            </p:cNvPr>
            <p:cNvGrpSpPr/>
            <p:nvPr/>
          </p:nvGrpSpPr>
          <p:grpSpPr>
            <a:xfrm>
              <a:off x="16531356" y="6371925"/>
              <a:ext cx="587141" cy="211756"/>
              <a:chOff x="16540981" y="6381550"/>
              <a:chExt cx="587141" cy="211756"/>
            </a:xfrm>
          </p:grpSpPr>
          <p:sp useBgFill="1">
            <p:nvSpPr>
              <p:cNvPr id="92" name="Oval 91">
                <a:extLst>
                  <a:ext uri="{FF2B5EF4-FFF2-40B4-BE49-F238E27FC236}">
                    <a16:creationId xmlns:a16="http://schemas.microsoft.com/office/drawing/2014/main" id="{58FDADAB-B1AE-6344-8834-161025136478}"/>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93" name="Oval 92">
                <a:extLst>
                  <a:ext uri="{FF2B5EF4-FFF2-40B4-BE49-F238E27FC236}">
                    <a16:creationId xmlns:a16="http://schemas.microsoft.com/office/drawing/2014/main" id="{EDDCF608-7BF7-FC4A-AE6C-4B100D4FCA0A}"/>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87" name="Group 86">
              <a:extLst>
                <a:ext uri="{FF2B5EF4-FFF2-40B4-BE49-F238E27FC236}">
                  <a16:creationId xmlns:a16="http://schemas.microsoft.com/office/drawing/2014/main" id="{8993CA4F-CE39-7741-9CD9-8417FB73AE90}"/>
                </a:ext>
              </a:extLst>
            </p:cNvPr>
            <p:cNvGrpSpPr/>
            <p:nvPr/>
          </p:nvGrpSpPr>
          <p:grpSpPr>
            <a:xfrm>
              <a:off x="16531356" y="7026443"/>
              <a:ext cx="587141" cy="211756"/>
              <a:chOff x="16540981" y="6381550"/>
              <a:chExt cx="587141" cy="211756"/>
            </a:xfrm>
          </p:grpSpPr>
          <p:sp useBgFill="1">
            <p:nvSpPr>
              <p:cNvPr id="90" name="Oval 89">
                <a:extLst>
                  <a:ext uri="{FF2B5EF4-FFF2-40B4-BE49-F238E27FC236}">
                    <a16:creationId xmlns:a16="http://schemas.microsoft.com/office/drawing/2014/main" id="{4E701B8A-2D51-374D-98BB-C2DEFE78E650}"/>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91" name="Oval 90">
                <a:extLst>
                  <a:ext uri="{FF2B5EF4-FFF2-40B4-BE49-F238E27FC236}">
                    <a16:creationId xmlns:a16="http://schemas.microsoft.com/office/drawing/2014/main" id="{97ABEC34-EDDD-064E-88B5-4C7E06276C81}"/>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88" name="Rounded Rectangle 87">
              <a:extLst>
                <a:ext uri="{FF2B5EF4-FFF2-40B4-BE49-F238E27FC236}">
                  <a16:creationId xmlns:a16="http://schemas.microsoft.com/office/drawing/2014/main" id="{63A998A9-D91F-D445-9402-4A21531DDB59}"/>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9" name="Rounded Rectangle 88">
              <a:extLst>
                <a:ext uri="{FF2B5EF4-FFF2-40B4-BE49-F238E27FC236}">
                  <a16:creationId xmlns:a16="http://schemas.microsoft.com/office/drawing/2014/main" id="{0BE78CF3-C16E-E34B-937F-C849B6DCB55A}"/>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94" name="Group 93">
            <a:extLst>
              <a:ext uri="{FF2B5EF4-FFF2-40B4-BE49-F238E27FC236}">
                <a16:creationId xmlns:a16="http://schemas.microsoft.com/office/drawing/2014/main" id="{D48AF1FB-F4A1-7841-9D15-60A98B5668CF}"/>
              </a:ext>
            </a:extLst>
          </p:cNvPr>
          <p:cNvGrpSpPr/>
          <p:nvPr/>
        </p:nvGrpSpPr>
        <p:grpSpPr>
          <a:xfrm rot="18900000">
            <a:off x="4283438" y="4846228"/>
            <a:ext cx="293571" cy="433137"/>
            <a:chOff x="16531356" y="6371925"/>
            <a:chExt cx="587141" cy="866274"/>
          </a:xfrm>
        </p:grpSpPr>
        <p:grpSp>
          <p:nvGrpSpPr>
            <p:cNvPr id="95" name="Group 94">
              <a:extLst>
                <a:ext uri="{FF2B5EF4-FFF2-40B4-BE49-F238E27FC236}">
                  <a16:creationId xmlns:a16="http://schemas.microsoft.com/office/drawing/2014/main" id="{D2809A51-7723-344D-845D-61C6C94E3333}"/>
                </a:ext>
              </a:extLst>
            </p:cNvPr>
            <p:cNvGrpSpPr/>
            <p:nvPr/>
          </p:nvGrpSpPr>
          <p:grpSpPr>
            <a:xfrm>
              <a:off x="16531356" y="6371925"/>
              <a:ext cx="587141" cy="211756"/>
              <a:chOff x="16540981" y="6381550"/>
              <a:chExt cx="587141" cy="211756"/>
            </a:xfrm>
          </p:grpSpPr>
          <p:sp useBgFill="1">
            <p:nvSpPr>
              <p:cNvPr id="101" name="Oval 100">
                <a:extLst>
                  <a:ext uri="{FF2B5EF4-FFF2-40B4-BE49-F238E27FC236}">
                    <a16:creationId xmlns:a16="http://schemas.microsoft.com/office/drawing/2014/main" id="{CD77D2CD-3007-A445-98BA-71732C9C6B8E}"/>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2" name="Oval 101">
                <a:extLst>
                  <a:ext uri="{FF2B5EF4-FFF2-40B4-BE49-F238E27FC236}">
                    <a16:creationId xmlns:a16="http://schemas.microsoft.com/office/drawing/2014/main" id="{FF5A8D02-AC86-F84F-831A-7E525ECD0C13}"/>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96" name="Group 95">
              <a:extLst>
                <a:ext uri="{FF2B5EF4-FFF2-40B4-BE49-F238E27FC236}">
                  <a16:creationId xmlns:a16="http://schemas.microsoft.com/office/drawing/2014/main" id="{DE668195-13F1-1A48-921E-D04ABE14CD69}"/>
                </a:ext>
              </a:extLst>
            </p:cNvPr>
            <p:cNvGrpSpPr/>
            <p:nvPr/>
          </p:nvGrpSpPr>
          <p:grpSpPr>
            <a:xfrm>
              <a:off x="16531356" y="7026443"/>
              <a:ext cx="587141" cy="211756"/>
              <a:chOff x="16540981" y="6381550"/>
              <a:chExt cx="587141" cy="211756"/>
            </a:xfrm>
          </p:grpSpPr>
          <p:sp useBgFill="1">
            <p:nvSpPr>
              <p:cNvPr id="99" name="Oval 98">
                <a:extLst>
                  <a:ext uri="{FF2B5EF4-FFF2-40B4-BE49-F238E27FC236}">
                    <a16:creationId xmlns:a16="http://schemas.microsoft.com/office/drawing/2014/main" id="{DEFD0F8D-244C-C147-A19E-5F6F9B717CB3}"/>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0" name="Oval 99">
                <a:extLst>
                  <a:ext uri="{FF2B5EF4-FFF2-40B4-BE49-F238E27FC236}">
                    <a16:creationId xmlns:a16="http://schemas.microsoft.com/office/drawing/2014/main" id="{096801D7-EF25-F749-A756-2A04A73964EF}"/>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97" name="Rounded Rectangle 96">
              <a:extLst>
                <a:ext uri="{FF2B5EF4-FFF2-40B4-BE49-F238E27FC236}">
                  <a16:creationId xmlns:a16="http://schemas.microsoft.com/office/drawing/2014/main" id="{DD9B90F0-4BEF-8748-A7A8-31E0EAE2403D}"/>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8" name="Rounded Rectangle 97">
              <a:extLst>
                <a:ext uri="{FF2B5EF4-FFF2-40B4-BE49-F238E27FC236}">
                  <a16:creationId xmlns:a16="http://schemas.microsoft.com/office/drawing/2014/main" id="{30F45A6D-1EE1-1A4D-A99B-EA606CD83ECA}"/>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03" name="Group 102">
            <a:extLst>
              <a:ext uri="{FF2B5EF4-FFF2-40B4-BE49-F238E27FC236}">
                <a16:creationId xmlns:a16="http://schemas.microsoft.com/office/drawing/2014/main" id="{BFAE7566-9988-A24E-AC0C-466DCA03D6B2}"/>
              </a:ext>
            </a:extLst>
          </p:cNvPr>
          <p:cNvGrpSpPr/>
          <p:nvPr/>
        </p:nvGrpSpPr>
        <p:grpSpPr>
          <a:xfrm rot="2700000">
            <a:off x="7606638" y="4846229"/>
            <a:ext cx="293571" cy="433137"/>
            <a:chOff x="16531356" y="6371925"/>
            <a:chExt cx="587141" cy="866274"/>
          </a:xfrm>
        </p:grpSpPr>
        <p:grpSp>
          <p:nvGrpSpPr>
            <p:cNvPr id="104" name="Group 103">
              <a:extLst>
                <a:ext uri="{FF2B5EF4-FFF2-40B4-BE49-F238E27FC236}">
                  <a16:creationId xmlns:a16="http://schemas.microsoft.com/office/drawing/2014/main" id="{7180E66F-2FF0-F244-8591-FDBDA0189172}"/>
                </a:ext>
              </a:extLst>
            </p:cNvPr>
            <p:cNvGrpSpPr/>
            <p:nvPr/>
          </p:nvGrpSpPr>
          <p:grpSpPr>
            <a:xfrm>
              <a:off x="16531356" y="6371925"/>
              <a:ext cx="587141" cy="211756"/>
              <a:chOff x="16540981" y="6381550"/>
              <a:chExt cx="587141" cy="211756"/>
            </a:xfrm>
          </p:grpSpPr>
          <p:sp useBgFill="1">
            <p:nvSpPr>
              <p:cNvPr id="110" name="Oval 109">
                <a:extLst>
                  <a:ext uri="{FF2B5EF4-FFF2-40B4-BE49-F238E27FC236}">
                    <a16:creationId xmlns:a16="http://schemas.microsoft.com/office/drawing/2014/main" id="{01B42D46-3481-9E43-BE58-38849D7E4727}"/>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11" name="Oval 110">
                <a:extLst>
                  <a:ext uri="{FF2B5EF4-FFF2-40B4-BE49-F238E27FC236}">
                    <a16:creationId xmlns:a16="http://schemas.microsoft.com/office/drawing/2014/main" id="{2BFD2E1A-6E03-6940-B04F-8D5C97D3C022}"/>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05" name="Group 104">
              <a:extLst>
                <a:ext uri="{FF2B5EF4-FFF2-40B4-BE49-F238E27FC236}">
                  <a16:creationId xmlns:a16="http://schemas.microsoft.com/office/drawing/2014/main" id="{7A3495A3-288A-3A4F-A2E4-A7860EE1B00C}"/>
                </a:ext>
              </a:extLst>
            </p:cNvPr>
            <p:cNvGrpSpPr/>
            <p:nvPr/>
          </p:nvGrpSpPr>
          <p:grpSpPr>
            <a:xfrm>
              <a:off x="16531356" y="7026443"/>
              <a:ext cx="587141" cy="211756"/>
              <a:chOff x="16540981" y="6381550"/>
              <a:chExt cx="587141" cy="211756"/>
            </a:xfrm>
          </p:grpSpPr>
          <p:sp useBgFill="1">
            <p:nvSpPr>
              <p:cNvPr id="108" name="Oval 107">
                <a:extLst>
                  <a:ext uri="{FF2B5EF4-FFF2-40B4-BE49-F238E27FC236}">
                    <a16:creationId xmlns:a16="http://schemas.microsoft.com/office/drawing/2014/main" id="{ADCC74C2-7B26-1946-91C9-D5F49FB727B4}"/>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9" name="Oval 108">
                <a:extLst>
                  <a:ext uri="{FF2B5EF4-FFF2-40B4-BE49-F238E27FC236}">
                    <a16:creationId xmlns:a16="http://schemas.microsoft.com/office/drawing/2014/main" id="{0F4CA0E4-4FB5-034F-AEBE-ACCD1B0DCF23}"/>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06" name="Rounded Rectangle 105">
              <a:extLst>
                <a:ext uri="{FF2B5EF4-FFF2-40B4-BE49-F238E27FC236}">
                  <a16:creationId xmlns:a16="http://schemas.microsoft.com/office/drawing/2014/main" id="{BBFB8AFC-6B65-9246-8BAF-A2506EAF2CF7}"/>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7" name="Rounded Rectangle 106">
              <a:extLst>
                <a:ext uri="{FF2B5EF4-FFF2-40B4-BE49-F238E27FC236}">
                  <a16:creationId xmlns:a16="http://schemas.microsoft.com/office/drawing/2014/main" id="{7941F65E-0ECE-3246-A7C4-5182DB17A8DD}"/>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14" name="Group 113">
            <a:extLst>
              <a:ext uri="{FF2B5EF4-FFF2-40B4-BE49-F238E27FC236}">
                <a16:creationId xmlns:a16="http://schemas.microsoft.com/office/drawing/2014/main" id="{B971A1A9-DABB-974E-B923-764B4C28B6D8}"/>
              </a:ext>
            </a:extLst>
          </p:cNvPr>
          <p:cNvGrpSpPr/>
          <p:nvPr/>
        </p:nvGrpSpPr>
        <p:grpSpPr>
          <a:xfrm>
            <a:off x="9164105" y="1439023"/>
            <a:ext cx="2265895" cy="1334686"/>
            <a:chOff x="18325035" y="2706146"/>
            <a:chExt cx="4531790" cy="2669372"/>
          </a:xfrm>
        </p:grpSpPr>
        <p:sp>
          <p:nvSpPr>
            <p:cNvPr id="112" name="TextBox 111">
              <a:extLst>
                <a:ext uri="{FF2B5EF4-FFF2-40B4-BE49-F238E27FC236}">
                  <a16:creationId xmlns:a16="http://schemas.microsoft.com/office/drawing/2014/main" id="{3F67C569-EA5C-B24B-9DA5-2E554CC30AFB}"/>
                </a:ext>
              </a:extLst>
            </p:cNvPr>
            <p:cNvSpPr txBox="1"/>
            <p:nvPr/>
          </p:nvSpPr>
          <p:spPr>
            <a:xfrm>
              <a:off x="18325035" y="2706146"/>
              <a:ext cx="2430794" cy="677108"/>
            </a:xfrm>
            <a:prstGeom prst="rect">
              <a:avLst/>
            </a:prstGeom>
            <a:noFill/>
          </p:spPr>
          <p:txBody>
            <a:bodyPr wrap="none" rtlCol="0" anchor="b" anchorCtr="0">
              <a:spAutoFit/>
            </a:bodyPr>
            <a:lstStyle/>
            <a:p>
              <a:r>
                <a:rPr lang="en-US" sz="1600" b="1" dirty="0">
                  <a:solidFill>
                    <a:schemeClr val="accent1"/>
                  </a:solidFill>
                  <a:latin typeface="Segoe UI Light" panose="020B0502040204020203" pitchFamily="34" charset="0"/>
                  <a:ea typeface="League Spartan" charset="0"/>
                  <a:cs typeface="Poppins" pitchFamily="2" charset="77"/>
                </a:rPr>
                <a:t>THE SPRINT</a:t>
              </a:r>
            </a:p>
          </p:txBody>
        </p:sp>
        <p:sp>
          <p:nvSpPr>
            <p:cNvPr id="113" name="Subtitle 2">
              <a:extLst>
                <a:ext uri="{FF2B5EF4-FFF2-40B4-BE49-F238E27FC236}">
                  <a16:creationId xmlns:a16="http://schemas.microsoft.com/office/drawing/2014/main" id="{38036C67-375C-4A45-AAF5-92390E1F4729}"/>
                </a:ext>
              </a:extLst>
            </p:cNvPr>
            <p:cNvSpPr txBox="1">
              <a:spLocks/>
            </p:cNvSpPr>
            <p:nvPr/>
          </p:nvSpPr>
          <p:spPr>
            <a:xfrm>
              <a:off x="18325035" y="3482306"/>
              <a:ext cx="4531790" cy="18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grpSp>
      <p:grpSp>
        <p:nvGrpSpPr>
          <p:cNvPr id="115" name="Group 114">
            <a:extLst>
              <a:ext uri="{FF2B5EF4-FFF2-40B4-BE49-F238E27FC236}">
                <a16:creationId xmlns:a16="http://schemas.microsoft.com/office/drawing/2014/main" id="{A16A5168-F215-5443-A946-78019069EB71}"/>
              </a:ext>
            </a:extLst>
          </p:cNvPr>
          <p:cNvGrpSpPr/>
          <p:nvPr/>
        </p:nvGrpSpPr>
        <p:grpSpPr>
          <a:xfrm>
            <a:off x="9164105" y="3281113"/>
            <a:ext cx="2265895" cy="1334686"/>
            <a:chOff x="18325035" y="2706146"/>
            <a:chExt cx="4531790" cy="2669372"/>
          </a:xfrm>
        </p:grpSpPr>
        <p:sp>
          <p:nvSpPr>
            <p:cNvPr id="116" name="TextBox 115">
              <a:extLst>
                <a:ext uri="{FF2B5EF4-FFF2-40B4-BE49-F238E27FC236}">
                  <a16:creationId xmlns:a16="http://schemas.microsoft.com/office/drawing/2014/main" id="{6E9C799E-2EF6-7342-8BC1-CAA076E33F28}"/>
                </a:ext>
              </a:extLst>
            </p:cNvPr>
            <p:cNvSpPr txBox="1"/>
            <p:nvPr/>
          </p:nvSpPr>
          <p:spPr>
            <a:xfrm>
              <a:off x="18325035" y="2706146"/>
              <a:ext cx="2304606" cy="677108"/>
            </a:xfrm>
            <a:prstGeom prst="rect">
              <a:avLst/>
            </a:prstGeom>
            <a:noFill/>
          </p:spPr>
          <p:txBody>
            <a:bodyPr wrap="none" rtlCol="0" anchor="b" anchorCtr="0">
              <a:spAutoFit/>
            </a:bodyPr>
            <a:lstStyle/>
            <a:p>
              <a:r>
                <a:rPr lang="en-US" sz="1600" b="1" dirty="0">
                  <a:solidFill>
                    <a:schemeClr val="accent2"/>
                  </a:solidFill>
                  <a:latin typeface="Segoe UI Light" panose="020B0502040204020203" pitchFamily="34" charset="0"/>
                  <a:ea typeface="League Spartan" charset="0"/>
                  <a:cs typeface="Poppins" pitchFamily="2" charset="77"/>
                </a:rPr>
                <a:t>PLANNING</a:t>
              </a:r>
            </a:p>
          </p:txBody>
        </p:sp>
        <p:sp>
          <p:nvSpPr>
            <p:cNvPr id="117" name="Subtitle 2">
              <a:extLst>
                <a:ext uri="{FF2B5EF4-FFF2-40B4-BE49-F238E27FC236}">
                  <a16:creationId xmlns:a16="http://schemas.microsoft.com/office/drawing/2014/main" id="{9360D574-8D3C-9B44-97DC-DEA201C8E2FD}"/>
                </a:ext>
              </a:extLst>
            </p:cNvPr>
            <p:cNvSpPr txBox="1">
              <a:spLocks/>
            </p:cNvSpPr>
            <p:nvPr/>
          </p:nvSpPr>
          <p:spPr>
            <a:xfrm>
              <a:off x="18325035" y="3482306"/>
              <a:ext cx="4531790" cy="18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grpSp>
      <p:grpSp>
        <p:nvGrpSpPr>
          <p:cNvPr id="118" name="Group 117">
            <a:extLst>
              <a:ext uri="{FF2B5EF4-FFF2-40B4-BE49-F238E27FC236}">
                <a16:creationId xmlns:a16="http://schemas.microsoft.com/office/drawing/2014/main" id="{12A433E7-9057-D34A-AFA4-AD354582D6C4}"/>
              </a:ext>
            </a:extLst>
          </p:cNvPr>
          <p:cNvGrpSpPr/>
          <p:nvPr/>
        </p:nvGrpSpPr>
        <p:grpSpPr>
          <a:xfrm>
            <a:off x="9164105" y="5123204"/>
            <a:ext cx="2265895" cy="1334686"/>
            <a:chOff x="18325035" y="2706146"/>
            <a:chExt cx="4531790" cy="2669372"/>
          </a:xfrm>
        </p:grpSpPr>
        <p:sp>
          <p:nvSpPr>
            <p:cNvPr id="119" name="TextBox 118">
              <a:extLst>
                <a:ext uri="{FF2B5EF4-FFF2-40B4-BE49-F238E27FC236}">
                  <a16:creationId xmlns:a16="http://schemas.microsoft.com/office/drawing/2014/main" id="{324821DF-810E-684C-9BA2-9D2A75307D48}"/>
                </a:ext>
              </a:extLst>
            </p:cNvPr>
            <p:cNvSpPr txBox="1"/>
            <p:nvPr/>
          </p:nvSpPr>
          <p:spPr>
            <a:xfrm>
              <a:off x="18325035" y="2706146"/>
              <a:ext cx="2765628" cy="677108"/>
            </a:xfrm>
            <a:prstGeom prst="rect">
              <a:avLst/>
            </a:prstGeom>
            <a:noFill/>
          </p:spPr>
          <p:txBody>
            <a:bodyPr wrap="none" rtlCol="0" anchor="b" anchorCtr="0">
              <a:spAutoFit/>
            </a:bodyPr>
            <a:lstStyle/>
            <a:p>
              <a:r>
                <a:rPr lang="en-US" sz="1600" b="1" dirty="0">
                  <a:solidFill>
                    <a:schemeClr val="accent3"/>
                  </a:solidFill>
                  <a:latin typeface="Segoe UI Light" panose="020B0502040204020203" pitchFamily="34" charset="0"/>
                  <a:ea typeface="League Spartan" charset="0"/>
                  <a:cs typeface="Poppins" pitchFamily="2" charset="77"/>
                </a:rPr>
                <a:t>SPRINT GOAL</a:t>
              </a:r>
            </a:p>
          </p:txBody>
        </p:sp>
        <p:sp>
          <p:nvSpPr>
            <p:cNvPr id="120" name="Subtitle 2">
              <a:extLst>
                <a:ext uri="{FF2B5EF4-FFF2-40B4-BE49-F238E27FC236}">
                  <a16:creationId xmlns:a16="http://schemas.microsoft.com/office/drawing/2014/main" id="{91B186BB-8B9A-4141-81DA-C7B4A25B79C3}"/>
                </a:ext>
              </a:extLst>
            </p:cNvPr>
            <p:cNvSpPr txBox="1">
              <a:spLocks/>
            </p:cNvSpPr>
            <p:nvPr/>
          </p:nvSpPr>
          <p:spPr>
            <a:xfrm>
              <a:off x="18325035" y="3482306"/>
              <a:ext cx="4531790" cy="18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grpSp>
      <p:grpSp>
        <p:nvGrpSpPr>
          <p:cNvPr id="130" name="Group 129">
            <a:extLst>
              <a:ext uri="{FF2B5EF4-FFF2-40B4-BE49-F238E27FC236}">
                <a16:creationId xmlns:a16="http://schemas.microsoft.com/office/drawing/2014/main" id="{F7DA79F1-F5C9-254B-AF4E-B9FA70462903}"/>
              </a:ext>
            </a:extLst>
          </p:cNvPr>
          <p:cNvGrpSpPr/>
          <p:nvPr/>
        </p:nvGrpSpPr>
        <p:grpSpPr>
          <a:xfrm>
            <a:off x="759411" y="1192801"/>
            <a:ext cx="2265896" cy="1580906"/>
            <a:chOff x="18325035" y="2213705"/>
            <a:chExt cx="4531792" cy="3161810"/>
          </a:xfrm>
        </p:grpSpPr>
        <p:sp>
          <p:nvSpPr>
            <p:cNvPr id="131" name="TextBox 130">
              <a:extLst>
                <a:ext uri="{FF2B5EF4-FFF2-40B4-BE49-F238E27FC236}">
                  <a16:creationId xmlns:a16="http://schemas.microsoft.com/office/drawing/2014/main" id="{3E02FC28-AFF6-8B46-B513-8413D31C3E3A}"/>
                </a:ext>
              </a:extLst>
            </p:cNvPr>
            <p:cNvSpPr txBox="1"/>
            <p:nvPr/>
          </p:nvSpPr>
          <p:spPr>
            <a:xfrm>
              <a:off x="19653385" y="2213705"/>
              <a:ext cx="3203442" cy="1169549"/>
            </a:xfrm>
            <a:prstGeom prst="rect">
              <a:avLst/>
            </a:prstGeom>
            <a:noFill/>
          </p:spPr>
          <p:txBody>
            <a:bodyPr wrap="none" rtlCol="0" anchor="b" anchorCtr="0">
              <a:spAutoFit/>
            </a:bodyPr>
            <a:lstStyle/>
            <a:p>
              <a:pPr algn="r"/>
              <a:r>
                <a:rPr lang="en-US" sz="1600" b="1" dirty="0">
                  <a:solidFill>
                    <a:schemeClr val="accent6">
                      <a:lumMod val="90000"/>
                    </a:schemeClr>
                  </a:solidFill>
                  <a:latin typeface="Segoe UI Light" panose="020B0502040204020203" pitchFamily="34" charset="0"/>
                  <a:ea typeface="League Spartan" charset="0"/>
                  <a:cs typeface="Poppins" pitchFamily="2" charset="77"/>
                </a:rPr>
                <a:t>SPRINT</a:t>
              </a:r>
            </a:p>
            <a:p>
              <a:pPr algn="r"/>
              <a:r>
                <a:rPr lang="en-US" sz="1600" b="1" dirty="0">
                  <a:solidFill>
                    <a:schemeClr val="accent6">
                      <a:lumMod val="90000"/>
                    </a:schemeClr>
                  </a:solidFill>
                  <a:latin typeface="Segoe UI Light" panose="020B0502040204020203" pitchFamily="34" charset="0"/>
                  <a:ea typeface="League Spartan" charset="0"/>
                  <a:cs typeface="Poppins" pitchFamily="2" charset="77"/>
                </a:rPr>
                <a:t>RETROSPECTIVE</a:t>
              </a:r>
            </a:p>
          </p:txBody>
        </p:sp>
        <p:sp>
          <p:nvSpPr>
            <p:cNvPr id="132" name="Subtitle 2">
              <a:extLst>
                <a:ext uri="{FF2B5EF4-FFF2-40B4-BE49-F238E27FC236}">
                  <a16:creationId xmlns:a16="http://schemas.microsoft.com/office/drawing/2014/main" id="{9B021C7E-15AA-0B48-B2BA-D56604290DFA}"/>
                </a:ext>
              </a:extLst>
            </p:cNvPr>
            <p:cNvSpPr txBox="1">
              <a:spLocks/>
            </p:cNvSpPr>
            <p:nvPr/>
          </p:nvSpPr>
          <p:spPr>
            <a:xfrm>
              <a:off x="18325035" y="3482304"/>
              <a:ext cx="4531790" cy="1893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grpSp>
      <p:grpSp>
        <p:nvGrpSpPr>
          <p:cNvPr id="133" name="Group 132">
            <a:extLst>
              <a:ext uri="{FF2B5EF4-FFF2-40B4-BE49-F238E27FC236}">
                <a16:creationId xmlns:a16="http://schemas.microsoft.com/office/drawing/2014/main" id="{3D2A2535-8CCD-C04A-A7A1-7348C99F2821}"/>
              </a:ext>
            </a:extLst>
          </p:cNvPr>
          <p:cNvGrpSpPr/>
          <p:nvPr/>
        </p:nvGrpSpPr>
        <p:grpSpPr>
          <a:xfrm>
            <a:off x="759411" y="3281113"/>
            <a:ext cx="2265895" cy="1334686"/>
            <a:chOff x="18325035" y="2706146"/>
            <a:chExt cx="4531790" cy="2669372"/>
          </a:xfrm>
        </p:grpSpPr>
        <p:sp>
          <p:nvSpPr>
            <p:cNvPr id="134" name="TextBox 133">
              <a:extLst>
                <a:ext uri="{FF2B5EF4-FFF2-40B4-BE49-F238E27FC236}">
                  <a16:creationId xmlns:a16="http://schemas.microsoft.com/office/drawing/2014/main" id="{C2818B23-61CE-4146-A4D5-E93B0833FA62}"/>
                </a:ext>
              </a:extLst>
            </p:cNvPr>
            <p:cNvSpPr txBox="1"/>
            <p:nvPr/>
          </p:nvSpPr>
          <p:spPr>
            <a:xfrm>
              <a:off x="19775213" y="2706146"/>
              <a:ext cx="3081612" cy="677108"/>
            </a:xfrm>
            <a:prstGeom prst="rect">
              <a:avLst/>
            </a:prstGeom>
            <a:noFill/>
          </p:spPr>
          <p:txBody>
            <a:bodyPr wrap="none" rtlCol="0" anchor="b" anchorCtr="0">
              <a:spAutoFit/>
            </a:bodyPr>
            <a:lstStyle/>
            <a:p>
              <a:pPr algn="r"/>
              <a:r>
                <a:rPr lang="en-US" sz="1600" b="1" dirty="0">
                  <a:solidFill>
                    <a:schemeClr val="accent5"/>
                  </a:solidFill>
                  <a:latin typeface="Segoe UI Light" panose="020B0502040204020203" pitchFamily="34" charset="0"/>
                  <a:ea typeface="League Spartan" charset="0"/>
                  <a:cs typeface="Poppins" pitchFamily="2" charset="77"/>
                </a:rPr>
                <a:t>SPRINT REVIEW</a:t>
              </a:r>
            </a:p>
          </p:txBody>
        </p:sp>
        <p:sp>
          <p:nvSpPr>
            <p:cNvPr id="135" name="Subtitle 2">
              <a:extLst>
                <a:ext uri="{FF2B5EF4-FFF2-40B4-BE49-F238E27FC236}">
                  <a16:creationId xmlns:a16="http://schemas.microsoft.com/office/drawing/2014/main" id="{3AFB6E1A-DFEF-054E-AA1E-8EA9F569EA59}"/>
                </a:ext>
              </a:extLst>
            </p:cNvPr>
            <p:cNvSpPr txBox="1">
              <a:spLocks/>
            </p:cNvSpPr>
            <p:nvPr/>
          </p:nvSpPr>
          <p:spPr>
            <a:xfrm>
              <a:off x="18325035" y="3482306"/>
              <a:ext cx="4531790" cy="18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grpSp>
      <p:grpSp>
        <p:nvGrpSpPr>
          <p:cNvPr id="136" name="Group 135">
            <a:extLst>
              <a:ext uri="{FF2B5EF4-FFF2-40B4-BE49-F238E27FC236}">
                <a16:creationId xmlns:a16="http://schemas.microsoft.com/office/drawing/2014/main" id="{F17EAD62-1093-2E48-8D65-6DB7724DB48D}"/>
              </a:ext>
            </a:extLst>
          </p:cNvPr>
          <p:cNvGrpSpPr/>
          <p:nvPr/>
        </p:nvGrpSpPr>
        <p:grpSpPr>
          <a:xfrm>
            <a:off x="759411" y="5123204"/>
            <a:ext cx="2268485" cy="1334686"/>
            <a:chOff x="18325035" y="2706146"/>
            <a:chExt cx="4536970" cy="2669372"/>
          </a:xfrm>
        </p:grpSpPr>
        <p:sp>
          <p:nvSpPr>
            <p:cNvPr id="137" name="TextBox 136">
              <a:extLst>
                <a:ext uri="{FF2B5EF4-FFF2-40B4-BE49-F238E27FC236}">
                  <a16:creationId xmlns:a16="http://schemas.microsoft.com/office/drawing/2014/main" id="{8A012E04-6D57-8844-BE50-BB6BBFAF4323}"/>
                </a:ext>
              </a:extLst>
            </p:cNvPr>
            <p:cNvSpPr txBox="1"/>
            <p:nvPr/>
          </p:nvSpPr>
          <p:spPr>
            <a:xfrm>
              <a:off x="20092657" y="2706146"/>
              <a:ext cx="2769348" cy="677108"/>
            </a:xfrm>
            <a:prstGeom prst="rect">
              <a:avLst/>
            </a:prstGeom>
            <a:noFill/>
          </p:spPr>
          <p:txBody>
            <a:bodyPr wrap="none" rtlCol="0" anchor="b" anchorCtr="0">
              <a:spAutoFit/>
            </a:bodyPr>
            <a:lstStyle/>
            <a:p>
              <a:pPr algn="r"/>
              <a:r>
                <a:rPr lang="en-US" sz="1600" b="1" dirty="0">
                  <a:solidFill>
                    <a:schemeClr val="accent4"/>
                  </a:solidFill>
                  <a:latin typeface="Segoe UI Light" panose="020B0502040204020203" pitchFamily="34" charset="0"/>
                  <a:ea typeface="League Spartan" charset="0"/>
                  <a:cs typeface="Poppins" pitchFamily="2" charset="77"/>
                </a:rPr>
                <a:t>DAILY SCRUM</a:t>
              </a:r>
            </a:p>
          </p:txBody>
        </p:sp>
        <p:sp>
          <p:nvSpPr>
            <p:cNvPr id="138" name="Subtitle 2">
              <a:extLst>
                <a:ext uri="{FF2B5EF4-FFF2-40B4-BE49-F238E27FC236}">
                  <a16:creationId xmlns:a16="http://schemas.microsoft.com/office/drawing/2014/main" id="{494DA2CE-E129-5A45-AE49-9CD67C977931}"/>
                </a:ext>
              </a:extLst>
            </p:cNvPr>
            <p:cNvSpPr txBox="1">
              <a:spLocks/>
            </p:cNvSpPr>
            <p:nvPr/>
          </p:nvSpPr>
          <p:spPr>
            <a:xfrm>
              <a:off x="18325035" y="3482306"/>
              <a:ext cx="4531790" cy="18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grpSp>
    </p:spTree>
    <p:custDataLst>
      <p:tags r:id="rId1"/>
    </p:custDataLst>
    <p:extLst>
      <p:ext uri="{BB962C8B-B14F-4D97-AF65-F5344CB8AC3E}">
        <p14:creationId xmlns:p14="http://schemas.microsoft.com/office/powerpoint/2010/main" val="1546057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D67BD-0434-BB42-92E6-DF4388B085DA}"/>
              </a:ext>
            </a:extLst>
          </p:cNvPr>
          <p:cNvSpPr/>
          <p:nvPr/>
        </p:nvSpPr>
        <p:spPr>
          <a:xfrm>
            <a:off x="1588" y="0"/>
            <a:ext cx="6094413" cy="3069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Rectangle 2">
            <a:extLst>
              <a:ext uri="{FF2B5EF4-FFF2-40B4-BE49-F238E27FC236}">
                <a16:creationId xmlns:a16="http://schemas.microsoft.com/office/drawing/2014/main" id="{E71EE1DF-3C80-4342-BBAA-AEA8B5A0B464}"/>
              </a:ext>
            </a:extLst>
          </p:cNvPr>
          <p:cNvSpPr/>
          <p:nvPr/>
        </p:nvSpPr>
        <p:spPr>
          <a:xfrm>
            <a:off x="6096000" y="0"/>
            <a:ext cx="6094413" cy="3069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413DF522-81E0-2244-A3C6-8FC184D5F246}"/>
              </a:ext>
            </a:extLst>
          </p:cNvPr>
          <p:cNvSpPr/>
          <p:nvPr/>
        </p:nvSpPr>
        <p:spPr>
          <a:xfrm>
            <a:off x="1588" y="3069772"/>
            <a:ext cx="4064508" cy="3788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ectangle 4">
            <a:extLst>
              <a:ext uri="{FF2B5EF4-FFF2-40B4-BE49-F238E27FC236}">
                <a16:creationId xmlns:a16="http://schemas.microsoft.com/office/drawing/2014/main" id="{40856CC4-F477-784E-A4EE-0710D6B8BAB5}"/>
              </a:ext>
            </a:extLst>
          </p:cNvPr>
          <p:cNvSpPr/>
          <p:nvPr/>
        </p:nvSpPr>
        <p:spPr>
          <a:xfrm>
            <a:off x="4061397" y="3069772"/>
            <a:ext cx="4064508" cy="3788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ectangle 5">
            <a:extLst>
              <a:ext uri="{FF2B5EF4-FFF2-40B4-BE49-F238E27FC236}">
                <a16:creationId xmlns:a16="http://schemas.microsoft.com/office/drawing/2014/main" id="{350E50D4-B5BE-7F4D-A368-ED602C53B206}"/>
              </a:ext>
            </a:extLst>
          </p:cNvPr>
          <p:cNvSpPr/>
          <p:nvPr/>
        </p:nvSpPr>
        <p:spPr>
          <a:xfrm>
            <a:off x="8121206" y="3069772"/>
            <a:ext cx="4064508" cy="37882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ight Arrow 6">
            <a:extLst>
              <a:ext uri="{FF2B5EF4-FFF2-40B4-BE49-F238E27FC236}">
                <a16:creationId xmlns:a16="http://schemas.microsoft.com/office/drawing/2014/main" id="{43F588FB-96E7-B94C-AE69-79AB095C63DC}"/>
              </a:ext>
            </a:extLst>
          </p:cNvPr>
          <p:cNvSpPr/>
          <p:nvPr/>
        </p:nvSpPr>
        <p:spPr>
          <a:xfrm>
            <a:off x="6002410" y="1299754"/>
            <a:ext cx="737462" cy="4702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Left Arrow 7">
            <a:extLst>
              <a:ext uri="{FF2B5EF4-FFF2-40B4-BE49-F238E27FC236}">
                <a16:creationId xmlns:a16="http://schemas.microsoft.com/office/drawing/2014/main" id="{77E298E5-F5B0-F74D-93F6-5F18C328ACBA}"/>
              </a:ext>
            </a:extLst>
          </p:cNvPr>
          <p:cNvSpPr/>
          <p:nvPr/>
        </p:nvSpPr>
        <p:spPr>
          <a:xfrm>
            <a:off x="3339370" y="4728754"/>
            <a:ext cx="737462" cy="470263"/>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Left Arrow 8">
            <a:extLst>
              <a:ext uri="{FF2B5EF4-FFF2-40B4-BE49-F238E27FC236}">
                <a16:creationId xmlns:a16="http://schemas.microsoft.com/office/drawing/2014/main" id="{C1C642AD-A5CA-7F47-96E7-9E108D9DB993}"/>
              </a:ext>
            </a:extLst>
          </p:cNvPr>
          <p:cNvSpPr/>
          <p:nvPr/>
        </p:nvSpPr>
        <p:spPr>
          <a:xfrm>
            <a:off x="7393142" y="4728754"/>
            <a:ext cx="737462" cy="470263"/>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Down Arrow 9">
            <a:extLst>
              <a:ext uri="{FF2B5EF4-FFF2-40B4-BE49-F238E27FC236}">
                <a16:creationId xmlns:a16="http://schemas.microsoft.com/office/drawing/2014/main" id="{456AA554-56F3-4448-BAE7-12B2F70BAC2F}"/>
              </a:ext>
            </a:extLst>
          </p:cNvPr>
          <p:cNvSpPr/>
          <p:nvPr/>
        </p:nvSpPr>
        <p:spPr>
          <a:xfrm>
            <a:off x="9925050" y="3069772"/>
            <a:ext cx="470916" cy="73609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Up Arrow 10">
            <a:extLst>
              <a:ext uri="{FF2B5EF4-FFF2-40B4-BE49-F238E27FC236}">
                <a16:creationId xmlns:a16="http://schemas.microsoft.com/office/drawing/2014/main" id="{F907E5C3-ED64-9D44-A12B-9BDB16F144F4}"/>
              </a:ext>
            </a:extLst>
          </p:cNvPr>
          <p:cNvSpPr/>
          <p:nvPr/>
        </p:nvSpPr>
        <p:spPr>
          <a:xfrm>
            <a:off x="1800733" y="2333680"/>
            <a:ext cx="470916" cy="73609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Oval 11">
            <a:extLst>
              <a:ext uri="{FF2B5EF4-FFF2-40B4-BE49-F238E27FC236}">
                <a16:creationId xmlns:a16="http://schemas.microsoft.com/office/drawing/2014/main" id="{3306CE44-466B-0846-91CA-936EEAAA4157}"/>
              </a:ext>
            </a:extLst>
          </p:cNvPr>
          <p:cNvSpPr/>
          <p:nvPr/>
        </p:nvSpPr>
        <p:spPr>
          <a:xfrm>
            <a:off x="762000" y="86432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TextBox 12">
            <a:extLst>
              <a:ext uri="{FF2B5EF4-FFF2-40B4-BE49-F238E27FC236}">
                <a16:creationId xmlns:a16="http://schemas.microsoft.com/office/drawing/2014/main" id="{836B736F-A018-C44E-BF7C-A1A5B6709969}"/>
              </a:ext>
            </a:extLst>
          </p:cNvPr>
          <p:cNvSpPr txBox="1"/>
          <p:nvPr/>
        </p:nvSpPr>
        <p:spPr>
          <a:xfrm>
            <a:off x="902310" y="969370"/>
            <a:ext cx="268022" cy="338554"/>
          </a:xfrm>
          <a:prstGeom prst="rect">
            <a:avLst/>
          </a:prstGeom>
          <a:noFill/>
        </p:spPr>
        <p:txBody>
          <a:bodyPr wrap="none" rtlCol="0" anchor="ctr">
            <a:spAutoFit/>
          </a:bodyPr>
          <a:lstStyle/>
          <a:p>
            <a:pPr algn="ctr"/>
            <a:r>
              <a:rPr lang="en-US" sz="1600" b="1" dirty="0">
                <a:solidFill>
                  <a:schemeClr val="accent1"/>
                </a:solidFill>
                <a:latin typeface="Segoe UI Light" panose="020B0502040204020203" pitchFamily="34" charset="0"/>
                <a:cs typeface="Poppins" pitchFamily="2" charset="77"/>
              </a:rPr>
              <a:t>1</a:t>
            </a:r>
          </a:p>
        </p:txBody>
      </p:sp>
      <p:sp>
        <p:nvSpPr>
          <p:cNvPr id="14" name="Oval 13">
            <a:extLst>
              <a:ext uri="{FF2B5EF4-FFF2-40B4-BE49-F238E27FC236}">
                <a16:creationId xmlns:a16="http://schemas.microsoft.com/office/drawing/2014/main" id="{28031BCE-A5D1-2442-8CB0-0BD07B2222CB}"/>
              </a:ext>
            </a:extLst>
          </p:cNvPr>
          <p:cNvSpPr/>
          <p:nvPr/>
        </p:nvSpPr>
        <p:spPr>
          <a:xfrm>
            <a:off x="6915150" y="86432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TextBox 14">
            <a:extLst>
              <a:ext uri="{FF2B5EF4-FFF2-40B4-BE49-F238E27FC236}">
                <a16:creationId xmlns:a16="http://schemas.microsoft.com/office/drawing/2014/main" id="{D20F90EC-84E3-5F47-B854-9E1A15AC3105}"/>
              </a:ext>
            </a:extLst>
          </p:cNvPr>
          <p:cNvSpPr txBox="1"/>
          <p:nvPr/>
        </p:nvSpPr>
        <p:spPr>
          <a:xfrm>
            <a:off x="7040231" y="969370"/>
            <a:ext cx="298480" cy="338554"/>
          </a:xfrm>
          <a:prstGeom prst="rect">
            <a:avLst/>
          </a:prstGeom>
          <a:noFill/>
        </p:spPr>
        <p:txBody>
          <a:bodyPr wrap="none" rtlCol="0" anchor="ctr">
            <a:spAutoFit/>
          </a:bodyPr>
          <a:lstStyle/>
          <a:p>
            <a:pPr algn="ctr"/>
            <a:r>
              <a:rPr lang="en-US" sz="1600" b="1" dirty="0">
                <a:solidFill>
                  <a:schemeClr val="accent2"/>
                </a:solidFill>
                <a:latin typeface="Segoe UI Light" panose="020B0502040204020203" pitchFamily="34" charset="0"/>
                <a:cs typeface="Poppins" pitchFamily="2" charset="77"/>
              </a:rPr>
              <a:t>2</a:t>
            </a:r>
          </a:p>
        </p:txBody>
      </p:sp>
      <p:sp>
        <p:nvSpPr>
          <p:cNvPr id="22" name="TextBox 21">
            <a:extLst>
              <a:ext uri="{FF2B5EF4-FFF2-40B4-BE49-F238E27FC236}">
                <a16:creationId xmlns:a16="http://schemas.microsoft.com/office/drawing/2014/main" id="{313B82A8-C143-9647-9278-71F67C2E6AAC}"/>
              </a:ext>
            </a:extLst>
          </p:cNvPr>
          <p:cNvSpPr txBox="1"/>
          <p:nvPr/>
        </p:nvSpPr>
        <p:spPr>
          <a:xfrm>
            <a:off x="1480284" y="966650"/>
            <a:ext cx="2325830"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CREATE A CAREER PLAN</a:t>
            </a:r>
          </a:p>
        </p:txBody>
      </p:sp>
      <p:sp>
        <p:nvSpPr>
          <p:cNvPr id="23" name="TextBox 22">
            <a:extLst>
              <a:ext uri="{FF2B5EF4-FFF2-40B4-BE49-F238E27FC236}">
                <a16:creationId xmlns:a16="http://schemas.microsoft.com/office/drawing/2014/main" id="{8143A557-5655-6649-85F7-75BD305A4E5C}"/>
              </a:ext>
            </a:extLst>
          </p:cNvPr>
          <p:cNvSpPr txBox="1"/>
          <p:nvPr/>
        </p:nvSpPr>
        <p:spPr>
          <a:xfrm>
            <a:off x="7633434" y="966650"/>
            <a:ext cx="1109086"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NETWORK</a:t>
            </a:r>
          </a:p>
        </p:txBody>
      </p:sp>
      <p:sp>
        <p:nvSpPr>
          <p:cNvPr id="27" name="Subtitle 2">
            <a:extLst>
              <a:ext uri="{FF2B5EF4-FFF2-40B4-BE49-F238E27FC236}">
                <a16:creationId xmlns:a16="http://schemas.microsoft.com/office/drawing/2014/main" id="{3D4CF72C-DDF0-F745-BDAC-E653E89576D7}"/>
              </a:ext>
            </a:extLst>
          </p:cNvPr>
          <p:cNvSpPr txBox="1">
            <a:spLocks/>
          </p:cNvSpPr>
          <p:nvPr/>
        </p:nvSpPr>
        <p:spPr>
          <a:xfrm>
            <a:off x="762001" y="1691974"/>
            <a:ext cx="4514850"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 ligula eget dolor. Aenean massa.</a:t>
            </a:r>
          </a:p>
        </p:txBody>
      </p:sp>
      <p:sp>
        <p:nvSpPr>
          <p:cNvPr id="28" name="Subtitle 2">
            <a:extLst>
              <a:ext uri="{FF2B5EF4-FFF2-40B4-BE49-F238E27FC236}">
                <a16:creationId xmlns:a16="http://schemas.microsoft.com/office/drawing/2014/main" id="{FE8E8843-685D-4146-B6C1-EA080F09CD77}"/>
              </a:ext>
            </a:extLst>
          </p:cNvPr>
          <p:cNvSpPr txBox="1">
            <a:spLocks/>
          </p:cNvSpPr>
          <p:nvPr/>
        </p:nvSpPr>
        <p:spPr>
          <a:xfrm>
            <a:off x="6915151" y="1691974"/>
            <a:ext cx="4514850"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 ligula eget dolor. Aenean massa.</a:t>
            </a:r>
          </a:p>
        </p:txBody>
      </p:sp>
      <p:sp>
        <p:nvSpPr>
          <p:cNvPr id="16" name="Oval 15">
            <a:extLst>
              <a:ext uri="{FF2B5EF4-FFF2-40B4-BE49-F238E27FC236}">
                <a16:creationId xmlns:a16="http://schemas.microsoft.com/office/drawing/2014/main" id="{3040D5D6-6A98-5046-88A5-18CD864BFD55}"/>
              </a:ext>
            </a:extLst>
          </p:cNvPr>
          <p:cNvSpPr/>
          <p:nvPr/>
        </p:nvSpPr>
        <p:spPr>
          <a:xfrm>
            <a:off x="762000" y="412924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TextBox 16">
            <a:extLst>
              <a:ext uri="{FF2B5EF4-FFF2-40B4-BE49-F238E27FC236}">
                <a16:creationId xmlns:a16="http://schemas.microsoft.com/office/drawing/2014/main" id="{4ED9DD88-0AA9-9D4F-89B3-CCC4B3F6B885}"/>
              </a:ext>
            </a:extLst>
          </p:cNvPr>
          <p:cNvSpPr txBox="1"/>
          <p:nvPr/>
        </p:nvSpPr>
        <p:spPr>
          <a:xfrm>
            <a:off x="887081" y="4234290"/>
            <a:ext cx="298480" cy="338554"/>
          </a:xfrm>
          <a:prstGeom prst="rect">
            <a:avLst/>
          </a:prstGeom>
          <a:noFill/>
        </p:spPr>
        <p:txBody>
          <a:bodyPr wrap="none" rtlCol="0" anchor="ctr">
            <a:spAutoFit/>
          </a:bodyPr>
          <a:lstStyle/>
          <a:p>
            <a:pPr algn="ctr"/>
            <a:r>
              <a:rPr lang="en-US" sz="1600" b="1" dirty="0">
                <a:solidFill>
                  <a:schemeClr val="accent3"/>
                </a:solidFill>
                <a:latin typeface="Segoe UI Light" panose="020B0502040204020203" pitchFamily="34" charset="0"/>
                <a:cs typeface="Poppins" pitchFamily="2" charset="77"/>
              </a:rPr>
              <a:t>5</a:t>
            </a:r>
          </a:p>
        </p:txBody>
      </p:sp>
      <p:sp>
        <p:nvSpPr>
          <p:cNvPr id="18" name="Oval 17">
            <a:extLst>
              <a:ext uri="{FF2B5EF4-FFF2-40B4-BE49-F238E27FC236}">
                <a16:creationId xmlns:a16="http://schemas.microsoft.com/office/drawing/2014/main" id="{5821A2D9-DE58-B044-9111-D8466A88D5EC}"/>
              </a:ext>
            </a:extLst>
          </p:cNvPr>
          <p:cNvSpPr/>
          <p:nvPr/>
        </p:nvSpPr>
        <p:spPr>
          <a:xfrm>
            <a:off x="4552188" y="412924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TextBox 18">
            <a:extLst>
              <a:ext uri="{FF2B5EF4-FFF2-40B4-BE49-F238E27FC236}">
                <a16:creationId xmlns:a16="http://schemas.microsoft.com/office/drawing/2014/main" id="{CBF0976E-3098-434B-841C-D7EFD95500B0}"/>
              </a:ext>
            </a:extLst>
          </p:cNvPr>
          <p:cNvSpPr txBox="1"/>
          <p:nvPr/>
        </p:nvSpPr>
        <p:spPr>
          <a:xfrm>
            <a:off x="4674865" y="4234290"/>
            <a:ext cx="303288" cy="338554"/>
          </a:xfrm>
          <a:prstGeom prst="rect">
            <a:avLst/>
          </a:prstGeom>
          <a:noFill/>
        </p:spPr>
        <p:txBody>
          <a:bodyPr wrap="none" rtlCol="0" anchor="ctr">
            <a:spAutoFit/>
          </a:bodyPr>
          <a:lstStyle/>
          <a:p>
            <a:pPr algn="ctr"/>
            <a:r>
              <a:rPr lang="en-US" sz="1600" b="1" dirty="0">
                <a:solidFill>
                  <a:schemeClr val="accent4"/>
                </a:solidFill>
                <a:latin typeface="Segoe UI Light" panose="020B0502040204020203" pitchFamily="34" charset="0"/>
                <a:cs typeface="Poppins" pitchFamily="2" charset="77"/>
              </a:rPr>
              <a:t>4</a:t>
            </a:r>
          </a:p>
        </p:txBody>
      </p:sp>
      <p:sp>
        <p:nvSpPr>
          <p:cNvPr id="20" name="Oval 19">
            <a:extLst>
              <a:ext uri="{FF2B5EF4-FFF2-40B4-BE49-F238E27FC236}">
                <a16:creationId xmlns:a16="http://schemas.microsoft.com/office/drawing/2014/main" id="{94505646-CCCB-4246-880F-986727801CE2}"/>
              </a:ext>
            </a:extLst>
          </p:cNvPr>
          <p:cNvSpPr/>
          <p:nvPr/>
        </p:nvSpPr>
        <p:spPr>
          <a:xfrm>
            <a:off x="8782771" y="412924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TextBox 20">
            <a:extLst>
              <a:ext uri="{FF2B5EF4-FFF2-40B4-BE49-F238E27FC236}">
                <a16:creationId xmlns:a16="http://schemas.microsoft.com/office/drawing/2014/main" id="{05C13068-11A3-8645-9BE8-493E9028B1D5}"/>
              </a:ext>
            </a:extLst>
          </p:cNvPr>
          <p:cNvSpPr txBox="1"/>
          <p:nvPr/>
        </p:nvSpPr>
        <p:spPr>
          <a:xfrm>
            <a:off x="8907852" y="4234290"/>
            <a:ext cx="298480" cy="338554"/>
          </a:xfrm>
          <a:prstGeom prst="rect">
            <a:avLst/>
          </a:prstGeom>
          <a:noFill/>
        </p:spPr>
        <p:txBody>
          <a:bodyPr wrap="none" rtlCol="0" anchor="ctr">
            <a:spAutoFit/>
          </a:bodyPr>
          <a:lstStyle/>
          <a:p>
            <a:pPr algn="ctr"/>
            <a:r>
              <a:rPr lang="en-US" sz="1600" b="1" dirty="0">
                <a:solidFill>
                  <a:schemeClr val="accent5"/>
                </a:solidFill>
                <a:latin typeface="Segoe UI Light" panose="020B0502040204020203" pitchFamily="34" charset="0"/>
                <a:cs typeface="Poppins" pitchFamily="2" charset="77"/>
              </a:rPr>
              <a:t>3</a:t>
            </a:r>
          </a:p>
        </p:txBody>
      </p:sp>
      <p:sp>
        <p:nvSpPr>
          <p:cNvPr id="24" name="TextBox 23">
            <a:extLst>
              <a:ext uri="{FF2B5EF4-FFF2-40B4-BE49-F238E27FC236}">
                <a16:creationId xmlns:a16="http://schemas.microsoft.com/office/drawing/2014/main" id="{FA842FBB-F5B7-F74C-9B33-CF86A6AC7030}"/>
              </a:ext>
            </a:extLst>
          </p:cNvPr>
          <p:cNvSpPr txBox="1"/>
          <p:nvPr/>
        </p:nvSpPr>
        <p:spPr>
          <a:xfrm>
            <a:off x="9497448" y="4111180"/>
            <a:ext cx="1616148" cy="584775"/>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BE A THOUGHT </a:t>
            </a:r>
          </a:p>
          <a:p>
            <a:r>
              <a:rPr lang="en-US" sz="1600" b="1" dirty="0">
                <a:solidFill>
                  <a:schemeClr val="bg1"/>
                </a:solidFill>
                <a:latin typeface="Segoe UI Light" panose="020B0502040204020203" pitchFamily="34" charset="0"/>
                <a:ea typeface="League Spartan" charset="0"/>
                <a:cs typeface="Poppins" pitchFamily="2" charset="77"/>
              </a:rPr>
              <a:t>LEADER</a:t>
            </a:r>
          </a:p>
        </p:txBody>
      </p:sp>
      <p:sp>
        <p:nvSpPr>
          <p:cNvPr id="25" name="TextBox 24">
            <a:extLst>
              <a:ext uri="{FF2B5EF4-FFF2-40B4-BE49-F238E27FC236}">
                <a16:creationId xmlns:a16="http://schemas.microsoft.com/office/drawing/2014/main" id="{9D94C0A2-50FC-ED41-8BE4-E37649A67783}"/>
              </a:ext>
            </a:extLst>
          </p:cNvPr>
          <p:cNvSpPr txBox="1"/>
          <p:nvPr/>
        </p:nvSpPr>
        <p:spPr>
          <a:xfrm>
            <a:off x="5250086" y="4234290"/>
            <a:ext cx="1840697"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WEAR MANY HATS</a:t>
            </a:r>
          </a:p>
        </p:txBody>
      </p:sp>
      <p:sp>
        <p:nvSpPr>
          <p:cNvPr id="26" name="TextBox 25">
            <a:extLst>
              <a:ext uri="{FF2B5EF4-FFF2-40B4-BE49-F238E27FC236}">
                <a16:creationId xmlns:a16="http://schemas.microsoft.com/office/drawing/2014/main" id="{84CAA6D8-52DF-9C4A-A0CE-C41822BCA87D}"/>
              </a:ext>
            </a:extLst>
          </p:cNvPr>
          <p:cNvSpPr txBox="1"/>
          <p:nvPr/>
        </p:nvSpPr>
        <p:spPr>
          <a:xfrm>
            <a:off x="1481492" y="4111180"/>
            <a:ext cx="1732910" cy="584775"/>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BE A GREAT</a:t>
            </a:r>
          </a:p>
          <a:p>
            <a:r>
              <a:rPr lang="en-US" sz="1600" b="1" dirty="0">
                <a:solidFill>
                  <a:schemeClr val="bg1"/>
                </a:solidFill>
                <a:latin typeface="Segoe UI Light" panose="020B0502040204020203" pitchFamily="34" charset="0"/>
                <a:ea typeface="League Spartan" charset="0"/>
                <a:cs typeface="Poppins" pitchFamily="2" charset="77"/>
              </a:rPr>
              <a:t>COMMUNICATOR</a:t>
            </a:r>
          </a:p>
        </p:txBody>
      </p:sp>
      <p:sp>
        <p:nvSpPr>
          <p:cNvPr id="29" name="Subtitle 2">
            <a:extLst>
              <a:ext uri="{FF2B5EF4-FFF2-40B4-BE49-F238E27FC236}">
                <a16:creationId xmlns:a16="http://schemas.microsoft.com/office/drawing/2014/main" id="{75912377-8333-F546-A482-39DEE4174474}"/>
              </a:ext>
            </a:extLst>
          </p:cNvPr>
          <p:cNvSpPr txBox="1">
            <a:spLocks/>
          </p:cNvSpPr>
          <p:nvPr/>
        </p:nvSpPr>
        <p:spPr>
          <a:xfrm>
            <a:off x="8765315" y="4947440"/>
            <a:ext cx="2681599"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 ligula eget dolor. Aenean massa.</a:t>
            </a:r>
          </a:p>
        </p:txBody>
      </p:sp>
      <p:sp>
        <p:nvSpPr>
          <p:cNvPr id="30" name="Subtitle 2">
            <a:extLst>
              <a:ext uri="{FF2B5EF4-FFF2-40B4-BE49-F238E27FC236}">
                <a16:creationId xmlns:a16="http://schemas.microsoft.com/office/drawing/2014/main" id="{D17D3340-86FD-2C47-BCC8-1424D987725E}"/>
              </a:ext>
            </a:extLst>
          </p:cNvPr>
          <p:cNvSpPr txBox="1">
            <a:spLocks/>
          </p:cNvSpPr>
          <p:nvPr/>
        </p:nvSpPr>
        <p:spPr>
          <a:xfrm>
            <a:off x="4552188" y="4947440"/>
            <a:ext cx="2681599"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 ligula eget dolor. Aenean massa.</a:t>
            </a:r>
          </a:p>
        </p:txBody>
      </p:sp>
      <p:sp>
        <p:nvSpPr>
          <p:cNvPr id="31" name="Subtitle 2">
            <a:extLst>
              <a:ext uri="{FF2B5EF4-FFF2-40B4-BE49-F238E27FC236}">
                <a16:creationId xmlns:a16="http://schemas.microsoft.com/office/drawing/2014/main" id="{DDA10688-7F5D-2F46-85F0-334ED49F9FB0}"/>
              </a:ext>
            </a:extLst>
          </p:cNvPr>
          <p:cNvSpPr txBox="1">
            <a:spLocks/>
          </p:cNvSpPr>
          <p:nvPr/>
        </p:nvSpPr>
        <p:spPr>
          <a:xfrm>
            <a:off x="762872" y="4947440"/>
            <a:ext cx="2681599"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Lato Light" panose="020F0502020204030203" pitchFamily="34" charset="0"/>
              </a:rPr>
              <a:t>Lorem ipsum dolor sit amet, consectetuer elit. Aenean commodo ligula eget dolor. Aenean massa.</a:t>
            </a:r>
          </a:p>
        </p:txBody>
      </p:sp>
    </p:spTree>
    <p:custDataLst>
      <p:tags r:id="rId1"/>
    </p:custDataLst>
    <p:extLst>
      <p:ext uri="{BB962C8B-B14F-4D97-AF65-F5344CB8AC3E}">
        <p14:creationId xmlns:p14="http://schemas.microsoft.com/office/powerpoint/2010/main" val="154176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C85A2079-F044-3748-8825-BC543AC5212C}"/>
              </a:ext>
            </a:extLst>
          </p:cNvPr>
          <p:cNvSpPr/>
          <p:nvPr/>
        </p:nvSpPr>
        <p:spPr>
          <a:xfrm>
            <a:off x="9708665" y="1743717"/>
            <a:ext cx="949329" cy="1367920"/>
          </a:xfrm>
          <a:custGeom>
            <a:avLst/>
            <a:gdLst>
              <a:gd name="connsiteX0" fmla="*/ 0 w 1898657"/>
              <a:gd name="connsiteY0" fmla="*/ 0 h 2735840"/>
              <a:gd name="connsiteX1" fmla="*/ 50728 w 1898657"/>
              <a:gd name="connsiteY1" fmla="*/ 26814 h 2735840"/>
              <a:gd name="connsiteX2" fmla="*/ 1424985 w 1898657"/>
              <a:gd name="connsiteY2" fmla="*/ 1356673 h 2735840"/>
              <a:gd name="connsiteX3" fmla="*/ 1883360 w 1898657"/>
              <a:gd name="connsiteY3" fmla="*/ 2605273 h 2735840"/>
              <a:gd name="connsiteX4" fmla="*/ 1898657 w 1898657"/>
              <a:gd name="connsiteY4" fmla="*/ 2735840 h 2735840"/>
              <a:gd name="connsiteX5" fmla="*/ 0 w 1898657"/>
              <a:gd name="connsiteY5" fmla="*/ 2735840 h 2735840"/>
              <a:gd name="connsiteX6" fmla="*/ 0 w 1898657"/>
              <a:gd name="connsiteY6" fmla="*/ 0 h 27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657" h="2735840">
                <a:moveTo>
                  <a:pt x="0" y="0"/>
                </a:moveTo>
                <a:lnTo>
                  <a:pt x="50728" y="26814"/>
                </a:lnTo>
                <a:cubicBezTo>
                  <a:pt x="574883" y="324778"/>
                  <a:pt x="1038470" y="759425"/>
                  <a:pt x="1424985" y="1356673"/>
                </a:cubicBezTo>
                <a:cubicBezTo>
                  <a:pt x="1660574" y="1720255"/>
                  <a:pt x="1811325" y="2135165"/>
                  <a:pt x="1883360" y="2605273"/>
                </a:cubicBezTo>
                <a:lnTo>
                  <a:pt x="1898657" y="2735840"/>
                </a:lnTo>
                <a:lnTo>
                  <a:pt x="0" y="273584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Freeform 31">
            <a:extLst>
              <a:ext uri="{FF2B5EF4-FFF2-40B4-BE49-F238E27FC236}">
                <a16:creationId xmlns:a16="http://schemas.microsoft.com/office/drawing/2014/main" id="{714D4453-CA11-FE47-9DC1-021C092C3EC7}"/>
              </a:ext>
            </a:extLst>
          </p:cNvPr>
          <p:cNvSpPr/>
          <p:nvPr/>
        </p:nvSpPr>
        <p:spPr>
          <a:xfrm>
            <a:off x="7067031" y="1833159"/>
            <a:ext cx="659674" cy="1278478"/>
          </a:xfrm>
          <a:custGeom>
            <a:avLst/>
            <a:gdLst>
              <a:gd name="connsiteX0" fmla="*/ 1319347 w 1319347"/>
              <a:gd name="connsiteY0" fmla="*/ 0 h 2556956"/>
              <a:gd name="connsiteX1" fmla="*/ 1319347 w 1319347"/>
              <a:gd name="connsiteY1" fmla="*/ 2556956 h 2556956"/>
              <a:gd name="connsiteX2" fmla="*/ 1380 w 1319347"/>
              <a:gd name="connsiteY2" fmla="*/ 2556956 h 2556956"/>
              <a:gd name="connsiteX3" fmla="*/ 2500 w 1319347"/>
              <a:gd name="connsiteY3" fmla="*/ 2506327 h 2556956"/>
              <a:gd name="connsiteX4" fmla="*/ 1183588 w 1319347"/>
              <a:gd name="connsiteY4" fmla="*/ 85434 h 2556956"/>
              <a:gd name="connsiteX5" fmla="*/ 1319347 w 1319347"/>
              <a:gd name="connsiteY5" fmla="*/ 0 h 25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347" h="2556956">
                <a:moveTo>
                  <a:pt x="1319347" y="0"/>
                </a:moveTo>
                <a:lnTo>
                  <a:pt x="1319347" y="2556956"/>
                </a:lnTo>
                <a:lnTo>
                  <a:pt x="1380" y="2556956"/>
                </a:lnTo>
                <a:lnTo>
                  <a:pt x="2500" y="2506327"/>
                </a:lnTo>
                <a:cubicBezTo>
                  <a:pt x="-37108" y="1394535"/>
                  <a:pt x="395570" y="612961"/>
                  <a:pt x="1183588" y="85434"/>
                </a:cubicBezTo>
                <a:lnTo>
                  <a:pt x="131934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Freeform 29">
            <a:extLst>
              <a:ext uri="{FF2B5EF4-FFF2-40B4-BE49-F238E27FC236}">
                <a16:creationId xmlns:a16="http://schemas.microsoft.com/office/drawing/2014/main" id="{5F21EBC6-1DC2-E74B-8220-4FD2509B0D14}"/>
              </a:ext>
            </a:extLst>
          </p:cNvPr>
          <p:cNvSpPr/>
          <p:nvPr/>
        </p:nvSpPr>
        <p:spPr>
          <a:xfrm>
            <a:off x="6568732" y="3183827"/>
            <a:ext cx="1157972" cy="1611805"/>
          </a:xfrm>
          <a:custGeom>
            <a:avLst/>
            <a:gdLst>
              <a:gd name="connsiteX0" fmla="*/ 994784 w 2315944"/>
              <a:gd name="connsiteY0" fmla="*/ 0 h 3223609"/>
              <a:gd name="connsiteX1" fmla="*/ 2315944 w 2315944"/>
              <a:gd name="connsiteY1" fmla="*/ 0 h 3223609"/>
              <a:gd name="connsiteX2" fmla="*/ 2315944 w 2315944"/>
              <a:gd name="connsiteY2" fmla="*/ 3223609 h 3223609"/>
              <a:gd name="connsiteX3" fmla="*/ 618547 w 2315944"/>
              <a:gd name="connsiteY3" fmla="*/ 3223609 h 3223609"/>
              <a:gd name="connsiteX4" fmla="*/ 586507 w 2315944"/>
              <a:gd name="connsiteY4" fmla="*/ 3197651 h 3223609"/>
              <a:gd name="connsiteX5" fmla="*/ 517851 w 2315944"/>
              <a:gd name="connsiteY5" fmla="*/ 2815333 h 3223609"/>
              <a:gd name="connsiteX6" fmla="*/ 473622 w 2315944"/>
              <a:gd name="connsiteY6" fmla="*/ 2370946 h 3223609"/>
              <a:gd name="connsiteX7" fmla="*/ 151471 w 2315944"/>
              <a:gd name="connsiteY7" fmla="*/ 2120689 h 3223609"/>
              <a:gd name="connsiteX8" fmla="*/ 70933 w 2315944"/>
              <a:gd name="connsiteY8" fmla="*/ 1653192 h 3223609"/>
              <a:gd name="connsiteX9" fmla="*/ 320468 w 2315944"/>
              <a:gd name="connsiteY9" fmla="*/ 1361997 h 3223609"/>
              <a:gd name="connsiteX10" fmla="*/ 993764 w 2315944"/>
              <a:gd name="connsiteY10" fmla="*/ 46092 h 3223609"/>
              <a:gd name="connsiteX11" fmla="*/ 994784 w 2315944"/>
              <a:gd name="connsiteY11" fmla="*/ 0 h 32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944" h="3223609">
                <a:moveTo>
                  <a:pt x="994784" y="0"/>
                </a:moveTo>
                <a:lnTo>
                  <a:pt x="2315944" y="0"/>
                </a:lnTo>
                <a:lnTo>
                  <a:pt x="2315944" y="3223609"/>
                </a:lnTo>
                <a:lnTo>
                  <a:pt x="618547" y="3223609"/>
                </a:lnTo>
                <a:lnTo>
                  <a:pt x="586507" y="3197651"/>
                </a:lnTo>
                <a:cubicBezTo>
                  <a:pt x="392424" y="3042478"/>
                  <a:pt x="391764" y="3033894"/>
                  <a:pt x="517851" y="2815333"/>
                </a:cubicBezTo>
                <a:cubicBezTo>
                  <a:pt x="630736" y="2620542"/>
                  <a:pt x="620834" y="2527439"/>
                  <a:pt x="473622" y="2370946"/>
                </a:cubicBezTo>
                <a:cubicBezTo>
                  <a:pt x="377241" y="2267938"/>
                  <a:pt x="261055" y="2199926"/>
                  <a:pt x="151471" y="2120689"/>
                </a:cubicBezTo>
                <a:cubicBezTo>
                  <a:pt x="-20827" y="1996552"/>
                  <a:pt x="-43932" y="1849964"/>
                  <a:pt x="70933" y="1653192"/>
                </a:cubicBezTo>
                <a:cubicBezTo>
                  <a:pt x="138268" y="1537638"/>
                  <a:pt x="229368" y="1449817"/>
                  <a:pt x="320468" y="1361997"/>
                </a:cubicBezTo>
                <a:cubicBezTo>
                  <a:pt x="687261" y="1005513"/>
                  <a:pt x="949431" y="589881"/>
                  <a:pt x="993764" y="46092"/>
                </a:cubicBezTo>
                <a:lnTo>
                  <a:pt x="994784"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Freeform 28">
            <a:extLst>
              <a:ext uri="{FF2B5EF4-FFF2-40B4-BE49-F238E27FC236}">
                <a16:creationId xmlns:a16="http://schemas.microsoft.com/office/drawing/2014/main" id="{934C4391-10E0-4F45-86FE-F2751B402BA6}"/>
              </a:ext>
            </a:extLst>
          </p:cNvPr>
          <p:cNvSpPr/>
          <p:nvPr/>
        </p:nvSpPr>
        <p:spPr>
          <a:xfrm>
            <a:off x="9708665" y="3183827"/>
            <a:ext cx="966703" cy="1611805"/>
          </a:xfrm>
          <a:custGeom>
            <a:avLst/>
            <a:gdLst>
              <a:gd name="connsiteX0" fmla="*/ 0 w 1933406"/>
              <a:gd name="connsiteY0" fmla="*/ 0 h 3223609"/>
              <a:gd name="connsiteX1" fmla="*/ 1915571 w 1933406"/>
              <a:gd name="connsiteY1" fmla="*/ 0 h 3223609"/>
              <a:gd name="connsiteX2" fmla="*/ 1917185 w 1933406"/>
              <a:gd name="connsiteY2" fmla="*/ 13773 h 3223609"/>
              <a:gd name="connsiteX3" fmla="*/ 1929336 w 1933406"/>
              <a:gd name="connsiteY3" fmla="*/ 631697 h 3223609"/>
              <a:gd name="connsiteX4" fmla="*/ 1143763 w 1933406"/>
              <a:gd name="connsiteY4" fmla="*/ 2642332 h 3223609"/>
              <a:gd name="connsiteX5" fmla="*/ 779858 w 1933406"/>
              <a:gd name="connsiteY5" fmla="*/ 3115989 h 3223609"/>
              <a:gd name="connsiteX6" fmla="*/ 709265 w 1933406"/>
              <a:gd name="connsiteY6" fmla="*/ 3223609 h 3223609"/>
              <a:gd name="connsiteX7" fmla="*/ 0 w 1933406"/>
              <a:gd name="connsiteY7" fmla="*/ 3223609 h 3223609"/>
              <a:gd name="connsiteX8" fmla="*/ 0 w 1933406"/>
              <a:gd name="connsiteY8" fmla="*/ 0 h 32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406" h="3223609">
                <a:moveTo>
                  <a:pt x="0" y="0"/>
                </a:moveTo>
                <a:lnTo>
                  <a:pt x="1915571" y="0"/>
                </a:lnTo>
                <a:lnTo>
                  <a:pt x="1917185" y="13773"/>
                </a:lnTo>
                <a:cubicBezTo>
                  <a:pt x="1933503" y="210710"/>
                  <a:pt x="1937423" y="416602"/>
                  <a:pt x="1929336" y="631697"/>
                </a:cubicBezTo>
                <a:cubicBezTo>
                  <a:pt x="1888407" y="1310493"/>
                  <a:pt x="1625669" y="2029567"/>
                  <a:pt x="1143763" y="2642332"/>
                </a:cubicBezTo>
                <a:cubicBezTo>
                  <a:pt x="1020976" y="2798825"/>
                  <a:pt x="894847" y="2951603"/>
                  <a:pt x="779858" y="3115989"/>
                </a:cubicBezTo>
                <a:lnTo>
                  <a:pt x="709265" y="3223609"/>
                </a:lnTo>
                <a:lnTo>
                  <a:pt x="0" y="3223609"/>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5D94F87D-27BD-D04F-9DC8-488FB44C0704}"/>
              </a:ext>
            </a:extLst>
          </p:cNvPr>
          <p:cNvSpPr/>
          <p:nvPr/>
        </p:nvSpPr>
        <p:spPr>
          <a:xfrm>
            <a:off x="6846582" y="4867821"/>
            <a:ext cx="880122" cy="959946"/>
          </a:xfrm>
          <a:custGeom>
            <a:avLst/>
            <a:gdLst>
              <a:gd name="connsiteX0" fmla="*/ 51303 w 1760244"/>
              <a:gd name="connsiteY0" fmla="*/ 0 h 1919892"/>
              <a:gd name="connsiteX1" fmla="*/ 1760244 w 1760244"/>
              <a:gd name="connsiteY1" fmla="*/ 0 h 1919892"/>
              <a:gd name="connsiteX2" fmla="*/ 1760244 w 1760244"/>
              <a:gd name="connsiteY2" fmla="*/ 1820912 h 1919892"/>
              <a:gd name="connsiteX3" fmla="*/ 1582148 w 1760244"/>
              <a:gd name="connsiteY3" fmla="*/ 1847561 h 1919892"/>
              <a:gd name="connsiteX4" fmla="*/ 506771 w 1760244"/>
              <a:gd name="connsiteY4" fmla="*/ 1868691 h 1919892"/>
              <a:gd name="connsiteX5" fmla="*/ 134449 w 1760244"/>
              <a:gd name="connsiteY5" fmla="*/ 1180651 h 1919892"/>
              <a:gd name="connsiteX6" fmla="*/ 214327 w 1760244"/>
              <a:gd name="connsiteY6" fmla="*/ 737585 h 1919892"/>
              <a:gd name="connsiteX7" fmla="*/ 88899 w 1760244"/>
              <a:gd name="connsiteY7" fmla="*/ 295839 h 1919892"/>
              <a:gd name="connsiteX8" fmla="*/ 31443 w 1760244"/>
              <a:gd name="connsiteY8" fmla="*/ 25570 h 1919892"/>
              <a:gd name="connsiteX9" fmla="*/ 51303 w 1760244"/>
              <a:gd name="connsiteY9" fmla="*/ 0 h 191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0244" h="1919892">
                <a:moveTo>
                  <a:pt x="51303" y="0"/>
                </a:moveTo>
                <a:lnTo>
                  <a:pt x="1760244" y="0"/>
                </a:lnTo>
                <a:lnTo>
                  <a:pt x="1760244" y="1820912"/>
                </a:lnTo>
                <a:lnTo>
                  <a:pt x="1582148" y="1847561"/>
                </a:lnTo>
                <a:cubicBezTo>
                  <a:pt x="1224349" y="1883218"/>
                  <a:pt x="866550" y="1978302"/>
                  <a:pt x="506771" y="1868691"/>
                </a:cubicBezTo>
                <a:cubicBezTo>
                  <a:pt x="162836" y="1764363"/>
                  <a:pt x="62494" y="1579477"/>
                  <a:pt x="134449" y="1180651"/>
                </a:cubicBezTo>
                <a:cubicBezTo>
                  <a:pt x="161515" y="1033403"/>
                  <a:pt x="192542" y="886154"/>
                  <a:pt x="214327" y="737585"/>
                </a:cubicBezTo>
                <a:cubicBezTo>
                  <a:pt x="238092" y="567225"/>
                  <a:pt x="218948" y="414695"/>
                  <a:pt x="88899" y="295839"/>
                </a:cubicBezTo>
                <a:cubicBezTo>
                  <a:pt x="7454" y="221885"/>
                  <a:pt x="-32042" y="126192"/>
                  <a:pt x="31443" y="25570"/>
                </a:cubicBezTo>
                <a:lnTo>
                  <a:pt x="51303"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Freeform 25">
            <a:extLst>
              <a:ext uri="{FF2B5EF4-FFF2-40B4-BE49-F238E27FC236}">
                <a16:creationId xmlns:a16="http://schemas.microsoft.com/office/drawing/2014/main" id="{0D8B2951-F11C-1D46-9C75-8A66B589D58B}"/>
              </a:ext>
            </a:extLst>
          </p:cNvPr>
          <p:cNvSpPr/>
          <p:nvPr/>
        </p:nvSpPr>
        <p:spPr>
          <a:xfrm>
            <a:off x="9708665" y="4867821"/>
            <a:ext cx="430797" cy="1595350"/>
          </a:xfrm>
          <a:custGeom>
            <a:avLst/>
            <a:gdLst>
              <a:gd name="connsiteX0" fmla="*/ 0 w 861594"/>
              <a:gd name="connsiteY0" fmla="*/ 0 h 3190700"/>
              <a:gd name="connsiteX1" fmla="*/ 624674 w 861594"/>
              <a:gd name="connsiteY1" fmla="*/ 0 h 3190700"/>
              <a:gd name="connsiteX2" fmla="*/ 566749 w 861594"/>
              <a:gd name="connsiteY2" fmla="*/ 108406 h 3190700"/>
              <a:gd name="connsiteX3" fmla="*/ 436088 w 861594"/>
              <a:gd name="connsiteY3" fmla="*/ 1621736 h 3190700"/>
              <a:gd name="connsiteX4" fmla="*/ 818972 w 861594"/>
              <a:gd name="connsiteY4" fmla="*/ 2921881 h 3190700"/>
              <a:gd name="connsiteX5" fmla="*/ 666478 w 861594"/>
              <a:gd name="connsiteY5" fmla="*/ 3183363 h 3190700"/>
              <a:gd name="connsiteX6" fmla="*/ 103725 w 861594"/>
              <a:gd name="connsiteY6" fmla="*/ 3190626 h 3190700"/>
              <a:gd name="connsiteX7" fmla="*/ 0 w 861594"/>
              <a:gd name="connsiteY7" fmla="*/ 3190700 h 3190700"/>
              <a:gd name="connsiteX8" fmla="*/ 0 w 861594"/>
              <a:gd name="connsiteY8" fmla="*/ 0 h 31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4" h="3190700">
                <a:moveTo>
                  <a:pt x="0" y="0"/>
                </a:moveTo>
                <a:lnTo>
                  <a:pt x="624674" y="0"/>
                </a:lnTo>
                <a:lnTo>
                  <a:pt x="566749" y="108406"/>
                </a:lnTo>
                <a:cubicBezTo>
                  <a:pt x="352909" y="568825"/>
                  <a:pt x="313631" y="1116766"/>
                  <a:pt x="436088" y="1621736"/>
                </a:cubicBezTo>
                <a:cubicBezTo>
                  <a:pt x="544352" y="2063482"/>
                  <a:pt x="690904" y="2488720"/>
                  <a:pt x="818972" y="2921881"/>
                </a:cubicBezTo>
                <a:cubicBezTo>
                  <a:pt x="890928" y="3163554"/>
                  <a:pt x="890928" y="3170157"/>
                  <a:pt x="666478" y="3183363"/>
                </a:cubicBezTo>
                <a:cubicBezTo>
                  <a:pt x="579339" y="3188315"/>
                  <a:pt x="374282" y="3190131"/>
                  <a:pt x="103725" y="3190626"/>
                </a:cubicBezTo>
                <a:lnTo>
                  <a:pt x="0" y="319070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Freeform 22">
            <a:extLst>
              <a:ext uri="{FF2B5EF4-FFF2-40B4-BE49-F238E27FC236}">
                <a16:creationId xmlns:a16="http://schemas.microsoft.com/office/drawing/2014/main" id="{DD508487-67EF-474F-954E-E217BD2AA601}"/>
              </a:ext>
            </a:extLst>
          </p:cNvPr>
          <p:cNvSpPr/>
          <p:nvPr/>
        </p:nvSpPr>
        <p:spPr>
          <a:xfrm>
            <a:off x="7726704" y="1497805"/>
            <a:ext cx="1981961" cy="1613832"/>
          </a:xfrm>
          <a:custGeom>
            <a:avLst/>
            <a:gdLst>
              <a:gd name="connsiteX0" fmla="*/ 2036233 w 3963922"/>
              <a:gd name="connsiteY0" fmla="*/ 53 h 3227664"/>
              <a:gd name="connsiteX1" fmla="*/ 2276983 w 3963922"/>
              <a:gd name="connsiteY1" fmla="*/ 8881 h 3227664"/>
              <a:gd name="connsiteX2" fmla="*/ 3815285 w 3963922"/>
              <a:gd name="connsiteY2" fmla="*/ 413258 h 3227664"/>
              <a:gd name="connsiteX3" fmla="*/ 3963922 w 3963922"/>
              <a:gd name="connsiteY3" fmla="*/ 491824 h 3227664"/>
              <a:gd name="connsiteX4" fmla="*/ 3963922 w 3963922"/>
              <a:gd name="connsiteY4" fmla="*/ 3227664 h 3227664"/>
              <a:gd name="connsiteX5" fmla="*/ 0 w 3963922"/>
              <a:gd name="connsiteY5" fmla="*/ 3227664 h 3227664"/>
              <a:gd name="connsiteX6" fmla="*/ 0 w 3963922"/>
              <a:gd name="connsiteY6" fmla="*/ 670708 h 3227664"/>
              <a:gd name="connsiteX7" fmla="*/ 26548 w 3963922"/>
              <a:gd name="connsiteY7" fmla="*/ 654001 h 3227664"/>
              <a:gd name="connsiteX8" fmla="*/ 411413 w 3963922"/>
              <a:gd name="connsiteY8" fmla="*/ 439401 h 3227664"/>
              <a:gd name="connsiteX9" fmla="*/ 2036233 w 3963922"/>
              <a:gd name="connsiteY9" fmla="*/ 53 h 322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3922" h="3227664">
                <a:moveTo>
                  <a:pt x="2036233" y="53"/>
                </a:moveTo>
                <a:cubicBezTo>
                  <a:pt x="2116186" y="-435"/>
                  <a:pt x="2196445" y="2443"/>
                  <a:pt x="2276983" y="8881"/>
                </a:cubicBezTo>
                <a:cubicBezTo>
                  <a:pt x="2827173" y="53080"/>
                  <a:pt x="3343626" y="182085"/>
                  <a:pt x="3815285" y="413258"/>
                </a:cubicBezTo>
                <a:lnTo>
                  <a:pt x="3963922" y="491824"/>
                </a:lnTo>
                <a:lnTo>
                  <a:pt x="3963922" y="3227664"/>
                </a:lnTo>
                <a:lnTo>
                  <a:pt x="0" y="3227664"/>
                </a:lnTo>
                <a:lnTo>
                  <a:pt x="0" y="670708"/>
                </a:lnTo>
                <a:lnTo>
                  <a:pt x="26548" y="654001"/>
                </a:lnTo>
                <a:cubicBezTo>
                  <a:pt x="153296" y="578726"/>
                  <a:pt x="280704" y="506092"/>
                  <a:pt x="411413" y="439401"/>
                </a:cubicBezTo>
                <a:cubicBezTo>
                  <a:pt x="931855" y="171894"/>
                  <a:pt x="1476558" y="3475"/>
                  <a:pt x="2036233" y="5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Freeform 21">
            <a:extLst>
              <a:ext uri="{FF2B5EF4-FFF2-40B4-BE49-F238E27FC236}">
                <a16:creationId xmlns:a16="http://schemas.microsoft.com/office/drawing/2014/main" id="{D847AB0F-47C4-3940-BE0D-FA7D415B4B57}"/>
              </a:ext>
            </a:extLst>
          </p:cNvPr>
          <p:cNvSpPr/>
          <p:nvPr/>
        </p:nvSpPr>
        <p:spPr>
          <a:xfrm>
            <a:off x="7726704" y="3183827"/>
            <a:ext cx="1981961" cy="1611805"/>
          </a:xfrm>
          <a:custGeom>
            <a:avLst/>
            <a:gdLst>
              <a:gd name="connsiteX0" fmla="*/ 0 w 3963922"/>
              <a:gd name="connsiteY0" fmla="*/ 0 h 3223609"/>
              <a:gd name="connsiteX1" fmla="*/ 3963922 w 3963922"/>
              <a:gd name="connsiteY1" fmla="*/ 0 h 3223609"/>
              <a:gd name="connsiteX2" fmla="*/ 3963922 w 3963922"/>
              <a:gd name="connsiteY2" fmla="*/ 3223609 h 3223609"/>
              <a:gd name="connsiteX3" fmla="*/ 0 w 3963922"/>
              <a:gd name="connsiteY3" fmla="*/ 3223609 h 3223609"/>
              <a:gd name="connsiteX4" fmla="*/ 0 w 3963922"/>
              <a:gd name="connsiteY4" fmla="*/ 0 h 322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22" h="3223609">
                <a:moveTo>
                  <a:pt x="0" y="0"/>
                </a:moveTo>
                <a:lnTo>
                  <a:pt x="3963922" y="0"/>
                </a:lnTo>
                <a:lnTo>
                  <a:pt x="3963922" y="3223609"/>
                </a:lnTo>
                <a:lnTo>
                  <a:pt x="0" y="322360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reeform 20">
            <a:extLst>
              <a:ext uri="{FF2B5EF4-FFF2-40B4-BE49-F238E27FC236}">
                <a16:creationId xmlns:a16="http://schemas.microsoft.com/office/drawing/2014/main" id="{255CAB56-72E5-2A4D-AE06-BE5D5CD3B712}"/>
              </a:ext>
            </a:extLst>
          </p:cNvPr>
          <p:cNvSpPr/>
          <p:nvPr/>
        </p:nvSpPr>
        <p:spPr>
          <a:xfrm>
            <a:off x="7726704" y="4867821"/>
            <a:ext cx="1981961" cy="1604631"/>
          </a:xfrm>
          <a:custGeom>
            <a:avLst/>
            <a:gdLst>
              <a:gd name="connsiteX0" fmla="*/ 0 w 3963922"/>
              <a:gd name="connsiteY0" fmla="*/ 0 h 3209262"/>
              <a:gd name="connsiteX1" fmla="*/ 3963922 w 3963922"/>
              <a:gd name="connsiteY1" fmla="*/ 0 h 3209262"/>
              <a:gd name="connsiteX2" fmla="*/ 3963922 w 3963922"/>
              <a:gd name="connsiteY2" fmla="*/ 3190700 h 3209262"/>
              <a:gd name="connsiteX3" fmla="*/ 3853268 w 3963922"/>
              <a:gd name="connsiteY3" fmla="*/ 3190778 h 3209262"/>
              <a:gd name="connsiteX4" fmla="*/ 1279504 w 3963922"/>
              <a:gd name="connsiteY4" fmla="*/ 3208454 h 3209262"/>
              <a:gd name="connsiteX5" fmla="*/ 963954 w 3963922"/>
              <a:gd name="connsiteY5" fmla="*/ 2930465 h 3209262"/>
              <a:gd name="connsiteX6" fmla="*/ 812121 w 3963922"/>
              <a:gd name="connsiteY6" fmla="*/ 2129512 h 3209262"/>
              <a:gd name="connsiteX7" fmla="*/ 544102 w 3963922"/>
              <a:gd name="connsiteY7" fmla="*/ 1799359 h 3209262"/>
              <a:gd name="connsiteX8" fmla="*/ 1308 w 3963922"/>
              <a:gd name="connsiteY8" fmla="*/ 1820716 h 3209262"/>
              <a:gd name="connsiteX9" fmla="*/ 0 w 3963922"/>
              <a:gd name="connsiteY9" fmla="*/ 1820912 h 3209262"/>
              <a:gd name="connsiteX10" fmla="*/ 0 w 3963922"/>
              <a:gd name="connsiteY10" fmla="*/ 0 h 320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3922" h="3209262">
                <a:moveTo>
                  <a:pt x="0" y="0"/>
                </a:moveTo>
                <a:lnTo>
                  <a:pt x="3963922" y="0"/>
                </a:lnTo>
                <a:lnTo>
                  <a:pt x="3963922" y="3190700"/>
                </a:lnTo>
                <a:lnTo>
                  <a:pt x="3853268" y="3190778"/>
                </a:lnTo>
                <a:cubicBezTo>
                  <a:pt x="3028187" y="3190636"/>
                  <a:pt x="1806877" y="3183941"/>
                  <a:pt x="1279504" y="3208454"/>
                </a:cubicBezTo>
                <a:cubicBezTo>
                  <a:pt x="1090702" y="3217699"/>
                  <a:pt x="1000262" y="3149027"/>
                  <a:pt x="963954" y="2930465"/>
                </a:cubicBezTo>
                <a:cubicBezTo>
                  <a:pt x="919725" y="2662380"/>
                  <a:pt x="841828" y="2402219"/>
                  <a:pt x="812121" y="2129512"/>
                </a:cubicBezTo>
                <a:cubicBezTo>
                  <a:pt x="791656" y="1942645"/>
                  <a:pt x="703197" y="1840958"/>
                  <a:pt x="544102" y="1799359"/>
                </a:cubicBezTo>
                <a:cubicBezTo>
                  <a:pt x="359922" y="1751321"/>
                  <a:pt x="180568" y="1788711"/>
                  <a:pt x="1308" y="1820716"/>
                </a:cubicBezTo>
                <a:lnTo>
                  <a:pt x="0" y="182091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Freeform 202">
            <a:extLst>
              <a:ext uri="{FF2B5EF4-FFF2-40B4-BE49-F238E27FC236}">
                <a16:creationId xmlns:a16="http://schemas.microsoft.com/office/drawing/2014/main" id="{41B3E882-1F73-3243-8529-F5B34FFF2F40}"/>
              </a:ext>
            </a:extLst>
          </p:cNvPr>
          <p:cNvSpPr>
            <a:spLocks noChangeAspect="1" noChangeArrowheads="1"/>
          </p:cNvSpPr>
          <p:nvPr/>
        </p:nvSpPr>
        <p:spPr bwMode="auto">
          <a:xfrm>
            <a:off x="8443809" y="2040344"/>
            <a:ext cx="547751" cy="528754"/>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chemeClr val="bg1"/>
          </a:solidFill>
          <a:ln>
            <a:noFill/>
          </a:ln>
          <a:effectLst/>
        </p:spPr>
        <p:txBody>
          <a:bodyPr wrap="none" anchor="ctr"/>
          <a:lstStyle/>
          <a:p>
            <a:endParaRPr lang="en-US" sz="900" dirty="0"/>
          </a:p>
        </p:txBody>
      </p:sp>
      <p:sp>
        <p:nvSpPr>
          <p:cNvPr id="36" name="Freeform 980">
            <a:extLst>
              <a:ext uri="{FF2B5EF4-FFF2-40B4-BE49-F238E27FC236}">
                <a16:creationId xmlns:a16="http://schemas.microsoft.com/office/drawing/2014/main" id="{55CD4960-70DF-FB44-A93C-657DF1FD74A9}"/>
              </a:ext>
            </a:extLst>
          </p:cNvPr>
          <p:cNvSpPr>
            <a:spLocks noChangeAspect="1" noChangeArrowheads="1"/>
          </p:cNvSpPr>
          <p:nvPr/>
        </p:nvSpPr>
        <p:spPr bwMode="auto">
          <a:xfrm>
            <a:off x="8479428" y="5405759"/>
            <a:ext cx="476512" cy="528755"/>
          </a:xfrm>
          <a:custGeom>
            <a:avLst/>
            <a:gdLst>
              <a:gd name="T0" fmla="*/ 1962822 w 262678"/>
              <a:gd name="T1" fmla="*/ 5728482 h 291382"/>
              <a:gd name="T2" fmla="*/ 2145623 w 262678"/>
              <a:gd name="T3" fmla="*/ 5568567 h 291382"/>
              <a:gd name="T4" fmla="*/ 4017868 w 262678"/>
              <a:gd name="T5" fmla="*/ 5306841 h 291382"/>
              <a:gd name="T6" fmla="*/ 2084223 w 262678"/>
              <a:gd name="T7" fmla="*/ 3139452 h 291382"/>
              <a:gd name="T8" fmla="*/ 1987487 w 262678"/>
              <a:gd name="T9" fmla="*/ 4876200 h 291382"/>
              <a:gd name="T10" fmla="*/ 192899 w 262678"/>
              <a:gd name="T11" fmla="*/ 2806083 h 291382"/>
              <a:gd name="T12" fmla="*/ 5136830 w 262678"/>
              <a:gd name="T13" fmla="*/ 2806083 h 291382"/>
              <a:gd name="T14" fmla="*/ 2277232 w 262678"/>
              <a:gd name="T15" fmla="*/ 2624359 h 291382"/>
              <a:gd name="T16" fmla="*/ 2716046 w 262678"/>
              <a:gd name="T17" fmla="*/ 2209957 h 291382"/>
              <a:gd name="T18" fmla="*/ 2277232 w 262678"/>
              <a:gd name="T19" fmla="*/ 2166350 h 291382"/>
              <a:gd name="T20" fmla="*/ 968139 w 262678"/>
              <a:gd name="T21" fmla="*/ 2624359 h 291382"/>
              <a:gd name="T22" fmla="*/ 1326494 w 262678"/>
              <a:gd name="T23" fmla="*/ 1948253 h 291382"/>
              <a:gd name="T24" fmla="*/ 2277232 w 262678"/>
              <a:gd name="T25" fmla="*/ 1962816 h 291382"/>
              <a:gd name="T26" fmla="*/ 2818447 w 262678"/>
              <a:gd name="T27" fmla="*/ 1962816 h 291382"/>
              <a:gd name="T28" fmla="*/ 2555188 w 262678"/>
              <a:gd name="T29" fmla="*/ 1301271 h 291382"/>
              <a:gd name="T30" fmla="*/ 4142191 w 262678"/>
              <a:gd name="T31" fmla="*/ 1134051 h 291382"/>
              <a:gd name="T32" fmla="*/ 4500550 w 262678"/>
              <a:gd name="T33" fmla="*/ 1134051 h 291382"/>
              <a:gd name="T34" fmla="*/ 3608303 w 262678"/>
              <a:gd name="T35" fmla="*/ 2624359 h 291382"/>
              <a:gd name="T36" fmla="*/ 3608303 w 262678"/>
              <a:gd name="T37" fmla="*/ 1134051 h 291382"/>
              <a:gd name="T38" fmla="*/ 968139 w 262678"/>
              <a:gd name="T39" fmla="*/ 1831942 h 291382"/>
              <a:gd name="T40" fmla="*/ 1501981 w 262678"/>
              <a:gd name="T41" fmla="*/ 1831942 h 291382"/>
              <a:gd name="T42" fmla="*/ 1136338 w 262678"/>
              <a:gd name="T43" fmla="*/ 639714 h 291382"/>
              <a:gd name="T44" fmla="*/ 2460097 w 262678"/>
              <a:gd name="T45" fmla="*/ 1090431 h 291382"/>
              <a:gd name="T46" fmla="*/ 2555188 w 262678"/>
              <a:gd name="T47" fmla="*/ 348955 h 291382"/>
              <a:gd name="T48" fmla="*/ 4434703 w 262678"/>
              <a:gd name="T49" fmla="*/ 959585 h 291382"/>
              <a:gd name="T50" fmla="*/ 1129025 w 262678"/>
              <a:gd name="T51" fmla="*/ 203560 h 291382"/>
              <a:gd name="T52" fmla="*/ 1333785 w 262678"/>
              <a:gd name="T53" fmla="*/ 203560 h 291382"/>
              <a:gd name="T54" fmla="*/ 2555188 w 262678"/>
              <a:gd name="T55" fmla="*/ 0 h 291382"/>
              <a:gd name="T56" fmla="*/ 3001269 w 262678"/>
              <a:gd name="T57" fmla="*/ 1068628 h 291382"/>
              <a:gd name="T58" fmla="*/ 3425467 w 262678"/>
              <a:gd name="T59" fmla="*/ 1046802 h 291382"/>
              <a:gd name="T60" fmla="*/ 4054454 w 262678"/>
              <a:gd name="T61" fmla="*/ 0 h 291382"/>
              <a:gd name="T62" fmla="*/ 4683387 w 262678"/>
              <a:gd name="T63" fmla="*/ 1046802 h 291382"/>
              <a:gd name="T64" fmla="*/ 5319657 w 262678"/>
              <a:gd name="T65" fmla="*/ 2653429 h 291382"/>
              <a:gd name="T66" fmla="*/ 4763829 w 262678"/>
              <a:gd name="T67" fmla="*/ 5306841 h 291382"/>
              <a:gd name="T68" fmla="*/ 4112916 w 262678"/>
              <a:gd name="T69" fmla="*/ 5895691 h 291382"/>
              <a:gd name="T70" fmla="*/ 1136338 w 262678"/>
              <a:gd name="T71" fmla="*/ 5306841 h 291382"/>
              <a:gd name="T72" fmla="*/ 2690 w 262678"/>
              <a:gd name="T73" fmla="*/ 2733402 h 291382"/>
              <a:gd name="T74" fmla="*/ 785270 w 262678"/>
              <a:gd name="T75" fmla="*/ 2624359 h 291382"/>
              <a:gd name="T76" fmla="*/ 485429 w 262678"/>
              <a:gd name="T77" fmla="*/ 1831942 h 291382"/>
              <a:gd name="T78" fmla="*/ 302577 w 262678"/>
              <a:gd name="T79" fmla="*/ 1090431 h 291382"/>
              <a:gd name="T80" fmla="*/ 946200 w 262678"/>
              <a:gd name="T81" fmla="*/ 145424 h 291382"/>
              <a:gd name="T82" fmla="*/ 1392300 w 262678"/>
              <a:gd name="T83" fmla="*/ 43583 h 291382"/>
              <a:gd name="T84" fmla="*/ 1509318 w 262678"/>
              <a:gd name="T85" fmla="*/ 537962 h 291382"/>
              <a:gd name="T86" fmla="*/ 1684821 w 262678"/>
              <a:gd name="T87" fmla="*/ 2624359 h 291382"/>
              <a:gd name="T88" fmla="*/ 2109037 w 262678"/>
              <a:gd name="T89" fmla="*/ 1025021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bg1"/>
          </a:solidFill>
          <a:ln>
            <a:noFill/>
          </a:ln>
          <a:effectLst/>
        </p:spPr>
        <p:txBody>
          <a:bodyPr anchor="ctr"/>
          <a:lstStyle/>
          <a:p>
            <a:endParaRPr lang="en-US" sz="900" dirty="0"/>
          </a:p>
        </p:txBody>
      </p:sp>
      <p:sp>
        <p:nvSpPr>
          <p:cNvPr id="37" name="Freeform 995">
            <a:extLst>
              <a:ext uri="{FF2B5EF4-FFF2-40B4-BE49-F238E27FC236}">
                <a16:creationId xmlns:a16="http://schemas.microsoft.com/office/drawing/2014/main" id="{B360C764-2723-914C-9699-86EAFD5851BC}"/>
              </a:ext>
            </a:extLst>
          </p:cNvPr>
          <p:cNvSpPr>
            <a:spLocks noChangeAspect="1" noChangeArrowheads="1"/>
          </p:cNvSpPr>
          <p:nvPr/>
        </p:nvSpPr>
        <p:spPr bwMode="auto">
          <a:xfrm>
            <a:off x="8453307" y="3726144"/>
            <a:ext cx="528754" cy="527170"/>
          </a:xfrm>
          <a:custGeom>
            <a:avLst/>
            <a:gdLst>
              <a:gd name="T0" fmla="*/ 870300 w 291739"/>
              <a:gd name="T1" fmla="*/ 5583938 h 291741"/>
              <a:gd name="T2" fmla="*/ 1172429 w 291739"/>
              <a:gd name="T3" fmla="*/ 3605616 h 291741"/>
              <a:gd name="T4" fmla="*/ 1481711 w 291739"/>
              <a:gd name="T5" fmla="*/ 5583938 h 291741"/>
              <a:gd name="T6" fmla="*/ 654579 w 291739"/>
              <a:gd name="T7" fmla="*/ 3385794 h 291741"/>
              <a:gd name="T8" fmla="*/ 4524677 w 291739"/>
              <a:gd name="T9" fmla="*/ 3350280 h 291741"/>
              <a:gd name="T10" fmla="*/ 3644465 w 291739"/>
              <a:gd name="T11" fmla="*/ 3350280 h 291741"/>
              <a:gd name="T12" fmla="*/ 1260313 w 291739"/>
              <a:gd name="T13" fmla="*/ 2788517 h 291741"/>
              <a:gd name="T14" fmla="*/ 1077489 w 291739"/>
              <a:gd name="T15" fmla="*/ 2840092 h 291741"/>
              <a:gd name="T16" fmla="*/ 1172568 w 291739"/>
              <a:gd name="T17" fmla="*/ 2160457 h 291741"/>
              <a:gd name="T18" fmla="*/ 1172568 w 291739"/>
              <a:gd name="T19" fmla="*/ 2466455 h 291741"/>
              <a:gd name="T20" fmla="*/ 1172568 w 291739"/>
              <a:gd name="T21" fmla="*/ 2160457 h 291741"/>
              <a:gd name="T22" fmla="*/ 1260313 w 291739"/>
              <a:gd name="T23" fmla="*/ 1877940 h 291741"/>
              <a:gd name="T24" fmla="*/ 1077489 w 291739"/>
              <a:gd name="T25" fmla="*/ 1746873 h 291741"/>
              <a:gd name="T26" fmla="*/ 4904520 w 291739"/>
              <a:gd name="T27" fmla="*/ 1612185 h 291741"/>
              <a:gd name="T28" fmla="*/ 4721979 w 291739"/>
              <a:gd name="T29" fmla="*/ 3007716 h 291741"/>
              <a:gd name="T30" fmla="*/ 3390905 w 291739"/>
              <a:gd name="T31" fmla="*/ 1534241 h 291741"/>
              <a:gd name="T32" fmla="*/ 3390905 w 291739"/>
              <a:gd name="T33" fmla="*/ 3092708 h 291741"/>
              <a:gd name="T34" fmla="*/ 3390905 w 291739"/>
              <a:gd name="T35" fmla="*/ 1534241 h 291741"/>
              <a:gd name="T36" fmla="*/ 4524677 w 291739"/>
              <a:gd name="T37" fmla="*/ 1245223 h 291741"/>
              <a:gd name="T38" fmla="*/ 3644465 w 291739"/>
              <a:gd name="T39" fmla="*/ 1245223 h 291741"/>
              <a:gd name="T40" fmla="*/ 5744731 w 291739"/>
              <a:gd name="T41" fmla="*/ 469626 h 291741"/>
              <a:gd name="T42" fmla="*/ 5593469 w 291739"/>
              <a:gd name="T43" fmla="*/ 646752 h 291741"/>
              <a:gd name="T44" fmla="*/ 5823931 w 291739"/>
              <a:gd name="T45" fmla="*/ 4046937 h 291741"/>
              <a:gd name="T46" fmla="*/ 5226144 w 291739"/>
              <a:gd name="T47" fmla="*/ 5640797 h 291741"/>
              <a:gd name="T48" fmla="*/ 5067690 w 291739"/>
              <a:gd name="T49" fmla="*/ 5697462 h 291741"/>
              <a:gd name="T50" fmla="*/ 4174565 w 291739"/>
              <a:gd name="T51" fmla="*/ 5669129 h 291741"/>
              <a:gd name="T52" fmla="*/ 4001715 w 291739"/>
              <a:gd name="T53" fmla="*/ 4139058 h 291741"/>
              <a:gd name="T54" fmla="*/ 3022160 w 291739"/>
              <a:gd name="T55" fmla="*/ 5754125 h 291741"/>
              <a:gd name="T56" fmla="*/ 3483103 w 291739"/>
              <a:gd name="T57" fmla="*/ 4139058 h 291741"/>
              <a:gd name="T58" fmla="*/ 2431548 w 291739"/>
              <a:gd name="T59" fmla="*/ 3961930 h 291741"/>
              <a:gd name="T60" fmla="*/ 2662044 w 291739"/>
              <a:gd name="T61" fmla="*/ 1525155 h 291741"/>
              <a:gd name="T62" fmla="*/ 5413413 w 291739"/>
              <a:gd name="T63" fmla="*/ 3961930 h 291741"/>
              <a:gd name="T64" fmla="*/ 3403904 w 291739"/>
              <a:gd name="T65" fmla="*/ 561742 h 291741"/>
              <a:gd name="T66" fmla="*/ 1985214 w 291739"/>
              <a:gd name="T67" fmla="*/ 1208969 h 291741"/>
              <a:gd name="T68" fmla="*/ 1172429 w 291739"/>
              <a:gd name="T69" fmla="*/ 1428733 h 291741"/>
              <a:gd name="T70" fmla="*/ 179802 w 291739"/>
              <a:gd name="T71" fmla="*/ 1761996 h 291741"/>
              <a:gd name="T72" fmla="*/ 474712 w 291739"/>
              <a:gd name="T73" fmla="*/ 3322004 h 291741"/>
              <a:gd name="T74" fmla="*/ 654579 w 291739"/>
              <a:gd name="T75" fmla="*/ 1840021 h 291741"/>
              <a:gd name="T76" fmla="*/ 1690303 w 291739"/>
              <a:gd name="T77" fmla="*/ 2130737 h 291741"/>
              <a:gd name="T78" fmla="*/ 3020957 w 291739"/>
              <a:gd name="T79" fmla="*/ 542406 h 291741"/>
              <a:gd name="T80" fmla="*/ 2866338 w 291739"/>
              <a:gd name="T81" fmla="*/ 218050 h 291741"/>
              <a:gd name="T82" fmla="*/ 3100078 w 291739"/>
              <a:gd name="T83" fmla="*/ 769293 h 291741"/>
              <a:gd name="T84" fmla="*/ 1870105 w 291739"/>
              <a:gd name="T85" fmla="*/ 5378336 h 291741"/>
              <a:gd name="T86" fmla="*/ 870300 w 291739"/>
              <a:gd name="T87" fmla="*/ 5754125 h 291741"/>
              <a:gd name="T88" fmla="*/ 323661 w 291739"/>
              <a:gd name="T89" fmla="*/ 3648162 h 291741"/>
              <a:gd name="T90" fmla="*/ 561055 w 291739"/>
              <a:gd name="T91" fmla="*/ 1194797 h 291741"/>
              <a:gd name="T92" fmla="*/ 2632563 w 291739"/>
              <a:gd name="T93" fmla="*/ 308383 h 291741"/>
              <a:gd name="T94" fmla="*/ 830979 w 291739"/>
              <a:gd name="T95" fmla="*/ 500932 h 291741"/>
              <a:gd name="T96" fmla="*/ 1169000 w 291739"/>
              <a:gd name="T97" fmla="*/ 176403 h 291741"/>
              <a:gd name="T98" fmla="*/ 1169000 w 291739"/>
              <a:gd name="T99" fmla="*/ 994856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sz="900" dirty="0"/>
          </a:p>
        </p:txBody>
      </p:sp>
      <p:sp>
        <p:nvSpPr>
          <p:cNvPr id="40" name="TextBox 39">
            <a:extLst>
              <a:ext uri="{FF2B5EF4-FFF2-40B4-BE49-F238E27FC236}">
                <a16:creationId xmlns:a16="http://schemas.microsoft.com/office/drawing/2014/main" id="{FF794C77-6622-B049-B911-D37E94A17EBA}"/>
              </a:ext>
            </a:extLst>
          </p:cNvPr>
          <p:cNvSpPr txBox="1"/>
          <p:nvPr/>
        </p:nvSpPr>
        <p:spPr>
          <a:xfrm>
            <a:off x="932632" y="1300457"/>
            <a:ext cx="697627" cy="1623521"/>
          </a:xfrm>
          <a:prstGeom prst="rect">
            <a:avLst/>
          </a:prstGeom>
          <a:noFill/>
          <a:ln>
            <a:noFill/>
          </a:ln>
        </p:spPr>
        <p:txBody>
          <a:bodyPr wrap="none" rtlCol="0" anchor="ctr" anchorCtr="0">
            <a:spAutoFit/>
          </a:bodyPr>
          <a:lstStyle/>
          <a:p>
            <a:pPr algn="r"/>
            <a:r>
              <a:rPr lang="en-US" sz="9950" b="1" dirty="0">
                <a:solidFill>
                  <a:schemeClr val="accent1"/>
                </a:solidFill>
                <a:latin typeface="Segoe UI Semibold" panose="020B0502040204020203" pitchFamily="34" charset="0"/>
                <a:ea typeface="League Spartan" charset="0"/>
                <a:cs typeface="Poppins" pitchFamily="2" charset="77"/>
              </a:rPr>
              <a:t>1</a:t>
            </a:r>
          </a:p>
        </p:txBody>
      </p:sp>
      <p:sp>
        <p:nvSpPr>
          <p:cNvPr id="41" name="TextBox 40">
            <a:extLst>
              <a:ext uri="{FF2B5EF4-FFF2-40B4-BE49-F238E27FC236}">
                <a16:creationId xmlns:a16="http://schemas.microsoft.com/office/drawing/2014/main" id="{45E7BDFA-45A3-7847-92A4-3064AE6E45ED}"/>
              </a:ext>
            </a:extLst>
          </p:cNvPr>
          <p:cNvSpPr txBox="1"/>
          <p:nvPr/>
        </p:nvSpPr>
        <p:spPr>
          <a:xfrm>
            <a:off x="2007219" y="1577005"/>
            <a:ext cx="1222322" cy="338554"/>
          </a:xfrm>
          <a:prstGeom prst="rect">
            <a:avLst/>
          </a:prstGeom>
          <a:noFill/>
        </p:spPr>
        <p:txBody>
          <a:bodyPr wrap="none" rtlCol="0" anchor="b" anchorCtr="0">
            <a:spAutoFit/>
          </a:bodyPr>
          <a:lstStyle/>
          <a:p>
            <a:r>
              <a:rPr lang="en-US" sz="1600" b="1" dirty="0">
                <a:solidFill>
                  <a:schemeClr val="accent1"/>
                </a:solidFill>
                <a:latin typeface="Segoe UI Semibold" panose="020B0502040204020203" pitchFamily="34" charset="0"/>
                <a:ea typeface="League Spartan" charset="0"/>
                <a:cs typeface="Poppins" pitchFamily="2" charset="77"/>
              </a:rPr>
              <a:t>PLANNING</a:t>
            </a:r>
          </a:p>
        </p:txBody>
      </p:sp>
      <p:sp>
        <p:nvSpPr>
          <p:cNvPr id="42" name="Subtitle 2">
            <a:extLst>
              <a:ext uri="{FF2B5EF4-FFF2-40B4-BE49-F238E27FC236}">
                <a16:creationId xmlns:a16="http://schemas.microsoft.com/office/drawing/2014/main" id="{00044927-D0DA-9343-940F-CCED569D7AFE}"/>
              </a:ext>
            </a:extLst>
          </p:cNvPr>
          <p:cNvSpPr txBox="1">
            <a:spLocks/>
          </p:cNvSpPr>
          <p:nvPr/>
        </p:nvSpPr>
        <p:spPr>
          <a:xfrm>
            <a:off x="2007219" y="1965084"/>
            <a:ext cx="4130473"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46" name="TextBox 45">
            <a:extLst>
              <a:ext uri="{FF2B5EF4-FFF2-40B4-BE49-F238E27FC236}">
                <a16:creationId xmlns:a16="http://schemas.microsoft.com/office/drawing/2014/main" id="{D7053D1E-E1FF-DE4F-9071-E57A8ECCBFE0}"/>
              </a:ext>
            </a:extLst>
          </p:cNvPr>
          <p:cNvSpPr txBox="1"/>
          <p:nvPr/>
        </p:nvSpPr>
        <p:spPr>
          <a:xfrm>
            <a:off x="737066" y="3086235"/>
            <a:ext cx="893193" cy="1623521"/>
          </a:xfrm>
          <a:prstGeom prst="rect">
            <a:avLst/>
          </a:prstGeom>
          <a:noFill/>
          <a:ln>
            <a:noFill/>
          </a:ln>
        </p:spPr>
        <p:txBody>
          <a:bodyPr wrap="none" rtlCol="0" anchor="ctr" anchorCtr="0">
            <a:spAutoFit/>
          </a:bodyPr>
          <a:lstStyle/>
          <a:p>
            <a:pPr algn="r"/>
            <a:r>
              <a:rPr lang="en-US" sz="9950" b="1" dirty="0">
                <a:solidFill>
                  <a:schemeClr val="accent2"/>
                </a:solidFill>
                <a:latin typeface="Segoe UI Semibold" panose="020B0502040204020203" pitchFamily="34" charset="0"/>
                <a:ea typeface="League Spartan" charset="0"/>
                <a:cs typeface="Poppins" pitchFamily="2" charset="77"/>
              </a:rPr>
              <a:t>2</a:t>
            </a:r>
          </a:p>
        </p:txBody>
      </p:sp>
      <p:sp>
        <p:nvSpPr>
          <p:cNvPr id="48" name="TextBox 47">
            <a:extLst>
              <a:ext uri="{FF2B5EF4-FFF2-40B4-BE49-F238E27FC236}">
                <a16:creationId xmlns:a16="http://schemas.microsoft.com/office/drawing/2014/main" id="{693B3A25-1DFB-A54F-80DE-D08E26A7104D}"/>
              </a:ext>
            </a:extLst>
          </p:cNvPr>
          <p:cNvSpPr txBox="1"/>
          <p:nvPr/>
        </p:nvSpPr>
        <p:spPr>
          <a:xfrm>
            <a:off x="2007219" y="3362783"/>
            <a:ext cx="637034" cy="338554"/>
          </a:xfrm>
          <a:prstGeom prst="rect">
            <a:avLst/>
          </a:prstGeom>
          <a:noFill/>
        </p:spPr>
        <p:txBody>
          <a:bodyPr wrap="none" rtlCol="0" anchor="b" anchorCtr="0">
            <a:spAutoFit/>
          </a:bodyPr>
          <a:lstStyle/>
          <a:p>
            <a:r>
              <a:rPr lang="en-US" sz="1600" b="1" dirty="0">
                <a:solidFill>
                  <a:schemeClr val="accent2"/>
                </a:solidFill>
                <a:latin typeface="Segoe UI Semibold" panose="020B0502040204020203" pitchFamily="34" charset="0"/>
                <a:ea typeface="League Spartan" charset="0"/>
                <a:cs typeface="Poppins" pitchFamily="2" charset="77"/>
              </a:rPr>
              <a:t>IDEA</a:t>
            </a:r>
          </a:p>
        </p:txBody>
      </p:sp>
      <p:sp>
        <p:nvSpPr>
          <p:cNvPr id="49" name="Subtitle 2">
            <a:extLst>
              <a:ext uri="{FF2B5EF4-FFF2-40B4-BE49-F238E27FC236}">
                <a16:creationId xmlns:a16="http://schemas.microsoft.com/office/drawing/2014/main" id="{B67079D7-A9CD-A547-AB4E-C9C1199E2D69}"/>
              </a:ext>
            </a:extLst>
          </p:cNvPr>
          <p:cNvSpPr txBox="1">
            <a:spLocks/>
          </p:cNvSpPr>
          <p:nvPr/>
        </p:nvSpPr>
        <p:spPr>
          <a:xfrm>
            <a:off x="2007219" y="3750863"/>
            <a:ext cx="4130473"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51" name="TextBox 50">
            <a:extLst>
              <a:ext uri="{FF2B5EF4-FFF2-40B4-BE49-F238E27FC236}">
                <a16:creationId xmlns:a16="http://schemas.microsoft.com/office/drawing/2014/main" id="{BC947E0A-E83C-624B-900B-65D492059291}"/>
              </a:ext>
            </a:extLst>
          </p:cNvPr>
          <p:cNvSpPr txBox="1"/>
          <p:nvPr/>
        </p:nvSpPr>
        <p:spPr>
          <a:xfrm>
            <a:off x="737066" y="4872014"/>
            <a:ext cx="893193" cy="1623521"/>
          </a:xfrm>
          <a:prstGeom prst="rect">
            <a:avLst/>
          </a:prstGeom>
          <a:noFill/>
          <a:ln>
            <a:noFill/>
          </a:ln>
        </p:spPr>
        <p:txBody>
          <a:bodyPr wrap="none" rtlCol="0" anchor="ctr" anchorCtr="0">
            <a:spAutoFit/>
          </a:bodyPr>
          <a:lstStyle/>
          <a:p>
            <a:pPr algn="r"/>
            <a:r>
              <a:rPr lang="en-US" sz="9950" b="1" dirty="0">
                <a:solidFill>
                  <a:schemeClr val="accent3"/>
                </a:solidFill>
                <a:latin typeface="Segoe UI Semibold" panose="020B0502040204020203" pitchFamily="34" charset="0"/>
                <a:ea typeface="League Spartan" charset="0"/>
                <a:cs typeface="Poppins" pitchFamily="2" charset="77"/>
              </a:rPr>
              <a:t>3</a:t>
            </a:r>
          </a:p>
        </p:txBody>
      </p:sp>
      <p:sp>
        <p:nvSpPr>
          <p:cNvPr id="53" name="TextBox 52">
            <a:extLst>
              <a:ext uri="{FF2B5EF4-FFF2-40B4-BE49-F238E27FC236}">
                <a16:creationId xmlns:a16="http://schemas.microsoft.com/office/drawing/2014/main" id="{99103856-D4FF-BE49-A5EE-5AC4DD1301AA}"/>
              </a:ext>
            </a:extLst>
          </p:cNvPr>
          <p:cNvSpPr txBox="1"/>
          <p:nvPr/>
        </p:nvSpPr>
        <p:spPr>
          <a:xfrm>
            <a:off x="2007219" y="5148562"/>
            <a:ext cx="1179938" cy="338554"/>
          </a:xfrm>
          <a:prstGeom prst="rect">
            <a:avLst/>
          </a:prstGeom>
          <a:noFill/>
        </p:spPr>
        <p:txBody>
          <a:bodyPr wrap="none" rtlCol="0" anchor="b" anchorCtr="0">
            <a:spAutoFit/>
          </a:bodyPr>
          <a:lstStyle/>
          <a:p>
            <a:r>
              <a:rPr lang="en-US" sz="1600" b="1" dirty="0">
                <a:solidFill>
                  <a:schemeClr val="accent3"/>
                </a:solidFill>
                <a:latin typeface="Segoe UI Semibold" panose="020B0502040204020203" pitchFamily="34" charset="0"/>
                <a:ea typeface="League Spartan" charset="0"/>
                <a:cs typeface="Poppins" pitchFamily="2" charset="77"/>
              </a:rPr>
              <a:t>SOLUTION</a:t>
            </a:r>
          </a:p>
        </p:txBody>
      </p:sp>
      <p:sp>
        <p:nvSpPr>
          <p:cNvPr id="54" name="Subtitle 2">
            <a:extLst>
              <a:ext uri="{FF2B5EF4-FFF2-40B4-BE49-F238E27FC236}">
                <a16:creationId xmlns:a16="http://schemas.microsoft.com/office/drawing/2014/main" id="{934D5C82-8051-7A41-8D0F-B9DE96262ECF}"/>
              </a:ext>
            </a:extLst>
          </p:cNvPr>
          <p:cNvSpPr txBox="1">
            <a:spLocks/>
          </p:cNvSpPr>
          <p:nvPr/>
        </p:nvSpPr>
        <p:spPr>
          <a:xfrm>
            <a:off x="2007219" y="5536641"/>
            <a:ext cx="4130473"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28" name="Titel 1">
            <a:extLst>
              <a:ext uri="{FF2B5EF4-FFF2-40B4-BE49-F238E27FC236}">
                <a16:creationId xmlns:a16="http://schemas.microsoft.com/office/drawing/2014/main" id="{67FA7739-75E8-4C79-9DFF-1A8EE6E2F7C9}"/>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3-step process</a:t>
            </a:r>
          </a:p>
        </p:txBody>
      </p:sp>
    </p:spTree>
    <p:custDataLst>
      <p:tags r:id="rId1"/>
    </p:custDataLst>
    <p:extLst>
      <p:ext uri="{BB962C8B-B14F-4D97-AF65-F5344CB8AC3E}">
        <p14:creationId xmlns:p14="http://schemas.microsoft.com/office/powerpoint/2010/main" val="3143415957"/>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0157">
            <a:extLst>
              <a:ext uri="{FF2B5EF4-FFF2-40B4-BE49-F238E27FC236}">
                <a16:creationId xmlns:a16="http://schemas.microsoft.com/office/drawing/2014/main" id="{8F2FF752-0EA0-B74D-908C-6ECD7F5A0998}"/>
              </a:ext>
            </a:extLst>
          </p:cNvPr>
          <p:cNvGrpSpPr/>
          <p:nvPr/>
        </p:nvGrpSpPr>
        <p:grpSpPr>
          <a:xfrm>
            <a:off x="4083709" y="2095585"/>
            <a:ext cx="1085638" cy="1085529"/>
            <a:chOff x="0" y="0"/>
            <a:chExt cx="1016662" cy="1016561"/>
          </a:xfrm>
        </p:grpSpPr>
        <p:sp>
          <p:nvSpPr>
            <p:cNvPr id="66" name="Shape 50155">
              <a:extLst>
                <a:ext uri="{FF2B5EF4-FFF2-40B4-BE49-F238E27FC236}">
                  <a16:creationId xmlns:a16="http://schemas.microsoft.com/office/drawing/2014/main" id="{C0893C51-23E4-0947-947E-3ABD38456246}"/>
                </a:ext>
              </a:extLst>
            </p:cNvPr>
            <p:cNvSpPr/>
            <p:nvPr/>
          </p:nvSpPr>
          <p:spPr>
            <a:xfrm>
              <a:off x="25399" y="25397"/>
              <a:ext cx="965864" cy="965767"/>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1" y="3016"/>
                  </a:cubicBezTo>
                  <a:cubicBezTo>
                    <a:pt x="-961" y="7038"/>
                    <a:pt x="-961" y="13557"/>
                    <a:pt x="2881" y="17578"/>
                  </a:cubicBezTo>
                  <a:cubicBezTo>
                    <a:pt x="6724" y="21600"/>
                    <a:pt x="12954" y="21600"/>
                    <a:pt x="16797" y="17578"/>
                  </a:cubicBezTo>
                  <a:cubicBezTo>
                    <a:pt x="20639" y="13557"/>
                    <a:pt x="20639" y="7038"/>
                    <a:pt x="16797" y="3016"/>
                  </a:cubicBezTo>
                  <a:cubicBezTo>
                    <a:pt x="14875" y="1006"/>
                    <a:pt x="12356" y="0"/>
                    <a:pt x="9838" y="0"/>
                  </a:cubicBezTo>
                  <a:close/>
                </a:path>
              </a:pathLst>
            </a:custGeom>
            <a:solidFill>
              <a:schemeClr val="accent2"/>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67" name="Shape 50156">
              <a:extLst>
                <a:ext uri="{FF2B5EF4-FFF2-40B4-BE49-F238E27FC236}">
                  <a16:creationId xmlns:a16="http://schemas.microsoft.com/office/drawing/2014/main" id="{7716B470-12FF-E84E-95A0-FFCD446787A2}"/>
                </a:ext>
              </a:extLst>
            </p:cNvPr>
            <p:cNvSpPr/>
            <p:nvPr/>
          </p:nvSpPr>
          <p:spPr>
            <a:xfrm>
              <a:off x="-1" y="0"/>
              <a:ext cx="1016664" cy="1016562"/>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1" y="3016"/>
                  </a:cubicBezTo>
                  <a:cubicBezTo>
                    <a:pt x="-961" y="7038"/>
                    <a:pt x="-961" y="13557"/>
                    <a:pt x="2881" y="17578"/>
                  </a:cubicBezTo>
                  <a:cubicBezTo>
                    <a:pt x="6724" y="21600"/>
                    <a:pt x="12954" y="21600"/>
                    <a:pt x="16797" y="17578"/>
                  </a:cubicBezTo>
                  <a:cubicBezTo>
                    <a:pt x="20639" y="13557"/>
                    <a:pt x="20639" y="7038"/>
                    <a:pt x="16797" y="3016"/>
                  </a:cubicBezTo>
                  <a:cubicBezTo>
                    <a:pt x="14875" y="1006"/>
                    <a:pt x="12356" y="0"/>
                    <a:pt x="9838" y="0"/>
                  </a:cubicBezTo>
                  <a:close/>
                  <a:moveTo>
                    <a:pt x="9840" y="685"/>
                  </a:moveTo>
                  <a:cubicBezTo>
                    <a:pt x="14914" y="685"/>
                    <a:pt x="19024" y="4986"/>
                    <a:pt x="19024" y="10297"/>
                  </a:cubicBezTo>
                  <a:cubicBezTo>
                    <a:pt x="19024" y="15608"/>
                    <a:pt x="14914" y="19909"/>
                    <a:pt x="9840" y="19909"/>
                  </a:cubicBezTo>
                  <a:cubicBezTo>
                    <a:pt x="4766" y="19909"/>
                    <a:pt x="654" y="15608"/>
                    <a:pt x="654" y="10297"/>
                  </a:cubicBezTo>
                  <a:cubicBezTo>
                    <a:pt x="654" y="4986"/>
                    <a:pt x="4766" y="685"/>
                    <a:pt x="9840" y="685"/>
                  </a:cubicBezTo>
                  <a:close/>
                  <a:moveTo>
                    <a:pt x="9840" y="2376"/>
                  </a:moveTo>
                  <a:cubicBezTo>
                    <a:pt x="9659" y="2376"/>
                    <a:pt x="9477" y="2440"/>
                    <a:pt x="9339" y="2585"/>
                  </a:cubicBezTo>
                  <a:cubicBezTo>
                    <a:pt x="9063" y="2873"/>
                    <a:pt x="9062" y="3345"/>
                    <a:pt x="9339" y="3635"/>
                  </a:cubicBezTo>
                  <a:cubicBezTo>
                    <a:pt x="9616" y="3924"/>
                    <a:pt x="10062" y="3924"/>
                    <a:pt x="10339" y="3635"/>
                  </a:cubicBezTo>
                  <a:cubicBezTo>
                    <a:pt x="10615" y="3347"/>
                    <a:pt x="10615" y="2873"/>
                    <a:pt x="10339" y="2585"/>
                  </a:cubicBezTo>
                  <a:cubicBezTo>
                    <a:pt x="10201" y="2440"/>
                    <a:pt x="10021" y="2376"/>
                    <a:pt x="9840" y="2376"/>
                  </a:cubicBezTo>
                  <a:close/>
                  <a:moveTo>
                    <a:pt x="9840" y="4443"/>
                  </a:moveTo>
                  <a:cubicBezTo>
                    <a:pt x="9628" y="4443"/>
                    <a:pt x="9468" y="4627"/>
                    <a:pt x="9468" y="4849"/>
                  </a:cubicBezTo>
                  <a:lnTo>
                    <a:pt x="9468" y="9694"/>
                  </a:lnTo>
                  <a:cubicBezTo>
                    <a:pt x="9491" y="9680"/>
                    <a:pt x="9511" y="9664"/>
                    <a:pt x="9534" y="9653"/>
                  </a:cubicBezTo>
                  <a:cubicBezTo>
                    <a:pt x="9511" y="9665"/>
                    <a:pt x="9491" y="9683"/>
                    <a:pt x="9468" y="9698"/>
                  </a:cubicBezTo>
                  <a:lnTo>
                    <a:pt x="9468" y="9694"/>
                  </a:lnTo>
                  <a:cubicBezTo>
                    <a:pt x="9427" y="9719"/>
                    <a:pt x="9384" y="9744"/>
                    <a:pt x="9347" y="9782"/>
                  </a:cubicBezTo>
                  <a:cubicBezTo>
                    <a:pt x="9279" y="9853"/>
                    <a:pt x="9227" y="9934"/>
                    <a:pt x="9193" y="10022"/>
                  </a:cubicBezTo>
                  <a:cubicBezTo>
                    <a:pt x="9125" y="10198"/>
                    <a:pt x="9125" y="10394"/>
                    <a:pt x="9193" y="10570"/>
                  </a:cubicBezTo>
                  <a:cubicBezTo>
                    <a:pt x="9227" y="10659"/>
                    <a:pt x="9279" y="10741"/>
                    <a:pt x="9347" y="10813"/>
                  </a:cubicBezTo>
                  <a:cubicBezTo>
                    <a:pt x="9415" y="10884"/>
                    <a:pt x="9493" y="10936"/>
                    <a:pt x="9577" y="10972"/>
                  </a:cubicBezTo>
                  <a:cubicBezTo>
                    <a:pt x="9662" y="11009"/>
                    <a:pt x="9749" y="11026"/>
                    <a:pt x="9840" y="11026"/>
                  </a:cubicBezTo>
                  <a:cubicBezTo>
                    <a:pt x="10019" y="11026"/>
                    <a:pt x="10197" y="10956"/>
                    <a:pt x="10333" y="10813"/>
                  </a:cubicBezTo>
                  <a:cubicBezTo>
                    <a:pt x="10364" y="10780"/>
                    <a:pt x="10387" y="10742"/>
                    <a:pt x="10411" y="10703"/>
                  </a:cubicBezTo>
                  <a:lnTo>
                    <a:pt x="10405" y="10703"/>
                  </a:lnTo>
                  <a:cubicBezTo>
                    <a:pt x="10425" y="10672"/>
                    <a:pt x="10447" y="10641"/>
                    <a:pt x="10462" y="10607"/>
                  </a:cubicBezTo>
                  <a:cubicBezTo>
                    <a:pt x="10448" y="10641"/>
                    <a:pt x="10430" y="10672"/>
                    <a:pt x="10411" y="10703"/>
                  </a:cubicBezTo>
                  <a:lnTo>
                    <a:pt x="13974" y="10703"/>
                  </a:lnTo>
                  <a:cubicBezTo>
                    <a:pt x="14186" y="10703"/>
                    <a:pt x="14362" y="10519"/>
                    <a:pt x="14362" y="10297"/>
                  </a:cubicBezTo>
                  <a:cubicBezTo>
                    <a:pt x="14362" y="10076"/>
                    <a:pt x="14186" y="9891"/>
                    <a:pt x="13974" y="9891"/>
                  </a:cubicBezTo>
                  <a:lnTo>
                    <a:pt x="10405" y="9891"/>
                  </a:lnTo>
                  <a:cubicBezTo>
                    <a:pt x="10380" y="9854"/>
                    <a:pt x="10364" y="9815"/>
                    <a:pt x="10333" y="9782"/>
                  </a:cubicBezTo>
                  <a:cubicBezTo>
                    <a:pt x="10303" y="9750"/>
                    <a:pt x="10264" y="9737"/>
                    <a:pt x="10230" y="9713"/>
                  </a:cubicBezTo>
                  <a:lnTo>
                    <a:pt x="10228" y="9324"/>
                  </a:lnTo>
                  <a:lnTo>
                    <a:pt x="10228" y="4849"/>
                  </a:lnTo>
                  <a:cubicBezTo>
                    <a:pt x="10228" y="4627"/>
                    <a:pt x="10052" y="4443"/>
                    <a:pt x="9840" y="4443"/>
                  </a:cubicBezTo>
                  <a:close/>
                  <a:moveTo>
                    <a:pt x="2959" y="9565"/>
                  </a:moveTo>
                  <a:cubicBezTo>
                    <a:pt x="2779" y="9565"/>
                    <a:pt x="2597" y="9629"/>
                    <a:pt x="2459" y="9773"/>
                  </a:cubicBezTo>
                  <a:cubicBezTo>
                    <a:pt x="2183" y="10062"/>
                    <a:pt x="2182" y="10532"/>
                    <a:pt x="2459" y="10822"/>
                  </a:cubicBezTo>
                  <a:cubicBezTo>
                    <a:pt x="2735" y="11111"/>
                    <a:pt x="3182" y="11111"/>
                    <a:pt x="3458" y="10822"/>
                  </a:cubicBezTo>
                  <a:cubicBezTo>
                    <a:pt x="3734" y="10533"/>
                    <a:pt x="3734" y="10062"/>
                    <a:pt x="3458" y="9773"/>
                  </a:cubicBezTo>
                  <a:cubicBezTo>
                    <a:pt x="3320" y="9629"/>
                    <a:pt x="3140" y="9565"/>
                    <a:pt x="2959" y="9565"/>
                  </a:cubicBezTo>
                  <a:close/>
                  <a:moveTo>
                    <a:pt x="16735" y="9565"/>
                  </a:moveTo>
                  <a:cubicBezTo>
                    <a:pt x="16554" y="9565"/>
                    <a:pt x="16372" y="9629"/>
                    <a:pt x="16234" y="9773"/>
                  </a:cubicBezTo>
                  <a:cubicBezTo>
                    <a:pt x="15958" y="10062"/>
                    <a:pt x="15958" y="10533"/>
                    <a:pt x="16234" y="10822"/>
                  </a:cubicBezTo>
                  <a:cubicBezTo>
                    <a:pt x="16510" y="11110"/>
                    <a:pt x="16948" y="11110"/>
                    <a:pt x="17223" y="10822"/>
                  </a:cubicBezTo>
                  <a:cubicBezTo>
                    <a:pt x="17499" y="10533"/>
                    <a:pt x="17499" y="10062"/>
                    <a:pt x="17223" y="9773"/>
                  </a:cubicBezTo>
                  <a:cubicBezTo>
                    <a:pt x="17086" y="9629"/>
                    <a:pt x="16916" y="9565"/>
                    <a:pt x="16735" y="9565"/>
                  </a:cubicBezTo>
                  <a:close/>
                  <a:moveTo>
                    <a:pt x="9840" y="16751"/>
                  </a:moveTo>
                  <a:cubicBezTo>
                    <a:pt x="9659" y="16751"/>
                    <a:pt x="9477" y="16815"/>
                    <a:pt x="9339" y="16960"/>
                  </a:cubicBezTo>
                  <a:cubicBezTo>
                    <a:pt x="9063" y="17248"/>
                    <a:pt x="9062" y="17721"/>
                    <a:pt x="9339" y="18010"/>
                  </a:cubicBezTo>
                  <a:cubicBezTo>
                    <a:pt x="9616" y="18299"/>
                    <a:pt x="10062" y="18299"/>
                    <a:pt x="10339" y="18010"/>
                  </a:cubicBezTo>
                  <a:cubicBezTo>
                    <a:pt x="10615" y="17722"/>
                    <a:pt x="10615" y="17248"/>
                    <a:pt x="10339" y="16960"/>
                  </a:cubicBezTo>
                  <a:cubicBezTo>
                    <a:pt x="10201" y="16815"/>
                    <a:pt x="10021" y="16751"/>
                    <a:pt x="9840" y="16751"/>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grpSp>
      <p:grpSp>
        <p:nvGrpSpPr>
          <p:cNvPr id="21" name="Group 50177">
            <a:extLst>
              <a:ext uri="{FF2B5EF4-FFF2-40B4-BE49-F238E27FC236}">
                <a16:creationId xmlns:a16="http://schemas.microsoft.com/office/drawing/2014/main" id="{E4539085-3A07-E946-8F4B-F22B859AD152}"/>
              </a:ext>
            </a:extLst>
          </p:cNvPr>
          <p:cNvGrpSpPr/>
          <p:nvPr/>
        </p:nvGrpSpPr>
        <p:grpSpPr>
          <a:xfrm>
            <a:off x="1853568" y="3513963"/>
            <a:ext cx="8442867" cy="2990749"/>
            <a:chOff x="0" y="0"/>
            <a:chExt cx="7906467" cy="2800735"/>
          </a:xfrm>
        </p:grpSpPr>
        <p:sp>
          <p:nvSpPr>
            <p:cNvPr id="47" name="Shape 50158">
              <a:extLst>
                <a:ext uri="{FF2B5EF4-FFF2-40B4-BE49-F238E27FC236}">
                  <a16:creationId xmlns:a16="http://schemas.microsoft.com/office/drawing/2014/main" id="{F355F4AE-5749-D848-9543-7F37931195AB}"/>
                </a:ext>
              </a:extLst>
            </p:cNvPr>
            <p:cNvSpPr/>
            <p:nvPr/>
          </p:nvSpPr>
          <p:spPr>
            <a:xfrm>
              <a:off x="0" y="2672915"/>
              <a:ext cx="7906468" cy="127821"/>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grpSp>
          <p:nvGrpSpPr>
            <p:cNvPr id="48" name="Group 50164">
              <a:extLst>
                <a:ext uri="{FF2B5EF4-FFF2-40B4-BE49-F238E27FC236}">
                  <a16:creationId xmlns:a16="http://schemas.microsoft.com/office/drawing/2014/main" id="{8667BC7E-32F4-824A-90EB-1BF4C4A4580C}"/>
                </a:ext>
              </a:extLst>
            </p:cNvPr>
            <p:cNvGrpSpPr/>
            <p:nvPr/>
          </p:nvGrpSpPr>
          <p:grpSpPr>
            <a:xfrm>
              <a:off x="2596786" y="586100"/>
              <a:ext cx="2697457" cy="2092064"/>
              <a:chOff x="0" y="7713"/>
              <a:chExt cx="2697456" cy="2092062"/>
            </a:xfrm>
          </p:grpSpPr>
          <p:sp>
            <p:nvSpPr>
              <p:cNvPr id="61" name="Shape 50159">
                <a:extLst>
                  <a:ext uri="{FF2B5EF4-FFF2-40B4-BE49-F238E27FC236}">
                    <a16:creationId xmlns:a16="http://schemas.microsoft.com/office/drawing/2014/main" id="{9270759E-D40B-F74D-A7E0-5435D523D8A2}"/>
                  </a:ext>
                </a:extLst>
              </p:cNvPr>
              <p:cNvSpPr/>
              <p:nvPr/>
            </p:nvSpPr>
            <p:spPr>
              <a:xfrm>
                <a:off x="0" y="7713"/>
                <a:ext cx="2697457" cy="1618950"/>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62" name="Shape 50160">
                <a:extLst>
                  <a:ext uri="{FF2B5EF4-FFF2-40B4-BE49-F238E27FC236}">
                    <a16:creationId xmlns:a16="http://schemas.microsoft.com/office/drawing/2014/main" id="{63476CD6-6710-4848-962E-7B44D0717FCE}"/>
                  </a:ext>
                </a:extLst>
              </p:cNvPr>
              <p:cNvSpPr/>
              <p:nvPr/>
            </p:nvSpPr>
            <p:spPr>
              <a:xfrm>
                <a:off x="0" y="1618390"/>
                <a:ext cx="2697457" cy="242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63" name="Shape 50161">
                <a:extLst>
                  <a:ext uri="{FF2B5EF4-FFF2-40B4-BE49-F238E27FC236}">
                    <a16:creationId xmlns:a16="http://schemas.microsoft.com/office/drawing/2014/main" id="{6A7D8CE3-54EA-5A40-95B8-56B1228016C2}"/>
                  </a:ext>
                </a:extLst>
              </p:cNvPr>
              <p:cNvSpPr/>
              <p:nvPr/>
            </p:nvSpPr>
            <p:spPr>
              <a:xfrm>
                <a:off x="1307377" y="1698123"/>
                <a:ext cx="82703" cy="82703"/>
              </a:xfrm>
              <a:prstGeom prst="ellipse">
                <a:avLst/>
              </a:prstGeom>
              <a:solidFill>
                <a:schemeClr val="bg1">
                  <a:lumMod val="50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64" name="Shape 50162">
                <a:extLst>
                  <a:ext uri="{FF2B5EF4-FFF2-40B4-BE49-F238E27FC236}">
                    <a16:creationId xmlns:a16="http://schemas.microsoft.com/office/drawing/2014/main" id="{F08543FF-C196-8143-BD73-1332E9E2974F}"/>
                  </a:ext>
                </a:extLst>
              </p:cNvPr>
              <p:cNvSpPr/>
              <p:nvPr/>
            </p:nvSpPr>
            <p:spPr>
              <a:xfrm>
                <a:off x="96158" y="100467"/>
                <a:ext cx="2505141" cy="1433443"/>
              </a:xfrm>
              <a:prstGeom prst="rect">
                <a:avLst/>
              </a:prstGeom>
              <a:solidFill>
                <a:srgbClr val="FFFFFF"/>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65" name="Shape 50163">
                <a:extLst>
                  <a:ext uri="{FF2B5EF4-FFF2-40B4-BE49-F238E27FC236}">
                    <a16:creationId xmlns:a16="http://schemas.microsoft.com/office/drawing/2014/main" id="{57079CE5-80B1-BB40-9FC1-17757FD6274E}"/>
                  </a:ext>
                </a:extLst>
              </p:cNvPr>
              <p:cNvSpPr/>
              <p:nvPr/>
            </p:nvSpPr>
            <p:spPr>
              <a:xfrm>
                <a:off x="943927" y="1858724"/>
                <a:ext cx="809453" cy="241053"/>
              </a:xfrm>
              <a:custGeom>
                <a:avLst/>
                <a:gdLst/>
                <a:ahLst/>
                <a:cxnLst>
                  <a:cxn ang="0">
                    <a:pos x="wd2" y="hd2"/>
                  </a:cxn>
                  <a:cxn ang="5400000">
                    <a:pos x="wd2" y="hd2"/>
                  </a:cxn>
                  <a:cxn ang="10800000">
                    <a:pos x="wd2" y="hd2"/>
                  </a:cxn>
                  <a:cxn ang="16200000">
                    <a:pos x="wd2" y="hd2"/>
                  </a:cxn>
                </a:cxnLst>
                <a:rect l="0" t="0" r="r" b="b"/>
                <a:pathLst>
                  <a:path w="21600" h="21600" extrusionOk="0">
                    <a:moveTo>
                      <a:pt x="3531" y="0"/>
                    </a:moveTo>
                    <a:cubicBezTo>
                      <a:pt x="3453" y="1513"/>
                      <a:pt x="3348" y="5058"/>
                      <a:pt x="2959" y="8662"/>
                    </a:cubicBezTo>
                    <a:cubicBezTo>
                      <a:pt x="2396" y="13878"/>
                      <a:pt x="1333" y="18318"/>
                      <a:pt x="0" y="21600"/>
                    </a:cubicBezTo>
                    <a:lnTo>
                      <a:pt x="10800" y="21600"/>
                    </a:lnTo>
                    <a:lnTo>
                      <a:pt x="21600" y="21600"/>
                    </a:lnTo>
                    <a:cubicBezTo>
                      <a:pt x="20267" y="18319"/>
                      <a:pt x="19204" y="13878"/>
                      <a:pt x="18641" y="8662"/>
                    </a:cubicBezTo>
                    <a:cubicBezTo>
                      <a:pt x="18252" y="5058"/>
                      <a:pt x="18147" y="1513"/>
                      <a:pt x="18069" y="0"/>
                    </a:cubicBezTo>
                    <a:lnTo>
                      <a:pt x="10800" y="0"/>
                    </a:lnTo>
                    <a:lnTo>
                      <a:pt x="3531" y="0"/>
                    </a:lnTo>
                    <a:close/>
                  </a:path>
                </a:pathLst>
              </a:custGeom>
              <a:solidFill>
                <a:schemeClr val="bg1">
                  <a:lumMod val="6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grpSp>
        <p:grpSp>
          <p:nvGrpSpPr>
            <p:cNvPr id="49" name="Group 50168">
              <a:extLst>
                <a:ext uri="{FF2B5EF4-FFF2-40B4-BE49-F238E27FC236}">
                  <a16:creationId xmlns:a16="http://schemas.microsoft.com/office/drawing/2014/main" id="{1E8F80AB-07EE-CC45-B95B-C7D10814D640}"/>
                </a:ext>
              </a:extLst>
            </p:cNvPr>
            <p:cNvGrpSpPr/>
            <p:nvPr/>
          </p:nvGrpSpPr>
          <p:grpSpPr>
            <a:xfrm>
              <a:off x="5938657" y="1892227"/>
              <a:ext cx="702210" cy="785937"/>
              <a:chOff x="0" y="0"/>
              <a:chExt cx="702208" cy="785936"/>
            </a:xfrm>
          </p:grpSpPr>
          <p:sp>
            <p:nvSpPr>
              <p:cNvPr id="58" name="Shape 50165">
                <a:extLst>
                  <a:ext uri="{FF2B5EF4-FFF2-40B4-BE49-F238E27FC236}">
                    <a16:creationId xmlns:a16="http://schemas.microsoft.com/office/drawing/2014/main" id="{3C10F2F0-34BE-8846-8CD9-7757984821D8}"/>
                  </a:ext>
                </a:extLst>
              </p:cNvPr>
              <p:cNvSpPr/>
              <p:nvPr/>
            </p:nvSpPr>
            <p:spPr>
              <a:xfrm>
                <a:off x="0" y="0"/>
                <a:ext cx="702209" cy="186226"/>
              </a:xfrm>
              <a:custGeom>
                <a:avLst/>
                <a:gdLst/>
                <a:ahLst/>
                <a:cxnLst>
                  <a:cxn ang="0">
                    <a:pos x="wd2" y="hd2"/>
                  </a:cxn>
                  <a:cxn ang="5400000">
                    <a:pos x="wd2" y="hd2"/>
                  </a:cxn>
                  <a:cxn ang="10800000">
                    <a:pos x="wd2" y="hd2"/>
                  </a:cxn>
                  <a:cxn ang="16200000">
                    <a:pos x="wd2" y="hd2"/>
                  </a:cxn>
                </a:cxnLst>
                <a:rect l="0" t="0" r="r" b="b"/>
                <a:pathLst>
                  <a:path w="21155" h="21600" extrusionOk="0">
                    <a:moveTo>
                      <a:pt x="21136" y="21600"/>
                    </a:moveTo>
                    <a:lnTo>
                      <a:pt x="21136" y="14478"/>
                    </a:lnTo>
                    <a:cubicBezTo>
                      <a:pt x="21136" y="14478"/>
                      <a:pt x="21378" y="11175"/>
                      <a:pt x="20164" y="9638"/>
                    </a:cubicBezTo>
                    <a:lnTo>
                      <a:pt x="19401" y="9638"/>
                    </a:lnTo>
                    <a:lnTo>
                      <a:pt x="19401" y="4665"/>
                    </a:lnTo>
                    <a:cubicBezTo>
                      <a:pt x="19401" y="4665"/>
                      <a:pt x="19365" y="0"/>
                      <a:pt x="18199" y="0"/>
                    </a:cubicBezTo>
                    <a:lnTo>
                      <a:pt x="2957" y="0"/>
                    </a:lnTo>
                    <a:cubicBezTo>
                      <a:pt x="1792" y="0"/>
                      <a:pt x="1755" y="4665"/>
                      <a:pt x="1755" y="4665"/>
                    </a:cubicBezTo>
                    <a:lnTo>
                      <a:pt x="1755" y="9638"/>
                    </a:lnTo>
                    <a:lnTo>
                      <a:pt x="992" y="9638"/>
                    </a:lnTo>
                    <a:cubicBezTo>
                      <a:pt x="-222" y="11175"/>
                      <a:pt x="20" y="14478"/>
                      <a:pt x="20" y="14478"/>
                    </a:cubicBezTo>
                    <a:lnTo>
                      <a:pt x="20" y="21600"/>
                    </a:lnTo>
                    <a:cubicBezTo>
                      <a:pt x="20" y="21600"/>
                      <a:pt x="21136" y="21600"/>
                      <a:pt x="21136" y="21600"/>
                    </a:cubicBezTo>
                    <a:close/>
                  </a:path>
                </a:pathLst>
              </a:custGeom>
              <a:solidFill>
                <a:schemeClr val="bg1">
                  <a:lumMod val="9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59" name="Shape 50166">
                <a:extLst>
                  <a:ext uri="{FF2B5EF4-FFF2-40B4-BE49-F238E27FC236}">
                    <a16:creationId xmlns:a16="http://schemas.microsoft.com/office/drawing/2014/main" id="{C846271B-C792-7E4F-8C69-508AAC2BAA19}"/>
                  </a:ext>
                </a:extLst>
              </p:cNvPr>
              <p:cNvSpPr/>
              <p:nvPr/>
            </p:nvSpPr>
            <p:spPr>
              <a:xfrm>
                <a:off x="59639" y="178917"/>
                <a:ext cx="559553" cy="6070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30" y="21600"/>
                    </a:lnTo>
                    <a:lnTo>
                      <a:pt x="18370" y="21600"/>
                    </a:lnTo>
                    <a:lnTo>
                      <a:pt x="21600" y="0"/>
                    </a:lnTo>
                    <a:cubicBezTo>
                      <a:pt x="21600" y="0"/>
                      <a:pt x="0" y="0"/>
                      <a:pt x="0" y="0"/>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60" name="Shape 50167">
                <a:extLst>
                  <a:ext uri="{FF2B5EF4-FFF2-40B4-BE49-F238E27FC236}">
                    <a16:creationId xmlns:a16="http://schemas.microsoft.com/office/drawing/2014/main" id="{B3E8F806-C3AD-4945-8E1F-45165FB3B4A4}"/>
                  </a:ext>
                </a:extLst>
              </p:cNvPr>
              <p:cNvSpPr/>
              <p:nvPr/>
            </p:nvSpPr>
            <p:spPr>
              <a:xfrm>
                <a:off x="223646" y="313104"/>
                <a:ext cx="249522" cy="249535"/>
              </a:xfrm>
              <a:prstGeom prst="ellipse">
                <a:avLst/>
              </a:prstGeom>
              <a:solidFill>
                <a:schemeClr val="bg1">
                  <a:lumMod val="9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50" name="Group 50176">
              <a:extLst>
                <a:ext uri="{FF2B5EF4-FFF2-40B4-BE49-F238E27FC236}">
                  <a16:creationId xmlns:a16="http://schemas.microsoft.com/office/drawing/2014/main" id="{6FD093D5-1B65-E644-8280-C1FAA800E112}"/>
                </a:ext>
              </a:extLst>
            </p:cNvPr>
            <p:cNvGrpSpPr/>
            <p:nvPr/>
          </p:nvGrpSpPr>
          <p:grpSpPr>
            <a:xfrm>
              <a:off x="369471" y="-1"/>
              <a:ext cx="2059435" cy="2678165"/>
              <a:chOff x="0" y="0"/>
              <a:chExt cx="2059434" cy="2678163"/>
            </a:xfrm>
          </p:grpSpPr>
          <p:sp>
            <p:nvSpPr>
              <p:cNvPr id="51" name="Shape 50169">
                <a:extLst>
                  <a:ext uri="{FF2B5EF4-FFF2-40B4-BE49-F238E27FC236}">
                    <a16:creationId xmlns:a16="http://schemas.microsoft.com/office/drawing/2014/main" id="{7D838655-79BA-3D44-AA8D-B2792EFE84EF}"/>
                  </a:ext>
                </a:extLst>
              </p:cNvPr>
              <p:cNvSpPr/>
              <p:nvPr/>
            </p:nvSpPr>
            <p:spPr>
              <a:xfrm>
                <a:off x="0" y="108993"/>
                <a:ext cx="1545014" cy="2274063"/>
              </a:xfrm>
              <a:custGeom>
                <a:avLst/>
                <a:gdLst/>
                <a:ahLst/>
                <a:cxnLst>
                  <a:cxn ang="0">
                    <a:pos x="wd2" y="hd2"/>
                  </a:cxn>
                  <a:cxn ang="5400000">
                    <a:pos x="wd2" y="hd2"/>
                  </a:cxn>
                  <a:cxn ang="10800000">
                    <a:pos x="wd2" y="hd2"/>
                  </a:cxn>
                  <a:cxn ang="16200000">
                    <a:pos x="wd2" y="hd2"/>
                  </a:cxn>
                </a:cxnLst>
                <a:rect l="0" t="0" r="r" b="b"/>
                <a:pathLst>
                  <a:path w="21600" h="21600" extrusionOk="0">
                    <a:moveTo>
                      <a:pt x="21600" y="21255"/>
                    </a:moveTo>
                    <a:lnTo>
                      <a:pt x="3149" y="8719"/>
                    </a:lnTo>
                    <a:cubicBezTo>
                      <a:pt x="3336" y="8532"/>
                      <a:pt x="3445" y="8307"/>
                      <a:pt x="3445" y="8064"/>
                    </a:cubicBezTo>
                    <a:cubicBezTo>
                      <a:pt x="3445" y="7804"/>
                      <a:pt x="3319" y="7565"/>
                      <a:pt x="3108" y="7371"/>
                    </a:cubicBezTo>
                    <a:lnTo>
                      <a:pt x="13449" y="345"/>
                    </a:lnTo>
                    <a:lnTo>
                      <a:pt x="12941" y="0"/>
                    </a:lnTo>
                    <a:lnTo>
                      <a:pt x="2570" y="7046"/>
                    </a:lnTo>
                    <a:cubicBezTo>
                      <a:pt x="2320" y="6949"/>
                      <a:pt x="2031" y="6894"/>
                      <a:pt x="1723" y="6894"/>
                    </a:cubicBezTo>
                    <a:cubicBezTo>
                      <a:pt x="771" y="6894"/>
                      <a:pt x="0" y="7418"/>
                      <a:pt x="0" y="8064"/>
                    </a:cubicBezTo>
                    <a:cubicBezTo>
                      <a:pt x="0" y="8710"/>
                      <a:pt x="771" y="9234"/>
                      <a:pt x="1723" y="9234"/>
                    </a:cubicBezTo>
                    <a:cubicBezTo>
                      <a:pt x="2056" y="9234"/>
                      <a:pt x="2366" y="9168"/>
                      <a:pt x="2630" y="9057"/>
                    </a:cubicBezTo>
                    <a:lnTo>
                      <a:pt x="21092" y="21600"/>
                    </a:lnTo>
                    <a:cubicBezTo>
                      <a:pt x="21092" y="21600"/>
                      <a:pt x="21600" y="21255"/>
                      <a:pt x="21600" y="21255"/>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nvGrpSpPr>
              <p:cNvPr id="52" name="Group 50172">
                <a:extLst>
                  <a:ext uri="{FF2B5EF4-FFF2-40B4-BE49-F238E27FC236}">
                    <a16:creationId xmlns:a16="http://schemas.microsoft.com/office/drawing/2014/main" id="{174D4FCD-920B-0C4C-B1F1-B1C5B5C17D2B}"/>
                  </a:ext>
                </a:extLst>
              </p:cNvPr>
              <p:cNvGrpSpPr/>
              <p:nvPr/>
            </p:nvGrpSpPr>
            <p:grpSpPr>
              <a:xfrm>
                <a:off x="1226176" y="2220742"/>
                <a:ext cx="833259" cy="457422"/>
                <a:chOff x="0" y="0"/>
                <a:chExt cx="833257" cy="457421"/>
              </a:xfrm>
            </p:grpSpPr>
            <p:sp>
              <p:nvSpPr>
                <p:cNvPr id="56" name="Shape 50170">
                  <a:extLst>
                    <a:ext uri="{FF2B5EF4-FFF2-40B4-BE49-F238E27FC236}">
                      <a16:creationId xmlns:a16="http://schemas.microsoft.com/office/drawing/2014/main" id="{3CD0C9DB-AE58-A64D-B0DF-ED119AE5AA35}"/>
                    </a:ext>
                  </a:extLst>
                </p:cNvPr>
                <p:cNvSpPr/>
                <p:nvPr/>
              </p:nvSpPr>
              <p:spPr>
                <a:xfrm>
                  <a:off x="381477" y="0"/>
                  <a:ext cx="81746" cy="176570"/>
                </a:xfrm>
                <a:custGeom>
                  <a:avLst/>
                  <a:gdLst/>
                  <a:ahLst/>
                  <a:cxnLst>
                    <a:cxn ang="0">
                      <a:pos x="wd2" y="hd2"/>
                    </a:cxn>
                    <a:cxn ang="5400000">
                      <a:pos x="wd2" y="hd2"/>
                    </a:cxn>
                    <a:cxn ang="10800000">
                      <a:pos x="wd2" y="hd2"/>
                    </a:cxn>
                    <a:cxn ang="16200000">
                      <a:pos x="wd2" y="hd2"/>
                    </a:cxn>
                  </a:cxnLst>
                  <a:rect l="0" t="0" r="r" b="b"/>
                  <a:pathLst>
                    <a:path w="21600" h="21600" extrusionOk="0">
                      <a:moveTo>
                        <a:pt x="21600" y="16600"/>
                      </a:moveTo>
                      <a:cubicBezTo>
                        <a:pt x="21600" y="19362"/>
                        <a:pt x="16764" y="21600"/>
                        <a:pt x="10800" y="21600"/>
                      </a:cubicBezTo>
                      <a:lnTo>
                        <a:pt x="10800" y="21600"/>
                      </a:lnTo>
                      <a:cubicBezTo>
                        <a:pt x="4836" y="21600"/>
                        <a:pt x="0" y="19362"/>
                        <a:pt x="0" y="16600"/>
                      </a:cubicBezTo>
                      <a:lnTo>
                        <a:pt x="0" y="5000"/>
                      </a:lnTo>
                      <a:cubicBezTo>
                        <a:pt x="0" y="2238"/>
                        <a:pt x="4836" y="0"/>
                        <a:pt x="10800" y="0"/>
                      </a:cubicBezTo>
                      <a:lnTo>
                        <a:pt x="10800" y="0"/>
                      </a:lnTo>
                      <a:cubicBezTo>
                        <a:pt x="16764" y="0"/>
                        <a:pt x="21600" y="2238"/>
                        <a:pt x="21600" y="5000"/>
                      </a:cubicBezTo>
                      <a:cubicBezTo>
                        <a:pt x="21600" y="5000"/>
                        <a:pt x="21600" y="16600"/>
                        <a:pt x="21600" y="16600"/>
                      </a:cubicBezTo>
                      <a:close/>
                    </a:path>
                  </a:pathLst>
                </a:custGeom>
                <a:solidFill>
                  <a:srgbClr val="7F7F7F"/>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57" name="Shape 50171">
                  <a:extLst>
                    <a:ext uri="{FF2B5EF4-FFF2-40B4-BE49-F238E27FC236}">
                      <a16:creationId xmlns:a16="http://schemas.microsoft.com/office/drawing/2014/main" id="{DC824447-0324-D049-8C72-1A12B64D2BE2}"/>
                    </a:ext>
                  </a:extLst>
                </p:cNvPr>
                <p:cNvSpPr/>
                <p:nvPr/>
              </p:nvSpPr>
              <p:spPr>
                <a:xfrm>
                  <a:off x="0" y="40872"/>
                  <a:ext cx="833258" cy="416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9672"/>
                        <a:pt x="21600" y="21600"/>
                      </a:cubicBezTo>
                      <a:cubicBezTo>
                        <a:pt x="10115" y="21600"/>
                        <a:pt x="8658" y="21599"/>
                        <a:pt x="0" y="21600"/>
                      </a:cubicBezTo>
                      <a:cubicBezTo>
                        <a:pt x="0" y="9672"/>
                        <a:pt x="4835" y="0"/>
                        <a:pt x="10800" y="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53" name="Group 50175">
                <a:extLst>
                  <a:ext uri="{FF2B5EF4-FFF2-40B4-BE49-F238E27FC236}">
                    <a16:creationId xmlns:a16="http://schemas.microsoft.com/office/drawing/2014/main" id="{6486DB67-8FED-B944-873E-E075CBBA665D}"/>
                  </a:ext>
                </a:extLst>
              </p:cNvPr>
              <p:cNvGrpSpPr/>
              <p:nvPr/>
            </p:nvGrpSpPr>
            <p:grpSpPr>
              <a:xfrm>
                <a:off x="762954" y="-1"/>
                <a:ext cx="820174" cy="779295"/>
                <a:chOff x="0" y="0"/>
                <a:chExt cx="820172" cy="779293"/>
              </a:xfrm>
            </p:grpSpPr>
            <p:sp>
              <p:nvSpPr>
                <p:cNvPr id="54" name="Shape 50173">
                  <a:extLst>
                    <a:ext uri="{FF2B5EF4-FFF2-40B4-BE49-F238E27FC236}">
                      <a16:creationId xmlns:a16="http://schemas.microsoft.com/office/drawing/2014/main" id="{6EAA6427-1161-7243-8657-5E056C36B570}"/>
                    </a:ext>
                  </a:extLst>
                </p:cNvPr>
                <p:cNvSpPr/>
                <p:nvPr/>
              </p:nvSpPr>
              <p:spPr>
                <a:xfrm>
                  <a:off x="0" y="0"/>
                  <a:ext cx="387938" cy="391032"/>
                </a:xfrm>
                <a:custGeom>
                  <a:avLst/>
                  <a:gdLst/>
                  <a:ahLst/>
                  <a:cxnLst>
                    <a:cxn ang="0">
                      <a:pos x="wd2" y="hd2"/>
                    </a:cxn>
                    <a:cxn ang="5400000">
                      <a:pos x="wd2" y="hd2"/>
                    </a:cxn>
                    <a:cxn ang="10800000">
                      <a:pos x="wd2" y="hd2"/>
                    </a:cxn>
                    <a:cxn ang="16200000">
                      <a:pos x="wd2" y="hd2"/>
                    </a:cxn>
                  </a:cxnLst>
                  <a:rect l="0" t="0" r="r" b="b"/>
                  <a:pathLst>
                    <a:path w="19825" h="19748" extrusionOk="0">
                      <a:moveTo>
                        <a:pt x="19825" y="8950"/>
                      </a:moveTo>
                      <a:lnTo>
                        <a:pt x="8899" y="19748"/>
                      </a:lnTo>
                      <a:lnTo>
                        <a:pt x="837" y="11782"/>
                      </a:lnTo>
                      <a:cubicBezTo>
                        <a:pt x="837" y="11782"/>
                        <a:pt x="-1775" y="6061"/>
                        <a:pt x="2228" y="2104"/>
                      </a:cubicBezTo>
                      <a:cubicBezTo>
                        <a:pt x="6232" y="-1852"/>
                        <a:pt x="11764" y="984"/>
                        <a:pt x="11764" y="984"/>
                      </a:cubicBezTo>
                      <a:cubicBezTo>
                        <a:pt x="11764" y="984"/>
                        <a:pt x="19825" y="8950"/>
                        <a:pt x="19825" y="8950"/>
                      </a:cubicBezTo>
                      <a:close/>
                    </a:path>
                  </a:pathLst>
                </a:custGeom>
                <a:solidFill>
                  <a:schemeClr val="accent1">
                    <a:lumMod val="7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55" name="Shape 50174">
                  <a:extLst>
                    <a:ext uri="{FF2B5EF4-FFF2-40B4-BE49-F238E27FC236}">
                      <a16:creationId xmlns:a16="http://schemas.microsoft.com/office/drawing/2014/main" id="{172C81AA-B5AD-2844-8E01-0E2C0CBCEC43}"/>
                    </a:ext>
                  </a:extLst>
                </p:cNvPr>
                <p:cNvSpPr/>
                <p:nvPr/>
              </p:nvSpPr>
              <p:spPr>
                <a:xfrm>
                  <a:off x="108993" y="68121"/>
                  <a:ext cx="711180" cy="711173"/>
                </a:xfrm>
                <a:custGeom>
                  <a:avLst/>
                  <a:gdLst/>
                  <a:ahLst/>
                  <a:cxnLst>
                    <a:cxn ang="0">
                      <a:pos x="wd2" y="hd2"/>
                    </a:cxn>
                    <a:cxn ang="5400000">
                      <a:pos x="wd2" y="hd2"/>
                    </a:cxn>
                    <a:cxn ang="10800000">
                      <a:pos x="wd2" y="hd2"/>
                    </a:cxn>
                    <a:cxn ang="16200000">
                      <a:pos x="wd2" y="hd2"/>
                    </a:cxn>
                  </a:cxnLst>
                  <a:rect l="0" t="0" r="r" b="b"/>
                  <a:pathLst>
                    <a:path w="20431" h="20431" extrusionOk="0">
                      <a:moveTo>
                        <a:pt x="3506" y="3506"/>
                      </a:moveTo>
                      <a:cubicBezTo>
                        <a:pt x="8180" y="-1168"/>
                        <a:pt x="15758" y="-1169"/>
                        <a:pt x="20431" y="3504"/>
                      </a:cubicBezTo>
                      <a:cubicBezTo>
                        <a:pt x="11431" y="12504"/>
                        <a:pt x="10289" y="13646"/>
                        <a:pt x="3504" y="20431"/>
                      </a:cubicBezTo>
                      <a:cubicBezTo>
                        <a:pt x="-1169" y="15758"/>
                        <a:pt x="-1168" y="8180"/>
                        <a:pt x="3506" y="3506"/>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grpSp>
      <p:grpSp>
        <p:nvGrpSpPr>
          <p:cNvPr id="22" name="Group 50181">
            <a:extLst>
              <a:ext uri="{FF2B5EF4-FFF2-40B4-BE49-F238E27FC236}">
                <a16:creationId xmlns:a16="http://schemas.microsoft.com/office/drawing/2014/main" id="{0570C1DB-8BCA-3145-B05E-DAD584A892B7}"/>
              </a:ext>
            </a:extLst>
          </p:cNvPr>
          <p:cNvGrpSpPr/>
          <p:nvPr/>
        </p:nvGrpSpPr>
        <p:grpSpPr>
          <a:xfrm>
            <a:off x="6019095" y="2652333"/>
            <a:ext cx="1003559" cy="1086547"/>
            <a:chOff x="0" y="81443"/>
            <a:chExt cx="939798" cy="1017514"/>
          </a:xfrm>
        </p:grpSpPr>
        <p:sp>
          <p:nvSpPr>
            <p:cNvPr id="44" name="Shape 50178">
              <a:extLst>
                <a:ext uri="{FF2B5EF4-FFF2-40B4-BE49-F238E27FC236}">
                  <a16:creationId xmlns:a16="http://schemas.microsoft.com/office/drawing/2014/main" id="{3B3B2E99-F992-954A-856B-588A4CBDB44B}"/>
                </a:ext>
              </a:extLst>
            </p:cNvPr>
            <p:cNvSpPr/>
            <p:nvPr/>
          </p:nvSpPr>
          <p:spPr>
            <a:xfrm>
              <a:off x="0" y="81443"/>
              <a:ext cx="939799" cy="222869"/>
            </a:xfrm>
            <a:custGeom>
              <a:avLst/>
              <a:gdLst/>
              <a:ahLst/>
              <a:cxnLst>
                <a:cxn ang="0">
                  <a:pos x="wd2" y="hd2"/>
                </a:cxn>
                <a:cxn ang="5400000">
                  <a:pos x="wd2" y="hd2"/>
                </a:cxn>
                <a:cxn ang="10800000">
                  <a:pos x="wd2" y="hd2"/>
                </a:cxn>
                <a:cxn ang="16200000">
                  <a:pos x="wd2" y="hd2"/>
                </a:cxn>
              </a:cxnLst>
              <a:rect l="0" t="0" r="r" b="b"/>
              <a:pathLst>
                <a:path w="21600" h="21600" extrusionOk="0">
                  <a:moveTo>
                    <a:pt x="1661" y="21600"/>
                  </a:moveTo>
                  <a:lnTo>
                    <a:pt x="1661" y="14538"/>
                  </a:lnTo>
                  <a:lnTo>
                    <a:pt x="3323" y="14538"/>
                  </a:lnTo>
                  <a:lnTo>
                    <a:pt x="3323" y="21600"/>
                  </a:lnTo>
                  <a:lnTo>
                    <a:pt x="4985" y="21600"/>
                  </a:lnTo>
                  <a:lnTo>
                    <a:pt x="4985" y="14538"/>
                  </a:lnTo>
                  <a:lnTo>
                    <a:pt x="6646" y="14538"/>
                  </a:lnTo>
                  <a:lnTo>
                    <a:pt x="6646" y="21600"/>
                  </a:lnTo>
                  <a:lnTo>
                    <a:pt x="8308" y="21600"/>
                  </a:lnTo>
                  <a:lnTo>
                    <a:pt x="8308" y="14538"/>
                  </a:lnTo>
                  <a:lnTo>
                    <a:pt x="9969" y="14538"/>
                  </a:lnTo>
                  <a:lnTo>
                    <a:pt x="9969" y="21600"/>
                  </a:lnTo>
                  <a:lnTo>
                    <a:pt x="11631" y="21600"/>
                  </a:lnTo>
                  <a:lnTo>
                    <a:pt x="11631" y="14538"/>
                  </a:lnTo>
                  <a:lnTo>
                    <a:pt x="13292" y="14538"/>
                  </a:lnTo>
                  <a:lnTo>
                    <a:pt x="13292" y="21600"/>
                  </a:lnTo>
                  <a:lnTo>
                    <a:pt x="14954" y="21600"/>
                  </a:lnTo>
                  <a:lnTo>
                    <a:pt x="14954" y="14538"/>
                  </a:lnTo>
                  <a:lnTo>
                    <a:pt x="16615" y="14538"/>
                  </a:lnTo>
                  <a:lnTo>
                    <a:pt x="16615" y="21600"/>
                  </a:lnTo>
                  <a:lnTo>
                    <a:pt x="18277" y="21600"/>
                  </a:lnTo>
                  <a:lnTo>
                    <a:pt x="18277" y="14538"/>
                  </a:lnTo>
                  <a:lnTo>
                    <a:pt x="19938" y="14538"/>
                  </a:lnTo>
                  <a:lnTo>
                    <a:pt x="19938" y="21600"/>
                  </a:lnTo>
                  <a:lnTo>
                    <a:pt x="21600" y="21600"/>
                  </a:lnTo>
                  <a:lnTo>
                    <a:pt x="21600" y="0"/>
                  </a:lnTo>
                  <a:lnTo>
                    <a:pt x="0" y="0"/>
                  </a:lnTo>
                  <a:lnTo>
                    <a:pt x="0" y="21600"/>
                  </a:lnTo>
                  <a:lnTo>
                    <a:pt x="1661" y="21600"/>
                  </a:lnTo>
                  <a:close/>
                </a:path>
              </a:pathLst>
            </a:custGeom>
            <a:solidFill>
              <a:schemeClr val="accent4"/>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45" name="Shape 50179">
              <a:extLst>
                <a:ext uri="{FF2B5EF4-FFF2-40B4-BE49-F238E27FC236}">
                  <a16:creationId xmlns:a16="http://schemas.microsoft.com/office/drawing/2014/main" id="{2B25F52C-61C9-4547-85A1-6F2104F13292}"/>
                </a:ext>
              </a:extLst>
            </p:cNvPr>
            <p:cNvSpPr/>
            <p:nvPr/>
          </p:nvSpPr>
          <p:spPr>
            <a:xfrm>
              <a:off x="0" y="224841"/>
              <a:ext cx="939799" cy="874117"/>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lnTo>
                    <a:pt x="18277" y="0"/>
                  </a:lnTo>
                  <a:lnTo>
                    <a:pt x="18277" y="1801"/>
                  </a:lnTo>
                  <a:lnTo>
                    <a:pt x="16615" y="1801"/>
                  </a:lnTo>
                  <a:lnTo>
                    <a:pt x="16615" y="0"/>
                  </a:lnTo>
                  <a:lnTo>
                    <a:pt x="14954" y="0"/>
                  </a:lnTo>
                  <a:lnTo>
                    <a:pt x="14954" y="1801"/>
                  </a:lnTo>
                  <a:lnTo>
                    <a:pt x="13292" y="1801"/>
                  </a:lnTo>
                  <a:lnTo>
                    <a:pt x="13292" y="0"/>
                  </a:lnTo>
                  <a:lnTo>
                    <a:pt x="11631" y="0"/>
                  </a:lnTo>
                  <a:lnTo>
                    <a:pt x="11631" y="1801"/>
                  </a:lnTo>
                  <a:lnTo>
                    <a:pt x="9969" y="1801"/>
                  </a:lnTo>
                  <a:lnTo>
                    <a:pt x="9969" y="0"/>
                  </a:lnTo>
                  <a:lnTo>
                    <a:pt x="8308" y="0"/>
                  </a:lnTo>
                  <a:lnTo>
                    <a:pt x="8308" y="1801"/>
                  </a:lnTo>
                  <a:lnTo>
                    <a:pt x="6646" y="1801"/>
                  </a:lnTo>
                  <a:lnTo>
                    <a:pt x="6646" y="0"/>
                  </a:lnTo>
                  <a:lnTo>
                    <a:pt x="4985" y="0"/>
                  </a:lnTo>
                  <a:lnTo>
                    <a:pt x="4985" y="1801"/>
                  </a:lnTo>
                  <a:lnTo>
                    <a:pt x="3323" y="1801"/>
                  </a:lnTo>
                  <a:lnTo>
                    <a:pt x="3323" y="0"/>
                  </a:lnTo>
                  <a:lnTo>
                    <a:pt x="1661" y="0"/>
                  </a:lnTo>
                  <a:lnTo>
                    <a:pt x="1661" y="1801"/>
                  </a:lnTo>
                  <a:lnTo>
                    <a:pt x="0" y="1801"/>
                  </a:lnTo>
                  <a:lnTo>
                    <a:pt x="0" y="18899"/>
                  </a:lnTo>
                  <a:cubicBezTo>
                    <a:pt x="0" y="19790"/>
                    <a:pt x="218" y="20466"/>
                    <a:pt x="639" y="20918"/>
                  </a:cubicBezTo>
                  <a:cubicBezTo>
                    <a:pt x="1060" y="21370"/>
                    <a:pt x="1683" y="21600"/>
                    <a:pt x="2492" y="21600"/>
                  </a:cubicBezTo>
                  <a:lnTo>
                    <a:pt x="19108" y="21600"/>
                  </a:lnTo>
                  <a:cubicBezTo>
                    <a:pt x="19930" y="21600"/>
                    <a:pt x="20553" y="21385"/>
                    <a:pt x="20971" y="20939"/>
                  </a:cubicBezTo>
                  <a:cubicBezTo>
                    <a:pt x="21388" y="20494"/>
                    <a:pt x="21600" y="19819"/>
                    <a:pt x="21600" y="18899"/>
                  </a:cubicBezTo>
                  <a:lnTo>
                    <a:pt x="21600" y="1801"/>
                  </a:lnTo>
                  <a:lnTo>
                    <a:pt x="19938" y="1801"/>
                  </a:lnTo>
                  <a:lnTo>
                    <a:pt x="19938" y="0"/>
                  </a:lnTo>
                  <a:close/>
                </a:path>
              </a:pathLst>
            </a:custGeom>
            <a:solidFill>
              <a:schemeClr val="bg1">
                <a:lumMod val="8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46" name="Shape 50180">
              <a:extLst>
                <a:ext uri="{FF2B5EF4-FFF2-40B4-BE49-F238E27FC236}">
                  <a16:creationId xmlns:a16="http://schemas.microsoft.com/office/drawing/2014/main" id="{EFF39C4E-CDF9-D744-89B7-15CD36EE8454}"/>
                </a:ext>
              </a:extLst>
            </p:cNvPr>
            <p:cNvSpPr/>
            <p:nvPr/>
          </p:nvSpPr>
          <p:spPr>
            <a:xfrm>
              <a:off x="289081" y="448252"/>
              <a:ext cx="379531" cy="530826"/>
            </a:xfrm>
            <a:custGeom>
              <a:avLst/>
              <a:gdLst/>
              <a:ahLst/>
              <a:cxnLst>
                <a:cxn ang="0">
                  <a:pos x="wd2" y="hd2"/>
                </a:cxn>
                <a:cxn ang="5400000">
                  <a:pos x="wd2" y="hd2"/>
                </a:cxn>
                <a:cxn ang="10800000">
                  <a:pos x="wd2" y="hd2"/>
                </a:cxn>
                <a:cxn ang="16200000">
                  <a:pos x="wd2" y="hd2"/>
                </a:cxn>
              </a:cxnLst>
              <a:rect l="0" t="0" r="r" b="b"/>
              <a:pathLst>
                <a:path w="21600" h="21288" extrusionOk="0">
                  <a:moveTo>
                    <a:pt x="8290" y="16337"/>
                  </a:moveTo>
                  <a:cubicBezTo>
                    <a:pt x="8290" y="18224"/>
                    <a:pt x="6058" y="18632"/>
                    <a:pt x="6058" y="19098"/>
                  </a:cubicBezTo>
                  <a:cubicBezTo>
                    <a:pt x="6058" y="19500"/>
                    <a:pt x="7566" y="19624"/>
                    <a:pt x="8243" y="19663"/>
                  </a:cubicBezTo>
                  <a:lnTo>
                    <a:pt x="8243" y="21273"/>
                  </a:lnTo>
                  <a:cubicBezTo>
                    <a:pt x="4525" y="21024"/>
                    <a:pt x="0" y="19629"/>
                    <a:pt x="0" y="16664"/>
                  </a:cubicBezTo>
                  <a:cubicBezTo>
                    <a:pt x="0" y="14996"/>
                    <a:pt x="1754" y="13684"/>
                    <a:pt x="4265" y="13684"/>
                  </a:cubicBezTo>
                  <a:cubicBezTo>
                    <a:pt x="6257" y="13684"/>
                    <a:pt x="8290" y="14942"/>
                    <a:pt x="8290" y="16337"/>
                  </a:cubicBezTo>
                  <a:close/>
                  <a:moveTo>
                    <a:pt x="8768" y="4961"/>
                  </a:moveTo>
                  <a:cubicBezTo>
                    <a:pt x="8768" y="6355"/>
                    <a:pt x="7014" y="7640"/>
                    <a:pt x="4942" y="7640"/>
                  </a:cubicBezTo>
                  <a:cubicBezTo>
                    <a:pt x="2630" y="7640"/>
                    <a:pt x="997" y="6464"/>
                    <a:pt x="997" y="4905"/>
                  </a:cubicBezTo>
                  <a:cubicBezTo>
                    <a:pt x="997" y="2158"/>
                    <a:pt x="4667" y="528"/>
                    <a:pt x="8243" y="113"/>
                  </a:cubicBezTo>
                  <a:lnTo>
                    <a:pt x="8243" y="1730"/>
                  </a:lnTo>
                  <a:cubicBezTo>
                    <a:pt x="7607" y="1826"/>
                    <a:pt x="6736" y="2047"/>
                    <a:pt x="6736" y="2498"/>
                  </a:cubicBezTo>
                  <a:cubicBezTo>
                    <a:pt x="6736" y="3100"/>
                    <a:pt x="8768" y="3154"/>
                    <a:pt x="8768" y="4961"/>
                  </a:cubicBezTo>
                  <a:close/>
                  <a:moveTo>
                    <a:pt x="14865" y="10430"/>
                  </a:moveTo>
                  <a:lnTo>
                    <a:pt x="14865" y="10484"/>
                  </a:lnTo>
                  <a:cubicBezTo>
                    <a:pt x="19209" y="11305"/>
                    <a:pt x="21600" y="12645"/>
                    <a:pt x="21600" y="15488"/>
                  </a:cubicBezTo>
                  <a:cubicBezTo>
                    <a:pt x="21600" y="17968"/>
                    <a:pt x="19341" y="21395"/>
                    <a:pt x="10300" y="21286"/>
                  </a:cubicBezTo>
                  <a:lnTo>
                    <a:pt x="10300" y="19651"/>
                  </a:lnTo>
                  <a:cubicBezTo>
                    <a:pt x="12090" y="19335"/>
                    <a:pt x="12673" y="18473"/>
                    <a:pt x="12673" y="17212"/>
                  </a:cubicBezTo>
                  <a:lnTo>
                    <a:pt x="12673" y="13547"/>
                  </a:lnTo>
                  <a:cubicBezTo>
                    <a:pt x="12673" y="12289"/>
                    <a:pt x="12395" y="11195"/>
                    <a:pt x="10083" y="11114"/>
                  </a:cubicBezTo>
                  <a:cubicBezTo>
                    <a:pt x="9325" y="11085"/>
                    <a:pt x="8449" y="11031"/>
                    <a:pt x="8449" y="10347"/>
                  </a:cubicBezTo>
                  <a:cubicBezTo>
                    <a:pt x="8449" y="9637"/>
                    <a:pt x="9246" y="9581"/>
                    <a:pt x="10083" y="9527"/>
                  </a:cubicBezTo>
                  <a:cubicBezTo>
                    <a:pt x="12634" y="9363"/>
                    <a:pt x="12673" y="7585"/>
                    <a:pt x="12673" y="7311"/>
                  </a:cubicBezTo>
                  <a:lnTo>
                    <a:pt x="12673" y="4139"/>
                  </a:lnTo>
                  <a:cubicBezTo>
                    <a:pt x="12673" y="2932"/>
                    <a:pt x="12128" y="1966"/>
                    <a:pt x="10300" y="1645"/>
                  </a:cubicBezTo>
                  <a:lnTo>
                    <a:pt x="10300" y="9"/>
                  </a:lnTo>
                  <a:cubicBezTo>
                    <a:pt x="18155" y="-205"/>
                    <a:pt x="21122" y="3137"/>
                    <a:pt x="21122" y="5425"/>
                  </a:cubicBezTo>
                  <a:cubicBezTo>
                    <a:pt x="21122" y="8132"/>
                    <a:pt x="18492" y="9800"/>
                    <a:pt x="14865" y="10430"/>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23" name="Group 50202">
            <a:extLst>
              <a:ext uri="{FF2B5EF4-FFF2-40B4-BE49-F238E27FC236}">
                <a16:creationId xmlns:a16="http://schemas.microsoft.com/office/drawing/2014/main" id="{0A8DCC5B-E26F-114E-8B7D-56C2ADDF182E}"/>
              </a:ext>
            </a:extLst>
          </p:cNvPr>
          <p:cNvGrpSpPr/>
          <p:nvPr/>
        </p:nvGrpSpPr>
        <p:grpSpPr>
          <a:xfrm>
            <a:off x="7855344" y="1634490"/>
            <a:ext cx="2441090" cy="2109164"/>
            <a:chOff x="0" y="0"/>
            <a:chExt cx="2286000" cy="1975161"/>
          </a:xfrm>
        </p:grpSpPr>
        <p:grpSp>
          <p:nvGrpSpPr>
            <p:cNvPr id="24" name="Group 50200">
              <a:extLst>
                <a:ext uri="{FF2B5EF4-FFF2-40B4-BE49-F238E27FC236}">
                  <a16:creationId xmlns:a16="http://schemas.microsoft.com/office/drawing/2014/main" id="{F4BD6A13-3864-C546-94F7-CE3F9AA020D8}"/>
                </a:ext>
              </a:extLst>
            </p:cNvPr>
            <p:cNvGrpSpPr/>
            <p:nvPr/>
          </p:nvGrpSpPr>
          <p:grpSpPr>
            <a:xfrm>
              <a:off x="195014" y="0"/>
              <a:ext cx="1776554" cy="1847341"/>
              <a:chOff x="0" y="0"/>
              <a:chExt cx="1776553" cy="1847340"/>
            </a:xfrm>
          </p:grpSpPr>
          <p:grpSp>
            <p:nvGrpSpPr>
              <p:cNvPr id="26" name="Group 50184">
                <a:extLst>
                  <a:ext uri="{FF2B5EF4-FFF2-40B4-BE49-F238E27FC236}">
                    <a16:creationId xmlns:a16="http://schemas.microsoft.com/office/drawing/2014/main" id="{DF4B2BF6-57AC-994D-8A17-59C66676D8FA}"/>
                  </a:ext>
                </a:extLst>
              </p:cNvPr>
              <p:cNvGrpSpPr/>
              <p:nvPr/>
            </p:nvGrpSpPr>
            <p:grpSpPr>
              <a:xfrm>
                <a:off x="0" y="0"/>
                <a:ext cx="1105572" cy="1847341"/>
                <a:chOff x="0" y="0"/>
                <a:chExt cx="1105571" cy="1847340"/>
              </a:xfrm>
            </p:grpSpPr>
            <p:sp>
              <p:nvSpPr>
                <p:cNvPr id="42" name="Shape 50182">
                  <a:extLst>
                    <a:ext uri="{FF2B5EF4-FFF2-40B4-BE49-F238E27FC236}">
                      <a16:creationId xmlns:a16="http://schemas.microsoft.com/office/drawing/2014/main" id="{8E48B094-AE6A-4448-B8A9-1A7F427BD716}"/>
                    </a:ext>
                  </a:extLst>
                </p:cNvPr>
                <p:cNvSpPr/>
                <p:nvPr/>
              </p:nvSpPr>
              <p:spPr>
                <a:xfrm>
                  <a:off x="0" y="1103976"/>
                  <a:ext cx="929206" cy="743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712" y="21600"/>
                      </a:lnTo>
                      <a:lnTo>
                        <a:pt x="3888" y="21600"/>
                      </a:lnTo>
                      <a:lnTo>
                        <a:pt x="0"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43" name="Shape 50183">
                  <a:extLst>
                    <a:ext uri="{FF2B5EF4-FFF2-40B4-BE49-F238E27FC236}">
                      <a16:creationId xmlns:a16="http://schemas.microsoft.com/office/drawing/2014/main" id="{78468407-AC72-B843-8AF0-9B419D474209}"/>
                    </a:ext>
                  </a:extLst>
                </p:cNvPr>
                <p:cNvSpPr/>
                <p:nvPr/>
              </p:nvSpPr>
              <p:spPr>
                <a:xfrm>
                  <a:off x="362573" y="-1"/>
                  <a:ext cx="742999" cy="1104234"/>
                </a:xfrm>
                <a:custGeom>
                  <a:avLst/>
                  <a:gdLst/>
                  <a:ahLst/>
                  <a:cxnLst>
                    <a:cxn ang="0">
                      <a:pos x="wd2" y="hd2"/>
                    </a:cxn>
                    <a:cxn ang="5400000">
                      <a:pos x="wd2" y="hd2"/>
                    </a:cxn>
                    <a:cxn ang="10800000">
                      <a:pos x="wd2" y="hd2"/>
                    </a:cxn>
                    <a:cxn ang="16200000">
                      <a:pos x="wd2" y="hd2"/>
                    </a:cxn>
                  </a:cxnLst>
                  <a:rect l="0" t="0" r="r" b="b"/>
                  <a:pathLst>
                    <a:path w="21153" h="21518" extrusionOk="0">
                      <a:moveTo>
                        <a:pt x="13748" y="5"/>
                      </a:moveTo>
                      <a:cubicBezTo>
                        <a:pt x="10257" y="-82"/>
                        <a:pt x="5982" y="785"/>
                        <a:pt x="4674" y="5209"/>
                      </a:cubicBezTo>
                      <a:cubicBezTo>
                        <a:pt x="9070" y="2384"/>
                        <a:pt x="12957" y="2642"/>
                        <a:pt x="15855" y="3724"/>
                      </a:cubicBezTo>
                      <a:cubicBezTo>
                        <a:pt x="16891" y="2980"/>
                        <a:pt x="17863" y="1998"/>
                        <a:pt x="18703" y="717"/>
                      </a:cubicBezTo>
                      <a:cubicBezTo>
                        <a:pt x="18703" y="717"/>
                        <a:pt x="16463" y="73"/>
                        <a:pt x="13748" y="5"/>
                      </a:cubicBezTo>
                      <a:close/>
                      <a:moveTo>
                        <a:pt x="11596" y="3566"/>
                      </a:moveTo>
                      <a:cubicBezTo>
                        <a:pt x="10042" y="3579"/>
                        <a:pt x="8347" y="3914"/>
                        <a:pt x="6545" y="4747"/>
                      </a:cubicBezTo>
                      <a:cubicBezTo>
                        <a:pt x="6231" y="4892"/>
                        <a:pt x="5508" y="5195"/>
                        <a:pt x="3938" y="6058"/>
                      </a:cubicBezTo>
                      <a:cubicBezTo>
                        <a:pt x="2140" y="7047"/>
                        <a:pt x="622" y="8984"/>
                        <a:pt x="174" y="11496"/>
                      </a:cubicBezTo>
                      <a:cubicBezTo>
                        <a:pt x="-447" y="14975"/>
                        <a:pt x="721" y="19442"/>
                        <a:pt x="1646" y="21518"/>
                      </a:cubicBezTo>
                      <a:lnTo>
                        <a:pt x="3882" y="21518"/>
                      </a:lnTo>
                      <a:cubicBezTo>
                        <a:pt x="3043" y="19675"/>
                        <a:pt x="829" y="15950"/>
                        <a:pt x="1241" y="11623"/>
                      </a:cubicBezTo>
                      <a:cubicBezTo>
                        <a:pt x="1473" y="9199"/>
                        <a:pt x="3086" y="6899"/>
                        <a:pt x="4899" y="6212"/>
                      </a:cubicBezTo>
                      <a:cubicBezTo>
                        <a:pt x="6287" y="7478"/>
                        <a:pt x="11724" y="11537"/>
                        <a:pt x="21153" y="7897"/>
                      </a:cubicBezTo>
                      <a:cubicBezTo>
                        <a:pt x="21153" y="7897"/>
                        <a:pt x="19126" y="5567"/>
                        <a:pt x="15799" y="4324"/>
                      </a:cubicBezTo>
                      <a:cubicBezTo>
                        <a:pt x="14565" y="3863"/>
                        <a:pt x="13151" y="3554"/>
                        <a:pt x="11596" y="3566"/>
                      </a:cubicBezTo>
                      <a:close/>
                    </a:path>
                  </a:pathLst>
                </a:custGeom>
                <a:solidFill>
                  <a:schemeClr val="accent2"/>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27" name="Group 50199">
                <a:extLst>
                  <a:ext uri="{FF2B5EF4-FFF2-40B4-BE49-F238E27FC236}">
                    <a16:creationId xmlns:a16="http://schemas.microsoft.com/office/drawing/2014/main" id="{37BFB5C9-243D-2641-B7B4-D2EC6FC6539B}"/>
                  </a:ext>
                </a:extLst>
              </p:cNvPr>
              <p:cNvGrpSpPr/>
              <p:nvPr/>
            </p:nvGrpSpPr>
            <p:grpSpPr>
              <a:xfrm>
                <a:off x="1266175" y="944322"/>
                <a:ext cx="510379" cy="903019"/>
                <a:chOff x="0" y="0"/>
                <a:chExt cx="510377" cy="903018"/>
              </a:xfrm>
            </p:grpSpPr>
            <p:grpSp>
              <p:nvGrpSpPr>
                <p:cNvPr id="28" name="Group 50197">
                  <a:extLst>
                    <a:ext uri="{FF2B5EF4-FFF2-40B4-BE49-F238E27FC236}">
                      <a16:creationId xmlns:a16="http://schemas.microsoft.com/office/drawing/2014/main" id="{83472C59-B442-BD41-B54B-1FF8C4D63C4A}"/>
                    </a:ext>
                  </a:extLst>
                </p:cNvPr>
                <p:cNvGrpSpPr/>
                <p:nvPr/>
              </p:nvGrpSpPr>
              <p:grpSpPr>
                <a:xfrm>
                  <a:off x="67997" y="0"/>
                  <a:ext cx="371250" cy="839536"/>
                  <a:chOff x="0" y="0"/>
                  <a:chExt cx="371249" cy="839535"/>
                </a:xfrm>
              </p:grpSpPr>
              <p:grpSp>
                <p:nvGrpSpPr>
                  <p:cNvPr id="30" name="Group 50188">
                    <a:extLst>
                      <a:ext uri="{FF2B5EF4-FFF2-40B4-BE49-F238E27FC236}">
                        <a16:creationId xmlns:a16="http://schemas.microsoft.com/office/drawing/2014/main" id="{270688FC-D62F-DF4A-93D4-638CB3F65391}"/>
                      </a:ext>
                    </a:extLst>
                  </p:cNvPr>
                  <p:cNvGrpSpPr/>
                  <p:nvPr/>
                </p:nvGrpSpPr>
                <p:grpSpPr>
                  <a:xfrm>
                    <a:off x="122394" y="77355"/>
                    <a:ext cx="98484" cy="707241"/>
                    <a:chOff x="0" y="0"/>
                    <a:chExt cx="98482" cy="707240"/>
                  </a:xfrm>
                </p:grpSpPr>
                <p:sp>
                  <p:nvSpPr>
                    <p:cNvPr id="39" name="Shape 50185">
                      <a:extLst>
                        <a:ext uri="{FF2B5EF4-FFF2-40B4-BE49-F238E27FC236}">
                          <a16:creationId xmlns:a16="http://schemas.microsoft.com/office/drawing/2014/main" id="{916864C5-631C-0B43-8EF3-283267A8ED52}"/>
                        </a:ext>
                      </a:extLst>
                    </p:cNvPr>
                    <p:cNvSpPr/>
                    <p:nvPr/>
                  </p:nvSpPr>
                  <p:spPr>
                    <a:xfrm>
                      <a:off x="0" y="13599"/>
                      <a:ext cx="97215" cy="592706"/>
                    </a:xfrm>
                    <a:custGeom>
                      <a:avLst/>
                      <a:gdLst/>
                      <a:ahLst/>
                      <a:cxnLst>
                        <a:cxn ang="0">
                          <a:pos x="wd2" y="hd2"/>
                        </a:cxn>
                        <a:cxn ang="5400000">
                          <a:pos x="wd2" y="hd2"/>
                        </a:cxn>
                        <a:cxn ang="10800000">
                          <a:pos x="wd2" y="hd2"/>
                        </a:cxn>
                        <a:cxn ang="16200000">
                          <a:pos x="wd2" y="hd2"/>
                        </a:cxn>
                      </a:cxnLst>
                      <a:rect l="0" t="0" r="r" b="b"/>
                      <a:pathLst>
                        <a:path w="21600" h="21600" extrusionOk="0">
                          <a:moveTo>
                            <a:pt x="21600" y="21504"/>
                          </a:moveTo>
                          <a:lnTo>
                            <a:pt x="4491" y="21600"/>
                          </a:lnTo>
                          <a:lnTo>
                            <a:pt x="0" y="96"/>
                          </a:lnTo>
                          <a:lnTo>
                            <a:pt x="17109" y="0"/>
                          </a:lnTo>
                          <a:cubicBezTo>
                            <a:pt x="17109" y="0"/>
                            <a:pt x="21600" y="21504"/>
                            <a:pt x="21600" y="21504"/>
                          </a:cubicBezTo>
                          <a:close/>
                        </a:path>
                      </a:pathLst>
                    </a:custGeom>
                    <a:solidFill>
                      <a:schemeClr val="accent4"/>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40" name="Shape 50186">
                      <a:extLst>
                        <a:ext uri="{FF2B5EF4-FFF2-40B4-BE49-F238E27FC236}">
                          <a16:creationId xmlns:a16="http://schemas.microsoft.com/office/drawing/2014/main" id="{CF8E41C6-A990-794D-B03D-A409C82E99BE}"/>
                        </a:ext>
                      </a:extLst>
                    </p:cNvPr>
                    <p:cNvSpPr/>
                    <p:nvPr/>
                  </p:nvSpPr>
                  <p:spPr>
                    <a:xfrm>
                      <a:off x="0" y="0"/>
                      <a:ext cx="77320" cy="18534"/>
                    </a:xfrm>
                    <a:custGeom>
                      <a:avLst/>
                      <a:gdLst/>
                      <a:ahLst/>
                      <a:cxnLst>
                        <a:cxn ang="0">
                          <a:pos x="wd2" y="hd2"/>
                        </a:cxn>
                        <a:cxn ang="5400000">
                          <a:pos x="wd2" y="hd2"/>
                        </a:cxn>
                        <a:cxn ang="10800000">
                          <a:pos x="wd2" y="hd2"/>
                        </a:cxn>
                        <a:cxn ang="16200000">
                          <a:pos x="wd2" y="hd2"/>
                        </a:cxn>
                      </a:cxnLst>
                      <a:rect l="0" t="0" r="r" b="b"/>
                      <a:pathLst>
                        <a:path w="21600" h="21600" extrusionOk="0">
                          <a:moveTo>
                            <a:pt x="21600" y="18071"/>
                          </a:moveTo>
                          <a:lnTo>
                            <a:pt x="178" y="21600"/>
                          </a:lnTo>
                          <a:lnTo>
                            <a:pt x="0" y="3529"/>
                          </a:lnTo>
                          <a:lnTo>
                            <a:pt x="21426" y="0"/>
                          </a:lnTo>
                          <a:cubicBezTo>
                            <a:pt x="21426" y="0"/>
                            <a:pt x="21600" y="18071"/>
                            <a:pt x="21600" y="18071"/>
                          </a:cubicBez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41" name="Shape 50187">
                      <a:extLst>
                        <a:ext uri="{FF2B5EF4-FFF2-40B4-BE49-F238E27FC236}">
                          <a16:creationId xmlns:a16="http://schemas.microsoft.com/office/drawing/2014/main" id="{438F28E1-FC18-1146-A394-AFE0F9B282A5}"/>
                        </a:ext>
                      </a:extLst>
                    </p:cNvPr>
                    <p:cNvSpPr/>
                    <p:nvPr/>
                  </p:nvSpPr>
                  <p:spPr>
                    <a:xfrm>
                      <a:off x="17950" y="601191"/>
                      <a:ext cx="80533" cy="106050"/>
                    </a:xfrm>
                    <a:custGeom>
                      <a:avLst/>
                      <a:gdLst/>
                      <a:ahLst/>
                      <a:cxnLst>
                        <a:cxn ang="0">
                          <a:pos x="wd2" y="hd2"/>
                        </a:cxn>
                        <a:cxn ang="5400000">
                          <a:pos x="wd2" y="hd2"/>
                        </a:cxn>
                        <a:cxn ang="10800000">
                          <a:pos x="wd2" y="hd2"/>
                        </a:cxn>
                        <a:cxn ang="16200000">
                          <a:pos x="wd2" y="hd2"/>
                        </a:cxn>
                      </a:cxnLst>
                      <a:rect l="0" t="0" r="r" b="b"/>
                      <a:pathLst>
                        <a:path w="21600" h="21600" extrusionOk="0">
                          <a:moveTo>
                            <a:pt x="0" y="838"/>
                          </a:moveTo>
                          <a:lnTo>
                            <a:pt x="21600" y="0"/>
                          </a:lnTo>
                          <a:lnTo>
                            <a:pt x="12548" y="21600"/>
                          </a:lnTo>
                          <a:lnTo>
                            <a:pt x="0" y="838"/>
                          </a:ln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31" name="Group 50192">
                    <a:extLst>
                      <a:ext uri="{FF2B5EF4-FFF2-40B4-BE49-F238E27FC236}">
                        <a16:creationId xmlns:a16="http://schemas.microsoft.com/office/drawing/2014/main" id="{D24B4376-C4CA-644E-8A9C-E924E5007BD9}"/>
                      </a:ext>
                    </a:extLst>
                  </p:cNvPr>
                  <p:cNvGrpSpPr/>
                  <p:nvPr/>
                </p:nvGrpSpPr>
                <p:grpSpPr>
                  <a:xfrm>
                    <a:off x="0" y="131753"/>
                    <a:ext cx="121432" cy="707783"/>
                    <a:chOff x="0" y="0"/>
                    <a:chExt cx="121431" cy="707782"/>
                  </a:xfrm>
                </p:grpSpPr>
                <p:sp>
                  <p:nvSpPr>
                    <p:cNvPr id="36" name="Shape 50189">
                      <a:extLst>
                        <a:ext uri="{FF2B5EF4-FFF2-40B4-BE49-F238E27FC236}">
                          <a16:creationId xmlns:a16="http://schemas.microsoft.com/office/drawing/2014/main" id="{70B150B1-17E5-244F-B584-0FD9E11DFD47}"/>
                        </a:ext>
                      </a:extLst>
                    </p:cNvPr>
                    <p:cNvSpPr/>
                    <p:nvPr/>
                  </p:nvSpPr>
                  <p:spPr>
                    <a:xfrm>
                      <a:off x="0" y="13599"/>
                      <a:ext cx="119261" cy="594420"/>
                    </a:xfrm>
                    <a:custGeom>
                      <a:avLst/>
                      <a:gdLst/>
                      <a:ahLst/>
                      <a:cxnLst>
                        <a:cxn ang="0">
                          <a:pos x="wd2" y="hd2"/>
                        </a:cxn>
                        <a:cxn ang="5400000">
                          <a:pos x="wd2" y="hd2"/>
                        </a:cxn>
                        <a:cxn ang="10800000">
                          <a:pos x="wd2" y="hd2"/>
                        </a:cxn>
                        <a:cxn ang="16200000">
                          <a:pos x="wd2" y="hd2"/>
                        </a:cxn>
                      </a:cxnLst>
                      <a:rect l="0" t="0" r="r" b="b"/>
                      <a:pathLst>
                        <a:path w="21600" h="21600" extrusionOk="0">
                          <a:moveTo>
                            <a:pt x="21600" y="21399"/>
                          </a:moveTo>
                          <a:lnTo>
                            <a:pt x="7678" y="21600"/>
                          </a:lnTo>
                          <a:lnTo>
                            <a:pt x="0" y="201"/>
                          </a:lnTo>
                          <a:lnTo>
                            <a:pt x="13922" y="0"/>
                          </a:lnTo>
                          <a:cubicBezTo>
                            <a:pt x="13922" y="0"/>
                            <a:pt x="21600" y="21399"/>
                            <a:pt x="21600" y="21399"/>
                          </a:cubicBezTo>
                          <a:close/>
                        </a:path>
                      </a:pathLst>
                    </a:custGeom>
                    <a:solidFill>
                      <a:schemeClr val="accent2"/>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37" name="Shape 50190">
                      <a:extLst>
                        <a:ext uri="{FF2B5EF4-FFF2-40B4-BE49-F238E27FC236}">
                          <a16:creationId xmlns:a16="http://schemas.microsoft.com/office/drawing/2014/main" id="{48798347-38DD-B041-A5A2-8168409ECBB2}"/>
                        </a:ext>
                      </a:extLst>
                    </p:cNvPr>
                    <p:cNvSpPr/>
                    <p:nvPr/>
                  </p:nvSpPr>
                  <p:spPr>
                    <a:xfrm>
                      <a:off x="0" y="0"/>
                      <a:ext cx="77706" cy="21641"/>
                    </a:xfrm>
                    <a:custGeom>
                      <a:avLst/>
                      <a:gdLst/>
                      <a:ahLst/>
                      <a:cxnLst>
                        <a:cxn ang="0">
                          <a:pos x="wd2" y="hd2"/>
                        </a:cxn>
                        <a:cxn ang="5400000">
                          <a:pos x="wd2" y="hd2"/>
                        </a:cxn>
                        <a:cxn ang="10800000">
                          <a:pos x="wd2" y="hd2"/>
                        </a:cxn>
                        <a:cxn ang="16200000">
                          <a:pos x="wd2" y="hd2"/>
                        </a:cxn>
                      </a:cxnLst>
                      <a:rect l="0" t="0" r="r" b="b"/>
                      <a:pathLst>
                        <a:path w="21600" h="21600" extrusionOk="0">
                          <a:moveTo>
                            <a:pt x="21600" y="15436"/>
                          </a:moveTo>
                          <a:lnTo>
                            <a:pt x="354" y="21600"/>
                          </a:lnTo>
                          <a:lnTo>
                            <a:pt x="0" y="6164"/>
                          </a:lnTo>
                          <a:lnTo>
                            <a:pt x="21249" y="0"/>
                          </a:lnTo>
                          <a:cubicBezTo>
                            <a:pt x="21249" y="0"/>
                            <a:pt x="21600" y="15436"/>
                            <a:pt x="21600" y="15436"/>
                          </a:cubicBez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38" name="Shape 50191">
                      <a:extLst>
                        <a:ext uri="{FF2B5EF4-FFF2-40B4-BE49-F238E27FC236}">
                          <a16:creationId xmlns:a16="http://schemas.microsoft.com/office/drawing/2014/main" id="{57D5A16B-EDF3-8F45-96FF-ADD8995D27C0}"/>
                        </a:ext>
                      </a:extLst>
                    </p:cNvPr>
                    <p:cNvSpPr/>
                    <p:nvPr/>
                  </p:nvSpPr>
                  <p:spPr>
                    <a:xfrm>
                      <a:off x="41091" y="600620"/>
                      <a:ext cx="80341" cy="107163"/>
                    </a:xfrm>
                    <a:custGeom>
                      <a:avLst/>
                      <a:gdLst/>
                      <a:ahLst/>
                      <a:cxnLst>
                        <a:cxn ang="0">
                          <a:pos x="wd2" y="hd2"/>
                        </a:cxn>
                        <a:cxn ang="5400000">
                          <a:pos x="wd2" y="hd2"/>
                        </a:cxn>
                        <a:cxn ang="10800000">
                          <a:pos x="wd2" y="hd2"/>
                        </a:cxn>
                        <a:cxn ang="16200000">
                          <a:pos x="wd2" y="hd2"/>
                        </a:cxn>
                      </a:cxnLst>
                      <a:rect l="0" t="0" r="r" b="b"/>
                      <a:pathLst>
                        <a:path w="21600" h="21600" extrusionOk="0">
                          <a:moveTo>
                            <a:pt x="0" y="1395"/>
                          </a:moveTo>
                          <a:lnTo>
                            <a:pt x="21600" y="0"/>
                          </a:lnTo>
                          <a:lnTo>
                            <a:pt x="13527" y="21600"/>
                          </a:lnTo>
                          <a:lnTo>
                            <a:pt x="0" y="1395"/>
                          </a:ln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32" name="Group 50196">
                    <a:extLst>
                      <a:ext uri="{FF2B5EF4-FFF2-40B4-BE49-F238E27FC236}">
                        <a16:creationId xmlns:a16="http://schemas.microsoft.com/office/drawing/2014/main" id="{D80DD953-B143-DD48-B4E9-926C24E06D6E}"/>
                      </a:ext>
                    </a:extLst>
                  </p:cNvPr>
                  <p:cNvGrpSpPr/>
                  <p:nvPr/>
                </p:nvGrpSpPr>
                <p:grpSpPr>
                  <a:xfrm>
                    <a:off x="214689" y="0"/>
                    <a:ext cx="156561" cy="704719"/>
                    <a:chOff x="0" y="0"/>
                    <a:chExt cx="156559" cy="704718"/>
                  </a:xfrm>
                </p:grpSpPr>
                <p:sp>
                  <p:nvSpPr>
                    <p:cNvPr id="33" name="Shape 50193">
                      <a:extLst>
                        <a:ext uri="{FF2B5EF4-FFF2-40B4-BE49-F238E27FC236}">
                          <a16:creationId xmlns:a16="http://schemas.microsoft.com/office/drawing/2014/main" id="{D01A73CA-F1E8-974F-AFD1-8F07D99DD86C}"/>
                        </a:ext>
                      </a:extLst>
                    </p:cNvPr>
                    <p:cNvSpPr/>
                    <p:nvPr/>
                  </p:nvSpPr>
                  <p:spPr>
                    <a:xfrm>
                      <a:off x="2901" y="90955"/>
                      <a:ext cx="153659" cy="59541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lnTo>
                            <a:pt x="0" y="21234"/>
                          </a:lnTo>
                          <a:lnTo>
                            <a:pt x="10862" y="0"/>
                          </a:lnTo>
                          <a:lnTo>
                            <a:pt x="21600" y="366"/>
                          </a:lnTo>
                          <a:cubicBezTo>
                            <a:pt x="21600" y="366"/>
                            <a:pt x="10738" y="21600"/>
                            <a:pt x="10738" y="2160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34" name="Shape 50194">
                      <a:extLst>
                        <a:ext uri="{FF2B5EF4-FFF2-40B4-BE49-F238E27FC236}">
                          <a16:creationId xmlns:a16="http://schemas.microsoft.com/office/drawing/2014/main" id="{11A6BACE-6AA7-9048-829C-D4CDE22CE82B}"/>
                        </a:ext>
                      </a:extLst>
                    </p:cNvPr>
                    <p:cNvSpPr/>
                    <p:nvPr/>
                  </p:nvSpPr>
                  <p:spPr>
                    <a:xfrm>
                      <a:off x="76509" y="0"/>
                      <a:ext cx="80051" cy="103903"/>
                    </a:xfrm>
                    <a:custGeom>
                      <a:avLst/>
                      <a:gdLst/>
                      <a:ahLst/>
                      <a:cxnLst>
                        <a:cxn ang="0">
                          <a:pos x="wd2" y="hd2"/>
                        </a:cxn>
                        <a:cxn ang="5400000">
                          <a:pos x="wd2" y="hd2"/>
                        </a:cxn>
                        <a:cxn ang="10800000">
                          <a:pos x="wd2" y="hd2"/>
                        </a:cxn>
                        <a:cxn ang="16200000">
                          <a:pos x="wd2" y="hd2"/>
                        </a:cxn>
                      </a:cxnLst>
                      <a:rect l="0" t="0" r="r" b="b"/>
                      <a:pathLst>
                        <a:path w="21600" h="21600" extrusionOk="0">
                          <a:moveTo>
                            <a:pt x="0" y="19579"/>
                          </a:moveTo>
                          <a:lnTo>
                            <a:pt x="21600" y="21600"/>
                          </a:lnTo>
                          <a:lnTo>
                            <a:pt x="15309" y="0"/>
                          </a:lnTo>
                          <a:lnTo>
                            <a:pt x="0" y="19579"/>
                          </a:ln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35" name="Shape 50195">
                      <a:extLst>
                        <a:ext uri="{FF2B5EF4-FFF2-40B4-BE49-F238E27FC236}">
                          <a16:creationId xmlns:a16="http://schemas.microsoft.com/office/drawing/2014/main" id="{B7FD7095-FA0B-2548-ABE8-7BBD82CE9901}"/>
                        </a:ext>
                      </a:extLst>
                    </p:cNvPr>
                    <p:cNvSpPr/>
                    <p:nvPr/>
                  </p:nvSpPr>
                  <p:spPr>
                    <a:xfrm rot="480000">
                      <a:off x="913" y="680894"/>
                      <a:ext cx="77321" cy="18534"/>
                    </a:xfrm>
                    <a:custGeom>
                      <a:avLst/>
                      <a:gdLst/>
                      <a:ahLst/>
                      <a:cxnLst>
                        <a:cxn ang="0">
                          <a:pos x="wd2" y="hd2"/>
                        </a:cxn>
                        <a:cxn ang="5400000">
                          <a:pos x="wd2" y="hd2"/>
                        </a:cxn>
                        <a:cxn ang="10800000">
                          <a:pos x="wd2" y="hd2"/>
                        </a:cxn>
                        <a:cxn ang="16200000">
                          <a:pos x="wd2" y="hd2"/>
                        </a:cxn>
                      </a:cxnLst>
                      <a:rect l="0" t="0" r="r" b="b"/>
                      <a:pathLst>
                        <a:path w="21600" h="21600" extrusionOk="0">
                          <a:moveTo>
                            <a:pt x="21600" y="18071"/>
                          </a:moveTo>
                          <a:lnTo>
                            <a:pt x="178" y="21600"/>
                          </a:lnTo>
                          <a:lnTo>
                            <a:pt x="0" y="3529"/>
                          </a:lnTo>
                          <a:lnTo>
                            <a:pt x="21426" y="0"/>
                          </a:lnTo>
                          <a:lnTo>
                            <a:pt x="21600" y="18071"/>
                          </a:lnTo>
                          <a:close/>
                        </a:path>
                      </a:pathLst>
                    </a:custGeom>
                    <a:solidFill>
                      <a:srgbClr val="E5E5E5"/>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sp>
              <p:nvSpPr>
                <p:cNvPr id="29" name="Shape 50198">
                  <a:extLst>
                    <a:ext uri="{FF2B5EF4-FFF2-40B4-BE49-F238E27FC236}">
                      <a16:creationId xmlns:a16="http://schemas.microsoft.com/office/drawing/2014/main" id="{E3A9CFC3-D38D-AD4C-A42F-9BC562E7955E}"/>
                    </a:ext>
                  </a:extLst>
                </p:cNvPr>
                <p:cNvSpPr/>
                <p:nvPr/>
              </p:nvSpPr>
              <p:spPr>
                <a:xfrm>
                  <a:off x="0" y="349344"/>
                  <a:ext cx="510378" cy="553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28" y="21600"/>
                      </a:lnTo>
                      <a:lnTo>
                        <a:pt x="18370" y="21600"/>
                      </a:lnTo>
                      <a:lnTo>
                        <a:pt x="21600" y="0"/>
                      </a:lnTo>
                      <a:cubicBezTo>
                        <a:pt x="21600" y="0"/>
                        <a:pt x="0" y="0"/>
                        <a:pt x="0" y="0"/>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sp>
          <p:nvSpPr>
            <p:cNvPr id="25" name="Shape 50201">
              <a:extLst>
                <a:ext uri="{FF2B5EF4-FFF2-40B4-BE49-F238E27FC236}">
                  <a16:creationId xmlns:a16="http://schemas.microsoft.com/office/drawing/2014/main" id="{4DEB43BD-9842-3A44-8001-6BDB23BEF17E}"/>
                </a:ext>
              </a:extLst>
            </p:cNvPr>
            <p:cNvSpPr/>
            <p:nvPr/>
          </p:nvSpPr>
          <p:spPr>
            <a:xfrm>
              <a:off x="0" y="1847340"/>
              <a:ext cx="2286000" cy="127822"/>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grpSp>
      <p:sp>
        <p:nvSpPr>
          <p:cNvPr id="70" name="TextBox 69">
            <a:extLst>
              <a:ext uri="{FF2B5EF4-FFF2-40B4-BE49-F238E27FC236}">
                <a16:creationId xmlns:a16="http://schemas.microsoft.com/office/drawing/2014/main" id="{E731F1CD-265F-124E-BF3D-74F41D46681F}"/>
              </a:ext>
            </a:extLst>
          </p:cNvPr>
          <p:cNvSpPr txBox="1"/>
          <p:nvPr/>
        </p:nvSpPr>
        <p:spPr>
          <a:xfrm>
            <a:off x="8063589" y="4672145"/>
            <a:ext cx="1812021" cy="531107"/>
          </a:xfrm>
          <a:prstGeom prst="rect">
            <a:avLst/>
          </a:prstGeom>
          <a:noFill/>
        </p:spPr>
        <p:txBody>
          <a:bodyPr wrap="square" rtlCol="0" anchor="t">
            <a:spAutoFit/>
          </a:body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t>
            </a:r>
          </a:p>
        </p:txBody>
      </p:sp>
      <p:sp>
        <p:nvSpPr>
          <p:cNvPr id="71" name="TextBox 70">
            <a:extLst>
              <a:ext uri="{FF2B5EF4-FFF2-40B4-BE49-F238E27FC236}">
                <a16:creationId xmlns:a16="http://schemas.microsoft.com/office/drawing/2014/main" id="{8E567FFA-5023-A945-8440-6FFE52F1FD0B}"/>
              </a:ext>
            </a:extLst>
          </p:cNvPr>
          <p:cNvSpPr txBox="1"/>
          <p:nvPr/>
        </p:nvSpPr>
        <p:spPr>
          <a:xfrm>
            <a:off x="8063589" y="4086060"/>
            <a:ext cx="1812021" cy="584775"/>
          </a:xfrm>
          <a:prstGeom prst="rect">
            <a:avLst/>
          </a:prstGeom>
          <a:noFill/>
        </p:spPr>
        <p:txBody>
          <a:bodyPr wrap="square" rtlCol="0" anchor="b">
            <a:spAutoFit/>
          </a:bodyPr>
          <a:lstStyle/>
          <a:p>
            <a:r>
              <a:rPr lang="en-US" sz="1600" b="1" dirty="0">
                <a:solidFill>
                  <a:schemeClr val="tx2"/>
                </a:solidFill>
                <a:latin typeface="Segoe UI Light" panose="020B0502040204020203" pitchFamily="34" charset="0"/>
                <a:ea typeface="Lato Light" panose="020F0502020204030203" pitchFamily="34" charset="0"/>
                <a:cs typeface="Poppins" pitchFamily="2" charset="77"/>
              </a:rPr>
              <a:t>RODUCTS &amp; SERVICES</a:t>
            </a:r>
          </a:p>
        </p:txBody>
      </p:sp>
      <p:sp>
        <p:nvSpPr>
          <p:cNvPr id="74" name="TextBox 73">
            <a:extLst>
              <a:ext uri="{FF2B5EF4-FFF2-40B4-BE49-F238E27FC236}">
                <a16:creationId xmlns:a16="http://schemas.microsoft.com/office/drawing/2014/main" id="{C9E8C20E-EEF0-4D44-A30F-8B58868489B7}"/>
              </a:ext>
            </a:extLst>
          </p:cNvPr>
          <p:cNvSpPr txBox="1"/>
          <p:nvPr/>
        </p:nvSpPr>
        <p:spPr>
          <a:xfrm>
            <a:off x="772609" y="3555844"/>
            <a:ext cx="1812021" cy="992772"/>
          </a:xfrm>
          <a:prstGeom prst="rect">
            <a:avLst/>
          </a:prstGeom>
          <a:noFill/>
        </p:spPr>
        <p:txBody>
          <a:bodyPr wrap="square" rtlCol="0" anchor="t">
            <a:spAutoFit/>
          </a:body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p>
        </p:txBody>
      </p:sp>
      <p:sp>
        <p:nvSpPr>
          <p:cNvPr id="75" name="TextBox 74">
            <a:extLst>
              <a:ext uri="{FF2B5EF4-FFF2-40B4-BE49-F238E27FC236}">
                <a16:creationId xmlns:a16="http://schemas.microsoft.com/office/drawing/2014/main" id="{FB07C952-2FFB-0549-84E2-FFE8B0889B55}"/>
              </a:ext>
            </a:extLst>
          </p:cNvPr>
          <p:cNvSpPr txBox="1"/>
          <p:nvPr/>
        </p:nvSpPr>
        <p:spPr>
          <a:xfrm>
            <a:off x="772609" y="2969759"/>
            <a:ext cx="1696603" cy="584775"/>
          </a:xfrm>
          <a:prstGeom prst="rect">
            <a:avLst/>
          </a:prstGeom>
          <a:noFill/>
        </p:spPr>
        <p:txBody>
          <a:bodyPr wrap="square" rtlCol="0" anchor="b">
            <a:spAutoFit/>
          </a:bodyPr>
          <a:lstStyle/>
          <a:p>
            <a:r>
              <a:rPr lang="en-US" sz="1600" b="1" dirty="0">
                <a:solidFill>
                  <a:schemeClr val="tx2"/>
                </a:solidFill>
                <a:latin typeface="Segoe UI Light" panose="020B0502040204020203" pitchFamily="34" charset="0"/>
                <a:ea typeface="Lato Light" panose="020F0502020204030203" pitchFamily="34" charset="0"/>
                <a:cs typeface="Poppins" pitchFamily="2" charset="77"/>
              </a:rPr>
              <a:t>MARKETING STRATEGY</a:t>
            </a:r>
          </a:p>
        </p:txBody>
      </p:sp>
      <p:sp>
        <p:nvSpPr>
          <p:cNvPr id="77" name="TextBox 76">
            <a:extLst>
              <a:ext uri="{FF2B5EF4-FFF2-40B4-BE49-F238E27FC236}">
                <a16:creationId xmlns:a16="http://schemas.microsoft.com/office/drawing/2014/main" id="{35289063-74EA-7B47-A1F1-D26D29D895D8}"/>
              </a:ext>
            </a:extLst>
          </p:cNvPr>
          <p:cNvSpPr txBox="1"/>
          <p:nvPr/>
        </p:nvSpPr>
        <p:spPr>
          <a:xfrm>
            <a:off x="2085918" y="1918964"/>
            <a:ext cx="1812021" cy="992772"/>
          </a:xfrm>
          <a:prstGeom prst="rect">
            <a:avLst/>
          </a:prstGeom>
          <a:noFill/>
        </p:spPr>
        <p:txBody>
          <a:bodyPr wrap="square" rtlCol="0" anchor="t">
            <a:spAutoFit/>
          </a:body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p>
        </p:txBody>
      </p:sp>
      <p:sp>
        <p:nvSpPr>
          <p:cNvPr id="78" name="TextBox 77">
            <a:extLst>
              <a:ext uri="{FF2B5EF4-FFF2-40B4-BE49-F238E27FC236}">
                <a16:creationId xmlns:a16="http://schemas.microsoft.com/office/drawing/2014/main" id="{61AFAB46-5D44-674D-B203-461357B3F6E4}"/>
              </a:ext>
            </a:extLst>
          </p:cNvPr>
          <p:cNvSpPr txBox="1"/>
          <p:nvPr/>
        </p:nvSpPr>
        <p:spPr>
          <a:xfrm>
            <a:off x="2085918" y="1625267"/>
            <a:ext cx="914033" cy="338554"/>
          </a:xfrm>
          <a:prstGeom prst="rect">
            <a:avLst/>
          </a:prstGeom>
          <a:noFill/>
        </p:spPr>
        <p:txBody>
          <a:bodyPr wrap="none" rtlCol="0" anchor="t">
            <a:spAutoFit/>
          </a:bodyPr>
          <a:lstStyle/>
          <a:p>
            <a:r>
              <a:rPr lang="en-US" sz="1600" b="1" dirty="0">
                <a:solidFill>
                  <a:schemeClr val="tx2"/>
                </a:solidFill>
                <a:latin typeface="Segoe UI Light" panose="020B0502040204020203" pitchFamily="34" charset="0"/>
                <a:ea typeface="Lato Light" panose="020F0502020204030203" pitchFamily="34" charset="0"/>
                <a:cs typeface="Poppins" pitchFamily="2" charset="77"/>
              </a:rPr>
              <a:t>BUDGET</a:t>
            </a:r>
          </a:p>
        </p:txBody>
      </p:sp>
      <p:sp>
        <p:nvSpPr>
          <p:cNvPr id="80" name="TextBox 79">
            <a:extLst>
              <a:ext uri="{FF2B5EF4-FFF2-40B4-BE49-F238E27FC236}">
                <a16:creationId xmlns:a16="http://schemas.microsoft.com/office/drawing/2014/main" id="{11DB3216-1036-D14E-A861-20DE77389051}"/>
              </a:ext>
            </a:extLst>
          </p:cNvPr>
          <p:cNvSpPr txBox="1"/>
          <p:nvPr/>
        </p:nvSpPr>
        <p:spPr>
          <a:xfrm>
            <a:off x="9415666" y="1806387"/>
            <a:ext cx="1812021" cy="531107"/>
          </a:xfrm>
          <a:prstGeom prst="rect">
            <a:avLst/>
          </a:prstGeom>
          <a:noFill/>
        </p:spPr>
        <p:txBody>
          <a:bodyPr wrap="square" rtlCol="0" anchor="t">
            <a:spAutoFit/>
          </a:body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t>
            </a:r>
          </a:p>
        </p:txBody>
      </p:sp>
      <p:sp>
        <p:nvSpPr>
          <p:cNvPr id="81" name="TextBox 80">
            <a:extLst>
              <a:ext uri="{FF2B5EF4-FFF2-40B4-BE49-F238E27FC236}">
                <a16:creationId xmlns:a16="http://schemas.microsoft.com/office/drawing/2014/main" id="{F004A4A2-EA8F-D74C-A591-03AC5A8A5C03}"/>
              </a:ext>
            </a:extLst>
          </p:cNvPr>
          <p:cNvSpPr txBox="1"/>
          <p:nvPr/>
        </p:nvSpPr>
        <p:spPr>
          <a:xfrm>
            <a:off x="9415666" y="1466523"/>
            <a:ext cx="1812021" cy="338554"/>
          </a:xfrm>
          <a:prstGeom prst="rect">
            <a:avLst/>
          </a:prstGeom>
          <a:noFill/>
        </p:spPr>
        <p:txBody>
          <a:bodyPr wrap="square" rtlCol="0" anchor="b">
            <a:spAutoFit/>
          </a:bodyPr>
          <a:lstStyle/>
          <a:p>
            <a:r>
              <a:rPr lang="en-US" sz="1600" b="1" dirty="0">
                <a:solidFill>
                  <a:schemeClr val="tx2"/>
                </a:solidFill>
                <a:latin typeface="Segoe UI Light" panose="020B0502040204020203" pitchFamily="34" charset="0"/>
                <a:ea typeface="Lato Light" panose="020F0502020204030203" pitchFamily="34" charset="0"/>
                <a:cs typeface="Poppins" pitchFamily="2" charset="77"/>
              </a:rPr>
              <a:t>MARKET ANALYSIS</a:t>
            </a:r>
          </a:p>
        </p:txBody>
      </p:sp>
      <p:sp>
        <p:nvSpPr>
          <p:cNvPr id="86" name="TextBox 85">
            <a:extLst>
              <a:ext uri="{FF2B5EF4-FFF2-40B4-BE49-F238E27FC236}">
                <a16:creationId xmlns:a16="http://schemas.microsoft.com/office/drawing/2014/main" id="{B6234BD7-E2A8-1C47-B8FD-23583043E0BC}"/>
              </a:ext>
            </a:extLst>
          </p:cNvPr>
          <p:cNvSpPr txBox="1"/>
          <p:nvPr/>
        </p:nvSpPr>
        <p:spPr>
          <a:xfrm>
            <a:off x="5716302" y="1809096"/>
            <a:ext cx="1812021" cy="531107"/>
          </a:xfrm>
          <a:prstGeom prst="rect">
            <a:avLst/>
          </a:prstGeom>
          <a:noFill/>
        </p:spPr>
        <p:txBody>
          <a:bodyPr wrap="square" rtlCol="0" anchor="t">
            <a:spAutoFit/>
          </a:body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87" name="TextBox 86">
            <a:extLst>
              <a:ext uri="{FF2B5EF4-FFF2-40B4-BE49-F238E27FC236}">
                <a16:creationId xmlns:a16="http://schemas.microsoft.com/office/drawing/2014/main" id="{B0C209D7-DAC1-514A-93DE-43A597858C81}"/>
              </a:ext>
            </a:extLst>
          </p:cNvPr>
          <p:cNvSpPr txBox="1"/>
          <p:nvPr/>
        </p:nvSpPr>
        <p:spPr>
          <a:xfrm>
            <a:off x="5716302" y="1223011"/>
            <a:ext cx="1812021" cy="584775"/>
          </a:xfrm>
          <a:prstGeom prst="rect">
            <a:avLst/>
          </a:prstGeom>
          <a:noFill/>
        </p:spPr>
        <p:txBody>
          <a:bodyPr wrap="square" rtlCol="0" anchor="b">
            <a:spAutoFit/>
          </a:bodyPr>
          <a:lstStyle/>
          <a:p>
            <a:r>
              <a:rPr lang="en-US" sz="1600" b="1" dirty="0">
                <a:solidFill>
                  <a:schemeClr val="tx2"/>
                </a:solidFill>
                <a:latin typeface="Segoe UI Light" panose="020B0502040204020203" pitchFamily="34" charset="0"/>
                <a:ea typeface="Lato Light" panose="020F0502020204030203" pitchFamily="34" charset="0"/>
                <a:cs typeface="Poppins" pitchFamily="2" charset="77"/>
              </a:rPr>
              <a:t>FINANCIAL PLANNING</a:t>
            </a:r>
          </a:p>
        </p:txBody>
      </p:sp>
      <p:sp>
        <p:nvSpPr>
          <p:cNvPr id="72" name="Titel 1">
            <a:extLst>
              <a:ext uri="{FF2B5EF4-FFF2-40B4-BE49-F238E27FC236}">
                <a16:creationId xmlns:a16="http://schemas.microsoft.com/office/drawing/2014/main" id="{CAE4B700-FE9B-4A09-B55A-A6B9A5FAC88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Business plan infographic</a:t>
            </a:r>
          </a:p>
        </p:txBody>
      </p:sp>
    </p:spTree>
    <p:custDataLst>
      <p:tags r:id="rId1"/>
    </p:custDataLst>
    <p:extLst>
      <p:ext uri="{BB962C8B-B14F-4D97-AF65-F5344CB8AC3E}">
        <p14:creationId xmlns:p14="http://schemas.microsoft.com/office/powerpoint/2010/main" val="4185499550"/>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2">
            <a:extLst>
              <a:ext uri="{FF2B5EF4-FFF2-40B4-BE49-F238E27FC236}">
                <a16:creationId xmlns:a16="http://schemas.microsoft.com/office/drawing/2014/main" id="{E30CD6DA-EF28-C44E-B3BC-943A3248ABEA}"/>
              </a:ext>
            </a:extLst>
          </p:cNvPr>
          <p:cNvSpPr>
            <a:spLocks noChangeArrowheads="1"/>
          </p:cNvSpPr>
          <p:nvPr/>
        </p:nvSpPr>
        <p:spPr bwMode="auto">
          <a:xfrm>
            <a:off x="794658" y="4772767"/>
            <a:ext cx="10602685" cy="63176"/>
          </a:xfrm>
          <a:custGeom>
            <a:avLst/>
            <a:gdLst>
              <a:gd name="T0" fmla="*/ 51 w 17022"/>
              <a:gd name="T1" fmla="*/ 0 h 103"/>
              <a:gd name="T2" fmla="*/ 16970 w 17022"/>
              <a:gd name="T3" fmla="*/ 0 h 103"/>
              <a:gd name="T4" fmla="*/ 16970 w 17022"/>
              <a:gd name="T5" fmla="*/ 0 h 103"/>
              <a:gd name="T6" fmla="*/ 17021 w 17022"/>
              <a:gd name="T7" fmla="*/ 51 h 103"/>
              <a:gd name="T8" fmla="*/ 17021 w 17022"/>
              <a:gd name="T9" fmla="*/ 51 h 103"/>
              <a:gd name="T10" fmla="*/ 16970 w 17022"/>
              <a:gd name="T11" fmla="*/ 102 h 103"/>
              <a:gd name="T12" fmla="*/ 51 w 17022"/>
              <a:gd name="T13" fmla="*/ 102 h 103"/>
              <a:gd name="T14" fmla="*/ 51 w 17022"/>
              <a:gd name="T15" fmla="*/ 102 h 103"/>
              <a:gd name="T16" fmla="*/ 0 w 17022"/>
              <a:gd name="T17" fmla="*/ 51 h 103"/>
              <a:gd name="T18" fmla="*/ 0 w 17022"/>
              <a:gd name="T19" fmla="*/ 51 h 103"/>
              <a:gd name="T20" fmla="*/ 51 w 17022"/>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22" h="103">
                <a:moveTo>
                  <a:pt x="51" y="0"/>
                </a:moveTo>
                <a:lnTo>
                  <a:pt x="16970" y="0"/>
                </a:lnTo>
                <a:lnTo>
                  <a:pt x="16970" y="0"/>
                </a:lnTo>
                <a:cubicBezTo>
                  <a:pt x="16998" y="0"/>
                  <a:pt x="17021" y="23"/>
                  <a:pt x="17021" y="51"/>
                </a:cubicBezTo>
                <a:lnTo>
                  <a:pt x="17021" y="51"/>
                </a:lnTo>
                <a:cubicBezTo>
                  <a:pt x="17021" y="79"/>
                  <a:pt x="16998" y="102"/>
                  <a:pt x="16970" y="102"/>
                </a:cubicBezTo>
                <a:lnTo>
                  <a:pt x="51" y="102"/>
                </a:lnTo>
                <a:lnTo>
                  <a:pt x="51" y="102"/>
                </a:lnTo>
                <a:cubicBezTo>
                  <a:pt x="23" y="102"/>
                  <a:pt x="0" y="79"/>
                  <a:pt x="0" y="51"/>
                </a:cubicBezTo>
                <a:lnTo>
                  <a:pt x="0" y="51"/>
                </a:lnTo>
                <a:cubicBezTo>
                  <a:pt x="0" y="23"/>
                  <a:pt x="23" y="0"/>
                  <a:pt x="51" y="0"/>
                </a:cubicBezTo>
              </a:path>
            </a:pathLst>
          </a:custGeom>
          <a:solidFill>
            <a:schemeClr val="bg1">
              <a:lumMod val="95000"/>
            </a:schemeClr>
          </a:solidFill>
          <a:ln>
            <a:noFill/>
          </a:ln>
          <a:effectLst/>
        </p:spPr>
        <p:txBody>
          <a:bodyPr wrap="none" anchor="ctr"/>
          <a:lstStyle/>
          <a:p>
            <a:endParaRPr lang="en-US" sz="3265" dirty="0">
              <a:latin typeface="Lato Light" panose="020F0502020204030203" pitchFamily="34" charset="0"/>
            </a:endParaRPr>
          </a:p>
        </p:txBody>
      </p:sp>
      <p:sp>
        <p:nvSpPr>
          <p:cNvPr id="7" name="Freeform 5">
            <a:extLst>
              <a:ext uri="{FF2B5EF4-FFF2-40B4-BE49-F238E27FC236}">
                <a16:creationId xmlns:a16="http://schemas.microsoft.com/office/drawing/2014/main" id="{11457319-94A1-2E40-B0AC-3C1FB13F9960}"/>
              </a:ext>
            </a:extLst>
          </p:cNvPr>
          <p:cNvSpPr>
            <a:spLocks noChangeArrowheads="1"/>
          </p:cNvSpPr>
          <p:nvPr/>
        </p:nvSpPr>
        <p:spPr bwMode="auto">
          <a:xfrm>
            <a:off x="1221880" y="2156433"/>
            <a:ext cx="1079497" cy="1079495"/>
          </a:xfrm>
          <a:custGeom>
            <a:avLst/>
            <a:gdLst>
              <a:gd name="T0" fmla="*/ 866 w 1733"/>
              <a:gd name="T1" fmla="*/ 0 h 1734"/>
              <a:gd name="T2" fmla="*/ 866 w 1733"/>
              <a:gd name="T3" fmla="*/ 0 h 1734"/>
              <a:gd name="T4" fmla="*/ 1732 w 1733"/>
              <a:gd name="T5" fmla="*/ 867 h 1734"/>
              <a:gd name="T6" fmla="*/ 1732 w 1733"/>
              <a:gd name="T7" fmla="*/ 867 h 1734"/>
              <a:gd name="T8" fmla="*/ 866 w 1733"/>
              <a:gd name="T9" fmla="*/ 1733 h 1734"/>
              <a:gd name="T10" fmla="*/ 866 w 1733"/>
              <a:gd name="T11" fmla="*/ 1733 h 1734"/>
              <a:gd name="T12" fmla="*/ 0 w 1733"/>
              <a:gd name="T13" fmla="*/ 867 h 1734"/>
              <a:gd name="T14" fmla="*/ 0 w 1733"/>
              <a:gd name="T15" fmla="*/ 867 h 1734"/>
              <a:gd name="T16" fmla="*/ 866 w 1733"/>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4">
                <a:moveTo>
                  <a:pt x="866" y="0"/>
                </a:moveTo>
                <a:lnTo>
                  <a:pt x="866" y="0"/>
                </a:lnTo>
                <a:cubicBezTo>
                  <a:pt x="1344" y="0"/>
                  <a:pt x="1732" y="388"/>
                  <a:pt x="1732" y="867"/>
                </a:cubicBezTo>
                <a:lnTo>
                  <a:pt x="1732" y="867"/>
                </a:lnTo>
                <a:cubicBezTo>
                  <a:pt x="1732" y="1345"/>
                  <a:pt x="1344" y="1733"/>
                  <a:pt x="866" y="1733"/>
                </a:cubicBezTo>
                <a:lnTo>
                  <a:pt x="866" y="1733"/>
                </a:lnTo>
                <a:cubicBezTo>
                  <a:pt x="388" y="1733"/>
                  <a:pt x="0" y="1345"/>
                  <a:pt x="0" y="867"/>
                </a:cubicBezTo>
                <a:lnTo>
                  <a:pt x="0" y="867"/>
                </a:lnTo>
                <a:cubicBezTo>
                  <a:pt x="0" y="388"/>
                  <a:pt x="388" y="0"/>
                  <a:pt x="866" y="0"/>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8" name="Freeform 6">
            <a:extLst>
              <a:ext uri="{FF2B5EF4-FFF2-40B4-BE49-F238E27FC236}">
                <a16:creationId xmlns:a16="http://schemas.microsoft.com/office/drawing/2014/main" id="{81973D2A-A3B4-BB4D-A06D-BEDF810EF2A9}"/>
              </a:ext>
            </a:extLst>
          </p:cNvPr>
          <p:cNvSpPr>
            <a:spLocks noChangeArrowheads="1"/>
          </p:cNvSpPr>
          <p:nvPr/>
        </p:nvSpPr>
        <p:spPr bwMode="auto">
          <a:xfrm>
            <a:off x="1381196" y="2315748"/>
            <a:ext cx="763613" cy="763613"/>
          </a:xfrm>
          <a:custGeom>
            <a:avLst/>
            <a:gdLst>
              <a:gd name="T0" fmla="*/ 611 w 1224"/>
              <a:gd name="T1" fmla="*/ 0 h 1224"/>
              <a:gd name="T2" fmla="*/ 611 w 1224"/>
              <a:gd name="T3" fmla="*/ 0 h 1224"/>
              <a:gd name="T4" fmla="*/ 1223 w 1224"/>
              <a:gd name="T5" fmla="*/ 612 h 1224"/>
              <a:gd name="T6" fmla="*/ 1223 w 1224"/>
              <a:gd name="T7" fmla="*/ 612 h 1224"/>
              <a:gd name="T8" fmla="*/ 611 w 1224"/>
              <a:gd name="T9" fmla="*/ 1223 h 1224"/>
              <a:gd name="T10" fmla="*/ 611 w 1224"/>
              <a:gd name="T11" fmla="*/ 1223 h 1224"/>
              <a:gd name="T12" fmla="*/ 0 w 1224"/>
              <a:gd name="T13" fmla="*/ 612 h 1224"/>
              <a:gd name="T14" fmla="*/ 0 w 1224"/>
              <a:gd name="T15" fmla="*/ 612 h 1224"/>
              <a:gd name="T16" fmla="*/ 611 w 1224"/>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1224">
                <a:moveTo>
                  <a:pt x="611" y="0"/>
                </a:moveTo>
                <a:lnTo>
                  <a:pt x="611" y="0"/>
                </a:lnTo>
                <a:cubicBezTo>
                  <a:pt x="949" y="0"/>
                  <a:pt x="1223" y="274"/>
                  <a:pt x="1223" y="612"/>
                </a:cubicBezTo>
                <a:lnTo>
                  <a:pt x="1223" y="612"/>
                </a:lnTo>
                <a:cubicBezTo>
                  <a:pt x="1223" y="949"/>
                  <a:pt x="949" y="1223"/>
                  <a:pt x="611" y="1223"/>
                </a:cubicBezTo>
                <a:lnTo>
                  <a:pt x="611" y="1223"/>
                </a:lnTo>
                <a:cubicBezTo>
                  <a:pt x="273" y="1223"/>
                  <a:pt x="0" y="949"/>
                  <a:pt x="0" y="612"/>
                </a:cubicBezTo>
                <a:lnTo>
                  <a:pt x="0" y="612"/>
                </a:lnTo>
                <a:cubicBezTo>
                  <a:pt x="0" y="274"/>
                  <a:pt x="273" y="0"/>
                  <a:pt x="611"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10" name="Freeform 72">
            <a:extLst>
              <a:ext uri="{FF2B5EF4-FFF2-40B4-BE49-F238E27FC236}">
                <a16:creationId xmlns:a16="http://schemas.microsoft.com/office/drawing/2014/main" id="{AD702751-7C23-F545-9A6B-B5C55F17F5F1}"/>
              </a:ext>
            </a:extLst>
          </p:cNvPr>
          <p:cNvSpPr>
            <a:spLocks noChangeArrowheads="1"/>
          </p:cNvSpPr>
          <p:nvPr/>
        </p:nvSpPr>
        <p:spPr bwMode="auto">
          <a:xfrm>
            <a:off x="1741028" y="3128803"/>
            <a:ext cx="32962" cy="1675554"/>
          </a:xfrm>
          <a:custGeom>
            <a:avLst/>
            <a:gdLst>
              <a:gd name="T0" fmla="*/ 25 w 52"/>
              <a:gd name="T1" fmla="*/ 2689 h 2690"/>
              <a:gd name="T2" fmla="*/ 25 w 52"/>
              <a:gd name="T3" fmla="*/ 2689 h 2690"/>
              <a:gd name="T4" fmla="*/ 0 w 52"/>
              <a:gd name="T5" fmla="*/ 2664 h 2690"/>
              <a:gd name="T6" fmla="*/ 0 w 52"/>
              <a:gd name="T7" fmla="*/ 25 h 2690"/>
              <a:gd name="T8" fmla="*/ 0 w 52"/>
              <a:gd name="T9" fmla="*/ 25 h 2690"/>
              <a:gd name="T10" fmla="*/ 25 w 52"/>
              <a:gd name="T11" fmla="*/ 0 h 2690"/>
              <a:gd name="T12" fmla="*/ 25 w 52"/>
              <a:gd name="T13" fmla="*/ 0 h 2690"/>
              <a:gd name="T14" fmla="*/ 51 w 52"/>
              <a:gd name="T15" fmla="*/ 25 h 2690"/>
              <a:gd name="T16" fmla="*/ 51 w 52"/>
              <a:gd name="T17" fmla="*/ 2664 h 2690"/>
              <a:gd name="T18" fmla="*/ 51 w 52"/>
              <a:gd name="T19" fmla="*/ 2664 h 2690"/>
              <a:gd name="T20" fmla="*/ 25 w 52"/>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690">
                <a:moveTo>
                  <a:pt x="25" y="2689"/>
                </a:moveTo>
                <a:lnTo>
                  <a:pt x="25" y="2689"/>
                </a:lnTo>
                <a:cubicBezTo>
                  <a:pt x="11" y="2689"/>
                  <a:pt x="0" y="2678"/>
                  <a:pt x="0" y="2664"/>
                </a:cubicBezTo>
                <a:lnTo>
                  <a:pt x="0" y="25"/>
                </a:lnTo>
                <a:lnTo>
                  <a:pt x="0" y="25"/>
                </a:lnTo>
                <a:cubicBezTo>
                  <a:pt x="0" y="11"/>
                  <a:pt x="11" y="0"/>
                  <a:pt x="25" y="0"/>
                </a:cubicBezTo>
                <a:lnTo>
                  <a:pt x="25" y="0"/>
                </a:lnTo>
                <a:cubicBezTo>
                  <a:pt x="39" y="0"/>
                  <a:pt x="51" y="11"/>
                  <a:pt x="51" y="25"/>
                </a:cubicBezTo>
                <a:lnTo>
                  <a:pt x="51" y="2664"/>
                </a:lnTo>
                <a:lnTo>
                  <a:pt x="51" y="2664"/>
                </a:lnTo>
                <a:cubicBezTo>
                  <a:pt x="51" y="2678"/>
                  <a:pt x="39" y="2689"/>
                  <a:pt x="25" y="2689"/>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1" name="Freeform 73">
            <a:extLst>
              <a:ext uri="{FF2B5EF4-FFF2-40B4-BE49-F238E27FC236}">
                <a16:creationId xmlns:a16="http://schemas.microsoft.com/office/drawing/2014/main" id="{0DC8AE54-FE19-7845-BD35-EA59DDF18ABD}"/>
              </a:ext>
            </a:extLst>
          </p:cNvPr>
          <p:cNvSpPr>
            <a:spLocks noChangeArrowheads="1"/>
          </p:cNvSpPr>
          <p:nvPr/>
        </p:nvSpPr>
        <p:spPr bwMode="auto">
          <a:xfrm>
            <a:off x="1661371" y="4710965"/>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7" y="0"/>
                  <a:pt x="306" y="68"/>
                  <a:pt x="306" y="152"/>
                </a:cubicBezTo>
                <a:lnTo>
                  <a:pt x="306" y="152"/>
                </a:lnTo>
                <a:cubicBezTo>
                  <a:pt x="306" y="237"/>
                  <a:pt x="237" y="305"/>
                  <a:pt x="153" y="305"/>
                </a:cubicBezTo>
                <a:lnTo>
                  <a:pt x="153" y="305"/>
                </a:lnTo>
                <a:cubicBezTo>
                  <a:pt x="68" y="305"/>
                  <a:pt x="0" y="237"/>
                  <a:pt x="0" y="152"/>
                </a:cubicBezTo>
                <a:lnTo>
                  <a:pt x="0" y="152"/>
                </a:lnTo>
                <a:cubicBezTo>
                  <a:pt x="0" y="68"/>
                  <a:pt x="68" y="0"/>
                  <a:pt x="153" y="0"/>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3" name="Freeform 79">
            <a:extLst>
              <a:ext uri="{FF2B5EF4-FFF2-40B4-BE49-F238E27FC236}">
                <a16:creationId xmlns:a16="http://schemas.microsoft.com/office/drawing/2014/main" id="{726BBA4C-5A4C-6C49-82AC-8D754555B589}"/>
              </a:ext>
            </a:extLst>
          </p:cNvPr>
          <p:cNvSpPr>
            <a:spLocks noChangeArrowheads="1"/>
          </p:cNvSpPr>
          <p:nvPr/>
        </p:nvSpPr>
        <p:spPr bwMode="auto">
          <a:xfrm>
            <a:off x="3389067" y="3235926"/>
            <a:ext cx="1079497" cy="1079497"/>
          </a:xfrm>
          <a:custGeom>
            <a:avLst/>
            <a:gdLst>
              <a:gd name="T0" fmla="*/ 867 w 1734"/>
              <a:gd name="T1" fmla="*/ 0 h 1733"/>
              <a:gd name="T2" fmla="*/ 867 w 1734"/>
              <a:gd name="T3" fmla="*/ 0 h 1733"/>
              <a:gd name="T4" fmla="*/ 1733 w 1734"/>
              <a:gd name="T5" fmla="*/ 865 h 1733"/>
              <a:gd name="T6" fmla="*/ 1733 w 1734"/>
              <a:gd name="T7" fmla="*/ 865 h 1733"/>
              <a:gd name="T8" fmla="*/ 867 w 1734"/>
              <a:gd name="T9" fmla="*/ 1732 h 1733"/>
              <a:gd name="T10" fmla="*/ 867 w 1734"/>
              <a:gd name="T11" fmla="*/ 1732 h 1733"/>
              <a:gd name="T12" fmla="*/ 0 w 1734"/>
              <a:gd name="T13" fmla="*/ 865 h 1733"/>
              <a:gd name="T14" fmla="*/ 0 w 1734"/>
              <a:gd name="T15" fmla="*/ 865 h 1733"/>
              <a:gd name="T16" fmla="*/ 867 w 1734"/>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3">
                <a:moveTo>
                  <a:pt x="867" y="0"/>
                </a:moveTo>
                <a:lnTo>
                  <a:pt x="867" y="0"/>
                </a:lnTo>
                <a:cubicBezTo>
                  <a:pt x="1345" y="0"/>
                  <a:pt x="1733" y="387"/>
                  <a:pt x="1733" y="865"/>
                </a:cubicBezTo>
                <a:lnTo>
                  <a:pt x="1733" y="865"/>
                </a:lnTo>
                <a:cubicBezTo>
                  <a:pt x="1733" y="1344"/>
                  <a:pt x="1345" y="1732"/>
                  <a:pt x="867" y="1732"/>
                </a:cubicBezTo>
                <a:lnTo>
                  <a:pt x="867" y="1732"/>
                </a:lnTo>
                <a:cubicBezTo>
                  <a:pt x="388" y="1732"/>
                  <a:pt x="0" y="1344"/>
                  <a:pt x="0" y="865"/>
                </a:cubicBezTo>
                <a:lnTo>
                  <a:pt x="0" y="865"/>
                </a:lnTo>
                <a:cubicBezTo>
                  <a:pt x="0" y="387"/>
                  <a:pt x="388" y="0"/>
                  <a:pt x="86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4" name="Freeform 80">
            <a:extLst>
              <a:ext uri="{FF2B5EF4-FFF2-40B4-BE49-F238E27FC236}">
                <a16:creationId xmlns:a16="http://schemas.microsoft.com/office/drawing/2014/main" id="{05EBE9EA-927E-034C-A22E-E3BAADD8629A}"/>
              </a:ext>
            </a:extLst>
          </p:cNvPr>
          <p:cNvSpPr>
            <a:spLocks noChangeArrowheads="1"/>
          </p:cNvSpPr>
          <p:nvPr/>
        </p:nvSpPr>
        <p:spPr bwMode="auto">
          <a:xfrm>
            <a:off x="3548384" y="3395243"/>
            <a:ext cx="763613" cy="763613"/>
          </a:xfrm>
          <a:custGeom>
            <a:avLst/>
            <a:gdLst>
              <a:gd name="T0" fmla="*/ 612 w 1224"/>
              <a:gd name="T1" fmla="*/ 0 h 1224"/>
              <a:gd name="T2" fmla="*/ 612 w 1224"/>
              <a:gd name="T3" fmla="*/ 0 h 1224"/>
              <a:gd name="T4" fmla="*/ 1223 w 1224"/>
              <a:gd name="T5" fmla="*/ 611 h 1224"/>
              <a:gd name="T6" fmla="*/ 1223 w 1224"/>
              <a:gd name="T7" fmla="*/ 611 h 1224"/>
              <a:gd name="T8" fmla="*/ 612 w 1224"/>
              <a:gd name="T9" fmla="*/ 1223 h 1224"/>
              <a:gd name="T10" fmla="*/ 612 w 1224"/>
              <a:gd name="T11" fmla="*/ 1223 h 1224"/>
              <a:gd name="T12" fmla="*/ 0 w 1224"/>
              <a:gd name="T13" fmla="*/ 611 h 1224"/>
              <a:gd name="T14" fmla="*/ 0 w 1224"/>
              <a:gd name="T15" fmla="*/ 611 h 1224"/>
              <a:gd name="T16" fmla="*/ 612 w 1224"/>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1224">
                <a:moveTo>
                  <a:pt x="612" y="0"/>
                </a:moveTo>
                <a:lnTo>
                  <a:pt x="612" y="0"/>
                </a:lnTo>
                <a:cubicBezTo>
                  <a:pt x="949" y="0"/>
                  <a:pt x="1223" y="274"/>
                  <a:pt x="1223" y="611"/>
                </a:cubicBezTo>
                <a:lnTo>
                  <a:pt x="1223" y="611"/>
                </a:lnTo>
                <a:cubicBezTo>
                  <a:pt x="1223" y="949"/>
                  <a:pt x="949" y="1223"/>
                  <a:pt x="612" y="1223"/>
                </a:cubicBezTo>
                <a:lnTo>
                  <a:pt x="612" y="1223"/>
                </a:lnTo>
                <a:cubicBezTo>
                  <a:pt x="273" y="1223"/>
                  <a:pt x="0" y="949"/>
                  <a:pt x="0" y="611"/>
                </a:cubicBezTo>
                <a:lnTo>
                  <a:pt x="0" y="611"/>
                </a:lnTo>
                <a:cubicBezTo>
                  <a:pt x="0" y="274"/>
                  <a:pt x="273" y="0"/>
                  <a:pt x="612" y="0"/>
                </a:cubicBezTo>
              </a:path>
            </a:pathLst>
          </a:custGeom>
          <a:solidFill>
            <a:schemeClr val="bg1"/>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16" name="Freeform 147">
            <a:extLst>
              <a:ext uri="{FF2B5EF4-FFF2-40B4-BE49-F238E27FC236}">
                <a16:creationId xmlns:a16="http://schemas.microsoft.com/office/drawing/2014/main" id="{5A86A2EE-C6EB-2947-97A0-53B783988E19}"/>
              </a:ext>
            </a:extLst>
          </p:cNvPr>
          <p:cNvSpPr>
            <a:spLocks noChangeArrowheads="1"/>
          </p:cNvSpPr>
          <p:nvPr/>
        </p:nvSpPr>
        <p:spPr bwMode="auto">
          <a:xfrm>
            <a:off x="3908215" y="4200057"/>
            <a:ext cx="32962" cy="604298"/>
          </a:xfrm>
          <a:custGeom>
            <a:avLst/>
            <a:gdLst>
              <a:gd name="T0" fmla="*/ 25 w 52"/>
              <a:gd name="T1" fmla="*/ 967 h 968"/>
              <a:gd name="T2" fmla="*/ 25 w 52"/>
              <a:gd name="T3" fmla="*/ 967 h 968"/>
              <a:gd name="T4" fmla="*/ 0 w 52"/>
              <a:gd name="T5" fmla="*/ 942 h 968"/>
              <a:gd name="T6" fmla="*/ 0 w 52"/>
              <a:gd name="T7" fmla="*/ 24 h 968"/>
              <a:gd name="T8" fmla="*/ 0 w 52"/>
              <a:gd name="T9" fmla="*/ 24 h 968"/>
              <a:gd name="T10" fmla="*/ 25 w 52"/>
              <a:gd name="T11" fmla="*/ 0 h 968"/>
              <a:gd name="T12" fmla="*/ 25 w 52"/>
              <a:gd name="T13" fmla="*/ 0 h 968"/>
              <a:gd name="T14" fmla="*/ 51 w 52"/>
              <a:gd name="T15" fmla="*/ 24 h 968"/>
              <a:gd name="T16" fmla="*/ 51 w 52"/>
              <a:gd name="T17" fmla="*/ 942 h 968"/>
              <a:gd name="T18" fmla="*/ 51 w 52"/>
              <a:gd name="T19" fmla="*/ 942 h 968"/>
              <a:gd name="T20" fmla="*/ 25 w 52"/>
              <a:gd name="T21" fmla="*/ 96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68">
                <a:moveTo>
                  <a:pt x="25" y="967"/>
                </a:moveTo>
                <a:lnTo>
                  <a:pt x="25" y="967"/>
                </a:lnTo>
                <a:cubicBezTo>
                  <a:pt x="11" y="967"/>
                  <a:pt x="0" y="956"/>
                  <a:pt x="0" y="942"/>
                </a:cubicBezTo>
                <a:lnTo>
                  <a:pt x="0" y="24"/>
                </a:lnTo>
                <a:lnTo>
                  <a:pt x="0" y="24"/>
                </a:lnTo>
                <a:cubicBezTo>
                  <a:pt x="0" y="11"/>
                  <a:pt x="11" y="0"/>
                  <a:pt x="25" y="0"/>
                </a:cubicBezTo>
                <a:lnTo>
                  <a:pt x="25" y="0"/>
                </a:lnTo>
                <a:cubicBezTo>
                  <a:pt x="39" y="0"/>
                  <a:pt x="51" y="11"/>
                  <a:pt x="51" y="24"/>
                </a:cubicBezTo>
                <a:lnTo>
                  <a:pt x="51" y="942"/>
                </a:lnTo>
                <a:lnTo>
                  <a:pt x="51" y="942"/>
                </a:lnTo>
                <a:cubicBezTo>
                  <a:pt x="51" y="956"/>
                  <a:pt x="39" y="967"/>
                  <a:pt x="25" y="967"/>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7" name="Freeform 148">
            <a:extLst>
              <a:ext uri="{FF2B5EF4-FFF2-40B4-BE49-F238E27FC236}">
                <a16:creationId xmlns:a16="http://schemas.microsoft.com/office/drawing/2014/main" id="{E9F2E811-A568-C84A-B50C-E0698D3C69A5}"/>
              </a:ext>
            </a:extLst>
          </p:cNvPr>
          <p:cNvSpPr>
            <a:spLocks noChangeArrowheads="1"/>
          </p:cNvSpPr>
          <p:nvPr/>
        </p:nvSpPr>
        <p:spPr bwMode="auto">
          <a:xfrm>
            <a:off x="3828557" y="4708216"/>
            <a:ext cx="197771" cy="197770"/>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8" name="Freeform 153">
            <a:extLst>
              <a:ext uri="{FF2B5EF4-FFF2-40B4-BE49-F238E27FC236}">
                <a16:creationId xmlns:a16="http://schemas.microsoft.com/office/drawing/2014/main" id="{CBD56266-5655-D548-A090-C9DAE63E2EDD}"/>
              </a:ext>
            </a:extLst>
          </p:cNvPr>
          <p:cNvSpPr>
            <a:spLocks noChangeArrowheads="1"/>
          </p:cNvSpPr>
          <p:nvPr/>
        </p:nvSpPr>
        <p:spPr bwMode="auto">
          <a:xfrm>
            <a:off x="9890626" y="2156433"/>
            <a:ext cx="1079496" cy="1079495"/>
          </a:xfrm>
          <a:custGeom>
            <a:avLst/>
            <a:gdLst>
              <a:gd name="T0" fmla="*/ 866 w 1734"/>
              <a:gd name="T1" fmla="*/ 0 h 1734"/>
              <a:gd name="T2" fmla="*/ 866 w 1734"/>
              <a:gd name="T3" fmla="*/ 0 h 1734"/>
              <a:gd name="T4" fmla="*/ 1733 w 1734"/>
              <a:gd name="T5" fmla="*/ 867 h 1734"/>
              <a:gd name="T6" fmla="*/ 1733 w 1734"/>
              <a:gd name="T7" fmla="*/ 867 h 1734"/>
              <a:gd name="T8" fmla="*/ 866 w 1734"/>
              <a:gd name="T9" fmla="*/ 1733 h 1734"/>
              <a:gd name="T10" fmla="*/ 866 w 1734"/>
              <a:gd name="T11" fmla="*/ 1733 h 1734"/>
              <a:gd name="T12" fmla="*/ 0 w 1734"/>
              <a:gd name="T13" fmla="*/ 867 h 1734"/>
              <a:gd name="T14" fmla="*/ 0 w 1734"/>
              <a:gd name="T15" fmla="*/ 867 h 1734"/>
              <a:gd name="T16" fmla="*/ 866 w 1734"/>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4">
                <a:moveTo>
                  <a:pt x="866" y="0"/>
                </a:moveTo>
                <a:lnTo>
                  <a:pt x="866" y="0"/>
                </a:lnTo>
                <a:cubicBezTo>
                  <a:pt x="1345" y="0"/>
                  <a:pt x="1733" y="388"/>
                  <a:pt x="1733" y="867"/>
                </a:cubicBezTo>
                <a:lnTo>
                  <a:pt x="1733" y="867"/>
                </a:lnTo>
                <a:cubicBezTo>
                  <a:pt x="1733" y="1345"/>
                  <a:pt x="1345" y="1733"/>
                  <a:pt x="866" y="1733"/>
                </a:cubicBezTo>
                <a:lnTo>
                  <a:pt x="866" y="1733"/>
                </a:lnTo>
                <a:cubicBezTo>
                  <a:pt x="388" y="1733"/>
                  <a:pt x="0" y="1345"/>
                  <a:pt x="0" y="867"/>
                </a:cubicBezTo>
                <a:lnTo>
                  <a:pt x="0" y="867"/>
                </a:lnTo>
                <a:cubicBezTo>
                  <a:pt x="0" y="388"/>
                  <a:pt x="388" y="0"/>
                  <a:pt x="866"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19" name="Freeform 154">
            <a:extLst>
              <a:ext uri="{FF2B5EF4-FFF2-40B4-BE49-F238E27FC236}">
                <a16:creationId xmlns:a16="http://schemas.microsoft.com/office/drawing/2014/main" id="{63645AF1-684B-C04C-8AA3-7623854A1B1B}"/>
              </a:ext>
            </a:extLst>
          </p:cNvPr>
          <p:cNvSpPr>
            <a:spLocks noChangeArrowheads="1"/>
          </p:cNvSpPr>
          <p:nvPr/>
        </p:nvSpPr>
        <p:spPr bwMode="auto">
          <a:xfrm>
            <a:off x="10047194" y="2315748"/>
            <a:ext cx="763613" cy="763613"/>
          </a:xfrm>
          <a:custGeom>
            <a:avLst/>
            <a:gdLst>
              <a:gd name="T0" fmla="*/ 612 w 1224"/>
              <a:gd name="T1" fmla="*/ 0 h 1224"/>
              <a:gd name="T2" fmla="*/ 612 w 1224"/>
              <a:gd name="T3" fmla="*/ 0 h 1224"/>
              <a:gd name="T4" fmla="*/ 1223 w 1224"/>
              <a:gd name="T5" fmla="*/ 612 h 1224"/>
              <a:gd name="T6" fmla="*/ 1223 w 1224"/>
              <a:gd name="T7" fmla="*/ 612 h 1224"/>
              <a:gd name="T8" fmla="*/ 612 w 1224"/>
              <a:gd name="T9" fmla="*/ 1223 h 1224"/>
              <a:gd name="T10" fmla="*/ 612 w 1224"/>
              <a:gd name="T11" fmla="*/ 1223 h 1224"/>
              <a:gd name="T12" fmla="*/ 0 w 1224"/>
              <a:gd name="T13" fmla="*/ 612 h 1224"/>
              <a:gd name="T14" fmla="*/ 0 w 1224"/>
              <a:gd name="T15" fmla="*/ 612 h 1224"/>
              <a:gd name="T16" fmla="*/ 612 w 1224"/>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1224">
                <a:moveTo>
                  <a:pt x="612" y="0"/>
                </a:moveTo>
                <a:lnTo>
                  <a:pt x="612" y="0"/>
                </a:lnTo>
                <a:cubicBezTo>
                  <a:pt x="950" y="0"/>
                  <a:pt x="1223" y="274"/>
                  <a:pt x="1223" y="612"/>
                </a:cubicBezTo>
                <a:lnTo>
                  <a:pt x="1223" y="612"/>
                </a:lnTo>
                <a:cubicBezTo>
                  <a:pt x="1223" y="949"/>
                  <a:pt x="950" y="1223"/>
                  <a:pt x="612" y="1223"/>
                </a:cubicBezTo>
                <a:lnTo>
                  <a:pt x="612" y="1223"/>
                </a:lnTo>
                <a:cubicBezTo>
                  <a:pt x="274" y="1223"/>
                  <a:pt x="0" y="949"/>
                  <a:pt x="0" y="612"/>
                </a:cubicBezTo>
                <a:lnTo>
                  <a:pt x="0" y="612"/>
                </a:lnTo>
                <a:cubicBezTo>
                  <a:pt x="0" y="274"/>
                  <a:pt x="274" y="0"/>
                  <a:pt x="612" y="0"/>
                </a:cubicBezTo>
              </a:path>
            </a:pathLst>
          </a:custGeom>
          <a:solidFill>
            <a:schemeClr val="bg1"/>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1" name="Freeform 216">
            <a:extLst>
              <a:ext uri="{FF2B5EF4-FFF2-40B4-BE49-F238E27FC236}">
                <a16:creationId xmlns:a16="http://schemas.microsoft.com/office/drawing/2014/main" id="{FC9091C8-7E42-8C41-8E4C-5D2AB13BD669}"/>
              </a:ext>
            </a:extLst>
          </p:cNvPr>
          <p:cNvSpPr>
            <a:spLocks noChangeArrowheads="1"/>
          </p:cNvSpPr>
          <p:nvPr/>
        </p:nvSpPr>
        <p:spPr bwMode="auto">
          <a:xfrm>
            <a:off x="10409771" y="3128803"/>
            <a:ext cx="32962" cy="1675554"/>
          </a:xfrm>
          <a:custGeom>
            <a:avLst/>
            <a:gdLst>
              <a:gd name="T0" fmla="*/ 26 w 53"/>
              <a:gd name="T1" fmla="*/ 2689 h 2690"/>
              <a:gd name="T2" fmla="*/ 26 w 53"/>
              <a:gd name="T3" fmla="*/ 2689 h 2690"/>
              <a:gd name="T4" fmla="*/ 0 w 53"/>
              <a:gd name="T5" fmla="*/ 2664 h 2690"/>
              <a:gd name="T6" fmla="*/ 0 w 53"/>
              <a:gd name="T7" fmla="*/ 25 h 2690"/>
              <a:gd name="T8" fmla="*/ 0 w 53"/>
              <a:gd name="T9" fmla="*/ 25 h 2690"/>
              <a:gd name="T10" fmla="*/ 26 w 53"/>
              <a:gd name="T11" fmla="*/ 0 h 2690"/>
              <a:gd name="T12" fmla="*/ 26 w 53"/>
              <a:gd name="T13" fmla="*/ 0 h 2690"/>
              <a:gd name="T14" fmla="*/ 52 w 53"/>
              <a:gd name="T15" fmla="*/ 25 h 2690"/>
              <a:gd name="T16" fmla="*/ 52 w 53"/>
              <a:gd name="T17" fmla="*/ 2664 h 2690"/>
              <a:gd name="T18" fmla="*/ 52 w 53"/>
              <a:gd name="T19" fmla="*/ 2664 h 2690"/>
              <a:gd name="T20" fmla="*/ 26 w 53"/>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690">
                <a:moveTo>
                  <a:pt x="26" y="2689"/>
                </a:moveTo>
                <a:lnTo>
                  <a:pt x="26" y="2689"/>
                </a:lnTo>
                <a:cubicBezTo>
                  <a:pt x="12" y="2689"/>
                  <a:pt x="0" y="2678"/>
                  <a:pt x="0" y="2664"/>
                </a:cubicBezTo>
                <a:lnTo>
                  <a:pt x="0" y="25"/>
                </a:lnTo>
                <a:lnTo>
                  <a:pt x="0" y="25"/>
                </a:lnTo>
                <a:cubicBezTo>
                  <a:pt x="0" y="11"/>
                  <a:pt x="12" y="0"/>
                  <a:pt x="26" y="0"/>
                </a:cubicBezTo>
                <a:lnTo>
                  <a:pt x="26" y="0"/>
                </a:lnTo>
                <a:cubicBezTo>
                  <a:pt x="40" y="0"/>
                  <a:pt x="52" y="11"/>
                  <a:pt x="52" y="25"/>
                </a:cubicBezTo>
                <a:lnTo>
                  <a:pt x="52" y="2664"/>
                </a:lnTo>
                <a:lnTo>
                  <a:pt x="52" y="2664"/>
                </a:lnTo>
                <a:cubicBezTo>
                  <a:pt x="52" y="2678"/>
                  <a:pt x="40" y="2689"/>
                  <a:pt x="26" y="2689"/>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2" name="Freeform 217">
            <a:extLst>
              <a:ext uri="{FF2B5EF4-FFF2-40B4-BE49-F238E27FC236}">
                <a16:creationId xmlns:a16="http://schemas.microsoft.com/office/drawing/2014/main" id="{F57C642E-7EEE-604F-9150-1E7050E681CA}"/>
              </a:ext>
            </a:extLst>
          </p:cNvPr>
          <p:cNvSpPr>
            <a:spLocks noChangeArrowheads="1"/>
          </p:cNvSpPr>
          <p:nvPr/>
        </p:nvSpPr>
        <p:spPr bwMode="auto">
          <a:xfrm>
            <a:off x="10330116" y="4710965"/>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8" y="0"/>
                  <a:pt x="306" y="68"/>
                  <a:pt x="306" y="152"/>
                </a:cubicBezTo>
                <a:lnTo>
                  <a:pt x="306" y="152"/>
                </a:lnTo>
                <a:cubicBezTo>
                  <a:pt x="306" y="237"/>
                  <a:pt x="238" y="305"/>
                  <a:pt x="153" y="305"/>
                </a:cubicBezTo>
                <a:lnTo>
                  <a:pt x="153" y="305"/>
                </a:lnTo>
                <a:cubicBezTo>
                  <a:pt x="68" y="305"/>
                  <a:pt x="0" y="237"/>
                  <a:pt x="0" y="152"/>
                </a:cubicBezTo>
                <a:lnTo>
                  <a:pt x="0" y="152"/>
                </a:lnTo>
                <a:cubicBezTo>
                  <a:pt x="0" y="68"/>
                  <a:pt x="68" y="0"/>
                  <a:pt x="153"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4" name="Freeform 223">
            <a:extLst>
              <a:ext uri="{FF2B5EF4-FFF2-40B4-BE49-F238E27FC236}">
                <a16:creationId xmlns:a16="http://schemas.microsoft.com/office/drawing/2014/main" id="{20B59B02-8EBB-7D4F-ACDA-4953F4AF181F}"/>
              </a:ext>
            </a:extLst>
          </p:cNvPr>
          <p:cNvSpPr>
            <a:spLocks noChangeArrowheads="1"/>
          </p:cNvSpPr>
          <p:nvPr/>
        </p:nvSpPr>
        <p:spPr bwMode="auto">
          <a:xfrm>
            <a:off x="7723441" y="3235926"/>
            <a:ext cx="1079496" cy="1079497"/>
          </a:xfrm>
          <a:custGeom>
            <a:avLst/>
            <a:gdLst>
              <a:gd name="T0" fmla="*/ 866 w 1733"/>
              <a:gd name="T1" fmla="*/ 0 h 1733"/>
              <a:gd name="T2" fmla="*/ 866 w 1733"/>
              <a:gd name="T3" fmla="*/ 0 h 1733"/>
              <a:gd name="T4" fmla="*/ 1732 w 1733"/>
              <a:gd name="T5" fmla="*/ 865 h 1733"/>
              <a:gd name="T6" fmla="*/ 1732 w 1733"/>
              <a:gd name="T7" fmla="*/ 865 h 1733"/>
              <a:gd name="T8" fmla="*/ 866 w 1733"/>
              <a:gd name="T9" fmla="*/ 1732 h 1733"/>
              <a:gd name="T10" fmla="*/ 866 w 1733"/>
              <a:gd name="T11" fmla="*/ 1732 h 1733"/>
              <a:gd name="T12" fmla="*/ 0 w 1733"/>
              <a:gd name="T13" fmla="*/ 865 h 1733"/>
              <a:gd name="T14" fmla="*/ 0 w 1733"/>
              <a:gd name="T15" fmla="*/ 865 h 1733"/>
              <a:gd name="T16" fmla="*/ 866 w 1733"/>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3">
                <a:moveTo>
                  <a:pt x="866" y="0"/>
                </a:moveTo>
                <a:lnTo>
                  <a:pt x="866" y="0"/>
                </a:lnTo>
                <a:cubicBezTo>
                  <a:pt x="1344" y="0"/>
                  <a:pt x="1732" y="387"/>
                  <a:pt x="1732" y="865"/>
                </a:cubicBezTo>
                <a:lnTo>
                  <a:pt x="1732" y="865"/>
                </a:lnTo>
                <a:cubicBezTo>
                  <a:pt x="1732" y="1344"/>
                  <a:pt x="1344" y="1732"/>
                  <a:pt x="866" y="1732"/>
                </a:cubicBezTo>
                <a:lnTo>
                  <a:pt x="866" y="1732"/>
                </a:lnTo>
                <a:cubicBezTo>
                  <a:pt x="387" y="1732"/>
                  <a:pt x="0" y="1344"/>
                  <a:pt x="0" y="865"/>
                </a:cubicBezTo>
                <a:lnTo>
                  <a:pt x="0" y="865"/>
                </a:lnTo>
                <a:cubicBezTo>
                  <a:pt x="0" y="387"/>
                  <a:pt x="387" y="0"/>
                  <a:pt x="866" y="0"/>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5" name="Freeform 224">
            <a:extLst>
              <a:ext uri="{FF2B5EF4-FFF2-40B4-BE49-F238E27FC236}">
                <a16:creationId xmlns:a16="http://schemas.microsoft.com/office/drawing/2014/main" id="{58AE7B52-C351-BB45-9976-AB199B371F65}"/>
              </a:ext>
            </a:extLst>
          </p:cNvPr>
          <p:cNvSpPr>
            <a:spLocks noChangeArrowheads="1"/>
          </p:cNvSpPr>
          <p:nvPr/>
        </p:nvSpPr>
        <p:spPr bwMode="auto">
          <a:xfrm>
            <a:off x="7880008" y="3395243"/>
            <a:ext cx="763613" cy="763613"/>
          </a:xfrm>
          <a:custGeom>
            <a:avLst/>
            <a:gdLst>
              <a:gd name="T0" fmla="*/ 612 w 1224"/>
              <a:gd name="T1" fmla="*/ 0 h 1224"/>
              <a:gd name="T2" fmla="*/ 612 w 1224"/>
              <a:gd name="T3" fmla="*/ 0 h 1224"/>
              <a:gd name="T4" fmla="*/ 1223 w 1224"/>
              <a:gd name="T5" fmla="*/ 611 h 1224"/>
              <a:gd name="T6" fmla="*/ 1223 w 1224"/>
              <a:gd name="T7" fmla="*/ 611 h 1224"/>
              <a:gd name="T8" fmla="*/ 612 w 1224"/>
              <a:gd name="T9" fmla="*/ 1223 h 1224"/>
              <a:gd name="T10" fmla="*/ 612 w 1224"/>
              <a:gd name="T11" fmla="*/ 1223 h 1224"/>
              <a:gd name="T12" fmla="*/ 0 w 1224"/>
              <a:gd name="T13" fmla="*/ 611 h 1224"/>
              <a:gd name="T14" fmla="*/ 0 w 1224"/>
              <a:gd name="T15" fmla="*/ 611 h 1224"/>
              <a:gd name="T16" fmla="*/ 612 w 1224"/>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1224">
                <a:moveTo>
                  <a:pt x="612" y="0"/>
                </a:moveTo>
                <a:lnTo>
                  <a:pt x="612" y="0"/>
                </a:lnTo>
                <a:cubicBezTo>
                  <a:pt x="950" y="0"/>
                  <a:pt x="1223" y="274"/>
                  <a:pt x="1223" y="611"/>
                </a:cubicBezTo>
                <a:lnTo>
                  <a:pt x="1223" y="611"/>
                </a:lnTo>
                <a:cubicBezTo>
                  <a:pt x="1223" y="949"/>
                  <a:pt x="950" y="1223"/>
                  <a:pt x="612" y="1223"/>
                </a:cubicBezTo>
                <a:lnTo>
                  <a:pt x="612" y="1223"/>
                </a:lnTo>
                <a:cubicBezTo>
                  <a:pt x="274" y="1223"/>
                  <a:pt x="0" y="949"/>
                  <a:pt x="0" y="611"/>
                </a:cubicBezTo>
                <a:lnTo>
                  <a:pt x="0" y="611"/>
                </a:lnTo>
                <a:cubicBezTo>
                  <a:pt x="0" y="274"/>
                  <a:pt x="274" y="0"/>
                  <a:pt x="612" y="0"/>
                </a:cubicBezTo>
              </a:path>
            </a:pathLst>
          </a:custGeom>
          <a:solidFill>
            <a:schemeClr val="bg1"/>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7" name="Freeform 285">
            <a:extLst>
              <a:ext uri="{FF2B5EF4-FFF2-40B4-BE49-F238E27FC236}">
                <a16:creationId xmlns:a16="http://schemas.microsoft.com/office/drawing/2014/main" id="{E0B88467-10C9-F544-97F7-6EE9C456BC21}"/>
              </a:ext>
            </a:extLst>
          </p:cNvPr>
          <p:cNvSpPr>
            <a:spLocks noChangeArrowheads="1"/>
          </p:cNvSpPr>
          <p:nvPr/>
        </p:nvSpPr>
        <p:spPr bwMode="auto">
          <a:xfrm>
            <a:off x="8242585" y="4200057"/>
            <a:ext cx="32962" cy="604298"/>
          </a:xfrm>
          <a:custGeom>
            <a:avLst/>
            <a:gdLst>
              <a:gd name="T0" fmla="*/ 26 w 52"/>
              <a:gd name="T1" fmla="*/ 967 h 968"/>
              <a:gd name="T2" fmla="*/ 26 w 52"/>
              <a:gd name="T3" fmla="*/ 967 h 968"/>
              <a:gd name="T4" fmla="*/ 0 w 52"/>
              <a:gd name="T5" fmla="*/ 942 h 968"/>
              <a:gd name="T6" fmla="*/ 0 w 52"/>
              <a:gd name="T7" fmla="*/ 24 h 968"/>
              <a:gd name="T8" fmla="*/ 0 w 52"/>
              <a:gd name="T9" fmla="*/ 24 h 968"/>
              <a:gd name="T10" fmla="*/ 26 w 52"/>
              <a:gd name="T11" fmla="*/ 0 h 968"/>
              <a:gd name="T12" fmla="*/ 26 w 52"/>
              <a:gd name="T13" fmla="*/ 0 h 968"/>
              <a:gd name="T14" fmla="*/ 51 w 52"/>
              <a:gd name="T15" fmla="*/ 24 h 968"/>
              <a:gd name="T16" fmla="*/ 51 w 52"/>
              <a:gd name="T17" fmla="*/ 942 h 968"/>
              <a:gd name="T18" fmla="*/ 51 w 52"/>
              <a:gd name="T19" fmla="*/ 942 h 968"/>
              <a:gd name="T20" fmla="*/ 26 w 52"/>
              <a:gd name="T21" fmla="*/ 96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68">
                <a:moveTo>
                  <a:pt x="26" y="967"/>
                </a:moveTo>
                <a:lnTo>
                  <a:pt x="26" y="967"/>
                </a:lnTo>
                <a:cubicBezTo>
                  <a:pt x="11" y="967"/>
                  <a:pt x="0" y="956"/>
                  <a:pt x="0" y="942"/>
                </a:cubicBezTo>
                <a:lnTo>
                  <a:pt x="0" y="24"/>
                </a:lnTo>
                <a:lnTo>
                  <a:pt x="0" y="24"/>
                </a:lnTo>
                <a:cubicBezTo>
                  <a:pt x="0" y="11"/>
                  <a:pt x="11" y="0"/>
                  <a:pt x="26" y="0"/>
                </a:cubicBezTo>
                <a:lnTo>
                  <a:pt x="26" y="0"/>
                </a:lnTo>
                <a:cubicBezTo>
                  <a:pt x="40" y="0"/>
                  <a:pt x="51" y="11"/>
                  <a:pt x="51" y="24"/>
                </a:cubicBezTo>
                <a:lnTo>
                  <a:pt x="51" y="942"/>
                </a:lnTo>
                <a:lnTo>
                  <a:pt x="51" y="942"/>
                </a:lnTo>
                <a:cubicBezTo>
                  <a:pt x="51" y="956"/>
                  <a:pt x="40" y="967"/>
                  <a:pt x="26" y="967"/>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8" name="Freeform 286">
            <a:extLst>
              <a:ext uri="{FF2B5EF4-FFF2-40B4-BE49-F238E27FC236}">
                <a16:creationId xmlns:a16="http://schemas.microsoft.com/office/drawing/2014/main" id="{448A05F0-A901-8D4D-82E0-0564660DF4E7}"/>
              </a:ext>
            </a:extLst>
          </p:cNvPr>
          <p:cNvSpPr>
            <a:spLocks noChangeArrowheads="1"/>
          </p:cNvSpPr>
          <p:nvPr/>
        </p:nvSpPr>
        <p:spPr bwMode="auto">
          <a:xfrm>
            <a:off x="8162930" y="4710965"/>
            <a:ext cx="189529" cy="189529"/>
          </a:xfrm>
          <a:custGeom>
            <a:avLst/>
            <a:gdLst>
              <a:gd name="T0" fmla="*/ 153 w 306"/>
              <a:gd name="T1" fmla="*/ 0 h 306"/>
              <a:gd name="T2" fmla="*/ 153 w 306"/>
              <a:gd name="T3" fmla="*/ 0 h 306"/>
              <a:gd name="T4" fmla="*/ 305 w 306"/>
              <a:gd name="T5" fmla="*/ 152 h 306"/>
              <a:gd name="T6" fmla="*/ 305 w 306"/>
              <a:gd name="T7" fmla="*/ 152 h 306"/>
              <a:gd name="T8" fmla="*/ 153 w 306"/>
              <a:gd name="T9" fmla="*/ 305 h 306"/>
              <a:gd name="T10" fmla="*/ 153 w 306"/>
              <a:gd name="T11" fmla="*/ 305 h 306"/>
              <a:gd name="T12" fmla="*/ 0 w 306"/>
              <a:gd name="T13" fmla="*/ 152 h 306"/>
              <a:gd name="T14" fmla="*/ 0 w 306"/>
              <a:gd name="T15" fmla="*/ 152 h 306"/>
              <a:gd name="T16" fmla="*/ 153 w 306"/>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6">
                <a:moveTo>
                  <a:pt x="153" y="0"/>
                </a:moveTo>
                <a:lnTo>
                  <a:pt x="153" y="0"/>
                </a:lnTo>
                <a:cubicBezTo>
                  <a:pt x="237" y="0"/>
                  <a:pt x="305" y="68"/>
                  <a:pt x="305" y="152"/>
                </a:cubicBezTo>
                <a:lnTo>
                  <a:pt x="305" y="152"/>
                </a:lnTo>
                <a:cubicBezTo>
                  <a:pt x="305" y="237"/>
                  <a:pt x="237" y="305"/>
                  <a:pt x="153" y="305"/>
                </a:cubicBezTo>
                <a:lnTo>
                  <a:pt x="153" y="305"/>
                </a:lnTo>
                <a:cubicBezTo>
                  <a:pt x="68" y="305"/>
                  <a:pt x="0" y="237"/>
                  <a:pt x="0" y="152"/>
                </a:cubicBezTo>
                <a:lnTo>
                  <a:pt x="0" y="152"/>
                </a:lnTo>
                <a:cubicBezTo>
                  <a:pt x="0" y="68"/>
                  <a:pt x="68" y="0"/>
                  <a:pt x="153" y="0"/>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6" name="Freeform 153">
            <a:extLst>
              <a:ext uri="{FF2B5EF4-FFF2-40B4-BE49-F238E27FC236}">
                <a16:creationId xmlns:a16="http://schemas.microsoft.com/office/drawing/2014/main" id="{5E0EFFE4-AF6F-8344-8CD3-EF1EB384FA21}"/>
              </a:ext>
            </a:extLst>
          </p:cNvPr>
          <p:cNvSpPr>
            <a:spLocks noChangeArrowheads="1"/>
          </p:cNvSpPr>
          <p:nvPr/>
        </p:nvSpPr>
        <p:spPr bwMode="auto">
          <a:xfrm>
            <a:off x="5556255" y="2156433"/>
            <a:ext cx="1079496" cy="1079495"/>
          </a:xfrm>
          <a:custGeom>
            <a:avLst/>
            <a:gdLst>
              <a:gd name="T0" fmla="*/ 866 w 1734"/>
              <a:gd name="T1" fmla="*/ 0 h 1734"/>
              <a:gd name="T2" fmla="*/ 866 w 1734"/>
              <a:gd name="T3" fmla="*/ 0 h 1734"/>
              <a:gd name="T4" fmla="*/ 1733 w 1734"/>
              <a:gd name="T5" fmla="*/ 867 h 1734"/>
              <a:gd name="T6" fmla="*/ 1733 w 1734"/>
              <a:gd name="T7" fmla="*/ 867 h 1734"/>
              <a:gd name="T8" fmla="*/ 866 w 1734"/>
              <a:gd name="T9" fmla="*/ 1733 h 1734"/>
              <a:gd name="T10" fmla="*/ 866 w 1734"/>
              <a:gd name="T11" fmla="*/ 1733 h 1734"/>
              <a:gd name="T12" fmla="*/ 0 w 1734"/>
              <a:gd name="T13" fmla="*/ 867 h 1734"/>
              <a:gd name="T14" fmla="*/ 0 w 1734"/>
              <a:gd name="T15" fmla="*/ 867 h 1734"/>
              <a:gd name="T16" fmla="*/ 866 w 1734"/>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4">
                <a:moveTo>
                  <a:pt x="866" y="0"/>
                </a:moveTo>
                <a:lnTo>
                  <a:pt x="866" y="0"/>
                </a:lnTo>
                <a:cubicBezTo>
                  <a:pt x="1345" y="0"/>
                  <a:pt x="1733" y="388"/>
                  <a:pt x="1733" y="867"/>
                </a:cubicBezTo>
                <a:lnTo>
                  <a:pt x="1733" y="867"/>
                </a:lnTo>
                <a:cubicBezTo>
                  <a:pt x="1733" y="1345"/>
                  <a:pt x="1345" y="1733"/>
                  <a:pt x="866" y="1733"/>
                </a:cubicBezTo>
                <a:lnTo>
                  <a:pt x="866" y="1733"/>
                </a:lnTo>
                <a:cubicBezTo>
                  <a:pt x="388" y="1733"/>
                  <a:pt x="0" y="1345"/>
                  <a:pt x="0" y="867"/>
                </a:cubicBezTo>
                <a:lnTo>
                  <a:pt x="0" y="867"/>
                </a:lnTo>
                <a:cubicBezTo>
                  <a:pt x="0" y="388"/>
                  <a:pt x="388" y="0"/>
                  <a:pt x="866" y="0"/>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7" name="Freeform 154">
            <a:extLst>
              <a:ext uri="{FF2B5EF4-FFF2-40B4-BE49-F238E27FC236}">
                <a16:creationId xmlns:a16="http://schemas.microsoft.com/office/drawing/2014/main" id="{EC1BDAF0-6F72-F546-B253-C3E68920FBAB}"/>
              </a:ext>
            </a:extLst>
          </p:cNvPr>
          <p:cNvSpPr>
            <a:spLocks noChangeArrowheads="1"/>
          </p:cNvSpPr>
          <p:nvPr/>
        </p:nvSpPr>
        <p:spPr bwMode="auto">
          <a:xfrm>
            <a:off x="5712822" y="2315748"/>
            <a:ext cx="763613" cy="763613"/>
          </a:xfrm>
          <a:custGeom>
            <a:avLst/>
            <a:gdLst>
              <a:gd name="T0" fmla="*/ 612 w 1224"/>
              <a:gd name="T1" fmla="*/ 0 h 1224"/>
              <a:gd name="T2" fmla="*/ 612 w 1224"/>
              <a:gd name="T3" fmla="*/ 0 h 1224"/>
              <a:gd name="T4" fmla="*/ 1223 w 1224"/>
              <a:gd name="T5" fmla="*/ 612 h 1224"/>
              <a:gd name="T6" fmla="*/ 1223 w 1224"/>
              <a:gd name="T7" fmla="*/ 612 h 1224"/>
              <a:gd name="T8" fmla="*/ 612 w 1224"/>
              <a:gd name="T9" fmla="*/ 1223 h 1224"/>
              <a:gd name="T10" fmla="*/ 612 w 1224"/>
              <a:gd name="T11" fmla="*/ 1223 h 1224"/>
              <a:gd name="T12" fmla="*/ 0 w 1224"/>
              <a:gd name="T13" fmla="*/ 612 h 1224"/>
              <a:gd name="T14" fmla="*/ 0 w 1224"/>
              <a:gd name="T15" fmla="*/ 612 h 1224"/>
              <a:gd name="T16" fmla="*/ 612 w 1224"/>
              <a:gd name="T17"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4" h="1224">
                <a:moveTo>
                  <a:pt x="612" y="0"/>
                </a:moveTo>
                <a:lnTo>
                  <a:pt x="612" y="0"/>
                </a:lnTo>
                <a:cubicBezTo>
                  <a:pt x="950" y="0"/>
                  <a:pt x="1223" y="274"/>
                  <a:pt x="1223" y="612"/>
                </a:cubicBezTo>
                <a:lnTo>
                  <a:pt x="1223" y="612"/>
                </a:lnTo>
                <a:cubicBezTo>
                  <a:pt x="1223" y="949"/>
                  <a:pt x="950" y="1223"/>
                  <a:pt x="612" y="1223"/>
                </a:cubicBezTo>
                <a:lnTo>
                  <a:pt x="612" y="1223"/>
                </a:lnTo>
                <a:cubicBezTo>
                  <a:pt x="274" y="1223"/>
                  <a:pt x="0" y="949"/>
                  <a:pt x="0" y="612"/>
                </a:cubicBezTo>
                <a:lnTo>
                  <a:pt x="0" y="612"/>
                </a:lnTo>
                <a:cubicBezTo>
                  <a:pt x="0" y="274"/>
                  <a:pt x="274" y="0"/>
                  <a:pt x="612" y="0"/>
                </a:cubicBezTo>
              </a:path>
            </a:pathLst>
          </a:custGeom>
          <a:solidFill>
            <a:schemeClr val="bg1"/>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8" name="Freeform 216">
            <a:extLst>
              <a:ext uri="{FF2B5EF4-FFF2-40B4-BE49-F238E27FC236}">
                <a16:creationId xmlns:a16="http://schemas.microsoft.com/office/drawing/2014/main" id="{43726655-B19F-3045-B6D1-388F0ABB3F3C}"/>
              </a:ext>
            </a:extLst>
          </p:cNvPr>
          <p:cNvSpPr>
            <a:spLocks noChangeArrowheads="1"/>
          </p:cNvSpPr>
          <p:nvPr/>
        </p:nvSpPr>
        <p:spPr bwMode="auto">
          <a:xfrm>
            <a:off x="6075399" y="3128803"/>
            <a:ext cx="32962" cy="1675554"/>
          </a:xfrm>
          <a:custGeom>
            <a:avLst/>
            <a:gdLst>
              <a:gd name="T0" fmla="*/ 26 w 53"/>
              <a:gd name="T1" fmla="*/ 2689 h 2690"/>
              <a:gd name="T2" fmla="*/ 26 w 53"/>
              <a:gd name="T3" fmla="*/ 2689 h 2690"/>
              <a:gd name="T4" fmla="*/ 0 w 53"/>
              <a:gd name="T5" fmla="*/ 2664 h 2690"/>
              <a:gd name="T6" fmla="*/ 0 w 53"/>
              <a:gd name="T7" fmla="*/ 25 h 2690"/>
              <a:gd name="T8" fmla="*/ 0 w 53"/>
              <a:gd name="T9" fmla="*/ 25 h 2690"/>
              <a:gd name="T10" fmla="*/ 26 w 53"/>
              <a:gd name="T11" fmla="*/ 0 h 2690"/>
              <a:gd name="T12" fmla="*/ 26 w 53"/>
              <a:gd name="T13" fmla="*/ 0 h 2690"/>
              <a:gd name="T14" fmla="*/ 52 w 53"/>
              <a:gd name="T15" fmla="*/ 25 h 2690"/>
              <a:gd name="T16" fmla="*/ 52 w 53"/>
              <a:gd name="T17" fmla="*/ 2664 h 2690"/>
              <a:gd name="T18" fmla="*/ 52 w 53"/>
              <a:gd name="T19" fmla="*/ 2664 h 2690"/>
              <a:gd name="T20" fmla="*/ 26 w 53"/>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690">
                <a:moveTo>
                  <a:pt x="26" y="2689"/>
                </a:moveTo>
                <a:lnTo>
                  <a:pt x="26" y="2689"/>
                </a:lnTo>
                <a:cubicBezTo>
                  <a:pt x="12" y="2689"/>
                  <a:pt x="0" y="2678"/>
                  <a:pt x="0" y="2664"/>
                </a:cubicBezTo>
                <a:lnTo>
                  <a:pt x="0" y="25"/>
                </a:lnTo>
                <a:lnTo>
                  <a:pt x="0" y="25"/>
                </a:lnTo>
                <a:cubicBezTo>
                  <a:pt x="0" y="11"/>
                  <a:pt x="12" y="0"/>
                  <a:pt x="26" y="0"/>
                </a:cubicBezTo>
                <a:lnTo>
                  <a:pt x="26" y="0"/>
                </a:lnTo>
                <a:cubicBezTo>
                  <a:pt x="40" y="0"/>
                  <a:pt x="52" y="11"/>
                  <a:pt x="52" y="25"/>
                </a:cubicBezTo>
                <a:lnTo>
                  <a:pt x="52" y="2664"/>
                </a:lnTo>
                <a:lnTo>
                  <a:pt x="52" y="2664"/>
                </a:lnTo>
                <a:cubicBezTo>
                  <a:pt x="52" y="2678"/>
                  <a:pt x="40" y="2689"/>
                  <a:pt x="26" y="2689"/>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9" name="Freeform 217">
            <a:extLst>
              <a:ext uri="{FF2B5EF4-FFF2-40B4-BE49-F238E27FC236}">
                <a16:creationId xmlns:a16="http://schemas.microsoft.com/office/drawing/2014/main" id="{3029D794-6629-B440-8358-794161C04FAB}"/>
              </a:ext>
            </a:extLst>
          </p:cNvPr>
          <p:cNvSpPr>
            <a:spLocks noChangeArrowheads="1"/>
          </p:cNvSpPr>
          <p:nvPr/>
        </p:nvSpPr>
        <p:spPr bwMode="auto">
          <a:xfrm>
            <a:off x="5995744" y="4710965"/>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8" y="0"/>
                  <a:pt x="306" y="68"/>
                  <a:pt x="306" y="152"/>
                </a:cubicBezTo>
                <a:lnTo>
                  <a:pt x="306" y="152"/>
                </a:lnTo>
                <a:cubicBezTo>
                  <a:pt x="306" y="237"/>
                  <a:pt x="238" y="305"/>
                  <a:pt x="153" y="305"/>
                </a:cubicBezTo>
                <a:lnTo>
                  <a:pt x="153" y="305"/>
                </a:lnTo>
                <a:cubicBezTo>
                  <a:pt x="68" y="305"/>
                  <a:pt x="0" y="237"/>
                  <a:pt x="0" y="152"/>
                </a:cubicBezTo>
                <a:lnTo>
                  <a:pt x="0" y="152"/>
                </a:lnTo>
                <a:cubicBezTo>
                  <a:pt x="0" y="68"/>
                  <a:pt x="68" y="0"/>
                  <a:pt x="153" y="0"/>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55" name="TextBox 54">
            <a:extLst>
              <a:ext uri="{FF2B5EF4-FFF2-40B4-BE49-F238E27FC236}">
                <a16:creationId xmlns:a16="http://schemas.microsoft.com/office/drawing/2014/main" id="{354C9448-A010-ED40-A185-17B62495D90E}"/>
              </a:ext>
            </a:extLst>
          </p:cNvPr>
          <p:cNvSpPr txBox="1"/>
          <p:nvPr/>
        </p:nvSpPr>
        <p:spPr>
          <a:xfrm>
            <a:off x="1375945" y="1584018"/>
            <a:ext cx="771365" cy="461665"/>
          </a:xfrm>
          <a:prstGeom prst="rect">
            <a:avLst/>
          </a:prstGeom>
          <a:noFill/>
        </p:spPr>
        <p:txBody>
          <a:bodyPr wrap="none" rtlCol="0" anchor="b" anchorCtr="0">
            <a:spAutoFit/>
          </a:bodyPr>
          <a:lstStyle/>
          <a:p>
            <a:pPr algn="ctr"/>
            <a:r>
              <a:rPr lang="en-US" sz="2400" b="1" dirty="0">
                <a:solidFill>
                  <a:schemeClr val="tx2"/>
                </a:solidFill>
                <a:latin typeface="Segoe UI Light" panose="020B0502040204020203" pitchFamily="34" charset="0"/>
                <a:ea typeface="League Spartan" charset="0"/>
                <a:cs typeface="Poppins" pitchFamily="2" charset="77"/>
              </a:rPr>
              <a:t>2016</a:t>
            </a:r>
          </a:p>
        </p:txBody>
      </p:sp>
      <p:sp>
        <p:nvSpPr>
          <p:cNvPr id="56" name="TextBox 55">
            <a:extLst>
              <a:ext uri="{FF2B5EF4-FFF2-40B4-BE49-F238E27FC236}">
                <a16:creationId xmlns:a16="http://schemas.microsoft.com/office/drawing/2014/main" id="{C1362B2E-BCF2-F74A-8101-FBFF4E96D936}"/>
              </a:ext>
            </a:extLst>
          </p:cNvPr>
          <p:cNvSpPr txBox="1"/>
          <p:nvPr/>
        </p:nvSpPr>
        <p:spPr>
          <a:xfrm>
            <a:off x="3545538" y="2617695"/>
            <a:ext cx="766555" cy="461665"/>
          </a:xfrm>
          <a:prstGeom prst="rect">
            <a:avLst/>
          </a:prstGeom>
          <a:noFill/>
        </p:spPr>
        <p:txBody>
          <a:bodyPr wrap="none" rtlCol="0" anchor="b" anchorCtr="0">
            <a:spAutoFit/>
          </a:bodyPr>
          <a:lstStyle/>
          <a:p>
            <a:pPr algn="ctr"/>
            <a:r>
              <a:rPr lang="en-US" sz="2400" b="1" dirty="0">
                <a:solidFill>
                  <a:schemeClr val="tx2"/>
                </a:solidFill>
                <a:latin typeface="Segoe UI Light" panose="020B0502040204020203" pitchFamily="34" charset="0"/>
                <a:ea typeface="League Spartan" charset="0"/>
                <a:cs typeface="Poppins" pitchFamily="2" charset="77"/>
              </a:rPr>
              <a:t>2017</a:t>
            </a:r>
          </a:p>
        </p:txBody>
      </p:sp>
      <p:sp>
        <p:nvSpPr>
          <p:cNvPr id="57" name="TextBox 56">
            <a:extLst>
              <a:ext uri="{FF2B5EF4-FFF2-40B4-BE49-F238E27FC236}">
                <a16:creationId xmlns:a16="http://schemas.microsoft.com/office/drawing/2014/main" id="{91EF11AF-7CD7-FC49-B6FC-406648F3ABDC}"/>
              </a:ext>
            </a:extLst>
          </p:cNvPr>
          <p:cNvSpPr txBox="1"/>
          <p:nvPr/>
        </p:nvSpPr>
        <p:spPr>
          <a:xfrm>
            <a:off x="5710317" y="1584018"/>
            <a:ext cx="771365" cy="461665"/>
          </a:xfrm>
          <a:prstGeom prst="rect">
            <a:avLst/>
          </a:prstGeom>
          <a:noFill/>
        </p:spPr>
        <p:txBody>
          <a:bodyPr wrap="none" rtlCol="0" anchor="b" anchorCtr="0">
            <a:spAutoFit/>
          </a:bodyPr>
          <a:lstStyle/>
          <a:p>
            <a:pPr algn="ctr"/>
            <a:r>
              <a:rPr lang="en-US" sz="2400" b="1" dirty="0">
                <a:solidFill>
                  <a:schemeClr val="tx2"/>
                </a:solidFill>
                <a:latin typeface="Segoe UI Light" panose="020B0502040204020203" pitchFamily="34" charset="0"/>
                <a:ea typeface="League Spartan" charset="0"/>
                <a:cs typeface="Poppins" pitchFamily="2" charset="77"/>
              </a:rPr>
              <a:t>2018</a:t>
            </a:r>
          </a:p>
        </p:txBody>
      </p:sp>
      <p:sp>
        <p:nvSpPr>
          <p:cNvPr id="58" name="TextBox 57">
            <a:extLst>
              <a:ext uri="{FF2B5EF4-FFF2-40B4-BE49-F238E27FC236}">
                <a16:creationId xmlns:a16="http://schemas.microsoft.com/office/drawing/2014/main" id="{7003149D-4084-364C-B2E8-AEA87B789B44}"/>
              </a:ext>
            </a:extLst>
          </p:cNvPr>
          <p:cNvSpPr txBox="1"/>
          <p:nvPr/>
        </p:nvSpPr>
        <p:spPr>
          <a:xfrm>
            <a:off x="7872012" y="2617695"/>
            <a:ext cx="771365" cy="461665"/>
          </a:xfrm>
          <a:prstGeom prst="rect">
            <a:avLst/>
          </a:prstGeom>
          <a:noFill/>
        </p:spPr>
        <p:txBody>
          <a:bodyPr wrap="none" rtlCol="0" anchor="b" anchorCtr="0">
            <a:spAutoFit/>
          </a:bodyPr>
          <a:lstStyle/>
          <a:p>
            <a:pPr algn="ctr"/>
            <a:r>
              <a:rPr lang="en-US" sz="2400" b="1" dirty="0">
                <a:solidFill>
                  <a:schemeClr val="tx2"/>
                </a:solidFill>
                <a:latin typeface="Segoe UI Light" panose="020B0502040204020203" pitchFamily="34" charset="0"/>
                <a:ea typeface="League Spartan" charset="0"/>
                <a:cs typeface="Poppins" pitchFamily="2" charset="77"/>
              </a:rPr>
              <a:t>2019</a:t>
            </a:r>
          </a:p>
        </p:txBody>
      </p:sp>
      <p:sp>
        <p:nvSpPr>
          <p:cNvPr id="59" name="TextBox 58">
            <a:extLst>
              <a:ext uri="{FF2B5EF4-FFF2-40B4-BE49-F238E27FC236}">
                <a16:creationId xmlns:a16="http://schemas.microsoft.com/office/drawing/2014/main" id="{F0F750B5-BBB0-0D45-9EF5-06AD249926B7}"/>
              </a:ext>
            </a:extLst>
          </p:cNvPr>
          <p:cNvSpPr txBox="1"/>
          <p:nvPr/>
        </p:nvSpPr>
        <p:spPr>
          <a:xfrm>
            <a:off x="10020645" y="1584018"/>
            <a:ext cx="819455" cy="461665"/>
          </a:xfrm>
          <a:prstGeom prst="rect">
            <a:avLst/>
          </a:prstGeom>
          <a:noFill/>
        </p:spPr>
        <p:txBody>
          <a:bodyPr wrap="none" rtlCol="0" anchor="b" anchorCtr="0">
            <a:spAutoFit/>
          </a:bodyPr>
          <a:lstStyle/>
          <a:p>
            <a:pPr algn="ctr"/>
            <a:r>
              <a:rPr lang="en-US" sz="2400" b="1" dirty="0">
                <a:solidFill>
                  <a:schemeClr val="tx2"/>
                </a:solidFill>
                <a:latin typeface="Segoe UI Light" panose="020B0502040204020203" pitchFamily="34" charset="0"/>
                <a:ea typeface="League Spartan" charset="0"/>
                <a:cs typeface="Poppins" pitchFamily="2" charset="77"/>
              </a:rPr>
              <a:t>2020</a:t>
            </a:r>
          </a:p>
        </p:txBody>
      </p:sp>
      <p:sp>
        <p:nvSpPr>
          <p:cNvPr id="60" name="Subtitle 2">
            <a:extLst>
              <a:ext uri="{FF2B5EF4-FFF2-40B4-BE49-F238E27FC236}">
                <a16:creationId xmlns:a16="http://schemas.microsoft.com/office/drawing/2014/main" id="{319BEA8C-BA45-2E48-9D40-9746B0452476}"/>
              </a:ext>
            </a:extLst>
          </p:cNvPr>
          <p:cNvSpPr txBox="1">
            <a:spLocks/>
          </p:cNvSpPr>
          <p:nvPr/>
        </p:nvSpPr>
        <p:spPr>
          <a:xfrm>
            <a:off x="744530" y="5096034"/>
            <a:ext cx="2025956"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61" name="Subtitle 2">
            <a:extLst>
              <a:ext uri="{FF2B5EF4-FFF2-40B4-BE49-F238E27FC236}">
                <a16:creationId xmlns:a16="http://schemas.microsoft.com/office/drawing/2014/main" id="{B0B7FB65-6AC0-174D-B7CF-3B8EF7BD8388}"/>
              </a:ext>
            </a:extLst>
          </p:cNvPr>
          <p:cNvSpPr txBox="1">
            <a:spLocks/>
          </p:cNvSpPr>
          <p:nvPr/>
        </p:nvSpPr>
        <p:spPr>
          <a:xfrm>
            <a:off x="2915838" y="5096034"/>
            <a:ext cx="2025956"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62" name="Subtitle 2">
            <a:extLst>
              <a:ext uri="{FF2B5EF4-FFF2-40B4-BE49-F238E27FC236}">
                <a16:creationId xmlns:a16="http://schemas.microsoft.com/office/drawing/2014/main" id="{F42062D1-D92D-F74B-90DE-48E3BBEAAD62}"/>
              </a:ext>
            </a:extLst>
          </p:cNvPr>
          <p:cNvSpPr txBox="1">
            <a:spLocks/>
          </p:cNvSpPr>
          <p:nvPr/>
        </p:nvSpPr>
        <p:spPr>
          <a:xfrm>
            <a:off x="5083022" y="5096034"/>
            <a:ext cx="2025956"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63" name="Subtitle 2">
            <a:extLst>
              <a:ext uri="{FF2B5EF4-FFF2-40B4-BE49-F238E27FC236}">
                <a16:creationId xmlns:a16="http://schemas.microsoft.com/office/drawing/2014/main" id="{1586771A-3256-1246-BABC-F7487EF51C37}"/>
              </a:ext>
            </a:extLst>
          </p:cNvPr>
          <p:cNvSpPr txBox="1">
            <a:spLocks/>
          </p:cNvSpPr>
          <p:nvPr/>
        </p:nvSpPr>
        <p:spPr>
          <a:xfrm>
            <a:off x="7250208" y="5096034"/>
            <a:ext cx="2025956"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64" name="Subtitle 2">
            <a:extLst>
              <a:ext uri="{FF2B5EF4-FFF2-40B4-BE49-F238E27FC236}">
                <a16:creationId xmlns:a16="http://schemas.microsoft.com/office/drawing/2014/main" id="{9107621E-133C-E043-A230-32107444FC3D}"/>
              </a:ext>
            </a:extLst>
          </p:cNvPr>
          <p:cNvSpPr txBox="1">
            <a:spLocks/>
          </p:cNvSpPr>
          <p:nvPr/>
        </p:nvSpPr>
        <p:spPr>
          <a:xfrm>
            <a:off x="9417394" y="5096034"/>
            <a:ext cx="2025956"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p:txBody>
      </p:sp>
      <p:sp>
        <p:nvSpPr>
          <p:cNvPr id="65" name="Freeform 1053">
            <a:extLst>
              <a:ext uri="{FF2B5EF4-FFF2-40B4-BE49-F238E27FC236}">
                <a16:creationId xmlns:a16="http://schemas.microsoft.com/office/drawing/2014/main" id="{1F345425-9484-BD48-B68D-6B106FF7F2CD}"/>
              </a:ext>
            </a:extLst>
          </p:cNvPr>
          <p:cNvSpPr>
            <a:spLocks noChangeAspect="1" noChangeArrowheads="1"/>
          </p:cNvSpPr>
          <p:nvPr/>
        </p:nvSpPr>
        <p:spPr bwMode="auto">
          <a:xfrm>
            <a:off x="8080547" y="3593859"/>
            <a:ext cx="362536" cy="363631"/>
          </a:xfrm>
          <a:custGeom>
            <a:avLst/>
            <a:gdLst>
              <a:gd name="T0" fmla="*/ 50512908 w 290150"/>
              <a:gd name="T1" fmla="*/ 112216769 h 290153"/>
              <a:gd name="T2" fmla="*/ 71643929 w 290150"/>
              <a:gd name="T3" fmla="*/ 112216769 h 290153"/>
              <a:gd name="T4" fmla="*/ 72851536 w 290150"/>
              <a:gd name="T5" fmla="*/ 104874323 h 290153"/>
              <a:gd name="T6" fmla="*/ 73303909 w 290150"/>
              <a:gd name="T7" fmla="*/ 125807186 h 290153"/>
              <a:gd name="T8" fmla="*/ 47041501 w 290150"/>
              <a:gd name="T9" fmla="*/ 112216769 h 290153"/>
              <a:gd name="T10" fmla="*/ 60928191 w 290150"/>
              <a:gd name="T11" fmla="*/ 92618361 h 290153"/>
              <a:gd name="T12" fmla="*/ 65299099 w 290150"/>
              <a:gd name="T13" fmla="*/ 96900809 h 290153"/>
              <a:gd name="T14" fmla="*/ 69067784 w 290150"/>
              <a:gd name="T15" fmla="*/ 96900809 h 290153"/>
              <a:gd name="T16" fmla="*/ 60928191 w 290150"/>
              <a:gd name="T17" fmla="*/ 88794158 h 290153"/>
              <a:gd name="T18" fmla="*/ 97925242 w 290150"/>
              <a:gd name="T19" fmla="*/ 95540301 h 290153"/>
              <a:gd name="T20" fmla="*/ 119137542 w 290150"/>
              <a:gd name="T21" fmla="*/ 95540301 h 290153"/>
              <a:gd name="T22" fmla="*/ 120521184 w 290150"/>
              <a:gd name="T23" fmla="*/ 88354753 h 290153"/>
              <a:gd name="T24" fmla="*/ 120982084 w 290150"/>
              <a:gd name="T25" fmla="*/ 109287812 h 290153"/>
              <a:gd name="T26" fmla="*/ 94083017 w 290150"/>
              <a:gd name="T27" fmla="*/ 95540301 h 290153"/>
              <a:gd name="T28" fmla="*/ 5225161 w 290150"/>
              <a:gd name="T29" fmla="*/ 88198331 h 290153"/>
              <a:gd name="T30" fmla="*/ 3841671 w 290150"/>
              <a:gd name="T31" fmla="*/ 105538387 h 290153"/>
              <a:gd name="T32" fmla="*/ 23210418 w 290150"/>
              <a:gd name="T33" fmla="*/ 90854292 h 290153"/>
              <a:gd name="T34" fmla="*/ 28743105 w 290150"/>
              <a:gd name="T35" fmla="*/ 95540301 h 290153"/>
              <a:gd name="T36" fmla="*/ 1843151 w 290150"/>
              <a:gd name="T37" fmla="*/ 109287812 h 290153"/>
              <a:gd name="T38" fmla="*/ 2613370 w 290150"/>
              <a:gd name="T39" fmla="*/ 88354753 h 290153"/>
              <a:gd name="T40" fmla="*/ 103749164 w 290150"/>
              <a:gd name="T41" fmla="*/ 80534003 h 290153"/>
              <a:gd name="T42" fmla="*/ 108120542 w 290150"/>
              <a:gd name="T43" fmla="*/ 76170591 h 290153"/>
              <a:gd name="T44" fmla="*/ 14113170 w 290150"/>
              <a:gd name="T45" fmla="*/ 84897974 h 290153"/>
              <a:gd name="T46" fmla="*/ 108120542 w 290150"/>
              <a:gd name="T47" fmla="*/ 72274450 h 290153"/>
              <a:gd name="T48" fmla="*/ 100131720 w 290150"/>
              <a:gd name="T49" fmla="*/ 80534003 h 290153"/>
              <a:gd name="T50" fmla="*/ 22026811 w 290150"/>
              <a:gd name="T51" fmla="*/ 80534003 h 290153"/>
              <a:gd name="T52" fmla="*/ 14113170 w 290150"/>
              <a:gd name="T53" fmla="*/ 72274450 h 290153"/>
              <a:gd name="T54" fmla="*/ 63008703 w 290150"/>
              <a:gd name="T55" fmla="*/ 80412125 h 290153"/>
              <a:gd name="T56" fmla="*/ 59137589 w 290150"/>
              <a:gd name="T57" fmla="*/ 62603942 h 290153"/>
              <a:gd name="T58" fmla="*/ 80256690 w 290150"/>
              <a:gd name="T59" fmla="*/ 57099948 h 290153"/>
              <a:gd name="T60" fmla="*/ 93931211 w 290150"/>
              <a:gd name="T61" fmla="*/ 80409045 h 290153"/>
              <a:gd name="T62" fmla="*/ 76610144 w 290150"/>
              <a:gd name="T63" fmla="*/ 80409045 h 290153"/>
              <a:gd name="T64" fmla="*/ 43722759 w 290150"/>
              <a:gd name="T65" fmla="*/ 55066252 h 290153"/>
              <a:gd name="T66" fmla="*/ 43722759 w 290150"/>
              <a:gd name="T67" fmla="*/ 82442127 h 290153"/>
              <a:gd name="T68" fmla="*/ 30048198 w 290150"/>
              <a:gd name="T69" fmla="*/ 78531644 h 290153"/>
              <a:gd name="T70" fmla="*/ 43722759 w 290150"/>
              <a:gd name="T71" fmla="*/ 55066252 h 290153"/>
              <a:gd name="T72" fmla="*/ 63252607 w 290150"/>
              <a:gd name="T73" fmla="*/ 25159684 h 290153"/>
              <a:gd name="T74" fmla="*/ 72601980 w 290150"/>
              <a:gd name="T75" fmla="*/ 29060761 h 290153"/>
              <a:gd name="T76" fmla="*/ 61566426 w 290150"/>
              <a:gd name="T77" fmla="*/ 40455101 h 290153"/>
              <a:gd name="T78" fmla="*/ 50225094 w 290150"/>
              <a:gd name="T79" fmla="*/ 29060761 h 290153"/>
              <a:gd name="T80" fmla="*/ 59574112 w 290150"/>
              <a:gd name="T81" fmla="*/ 25159684 h 290153"/>
              <a:gd name="T82" fmla="*/ 61230865 w 290150"/>
              <a:gd name="T83" fmla="*/ 3765819 h 290153"/>
              <a:gd name="T84" fmla="*/ 84052482 w 290150"/>
              <a:gd name="T85" fmla="*/ 27296629 h 290153"/>
              <a:gd name="T86" fmla="*/ 87881874 w 290150"/>
              <a:gd name="T87" fmla="*/ 27296629 h 290153"/>
              <a:gd name="T88" fmla="*/ 61230865 w 290150"/>
              <a:gd name="T89" fmla="*/ 0 h 290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0150" h="290153">
                <a:moveTo>
                  <a:pt x="122891" y="241515"/>
                </a:moveTo>
                <a:cubicBezTo>
                  <a:pt x="124674" y="242596"/>
                  <a:pt x="125030" y="245478"/>
                  <a:pt x="123604" y="247639"/>
                </a:cubicBezTo>
                <a:cubicBezTo>
                  <a:pt x="121108" y="250882"/>
                  <a:pt x="119325" y="254485"/>
                  <a:pt x="119325" y="258808"/>
                </a:cubicBezTo>
                <a:lnTo>
                  <a:pt x="119325" y="281506"/>
                </a:lnTo>
                <a:lnTo>
                  <a:pt x="169243" y="281506"/>
                </a:lnTo>
                <a:lnTo>
                  <a:pt x="169243" y="258808"/>
                </a:lnTo>
                <a:cubicBezTo>
                  <a:pt x="169243" y="254485"/>
                  <a:pt x="167460" y="250882"/>
                  <a:pt x="164964" y="247639"/>
                </a:cubicBezTo>
                <a:cubicBezTo>
                  <a:pt x="163538" y="245478"/>
                  <a:pt x="163894" y="242596"/>
                  <a:pt x="166034" y="241515"/>
                </a:cubicBezTo>
                <a:cubicBezTo>
                  <a:pt x="167460" y="239713"/>
                  <a:pt x="170312" y="239713"/>
                  <a:pt x="172095" y="241875"/>
                </a:cubicBezTo>
                <a:cubicBezTo>
                  <a:pt x="175660" y="246919"/>
                  <a:pt x="177443" y="252683"/>
                  <a:pt x="177443" y="258808"/>
                </a:cubicBezTo>
                <a:lnTo>
                  <a:pt x="177443" y="285469"/>
                </a:lnTo>
                <a:cubicBezTo>
                  <a:pt x="177443" y="288352"/>
                  <a:pt x="175660" y="290153"/>
                  <a:pt x="173165" y="290153"/>
                </a:cubicBezTo>
                <a:lnTo>
                  <a:pt x="115047" y="290153"/>
                </a:lnTo>
                <a:cubicBezTo>
                  <a:pt x="112908" y="290153"/>
                  <a:pt x="111125" y="288352"/>
                  <a:pt x="111125" y="285469"/>
                </a:cubicBezTo>
                <a:lnTo>
                  <a:pt x="111125" y="258808"/>
                </a:lnTo>
                <a:cubicBezTo>
                  <a:pt x="111125" y="252683"/>
                  <a:pt x="112908" y="246919"/>
                  <a:pt x="116830" y="241875"/>
                </a:cubicBezTo>
                <a:cubicBezTo>
                  <a:pt x="118256" y="239713"/>
                  <a:pt x="121108" y="239713"/>
                  <a:pt x="122891" y="241515"/>
                </a:cubicBezTo>
                <a:close/>
                <a:moveTo>
                  <a:pt x="143929" y="213608"/>
                </a:moveTo>
                <a:cubicBezTo>
                  <a:pt x="138944" y="213608"/>
                  <a:pt x="134315" y="218194"/>
                  <a:pt x="134315" y="223485"/>
                </a:cubicBezTo>
                <a:cubicBezTo>
                  <a:pt x="134315" y="229483"/>
                  <a:pt x="138944" y="234069"/>
                  <a:pt x="143929" y="234069"/>
                </a:cubicBezTo>
                <a:cubicBezTo>
                  <a:pt x="149626" y="234069"/>
                  <a:pt x="154255" y="229483"/>
                  <a:pt x="154255" y="223485"/>
                </a:cubicBezTo>
                <a:cubicBezTo>
                  <a:pt x="154255" y="218194"/>
                  <a:pt x="149626" y="213608"/>
                  <a:pt x="143929" y="213608"/>
                </a:cubicBezTo>
                <a:close/>
                <a:moveTo>
                  <a:pt x="143929" y="204788"/>
                </a:moveTo>
                <a:cubicBezTo>
                  <a:pt x="154611" y="204788"/>
                  <a:pt x="163157" y="213608"/>
                  <a:pt x="163157" y="223485"/>
                </a:cubicBezTo>
                <a:cubicBezTo>
                  <a:pt x="163157" y="234069"/>
                  <a:pt x="154611" y="242535"/>
                  <a:pt x="143929" y="242535"/>
                </a:cubicBezTo>
                <a:cubicBezTo>
                  <a:pt x="133959" y="242535"/>
                  <a:pt x="125413" y="234069"/>
                  <a:pt x="125413" y="223485"/>
                </a:cubicBezTo>
                <a:cubicBezTo>
                  <a:pt x="125413" y="213608"/>
                  <a:pt x="133959" y="204788"/>
                  <a:pt x="143929" y="204788"/>
                </a:cubicBezTo>
                <a:close/>
                <a:moveTo>
                  <a:pt x="234596" y="203415"/>
                </a:moveTo>
                <a:cubicBezTo>
                  <a:pt x="236411" y="204856"/>
                  <a:pt x="236411" y="207378"/>
                  <a:pt x="235322" y="209539"/>
                </a:cubicBezTo>
                <a:cubicBezTo>
                  <a:pt x="232417" y="212782"/>
                  <a:pt x="231328" y="216385"/>
                  <a:pt x="231328" y="220348"/>
                </a:cubicBezTo>
                <a:lnTo>
                  <a:pt x="231328" y="243406"/>
                </a:lnTo>
                <a:lnTo>
                  <a:pt x="281436" y="243406"/>
                </a:lnTo>
                <a:lnTo>
                  <a:pt x="281436" y="220348"/>
                </a:lnTo>
                <a:cubicBezTo>
                  <a:pt x="281436" y="216385"/>
                  <a:pt x="279983" y="212782"/>
                  <a:pt x="277079" y="209539"/>
                </a:cubicBezTo>
                <a:cubicBezTo>
                  <a:pt x="275989" y="207378"/>
                  <a:pt x="276352" y="204856"/>
                  <a:pt x="278168" y="203415"/>
                </a:cubicBezTo>
                <a:cubicBezTo>
                  <a:pt x="279983" y="201613"/>
                  <a:pt x="282525" y="201974"/>
                  <a:pt x="284704" y="203775"/>
                </a:cubicBezTo>
                <a:cubicBezTo>
                  <a:pt x="288335" y="208459"/>
                  <a:pt x="290150" y="214223"/>
                  <a:pt x="290150" y="220348"/>
                </a:cubicBezTo>
                <a:lnTo>
                  <a:pt x="290150" y="247730"/>
                </a:lnTo>
                <a:cubicBezTo>
                  <a:pt x="290150" y="250252"/>
                  <a:pt x="288335" y="252053"/>
                  <a:pt x="285793" y="252053"/>
                </a:cubicBezTo>
                <a:lnTo>
                  <a:pt x="226607" y="252053"/>
                </a:lnTo>
                <a:cubicBezTo>
                  <a:pt x="224066" y="252053"/>
                  <a:pt x="222250" y="250252"/>
                  <a:pt x="222250" y="247730"/>
                </a:cubicBezTo>
                <a:lnTo>
                  <a:pt x="222250" y="220348"/>
                </a:lnTo>
                <a:cubicBezTo>
                  <a:pt x="222250" y="214223"/>
                  <a:pt x="224066" y="208459"/>
                  <a:pt x="228423" y="203775"/>
                </a:cubicBezTo>
                <a:cubicBezTo>
                  <a:pt x="229875" y="201974"/>
                  <a:pt x="232417" y="201613"/>
                  <a:pt x="234596" y="203415"/>
                </a:cubicBezTo>
                <a:close/>
                <a:moveTo>
                  <a:pt x="12345" y="203415"/>
                </a:moveTo>
                <a:cubicBezTo>
                  <a:pt x="13798" y="204856"/>
                  <a:pt x="14161" y="207378"/>
                  <a:pt x="12708" y="209539"/>
                </a:cubicBezTo>
                <a:cubicBezTo>
                  <a:pt x="10167" y="212782"/>
                  <a:pt x="9077" y="216385"/>
                  <a:pt x="9077" y="220348"/>
                </a:cubicBezTo>
                <a:lnTo>
                  <a:pt x="9077" y="243406"/>
                </a:lnTo>
                <a:lnTo>
                  <a:pt x="59185" y="243406"/>
                </a:lnTo>
                <a:lnTo>
                  <a:pt x="59185" y="220348"/>
                </a:lnTo>
                <a:cubicBezTo>
                  <a:pt x="59185" y="216385"/>
                  <a:pt x="57733" y="212782"/>
                  <a:pt x="54828" y="209539"/>
                </a:cubicBezTo>
                <a:cubicBezTo>
                  <a:pt x="53739" y="207378"/>
                  <a:pt x="53739" y="204856"/>
                  <a:pt x="55917" y="203415"/>
                </a:cubicBezTo>
                <a:cubicBezTo>
                  <a:pt x="57733" y="201613"/>
                  <a:pt x="60275" y="201974"/>
                  <a:pt x="62090" y="203775"/>
                </a:cubicBezTo>
                <a:cubicBezTo>
                  <a:pt x="66084" y="208459"/>
                  <a:pt x="67900" y="214223"/>
                  <a:pt x="67900" y="220348"/>
                </a:cubicBezTo>
                <a:lnTo>
                  <a:pt x="67900" y="247730"/>
                </a:lnTo>
                <a:cubicBezTo>
                  <a:pt x="67900" y="250252"/>
                  <a:pt x="66084" y="252053"/>
                  <a:pt x="63542" y="252053"/>
                </a:cubicBezTo>
                <a:lnTo>
                  <a:pt x="4357" y="252053"/>
                </a:lnTo>
                <a:cubicBezTo>
                  <a:pt x="1815" y="252053"/>
                  <a:pt x="0" y="250252"/>
                  <a:pt x="0" y="247730"/>
                </a:cubicBezTo>
                <a:lnTo>
                  <a:pt x="0" y="220348"/>
                </a:lnTo>
                <a:cubicBezTo>
                  <a:pt x="0" y="214223"/>
                  <a:pt x="2178" y="208459"/>
                  <a:pt x="6172" y="203775"/>
                </a:cubicBezTo>
                <a:cubicBezTo>
                  <a:pt x="7625" y="201974"/>
                  <a:pt x="10167" y="201613"/>
                  <a:pt x="12345" y="203415"/>
                </a:cubicBezTo>
                <a:close/>
                <a:moveTo>
                  <a:pt x="255410" y="175674"/>
                </a:moveTo>
                <a:cubicBezTo>
                  <a:pt x="249713" y="175674"/>
                  <a:pt x="245084" y="179987"/>
                  <a:pt x="245084" y="185738"/>
                </a:cubicBezTo>
                <a:cubicBezTo>
                  <a:pt x="245084" y="191130"/>
                  <a:pt x="249713" y="195802"/>
                  <a:pt x="255410" y="195802"/>
                </a:cubicBezTo>
                <a:cubicBezTo>
                  <a:pt x="260751" y="195802"/>
                  <a:pt x="265380" y="191130"/>
                  <a:pt x="265380" y="185738"/>
                </a:cubicBezTo>
                <a:cubicBezTo>
                  <a:pt x="265380" y="179987"/>
                  <a:pt x="260751" y="175674"/>
                  <a:pt x="255410" y="175674"/>
                </a:cubicBezTo>
                <a:close/>
                <a:moveTo>
                  <a:pt x="33338" y="175674"/>
                </a:moveTo>
                <a:cubicBezTo>
                  <a:pt x="27693" y="175674"/>
                  <a:pt x="23107" y="179987"/>
                  <a:pt x="23107" y="185738"/>
                </a:cubicBezTo>
                <a:cubicBezTo>
                  <a:pt x="23107" y="191130"/>
                  <a:pt x="27693" y="195802"/>
                  <a:pt x="33338" y="195802"/>
                </a:cubicBezTo>
                <a:cubicBezTo>
                  <a:pt x="38629" y="195802"/>
                  <a:pt x="43216" y="191130"/>
                  <a:pt x="43216" y="185738"/>
                </a:cubicBezTo>
                <a:cubicBezTo>
                  <a:pt x="43216" y="179987"/>
                  <a:pt x="38629" y="175674"/>
                  <a:pt x="33338" y="175674"/>
                </a:cubicBezTo>
                <a:close/>
                <a:moveTo>
                  <a:pt x="255410" y="166688"/>
                </a:moveTo>
                <a:cubicBezTo>
                  <a:pt x="265736" y="166688"/>
                  <a:pt x="274282" y="175315"/>
                  <a:pt x="274282" y="185738"/>
                </a:cubicBezTo>
                <a:cubicBezTo>
                  <a:pt x="274282" y="196521"/>
                  <a:pt x="265736" y="204429"/>
                  <a:pt x="255410" y="204429"/>
                </a:cubicBezTo>
                <a:cubicBezTo>
                  <a:pt x="244728" y="204429"/>
                  <a:pt x="236538" y="196521"/>
                  <a:pt x="236538" y="185738"/>
                </a:cubicBezTo>
                <a:cubicBezTo>
                  <a:pt x="236538" y="175315"/>
                  <a:pt x="244728" y="166688"/>
                  <a:pt x="255410" y="166688"/>
                </a:cubicBezTo>
                <a:close/>
                <a:moveTo>
                  <a:pt x="33338" y="166688"/>
                </a:moveTo>
                <a:cubicBezTo>
                  <a:pt x="43568" y="166688"/>
                  <a:pt x="52035" y="175315"/>
                  <a:pt x="52035" y="185738"/>
                </a:cubicBezTo>
                <a:cubicBezTo>
                  <a:pt x="52035" y="196521"/>
                  <a:pt x="43568" y="204429"/>
                  <a:pt x="33338" y="204429"/>
                </a:cubicBezTo>
                <a:cubicBezTo>
                  <a:pt x="22754" y="204429"/>
                  <a:pt x="14288" y="196521"/>
                  <a:pt x="14288" y="185738"/>
                </a:cubicBezTo>
                <a:cubicBezTo>
                  <a:pt x="14288" y="175315"/>
                  <a:pt x="22754" y="166688"/>
                  <a:pt x="33338" y="166688"/>
                </a:cubicBezTo>
                <a:close/>
                <a:moveTo>
                  <a:pt x="143891" y="139700"/>
                </a:moveTo>
                <a:cubicBezTo>
                  <a:pt x="146939" y="139700"/>
                  <a:pt x="148844" y="141862"/>
                  <a:pt x="148844" y="144384"/>
                </a:cubicBezTo>
                <a:lnTo>
                  <a:pt x="148844" y="185456"/>
                </a:lnTo>
                <a:cubicBezTo>
                  <a:pt x="148844" y="187978"/>
                  <a:pt x="146939" y="190140"/>
                  <a:pt x="143891" y="190140"/>
                </a:cubicBezTo>
                <a:cubicBezTo>
                  <a:pt x="141605" y="190140"/>
                  <a:pt x="139700" y="187978"/>
                  <a:pt x="139700" y="185456"/>
                </a:cubicBezTo>
                <a:lnTo>
                  <a:pt x="139700" y="144384"/>
                </a:lnTo>
                <a:cubicBezTo>
                  <a:pt x="139700" y="141862"/>
                  <a:pt x="141605" y="139700"/>
                  <a:pt x="143891" y="139700"/>
                </a:cubicBezTo>
                <a:close/>
                <a:moveTo>
                  <a:pt x="185282" y="127000"/>
                </a:moveTo>
                <a:cubicBezTo>
                  <a:pt x="188154" y="127000"/>
                  <a:pt x="189589" y="128804"/>
                  <a:pt x="189589" y="131691"/>
                </a:cubicBezTo>
                <a:lnTo>
                  <a:pt x="189589" y="181120"/>
                </a:lnTo>
                <a:lnTo>
                  <a:pt x="217225" y="181120"/>
                </a:lnTo>
                <a:cubicBezTo>
                  <a:pt x="219738" y="181120"/>
                  <a:pt x="221891" y="182924"/>
                  <a:pt x="221891" y="185449"/>
                </a:cubicBezTo>
                <a:cubicBezTo>
                  <a:pt x="221891" y="187975"/>
                  <a:pt x="219738" y="190139"/>
                  <a:pt x="217225" y="190139"/>
                </a:cubicBezTo>
                <a:lnTo>
                  <a:pt x="185282" y="190139"/>
                </a:lnTo>
                <a:cubicBezTo>
                  <a:pt x="182770" y="190139"/>
                  <a:pt x="180975" y="187975"/>
                  <a:pt x="180975" y="185449"/>
                </a:cubicBezTo>
                <a:lnTo>
                  <a:pt x="180975" y="131691"/>
                </a:lnTo>
                <a:cubicBezTo>
                  <a:pt x="180975" y="128804"/>
                  <a:pt x="182770" y="127000"/>
                  <a:pt x="185282" y="127000"/>
                </a:cubicBezTo>
                <a:close/>
                <a:moveTo>
                  <a:pt x="103284" y="127000"/>
                </a:moveTo>
                <a:cubicBezTo>
                  <a:pt x="105796" y="127000"/>
                  <a:pt x="107591" y="128804"/>
                  <a:pt x="107591" y="131691"/>
                </a:cubicBezTo>
                <a:lnTo>
                  <a:pt x="107591" y="185449"/>
                </a:lnTo>
                <a:cubicBezTo>
                  <a:pt x="107591" y="187975"/>
                  <a:pt x="105796" y="190139"/>
                  <a:pt x="103284" y="190139"/>
                </a:cubicBezTo>
                <a:lnTo>
                  <a:pt x="70982" y="190139"/>
                </a:lnTo>
                <a:cubicBezTo>
                  <a:pt x="68828" y="190139"/>
                  <a:pt x="66675" y="187975"/>
                  <a:pt x="66675" y="185449"/>
                </a:cubicBezTo>
                <a:cubicBezTo>
                  <a:pt x="66675" y="182924"/>
                  <a:pt x="68828" y="181120"/>
                  <a:pt x="70982" y="181120"/>
                </a:cubicBezTo>
                <a:lnTo>
                  <a:pt x="98977" y="181120"/>
                </a:lnTo>
                <a:lnTo>
                  <a:pt x="98977" y="131691"/>
                </a:lnTo>
                <a:cubicBezTo>
                  <a:pt x="98977" y="128804"/>
                  <a:pt x="101130" y="127000"/>
                  <a:pt x="103284" y="127000"/>
                </a:cubicBezTo>
                <a:close/>
                <a:moveTo>
                  <a:pt x="145437" y="31750"/>
                </a:moveTo>
                <a:cubicBezTo>
                  <a:pt x="147610" y="31750"/>
                  <a:pt x="149420" y="33550"/>
                  <a:pt x="149420" y="36429"/>
                </a:cubicBezTo>
                <a:lnTo>
                  <a:pt x="149420" y="58027"/>
                </a:lnTo>
                <a:lnTo>
                  <a:pt x="171506" y="58027"/>
                </a:lnTo>
                <a:cubicBezTo>
                  <a:pt x="174040" y="58027"/>
                  <a:pt x="175851" y="60546"/>
                  <a:pt x="175851" y="62346"/>
                </a:cubicBezTo>
                <a:cubicBezTo>
                  <a:pt x="175851" y="65226"/>
                  <a:pt x="174040" y="67026"/>
                  <a:pt x="171506" y="67026"/>
                </a:cubicBezTo>
                <a:lnTo>
                  <a:pt x="149420" y="67026"/>
                </a:lnTo>
                <a:lnTo>
                  <a:pt x="149420" y="88983"/>
                </a:lnTo>
                <a:cubicBezTo>
                  <a:pt x="149420" y="91503"/>
                  <a:pt x="147610" y="93303"/>
                  <a:pt x="145437" y="93303"/>
                </a:cubicBezTo>
                <a:cubicBezTo>
                  <a:pt x="142541" y="93303"/>
                  <a:pt x="140730" y="91503"/>
                  <a:pt x="140730" y="88983"/>
                </a:cubicBezTo>
                <a:lnTo>
                  <a:pt x="140730" y="67026"/>
                </a:lnTo>
                <a:lnTo>
                  <a:pt x="118645" y="67026"/>
                </a:lnTo>
                <a:cubicBezTo>
                  <a:pt x="116110" y="67026"/>
                  <a:pt x="114300" y="65226"/>
                  <a:pt x="114300" y="62346"/>
                </a:cubicBezTo>
                <a:cubicBezTo>
                  <a:pt x="114300" y="60546"/>
                  <a:pt x="116110" y="58027"/>
                  <a:pt x="118645" y="58027"/>
                </a:cubicBezTo>
                <a:lnTo>
                  <a:pt x="140730" y="58027"/>
                </a:lnTo>
                <a:lnTo>
                  <a:pt x="140730" y="36429"/>
                </a:lnTo>
                <a:cubicBezTo>
                  <a:pt x="140730" y="33550"/>
                  <a:pt x="142541" y="31750"/>
                  <a:pt x="145437" y="31750"/>
                </a:cubicBezTo>
                <a:close/>
                <a:moveTo>
                  <a:pt x="144644" y="8684"/>
                </a:moveTo>
                <a:cubicBezTo>
                  <a:pt x="114251" y="8684"/>
                  <a:pt x="89647" y="33288"/>
                  <a:pt x="89647" y="62957"/>
                </a:cubicBezTo>
                <a:cubicBezTo>
                  <a:pt x="89647" y="93350"/>
                  <a:pt x="114251" y="117954"/>
                  <a:pt x="144644" y="117954"/>
                </a:cubicBezTo>
                <a:cubicBezTo>
                  <a:pt x="174313" y="117954"/>
                  <a:pt x="198556" y="93350"/>
                  <a:pt x="198556" y="62957"/>
                </a:cubicBezTo>
                <a:cubicBezTo>
                  <a:pt x="198556" y="33288"/>
                  <a:pt x="174313" y="8684"/>
                  <a:pt x="144644" y="8684"/>
                </a:cubicBezTo>
                <a:close/>
                <a:moveTo>
                  <a:pt x="144644" y="0"/>
                </a:moveTo>
                <a:cubicBezTo>
                  <a:pt x="179379" y="0"/>
                  <a:pt x="207601" y="28222"/>
                  <a:pt x="207601" y="62957"/>
                </a:cubicBezTo>
                <a:cubicBezTo>
                  <a:pt x="207601" y="98416"/>
                  <a:pt x="179379" y="126638"/>
                  <a:pt x="144644" y="126638"/>
                </a:cubicBezTo>
                <a:cubicBezTo>
                  <a:pt x="109185" y="126638"/>
                  <a:pt x="80963" y="98416"/>
                  <a:pt x="80963" y="62957"/>
                </a:cubicBezTo>
                <a:cubicBezTo>
                  <a:pt x="80963" y="28222"/>
                  <a:pt x="109185" y="0"/>
                  <a:pt x="144644"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66" name="Freeform 1061">
            <a:extLst>
              <a:ext uri="{FF2B5EF4-FFF2-40B4-BE49-F238E27FC236}">
                <a16:creationId xmlns:a16="http://schemas.microsoft.com/office/drawing/2014/main" id="{EA967FE8-C39B-FA46-B854-5D513479428A}"/>
              </a:ext>
            </a:extLst>
          </p:cNvPr>
          <p:cNvSpPr>
            <a:spLocks noChangeAspect="1" noChangeArrowheads="1"/>
          </p:cNvSpPr>
          <p:nvPr/>
        </p:nvSpPr>
        <p:spPr bwMode="auto">
          <a:xfrm>
            <a:off x="5913089" y="2515739"/>
            <a:ext cx="365821" cy="363630"/>
          </a:xfrm>
          <a:custGeom>
            <a:avLst/>
            <a:gdLst>
              <a:gd name="T0" fmla="*/ 6381463 w 291074"/>
              <a:gd name="T1" fmla="*/ 118260728 h 290436"/>
              <a:gd name="T2" fmla="*/ 117329382 w 291074"/>
              <a:gd name="T3" fmla="*/ 103178766 h 290436"/>
              <a:gd name="T4" fmla="*/ 127248536 w 291074"/>
              <a:gd name="T5" fmla="*/ 112881339 h 290436"/>
              <a:gd name="T6" fmla="*/ 99326893 w 291074"/>
              <a:gd name="T7" fmla="*/ 104121746 h 290436"/>
              <a:gd name="T8" fmla="*/ 111246539 w 291074"/>
              <a:gd name="T9" fmla="*/ 100893816 h 290436"/>
              <a:gd name="T10" fmla="*/ 20587701 w 291074"/>
              <a:gd name="T11" fmla="*/ 99970716 h 290436"/>
              <a:gd name="T12" fmla="*/ 25976383 w 291074"/>
              <a:gd name="T13" fmla="*/ 104888675 h 290436"/>
              <a:gd name="T14" fmla="*/ 112063241 w 291074"/>
              <a:gd name="T15" fmla="*/ 74148473 h 290436"/>
              <a:gd name="T16" fmla="*/ 114185614 w 291074"/>
              <a:gd name="T17" fmla="*/ 98279943 h 290436"/>
              <a:gd name="T18" fmla="*/ 127575500 w 291074"/>
              <a:gd name="T19" fmla="*/ 120873984 h 290436"/>
              <a:gd name="T20" fmla="*/ 103735349 w 291074"/>
              <a:gd name="T21" fmla="*/ 108269985 h 290436"/>
              <a:gd name="T22" fmla="*/ 82018180 w 291074"/>
              <a:gd name="T23" fmla="*/ 109960490 h 290436"/>
              <a:gd name="T24" fmla="*/ 84794463 w 291074"/>
              <a:gd name="T25" fmla="*/ 107195892 h 290436"/>
              <a:gd name="T26" fmla="*/ 114185614 w 291074"/>
              <a:gd name="T27" fmla="*/ 87367490 h 290436"/>
              <a:gd name="T28" fmla="*/ 19118593 w 291074"/>
              <a:gd name="T29" fmla="*/ 74148473 h 290436"/>
              <a:gd name="T30" fmla="*/ 16832540 w 291074"/>
              <a:gd name="T31" fmla="*/ 87367490 h 290436"/>
              <a:gd name="T32" fmla="*/ 46550735 w 291074"/>
              <a:gd name="T33" fmla="*/ 107195892 h 290436"/>
              <a:gd name="T34" fmla="*/ 49326661 w 291074"/>
              <a:gd name="T35" fmla="*/ 109960490 h 290436"/>
              <a:gd name="T36" fmla="*/ 27609146 w 291074"/>
              <a:gd name="T37" fmla="*/ 108269985 h 290436"/>
              <a:gd name="T38" fmla="*/ 3605544 w 291074"/>
              <a:gd name="T39" fmla="*/ 120873984 h 290436"/>
              <a:gd name="T40" fmla="*/ 16342408 w 291074"/>
              <a:gd name="T41" fmla="*/ 99663363 h 290436"/>
              <a:gd name="T42" fmla="*/ 15362259 w 291074"/>
              <a:gd name="T43" fmla="*/ 77684115 h 290436"/>
              <a:gd name="T44" fmla="*/ 103517169 w 291074"/>
              <a:gd name="T45" fmla="*/ 64213815 h 290436"/>
              <a:gd name="T46" fmla="*/ 90254916 w 291074"/>
              <a:gd name="T47" fmla="*/ 89822304 h 290436"/>
              <a:gd name="T48" fmla="*/ 40765357 w 291074"/>
              <a:gd name="T49" fmla="*/ 89822304 h 290436"/>
              <a:gd name="T50" fmla="*/ 27503865 w 291074"/>
              <a:gd name="T51" fmla="*/ 64213815 h 290436"/>
              <a:gd name="T52" fmla="*/ 93167027 w 291074"/>
              <a:gd name="T53" fmla="*/ 37532648 h 290436"/>
              <a:gd name="T54" fmla="*/ 37854342 w 291074"/>
              <a:gd name="T55" fmla="*/ 37532648 h 290436"/>
              <a:gd name="T56" fmla="*/ 67451366 w 291074"/>
              <a:gd name="T57" fmla="*/ 26338658 h 290436"/>
              <a:gd name="T58" fmla="*/ 67451366 w 291074"/>
              <a:gd name="T59" fmla="*/ 26338658 h 290436"/>
              <a:gd name="T60" fmla="*/ 63569847 w 291074"/>
              <a:gd name="T61" fmla="*/ 60534775 h 290436"/>
              <a:gd name="T62" fmla="*/ 65510590 w 291074"/>
              <a:gd name="T63" fmla="*/ 102396416 h 290436"/>
              <a:gd name="T64" fmla="*/ 105347701 w 291074"/>
              <a:gd name="T65" fmla="*/ 19545095 h 290436"/>
              <a:gd name="T66" fmla="*/ 111024396 w 291074"/>
              <a:gd name="T67" fmla="*/ 23400513 h 290436"/>
              <a:gd name="T68" fmla="*/ 22546907 w 291074"/>
              <a:gd name="T69" fmla="*/ 21445794 h 290436"/>
              <a:gd name="T70" fmla="*/ 31854966 w 291074"/>
              <a:gd name="T71" fmla="*/ 20209379 h 290436"/>
              <a:gd name="T72" fmla="*/ 111835813 w 291074"/>
              <a:gd name="T73" fmla="*/ 7210767 h 290436"/>
              <a:gd name="T74" fmla="*/ 124489747 w 291074"/>
              <a:gd name="T75" fmla="*/ 6133343 h 290436"/>
              <a:gd name="T76" fmla="*/ 6381463 w 291074"/>
              <a:gd name="T77" fmla="*/ 5976613 h 290436"/>
              <a:gd name="T78" fmla="*/ 18954381 w 291074"/>
              <a:gd name="T79" fmla="*/ 7057561 h 290436"/>
              <a:gd name="T80" fmla="*/ 126274243 w 291074"/>
              <a:gd name="T81" fmla="*/ 20779408 h 290436"/>
              <a:gd name="T82" fmla="*/ 114106565 w 291074"/>
              <a:gd name="T83" fmla="*/ 30799944 h 290436"/>
              <a:gd name="T84" fmla="*/ 110375232 w 291074"/>
              <a:gd name="T85" fmla="*/ 50841781 h 290436"/>
              <a:gd name="T86" fmla="*/ 113944458 w 291074"/>
              <a:gd name="T87" fmla="*/ 37274747 h 290436"/>
              <a:gd name="T88" fmla="*/ 84744057 w 291074"/>
              <a:gd name="T89" fmla="*/ 17233676 h 290436"/>
              <a:gd name="T90" fmla="*/ 77930966 w 291074"/>
              <a:gd name="T91" fmla="*/ 18157288 h 290436"/>
              <a:gd name="T92" fmla="*/ 103562180 w 291074"/>
              <a:gd name="T93" fmla="*/ 16153871 h 290436"/>
              <a:gd name="T94" fmla="*/ 118649116 w 291074"/>
              <a:gd name="T95" fmla="*/ 120409 h 290436"/>
              <a:gd name="T96" fmla="*/ 27445716 w 291074"/>
              <a:gd name="T97" fmla="*/ 16031862 h 290436"/>
              <a:gd name="T98" fmla="*/ 53082351 w 291074"/>
              <a:gd name="T99" fmla="*/ 18042582 h 290436"/>
              <a:gd name="T100" fmla="*/ 46550735 w 291074"/>
              <a:gd name="T101" fmla="*/ 17114714 h 290436"/>
              <a:gd name="T102" fmla="*/ 16832540 w 291074"/>
              <a:gd name="T103" fmla="*/ 37226834 h 290436"/>
              <a:gd name="T104" fmla="*/ 20587701 w 291074"/>
              <a:gd name="T105" fmla="*/ 50841697 h 290436"/>
              <a:gd name="T106" fmla="*/ 16832540 w 291074"/>
              <a:gd name="T107" fmla="*/ 30728957 h 290436"/>
              <a:gd name="T108" fmla="*/ 4585657 w 291074"/>
              <a:gd name="T109" fmla="*/ 20673549 h 290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1074" h="290436">
                <a:moveTo>
                  <a:pt x="31551" y="241515"/>
                </a:moveTo>
                <a:cubicBezTo>
                  <a:pt x="26841" y="241515"/>
                  <a:pt x="21406" y="243674"/>
                  <a:pt x="16334" y="248710"/>
                </a:cubicBezTo>
                <a:cubicBezTo>
                  <a:pt x="11986" y="253386"/>
                  <a:pt x="9088" y="258781"/>
                  <a:pt x="8726" y="264177"/>
                </a:cubicBezTo>
                <a:cubicBezTo>
                  <a:pt x="8726" y="268493"/>
                  <a:pt x="10899" y="273170"/>
                  <a:pt x="14160" y="276767"/>
                </a:cubicBezTo>
                <a:cubicBezTo>
                  <a:pt x="21769" y="284321"/>
                  <a:pt x="33000" y="283601"/>
                  <a:pt x="42058" y="274249"/>
                </a:cubicBezTo>
                <a:cubicBezTo>
                  <a:pt x="51478" y="264896"/>
                  <a:pt x="52204" y="255184"/>
                  <a:pt x="43870" y="246911"/>
                </a:cubicBezTo>
                <a:cubicBezTo>
                  <a:pt x="40247" y="243314"/>
                  <a:pt x="36261" y="241515"/>
                  <a:pt x="31551" y="241515"/>
                </a:cubicBezTo>
                <a:close/>
                <a:moveTo>
                  <a:pt x="260338" y="241470"/>
                </a:moveTo>
                <a:cubicBezTo>
                  <a:pt x="255718" y="241156"/>
                  <a:pt x="251189" y="242954"/>
                  <a:pt x="247204" y="246911"/>
                </a:cubicBezTo>
                <a:cubicBezTo>
                  <a:pt x="238871" y="255184"/>
                  <a:pt x="239595" y="264896"/>
                  <a:pt x="248653" y="274249"/>
                </a:cubicBezTo>
                <a:cubicBezTo>
                  <a:pt x="258073" y="283601"/>
                  <a:pt x="269305" y="284321"/>
                  <a:pt x="276913" y="276767"/>
                </a:cubicBezTo>
                <a:cubicBezTo>
                  <a:pt x="280899" y="273170"/>
                  <a:pt x="282348" y="268493"/>
                  <a:pt x="282348" y="264177"/>
                </a:cubicBezTo>
                <a:cubicBezTo>
                  <a:pt x="281986" y="258781"/>
                  <a:pt x="279450" y="253386"/>
                  <a:pt x="274015" y="248710"/>
                </a:cubicBezTo>
                <a:cubicBezTo>
                  <a:pt x="269667" y="244213"/>
                  <a:pt x="264957" y="241785"/>
                  <a:pt x="260338" y="241470"/>
                </a:cubicBezTo>
                <a:close/>
                <a:moveTo>
                  <a:pt x="243943" y="220652"/>
                </a:moveTo>
                <a:cubicBezTo>
                  <a:pt x="232349" y="223530"/>
                  <a:pt x="223291" y="231803"/>
                  <a:pt x="220393" y="243674"/>
                </a:cubicBezTo>
                <a:cubicBezTo>
                  <a:pt x="225103" y="242595"/>
                  <a:pt x="229451" y="242954"/>
                  <a:pt x="234523" y="245472"/>
                </a:cubicBezTo>
                <a:lnTo>
                  <a:pt x="236334" y="246551"/>
                </a:lnTo>
                <a:cubicBezTo>
                  <a:pt x="237784" y="244753"/>
                  <a:pt x="238871" y="242595"/>
                  <a:pt x="241045" y="240796"/>
                </a:cubicBezTo>
                <a:cubicBezTo>
                  <a:pt x="242494" y="238997"/>
                  <a:pt x="244668" y="237199"/>
                  <a:pt x="246842" y="236120"/>
                </a:cubicBezTo>
                <a:lnTo>
                  <a:pt x="245392" y="233602"/>
                </a:lnTo>
                <a:cubicBezTo>
                  <a:pt x="243581" y="229645"/>
                  <a:pt x="242494" y="224609"/>
                  <a:pt x="243943" y="220652"/>
                </a:cubicBezTo>
                <a:close/>
                <a:moveTo>
                  <a:pt x="47131" y="220652"/>
                </a:moveTo>
                <a:cubicBezTo>
                  <a:pt x="48580" y="224609"/>
                  <a:pt x="47493" y="229645"/>
                  <a:pt x="45681" y="233962"/>
                </a:cubicBezTo>
                <a:lnTo>
                  <a:pt x="44232" y="236120"/>
                </a:lnTo>
                <a:cubicBezTo>
                  <a:pt x="46406" y="237199"/>
                  <a:pt x="48580" y="238997"/>
                  <a:pt x="50029" y="240796"/>
                </a:cubicBezTo>
                <a:cubicBezTo>
                  <a:pt x="52204" y="242595"/>
                  <a:pt x="53290" y="244753"/>
                  <a:pt x="54740" y="246551"/>
                </a:cubicBezTo>
                <a:lnTo>
                  <a:pt x="57638" y="245472"/>
                </a:lnTo>
                <a:cubicBezTo>
                  <a:pt x="61624" y="242954"/>
                  <a:pt x="65971" y="242595"/>
                  <a:pt x="70681" y="243674"/>
                </a:cubicBezTo>
                <a:cubicBezTo>
                  <a:pt x="67783" y="231803"/>
                  <a:pt x="59087" y="223530"/>
                  <a:pt x="47131" y="220652"/>
                </a:cubicBezTo>
                <a:close/>
                <a:moveTo>
                  <a:pt x="242494" y="173531"/>
                </a:moveTo>
                <a:cubicBezTo>
                  <a:pt x="244305" y="171732"/>
                  <a:pt x="247204" y="171732"/>
                  <a:pt x="248653" y="173531"/>
                </a:cubicBezTo>
                <a:lnTo>
                  <a:pt x="257349" y="181804"/>
                </a:lnTo>
                <a:cubicBezTo>
                  <a:pt x="265319" y="189718"/>
                  <a:pt x="266406" y="201588"/>
                  <a:pt x="260609" y="209501"/>
                </a:cubicBezTo>
                <a:lnTo>
                  <a:pt x="253725" y="219214"/>
                </a:lnTo>
                <a:cubicBezTo>
                  <a:pt x="251552" y="222091"/>
                  <a:pt x="251552" y="226408"/>
                  <a:pt x="253363" y="230005"/>
                </a:cubicBezTo>
                <a:lnTo>
                  <a:pt x="254812" y="233242"/>
                </a:lnTo>
                <a:cubicBezTo>
                  <a:pt x="263508" y="231444"/>
                  <a:pt x="272928" y="234321"/>
                  <a:pt x="280899" y="242595"/>
                </a:cubicBezTo>
                <a:cubicBezTo>
                  <a:pt x="287420" y="249069"/>
                  <a:pt x="290681" y="256263"/>
                  <a:pt x="291044" y="263817"/>
                </a:cubicBezTo>
                <a:cubicBezTo>
                  <a:pt x="291406" y="270652"/>
                  <a:pt x="288507" y="277486"/>
                  <a:pt x="283073" y="282882"/>
                </a:cubicBezTo>
                <a:cubicBezTo>
                  <a:pt x="278363" y="287918"/>
                  <a:pt x="272203" y="290436"/>
                  <a:pt x="264595" y="290436"/>
                </a:cubicBezTo>
                <a:cubicBezTo>
                  <a:pt x="257711" y="290436"/>
                  <a:pt x="250102" y="287918"/>
                  <a:pt x="242494" y="280364"/>
                </a:cubicBezTo>
                <a:cubicBezTo>
                  <a:pt x="234885" y="272450"/>
                  <a:pt x="231624" y="263458"/>
                  <a:pt x="232711" y="254825"/>
                </a:cubicBezTo>
                <a:lnTo>
                  <a:pt x="230175" y="253386"/>
                </a:lnTo>
                <a:cubicBezTo>
                  <a:pt x="226190" y="251587"/>
                  <a:pt x="222204" y="251587"/>
                  <a:pt x="219306" y="253386"/>
                </a:cubicBezTo>
                <a:lnTo>
                  <a:pt x="209523" y="260580"/>
                </a:lnTo>
                <a:cubicBezTo>
                  <a:pt x="206263" y="262738"/>
                  <a:pt x="201915" y="263817"/>
                  <a:pt x="198292" y="263817"/>
                </a:cubicBezTo>
                <a:cubicBezTo>
                  <a:pt x="192132" y="263817"/>
                  <a:pt x="186335" y="261659"/>
                  <a:pt x="181988" y="257342"/>
                </a:cubicBezTo>
                <a:lnTo>
                  <a:pt x="172930" y="248710"/>
                </a:lnTo>
                <a:cubicBezTo>
                  <a:pt x="171118" y="246911"/>
                  <a:pt x="171118" y="244033"/>
                  <a:pt x="172930" y="242595"/>
                </a:cubicBezTo>
                <a:cubicBezTo>
                  <a:pt x="174741" y="240796"/>
                  <a:pt x="178002" y="240796"/>
                  <a:pt x="179451" y="242595"/>
                </a:cubicBezTo>
                <a:lnTo>
                  <a:pt x="188147" y="250868"/>
                </a:lnTo>
                <a:cubicBezTo>
                  <a:pt x="192495" y="255544"/>
                  <a:pt x="199741" y="256263"/>
                  <a:pt x="204089" y="253386"/>
                </a:cubicBezTo>
                <a:lnTo>
                  <a:pt x="210610" y="248710"/>
                </a:lnTo>
                <a:cubicBezTo>
                  <a:pt x="211697" y="228206"/>
                  <a:pt x="228364" y="212019"/>
                  <a:pt x="248653" y="210940"/>
                </a:cubicBezTo>
                <a:lnTo>
                  <a:pt x="253363" y="204466"/>
                </a:lnTo>
                <a:cubicBezTo>
                  <a:pt x="256986" y="199789"/>
                  <a:pt x="255899" y="192955"/>
                  <a:pt x="251189" y="187919"/>
                </a:cubicBezTo>
                <a:lnTo>
                  <a:pt x="242494" y="180006"/>
                </a:lnTo>
                <a:cubicBezTo>
                  <a:pt x="240682" y="178207"/>
                  <a:pt x="240682" y="175329"/>
                  <a:pt x="242494" y="173531"/>
                </a:cubicBezTo>
                <a:close/>
                <a:moveTo>
                  <a:pt x="42421" y="173531"/>
                </a:moveTo>
                <a:cubicBezTo>
                  <a:pt x="43870" y="171732"/>
                  <a:pt x="46768" y="171732"/>
                  <a:pt x="48580" y="173531"/>
                </a:cubicBezTo>
                <a:cubicBezTo>
                  <a:pt x="50029" y="175329"/>
                  <a:pt x="50029" y="178207"/>
                  <a:pt x="48580" y="180006"/>
                </a:cubicBezTo>
                <a:lnTo>
                  <a:pt x="40247" y="187919"/>
                </a:lnTo>
                <a:cubicBezTo>
                  <a:pt x="35537" y="192955"/>
                  <a:pt x="34087" y="199789"/>
                  <a:pt x="37348" y="204466"/>
                </a:cubicBezTo>
                <a:lnTo>
                  <a:pt x="42058" y="210940"/>
                </a:lnTo>
                <a:cubicBezTo>
                  <a:pt x="62711" y="212019"/>
                  <a:pt x="79377" y="228206"/>
                  <a:pt x="80464" y="248710"/>
                </a:cubicBezTo>
                <a:lnTo>
                  <a:pt x="86986" y="253386"/>
                </a:lnTo>
                <a:cubicBezTo>
                  <a:pt x="91696" y="256263"/>
                  <a:pt x="98580" y="255544"/>
                  <a:pt x="103290" y="250868"/>
                </a:cubicBezTo>
                <a:lnTo>
                  <a:pt x="111623" y="242595"/>
                </a:lnTo>
                <a:cubicBezTo>
                  <a:pt x="113434" y="240796"/>
                  <a:pt x="115970" y="240796"/>
                  <a:pt x="117782" y="242595"/>
                </a:cubicBezTo>
                <a:cubicBezTo>
                  <a:pt x="119956" y="244033"/>
                  <a:pt x="119956" y="246911"/>
                  <a:pt x="117782" y="248710"/>
                </a:cubicBezTo>
                <a:lnTo>
                  <a:pt x="109449" y="257342"/>
                </a:lnTo>
                <a:cubicBezTo>
                  <a:pt x="104739" y="261659"/>
                  <a:pt x="98942" y="263817"/>
                  <a:pt x="93145" y="263817"/>
                </a:cubicBezTo>
                <a:cubicBezTo>
                  <a:pt x="89159" y="263817"/>
                  <a:pt x="85536" y="262738"/>
                  <a:pt x="82275" y="260580"/>
                </a:cubicBezTo>
                <a:lnTo>
                  <a:pt x="71768" y="253386"/>
                </a:lnTo>
                <a:cubicBezTo>
                  <a:pt x="68870" y="251587"/>
                  <a:pt x="64884" y="251227"/>
                  <a:pt x="61261" y="253386"/>
                </a:cubicBezTo>
                <a:lnTo>
                  <a:pt x="58001" y="254825"/>
                </a:lnTo>
                <a:cubicBezTo>
                  <a:pt x="59450" y="263458"/>
                  <a:pt x="56551" y="272450"/>
                  <a:pt x="48580" y="280364"/>
                </a:cubicBezTo>
                <a:cubicBezTo>
                  <a:pt x="40971" y="287918"/>
                  <a:pt x="33363" y="290436"/>
                  <a:pt x="26479" y="290436"/>
                </a:cubicBezTo>
                <a:cubicBezTo>
                  <a:pt x="18870" y="290436"/>
                  <a:pt x="12349" y="287918"/>
                  <a:pt x="8001" y="282882"/>
                </a:cubicBezTo>
                <a:cubicBezTo>
                  <a:pt x="2566" y="277486"/>
                  <a:pt x="-332" y="270652"/>
                  <a:pt x="30" y="263817"/>
                </a:cubicBezTo>
                <a:cubicBezTo>
                  <a:pt x="30" y="256263"/>
                  <a:pt x="3653" y="249069"/>
                  <a:pt x="10175" y="242595"/>
                </a:cubicBezTo>
                <a:cubicBezTo>
                  <a:pt x="17059" y="236120"/>
                  <a:pt x="24305" y="232882"/>
                  <a:pt x="31551" y="232882"/>
                </a:cubicBezTo>
                <a:cubicBezTo>
                  <a:pt x="33363" y="232882"/>
                  <a:pt x="34450" y="232882"/>
                  <a:pt x="36261" y="233242"/>
                </a:cubicBezTo>
                <a:lnTo>
                  <a:pt x="37348" y="230364"/>
                </a:lnTo>
                <a:cubicBezTo>
                  <a:pt x="39522" y="226408"/>
                  <a:pt x="39522" y="222091"/>
                  <a:pt x="37348" y="219214"/>
                </a:cubicBezTo>
                <a:lnTo>
                  <a:pt x="30464" y="209501"/>
                </a:lnTo>
                <a:cubicBezTo>
                  <a:pt x="24667" y="201588"/>
                  <a:pt x="25754" y="189718"/>
                  <a:pt x="34087" y="181804"/>
                </a:cubicBezTo>
                <a:lnTo>
                  <a:pt x="42421" y="173531"/>
                </a:lnTo>
                <a:close/>
                <a:moveTo>
                  <a:pt x="183399" y="150280"/>
                </a:moveTo>
                <a:cubicBezTo>
                  <a:pt x="184834" y="171094"/>
                  <a:pt x="192729" y="189755"/>
                  <a:pt x="206725" y="204109"/>
                </a:cubicBezTo>
                <a:cubicBezTo>
                  <a:pt x="220362" y="190114"/>
                  <a:pt x="228974" y="171453"/>
                  <a:pt x="229692" y="150280"/>
                </a:cubicBezTo>
                <a:lnTo>
                  <a:pt x="183399" y="150280"/>
                </a:lnTo>
                <a:close/>
                <a:moveTo>
                  <a:pt x="149666" y="150280"/>
                </a:moveTo>
                <a:lnTo>
                  <a:pt x="149666" y="230665"/>
                </a:lnTo>
                <a:cubicBezTo>
                  <a:pt x="169045" y="229588"/>
                  <a:pt x="186629" y="222052"/>
                  <a:pt x="200265" y="210210"/>
                </a:cubicBezTo>
                <a:cubicBezTo>
                  <a:pt x="184834" y="194061"/>
                  <a:pt x="175863" y="172888"/>
                  <a:pt x="174786" y="150280"/>
                </a:cubicBezTo>
                <a:lnTo>
                  <a:pt x="149666" y="150280"/>
                </a:lnTo>
                <a:close/>
                <a:moveTo>
                  <a:pt x="115574" y="150280"/>
                </a:moveTo>
                <a:cubicBezTo>
                  <a:pt x="114857" y="172888"/>
                  <a:pt x="105885" y="194061"/>
                  <a:pt x="90454" y="210210"/>
                </a:cubicBezTo>
                <a:cubicBezTo>
                  <a:pt x="104450" y="222052"/>
                  <a:pt x="121316" y="229588"/>
                  <a:pt x="141054" y="230665"/>
                </a:cubicBezTo>
                <a:lnTo>
                  <a:pt x="141054" y="150280"/>
                </a:lnTo>
                <a:lnTo>
                  <a:pt x="115574" y="150280"/>
                </a:lnTo>
                <a:close/>
                <a:moveTo>
                  <a:pt x="61028" y="150280"/>
                </a:moveTo>
                <a:cubicBezTo>
                  <a:pt x="62104" y="171453"/>
                  <a:pt x="70717" y="190114"/>
                  <a:pt x="83995" y="204109"/>
                </a:cubicBezTo>
                <a:cubicBezTo>
                  <a:pt x="97990" y="189755"/>
                  <a:pt x="105885" y="171094"/>
                  <a:pt x="107321" y="150280"/>
                </a:cubicBezTo>
                <a:lnTo>
                  <a:pt x="61028" y="150280"/>
                </a:lnTo>
                <a:close/>
                <a:moveTo>
                  <a:pt x="206725" y="87839"/>
                </a:moveTo>
                <a:cubicBezTo>
                  <a:pt x="192729" y="102911"/>
                  <a:pt x="184834" y="121571"/>
                  <a:pt x="183399" y="141668"/>
                </a:cubicBezTo>
                <a:lnTo>
                  <a:pt x="229692" y="141668"/>
                </a:lnTo>
                <a:cubicBezTo>
                  <a:pt x="228974" y="120854"/>
                  <a:pt x="220362" y="101834"/>
                  <a:pt x="206725" y="87839"/>
                </a:cubicBezTo>
                <a:close/>
                <a:moveTo>
                  <a:pt x="83995" y="87839"/>
                </a:moveTo>
                <a:cubicBezTo>
                  <a:pt x="70717" y="101834"/>
                  <a:pt x="62104" y="120854"/>
                  <a:pt x="61028" y="141668"/>
                </a:cubicBezTo>
                <a:lnTo>
                  <a:pt x="107321" y="141668"/>
                </a:lnTo>
                <a:cubicBezTo>
                  <a:pt x="105885" y="121571"/>
                  <a:pt x="97990" y="102911"/>
                  <a:pt x="83995" y="87839"/>
                </a:cubicBezTo>
                <a:close/>
                <a:moveTo>
                  <a:pt x="149666" y="61642"/>
                </a:moveTo>
                <a:lnTo>
                  <a:pt x="149666" y="141668"/>
                </a:lnTo>
                <a:lnTo>
                  <a:pt x="174786" y="141668"/>
                </a:lnTo>
                <a:cubicBezTo>
                  <a:pt x="175863" y="119059"/>
                  <a:pt x="184834" y="98245"/>
                  <a:pt x="200265" y="82097"/>
                </a:cubicBezTo>
                <a:cubicBezTo>
                  <a:pt x="186629" y="69896"/>
                  <a:pt x="169045" y="62718"/>
                  <a:pt x="149666" y="61642"/>
                </a:cubicBezTo>
                <a:close/>
                <a:moveTo>
                  <a:pt x="141054" y="61642"/>
                </a:moveTo>
                <a:cubicBezTo>
                  <a:pt x="121316" y="62718"/>
                  <a:pt x="104450" y="69896"/>
                  <a:pt x="90454" y="82097"/>
                </a:cubicBezTo>
                <a:cubicBezTo>
                  <a:pt x="105885" y="98245"/>
                  <a:pt x="114857" y="119059"/>
                  <a:pt x="115574" y="141668"/>
                </a:cubicBezTo>
                <a:lnTo>
                  <a:pt x="141054" y="141668"/>
                </a:lnTo>
                <a:lnTo>
                  <a:pt x="141054" y="61642"/>
                </a:lnTo>
                <a:close/>
                <a:moveTo>
                  <a:pt x="145360" y="52670"/>
                </a:moveTo>
                <a:cubicBezTo>
                  <a:pt x="197036" y="52670"/>
                  <a:pt x="239022" y="94657"/>
                  <a:pt x="239022" y="146333"/>
                </a:cubicBezTo>
                <a:cubicBezTo>
                  <a:pt x="239022" y="197650"/>
                  <a:pt x="197036" y="239636"/>
                  <a:pt x="145360" y="239636"/>
                </a:cubicBezTo>
                <a:cubicBezTo>
                  <a:pt x="93684" y="239636"/>
                  <a:pt x="52056" y="197650"/>
                  <a:pt x="52056" y="146333"/>
                </a:cubicBezTo>
                <a:cubicBezTo>
                  <a:pt x="52056" y="94657"/>
                  <a:pt x="93684" y="52670"/>
                  <a:pt x="145360" y="52670"/>
                </a:cubicBezTo>
                <a:close/>
                <a:moveTo>
                  <a:pt x="235910" y="44660"/>
                </a:moveTo>
                <a:lnTo>
                  <a:pt x="233751" y="45742"/>
                </a:lnTo>
                <a:cubicBezTo>
                  <a:pt x="229071" y="47907"/>
                  <a:pt x="224752" y="48268"/>
                  <a:pt x="220072" y="47546"/>
                </a:cubicBezTo>
                <a:cubicBezTo>
                  <a:pt x="222952" y="59092"/>
                  <a:pt x="231951" y="67751"/>
                  <a:pt x="243469" y="70638"/>
                </a:cubicBezTo>
                <a:cubicBezTo>
                  <a:pt x="242030" y="66308"/>
                  <a:pt x="243110" y="61257"/>
                  <a:pt x="245269" y="56927"/>
                </a:cubicBezTo>
                <a:lnTo>
                  <a:pt x="246349" y="54763"/>
                </a:lnTo>
                <a:cubicBezTo>
                  <a:pt x="244189" y="53680"/>
                  <a:pt x="242030" y="52237"/>
                  <a:pt x="240590" y="50433"/>
                </a:cubicBezTo>
                <a:cubicBezTo>
                  <a:pt x="238430" y="48629"/>
                  <a:pt x="237350" y="46825"/>
                  <a:pt x="235910" y="44660"/>
                </a:cubicBezTo>
                <a:close/>
                <a:moveTo>
                  <a:pt x="54740" y="44398"/>
                </a:moveTo>
                <a:cubicBezTo>
                  <a:pt x="53290" y="46570"/>
                  <a:pt x="52204" y="48381"/>
                  <a:pt x="50029" y="50191"/>
                </a:cubicBezTo>
                <a:cubicBezTo>
                  <a:pt x="48580" y="52001"/>
                  <a:pt x="46406" y="53450"/>
                  <a:pt x="44232" y="54536"/>
                </a:cubicBezTo>
                <a:lnTo>
                  <a:pt x="45681" y="57071"/>
                </a:lnTo>
                <a:cubicBezTo>
                  <a:pt x="47493" y="61053"/>
                  <a:pt x="48580" y="66122"/>
                  <a:pt x="47131" y="70467"/>
                </a:cubicBezTo>
                <a:cubicBezTo>
                  <a:pt x="59087" y="67570"/>
                  <a:pt x="67783" y="58881"/>
                  <a:pt x="70681" y="47295"/>
                </a:cubicBezTo>
                <a:cubicBezTo>
                  <a:pt x="65971" y="48019"/>
                  <a:pt x="61624" y="47657"/>
                  <a:pt x="56914" y="45122"/>
                </a:cubicBezTo>
                <a:lnTo>
                  <a:pt x="54740" y="44398"/>
                </a:lnTo>
                <a:close/>
                <a:moveTo>
                  <a:pt x="263627" y="9302"/>
                </a:moveTo>
                <a:cubicBezTo>
                  <a:pt x="258948" y="9662"/>
                  <a:pt x="253188" y="11827"/>
                  <a:pt x="248149" y="16878"/>
                </a:cubicBezTo>
                <a:cubicBezTo>
                  <a:pt x="243829" y="21930"/>
                  <a:pt x="240950" y="26620"/>
                  <a:pt x="240950" y="32032"/>
                </a:cubicBezTo>
                <a:cubicBezTo>
                  <a:pt x="240950" y="36001"/>
                  <a:pt x="243110" y="40691"/>
                  <a:pt x="246709" y="44299"/>
                </a:cubicBezTo>
                <a:cubicBezTo>
                  <a:pt x="254628" y="52237"/>
                  <a:pt x="264707" y="51515"/>
                  <a:pt x="273346" y="42495"/>
                </a:cubicBezTo>
                <a:cubicBezTo>
                  <a:pt x="283425" y="33114"/>
                  <a:pt x="284145" y="22290"/>
                  <a:pt x="276226" y="14353"/>
                </a:cubicBezTo>
                <a:cubicBezTo>
                  <a:pt x="272626" y="11106"/>
                  <a:pt x="268666" y="9302"/>
                  <a:pt x="264707" y="9302"/>
                </a:cubicBezTo>
                <a:cubicBezTo>
                  <a:pt x="263987" y="9302"/>
                  <a:pt x="263987" y="9302"/>
                  <a:pt x="263627" y="9302"/>
                </a:cubicBezTo>
                <a:close/>
                <a:moveTo>
                  <a:pt x="26479" y="8916"/>
                </a:moveTo>
                <a:cubicBezTo>
                  <a:pt x="21769" y="8916"/>
                  <a:pt x="17783" y="10364"/>
                  <a:pt x="14160" y="13985"/>
                </a:cubicBezTo>
                <a:cubicBezTo>
                  <a:pt x="10899" y="17605"/>
                  <a:pt x="8726" y="21950"/>
                  <a:pt x="8726" y="26657"/>
                </a:cubicBezTo>
                <a:cubicBezTo>
                  <a:pt x="9088" y="31726"/>
                  <a:pt x="11986" y="37157"/>
                  <a:pt x="16334" y="42226"/>
                </a:cubicBezTo>
                <a:cubicBezTo>
                  <a:pt x="25754" y="51277"/>
                  <a:pt x="35899" y="52001"/>
                  <a:pt x="43870" y="44036"/>
                </a:cubicBezTo>
                <a:cubicBezTo>
                  <a:pt x="52204" y="35709"/>
                  <a:pt x="51478" y="25933"/>
                  <a:pt x="42058" y="16519"/>
                </a:cubicBezTo>
                <a:cubicBezTo>
                  <a:pt x="36986" y="11088"/>
                  <a:pt x="31551" y="8916"/>
                  <a:pt x="26479" y="8916"/>
                </a:cubicBezTo>
                <a:close/>
                <a:moveTo>
                  <a:pt x="263267" y="282"/>
                </a:moveTo>
                <a:cubicBezTo>
                  <a:pt x="270826" y="282"/>
                  <a:pt x="277305" y="3168"/>
                  <a:pt x="282345" y="8219"/>
                </a:cubicBezTo>
                <a:cubicBezTo>
                  <a:pt x="291704" y="17600"/>
                  <a:pt x="294583" y="34197"/>
                  <a:pt x="280185" y="48629"/>
                </a:cubicBezTo>
                <a:cubicBezTo>
                  <a:pt x="273346" y="55123"/>
                  <a:pt x="266147" y="58371"/>
                  <a:pt x="258948" y="58371"/>
                </a:cubicBezTo>
                <a:cubicBezTo>
                  <a:pt x="257148" y="58371"/>
                  <a:pt x="256068" y="58371"/>
                  <a:pt x="254268" y="58010"/>
                </a:cubicBezTo>
                <a:lnTo>
                  <a:pt x="253188" y="60896"/>
                </a:lnTo>
                <a:cubicBezTo>
                  <a:pt x="251029" y="65226"/>
                  <a:pt x="251029" y="69194"/>
                  <a:pt x="253188" y="72081"/>
                </a:cubicBezTo>
                <a:lnTo>
                  <a:pt x="260027" y="81822"/>
                </a:lnTo>
                <a:cubicBezTo>
                  <a:pt x="266147" y="90121"/>
                  <a:pt x="264707" y="101305"/>
                  <a:pt x="256788" y="109604"/>
                </a:cubicBezTo>
                <a:lnTo>
                  <a:pt x="248149" y="117902"/>
                </a:lnTo>
                <a:cubicBezTo>
                  <a:pt x="247429" y="118624"/>
                  <a:pt x="246349" y="118984"/>
                  <a:pt x="244909" y="118984"/>
                </a:cubicBezTo>
                <a:cubicBezTo>
                  <a:pt x="244189" y="118984"/>
                  <a:pt x="243110" y="118624"/>
                  <a:pt x="242030" y="117902"/>
                </a:cubicBezTo>
                <a:cubicBezTo>
                  <a:pt x="240230" y="116098"/>
                  <a:pt x="240230" y="113572"/>
                  <a:pt x="242030" y="111769"/>
                </a:cubicBezTo>
                <a:lnTo>
                  <a:pt x="250669" y="103109"/>
                </a:lnTo>
                <a:cubicBezTo>
                  <a:pt x="255348" y="98419"/>
                  <a:pt x="256428" y="91564"/>
                  <a:pt x="252828" y="87234"/>
                </a:cubicBezTo>
                <a:lnTo>
                  <a:pt x="248149" y="80740"/>
                </a:lnTo>
                <a:cubicBezTo>
                  <a:pt x="227991" y="79297"/>
                  <a:pt x="211433" y="63061"/>
                  <a:pt x="210353" y="42495"/>
                </a:cubicBezTo>
                <a:lnTo>
                  <a:pt x="203874" y="37805"/>
                </a:lnTo>
                <a:cubicBezTo>
                  <a:pt x="199555" y="34557"/>
                  <a:pt x="192356" y="35640"/>
                  <a:pt x="188036" y="40330"/>
                </a:cubicBezTo>
                <a:lnTo>
                  <a:pt x="179397" y="48629"/>
                </a:lnTo>
                <a:cubicBezTo>
                  <a:pt x="178677" y="49711"/>
                  <a:pt x="177238" y="50072"/>
                  <a:pt x="176158" y="50072"/>
                </a:cubicBezTo>
                <a:cubicBezTo>
                  <a:pt x="175438" y="50072"/>
                  <a:pt x="173998" y="49711"/>
                  <a:pt x="172918" y="48629"/>
                </a:cubicBezTo>
                <a:cubicBezTo>
                  <a:pt x="171118" y="47185"/>
                  <a:pt x="171118" y="44299"/>
                  <a:pt x="172918" y="42495"/>
                </a:cubicBezTo>
                <a:lnTo>
                  <a:pt x="181917" y="34197"/>
                </a:lnTo>
                <a:cubicBezTo>
                  <a:pt x="189116" y="26259"/>
                  <a:pt x="200995" y="24816"/>
                  <a:pt x="209274" y="30228"/>
                </a:cubicBezTo>
                <a:lnTo>
                  <a:pt x="218992" y="37805"/>
                </a:lnTo>
                <a:cubicBezTo>
                  <a:pt x="221872" y="39609"/>
                  <a:pt x="225832" y="39609"/>
                  <a:pt x="229791" y="37805"/>
                </a:cubicBezTo>
                <a:lnTo>
                  <a:pt x="232311" y="36361"/>
                </a:lnTo>
                <a:cubicBezTo>
                  <a:pt x="232311" y="34918"/>
                  <a:pt x="231951" y="33114"/>
                  <a:pt x="231951" y="32032"/>
                </a:cubicBezTo>
                <a:cubicBezTo>
                  <a:pt x="231951" y="24094"/>
                  <a:pt x="235550" y="17239"/>
                  <a:pt x="242030" y="10745"/>
                </a:cubicBezTo>
                <a:cubicBezTo>
                  <a:pt x="248509" y="4251"/>
                  <a:pt x="256068" y="643"/>
                  <a:pt x="263267" y="282"/>
                </a:cubicBezTo>
                <a:close/>
                <a:moveTo>
                  <a:pt x="26253" y="0"/>
                </a:moveTo>
                <a:cubicBezTo>
                  <a:pt x="33363" y="-45"/>
                  <a:pt x="41153" y="2942"/>
                  <a:pt x="48580" y="10364"/>
                </a:cubicBezTo>
                <a:cubicBezTo>
                  <a:pt x="56551" y="18692"/>
                  <a:pt x="59450" y="27743"/>
                  <a:pt x="58001" y="36071"/>
                </a:cubicBezTo>
                <a:lnTo>
                  <a:pt x="60899" y="37519"/>
                </a:lnTo>
                <a:cubicBezTo>
                  <a:pt x="64884" y="39329"/>
                  <a:pt x="68870" y="39329"/>
                  <a:pt x="71768" y="37519"/>
                </a:cubicBezTo>
                <a:lnTo>
                  <a:pt x="82275" y="29916"/>
                </a:lnTo>
                <a:cubicBezTo>
                  <a:pt x="89884" y="24485"/>
                  <a:pt x="101840" y="25933"/>
                  <a:pt x="109449" y="33898"/>
                </a:cubicBezTo>
                <a:lnTo>
                  <a:pt x="117782" y="42226"/>
                </a:lnTo>
                <a:cubicBezTo>
                  <a:pt x="119956" y="44036"/>
                  <a:pt x="119956" y="46932"/>
                  <a:pt x="117782" y="48381"/>
                </a:cubicBezTo>
                <a:cubicBezTo>
                  <a:pt x="117057" y="49467"/>
                  <a:pt x="115970" y="49829"/>
                  <a:pt x="114884" y="49829"/>
                </a:cubicBezTo>
                <a:cubicBezTo>
                  <a:pt x="113797" y="49829"/>
                  <a:pt x="112710" y="49467"/>
                  <a:pt x="111623" y="48381"/>
                </a:cubicBezTo>
                <a:lnTo>
                  <a:pt x="103290" y="40053"/>
                </a:lnTo>
                <a:cubicBezTo>
                  <a:pt x="98580" y="35347"/>
                  <a:pt x="91696" y="34260"/>
                  <a:pt x="86986" y="37519"/>
                </a:cubicBezTo>
                <a:lnTo>
                  <a:pt x="80464" y="42226"/>
                </a:lnTo>
                <a:cubicBezTo>
                  <a:pt x="79377" y="62864"/>
                  <a:pt x="62711" y="79156"/>
                  <a:pt x="42058" y="80605"/>
                </a:cubicBezTo>
                <a:lnTo>
                  <a:pt x="37348" y="87122"/>
                </a:lnTo>
                <a:cubicBezTo>
                  <a:pt x="34087" y="91467"/>
                  <a:pt x="35537" y="98346"/>
                  <a:pt x="40247" y="103052"/>
                </a:cubicBezTo>
                <a:lnTo>
                  <a:pt x="48580" y="111742"/>
                </a:lnTo>
                <a:cubicBezTo>
                  <a:pt x="50029" y="113552"/>
                  <a:pt x="50029" y="116087"/>
                  <a:pt x="48580" y="117897"/>
                </a:cubicBezTo>
                <a:cubicBezTo>
                  <a:pt x="47493" y="118621"/>
                  <a:pt x="46768" y="118983"/>
                  <a:pt x="45681" y="118983"/>
                </a:cubicBezTo>
                <a:cubicBezTo>
                  <a:pt x="44232" y="118983"/>
                  <a:pt x="43145" y="118621"/>
                  <a:pt x="42421" y="117897"/>
                </a:cubicBezTo>
                <a:lnTo>
                  <a:pt x="34087" y="109570"/>
                </a:lnTo>
                <a:cubicBezTo>
                  <a:pt x="25754" y="101242"/>
                  <a:pt x="24667" y="90018"/>
                  <a:pt x="30464" y="81691"/>
                </a:cubicBezTo>
                <a:lnTo>
                  <a:pt x="37348" y="71915"/>
                </a:lnTo>
                <a:cubicBezTo>
                  <a:pt x="39522" y="69019"/>
                  <a:pt x="39522" y="65036"/>
                  <a:pt x="37348" y="60691"/>
                </a:cubicBezTo>
                <a:lnTo>
                  <a:pt x="36261" y="57795"/>
                </a:lnTo>
                <a:cubicBezTo>
                  <a:pt x="34450" y="58157"/>
                  <a:pt x="33363" y="58157"/>
                  <a:pt x="31551" y="58157"/>
                </a:cubicBezTo>
                <a:cubicBezTo>
                  <a:pt x="24667" y="58157"/>
                  <a:pt x="17059" y="54898"/>
                  <a:pt x="10175" y="48381"/>
                </a:cubicBezTo>
                <a:cubicBezTo>
                  <a:pt x="3653" y="41864"/>
                  <a:pt x="30" y="34622"/>
                  <a:pt x="30" y="27019"/>
                </a:cubicBezTo>
                <a:cubicBezTo>
                  <a:pt x="-332" y="19778"/>
                  <a:pt x="2566" y="13261"/>
                  <a:pt x="8001" y="7830"/>
                </a:cubicBezTo>
                <a:cubicBezTo>
                  <a:pt x="12711" y="3123"/>
                  <a:pt x="19142" y="46"/>
                  <a:pt x="26253"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67" name="Freeform 1059">
            <a:extLst>
              <a:ext uri="{FF2B5EF4-FFF2-40B4-BE49-F238E27FC236}">
                <a16:creationId xmlns:a16="http://schemas.microsoft.com/office/drawing/2014/main" id="{0E150840-D0B0-B848-BDBB-FD5C28CF7F6E}"/>
              </a:ext>
            </a:extLst>
          </p:cNvPr>
          <p:cNvSpPr>
            <a:spLocks noChangeAspect="1" noChangeArrowheads="1"/>
          </p:cNvSpPr>
          <p:nvPr/>
        </p:nvSpPr>
        <p:spPr bwMode="auto">
          <a:xfrm>
            <a:off x="10247462" y="2515739"/>
            <a:ext cx="365821" cy="363630"/>
          </a:xfrm>
          <a:custGeom>
            <a:avLst/>
            <a:gdLst>
              <a:gd name="T0" fmla="*/ 89779237 w 291737"/>
              <a:gd name="T1" fmla="*/ 109284772 h 290153"/>
              <a:gd name="T2" fmla="*/ 102871663 w 291737"/>
              <a:gd name="T3" fmla="*/ 104718570 h 290153"/>
              <a:gd name="T4" fmla="*/ 123273045 w 291737"/>
              <a:gd name="T5" fmla="*/ 122214270 h 290153"/>
              <a:gd name="T6" fmla="*/ 124538682 w 291737"/>
              <a:gd name="T7" fmla="*/ 105031042 h 290153"/>
              <a:gd name="T8" fmla="*/ 99391902 w 291737"/>
              <a:gd name="T9" fmla="*/ 125807186 h 290153"/>
              <a:gd name="T10" fmla="*/ 102871663 w 291737"/>
              <a:gd name="T11" fmla="*/ 104718570 h 290153"/>
              <a:gd name="T12" fmla="*/ 3931849 w 291737"/>
              <a:gd name="T13" fmla="*/ 122214270 h 290153"/>
              <a:gd name="T14" fmla="*/ 24383897 w 291737"/>
              <a:gd name="T15" fmla="*/ 104718570 h 290153"/>
              <a:gd name="T16" fmla="*/ 27686387 w 291737"/>
              <a:gd name="T17" fmla="*/ 125807186 h 290153"/>
              <a:gd name="T18" fmla="*/ 2675210 w 291737"/>
              <a:gd name="T19" fmla="*/ 105031042 h 290153"/>
              <a:gd name="T20" fmla="*/ 111858698 w 291737"/>
              <a:gd name="T21" fmla="*/ 101300184 h 290153"/>
              <a:gd name="T22" fmla="*/ 10672229 w 291737"/>
              <a:gd name="T23" fmla="*/ 96976848 h 290153"/>
              <a:gd name="T24" fmla="*/ 111858698 w 291737"/>
              <a:gd name="T25" fmla="*/ 88794158 h 290153"/>
              <a:gd name="T26" fmla="*/ 111858698 w 291737"/>
              <a:gd name="T27" fmla="*/ 88794158 h 290153"/>
              <a:gd name="T28" fmla="*/ 6915088 w 291737"/>
              <a:gd name="T29" fmla="*/ 96976848 h 290153"/>
              <a:gd name="T30" fmla="*/ 99462300 w 291737"/>
              <a:gd name="T31" fmla="*/ 96153616 h 290153"/>
              <a:gd name="T32" fmla="*/ 82229262 w 291737"/>
              <a:gd name="T33" fmla="*/ 84875441 h 290153"/>
              <a:gd name="T34" fmla="*/ 44678279 w 291737"/>
              <a:gd name="T35" fmla="*/ 84875441 h 290153"/>
              <a:gd name="T36" fmla="*/ 27764580 w 291737"/>
              <a:gd name="T37" fmla="*/ 96153616 h 290153"/>
              <a:gd name="T38" fmla="*/ 52334178 w 291737"/>
              <a:gd name="T39" fmla="*/ 68852146 h 290153"/>
              <a:gd name="T40" fmla="*/ 72313118 w 291737"/>
              <a:gd name="T41" fmla="*/ 64165631 h 290153"/>
              <a:gd name="T42" fmla="*/ 77976585 w 291737"/>
              <a:gd name="T43" fmla="*/ 80724467 h 290153"/>
              <a:gd name="T44" fmla="*/ 48401249 w 291737"/>
              <a:gd name="T45" fmla="*/ 68852146 h 290153"/>
              <a:gd name="T46" fmla="*/ 59193458 w 291737"/>
              <a:gd name="T47" fmla="*/ 54222035 h 290153"/>
              <a:gd name="T48" fmla="*/ 63536008 w 291737"/>
              <a:gd name="T49" fmla="*/ 46117364 h 290153"/>
              <a:gd name="T50" fmla="*/ 63536008 w 291737"/>
              <a:gd name="T51" fmla="*/ 46117364 h 290153"/>
              <a:gd name="T52" fmla="*/ 111765453 w 291737"/>
              <a:gd name="T53" fmla="*/ 83819484 h 290153"/>
              <a:gd name="T54" fmla="*/ 15051580 w 291737"/>
              <a:gd name="T55" fmla="*/ 41987648 h 290153"/>
              <a:gd name="T56" fmla="*/ 13138120 w 291737"/>
              <a:gd name="T57" fmla="*/ 82102572 h 290153"/>
              <a:gd name="T58" fmla="*/ 91709610 w 291737"/>
              <a:gd name="T59" fmla="*/ 35208138 h 290153"/>
              <a:gd name="T60" fmla="*/ 77223386 w 291737"/>
              <a:gd name="T61" fmla="*/ 49457136 h 290153"/>
              <a:gd name="T62" fmla="*/ 37911938 w 291737"/>
              <a:gd name="T63" fmla="*/ 35208138 h 290153"/>
              <a:gd name="T64" fmla="*/ 46976875 w 291737"/>
              <a:gd name="T65" fmla="*/ 49457136 h 290153"/>
              <a:gd name="T66" fmla="*/ 89779237 w 291737"/>
              <a:gd name="T67" fmla="*/ 16518775 h 290153"/>
              <a:gd name="T68" fmla="*/ 34572388 w 291737"/>
              <a:gd name="T69" fmla="*/ 18502114 h 290153"/>
              <a:gd name="T70" fmla="*/ 101289900 w 291737"/>
              <a:gd name="T71" fmla="*/ 23421996 h 290153"/>
              <a:gd name="T72" fmla="*/ 121533257 w 291737"/>
              <a:gd name="T73" fmla="*/ 18424099 h 290153"/>
              <a:gd name="T74" fmla="*/ 127068263 w 291737"/>
              <a:gd name="T75" fmla="*/ 35139610 h 290153"/>
              <a:gd name="T76" fmla="*/ 97494406 w 291737"/>
              <a:gd name="T77" fmla="*/ 23421996 h 290153"/>
              <a:gd name="T78" fmla="*/ 5662450 w 291737"/>
              <a:gd name="T79" fmla="*/ 18424099 h 290153"/>
              <a:gd name="T80" fmla="*/ 25641957 w 291737"/>
              <a:gd name="T81" fmla="*/ 23421996 h 290153"/>
              <a:gd name="T82" fmla="*/ 29575230 w 291737"/>
              <a:gd name="T83" fmla="*/ 23421996 h 290153"/>
              <a:gd name="T84" fmla="*/ 0 w 291737"/>
              <a:gd name="T85" fmla="*/ 35139610 h 290153"/>
              <a:gd name="T86" fmla="*/ 111858698 w 291737"/>
              <a:gd name="T87" fmla="*/ 3859771 h 290153"/>
              <a:gd name="T88" fmla="*/ 111858698 w 291737"/>
              <a:gd name="T89" fmla="*/ 3859771 h 290153"/>
              <a:gd name="T90" fmla="*/ 19439297 w 291737"/>
              <a:gd name="T91" fmla="*/ 8182036 h 290153"/>
              <a:gd name="T92" fmla="*/ 111858698 w 291737"/>
              <a:gd name="T93" fmla="*/ 16365797 h 290153"/>
              <a:gd name="T94" fmla="*/ 23352569 w 291737"/>
              <a:gd name="T95" fmla="*/ 8182036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37" h="290153">
                <a:moveTo>
                  <a:pt x="83671" y="242888"/>
                </a:moveTo>
                <a:lnTo>
                  <a:pt x="206125" y="242888"/>
                </a:lnTo>
                <a:cubicBezTo>
                  <a:pt x="208631" y="242888"/>
                  <a:pt x="210779" y="245086"/>
                  <a:pt x="210779" y="247651"/>
                </a:cubicBezTo>
                <a:cubicBezTo>
                  <a:pt x="210779" y="250215"/>
                  <a:pt x="208631" y="252047"/>
                  <a:pt x="206125" y="252047"/>
                </a:cubicBezTo>
                <a:lnTo>
                  <a:pt x="83671" y="252047"/>
                </a:lnTo>
                <a:cubicBezTo>
                  <a:pt x="81523" y="252047"/>
                  <a:pt x="79375" y="250215"/>
                  <a:pt x="79375" y="247651"/>
                </a:cubicBezTo>
                <a:cubicBezTo>
                  <a:pt x="79375" y="245086"/>
                  <a:pt x="81523" y="242888"/>
                  <a:pt x="83671" y="242888"/>
                </a:cubicBezTo>
                <a:close/>
                <a:moveTo>
                  <a:pt x="236183" y="241515"/>
                </a:moveTo>
                <a:cubicBezTo>
                  <a:pt x="237998" y="242956"/>
                  <a:pt x="238361" y="245838"/>
                  <a:pt x="236546" y="248000"/>
                </a:cubicBezTo>
                <a:cubicBezTo>
                  <a:pt x="233641" y="250882"/>
                  <a:pt x="232552" y="254845"/>
                  <a:pt x="232552" y="258808"/>
                </a:cubicBezTo>
                <a:lnTo>
                  <a:pt x="232552" y="281866"/>
                </a:lnTo>
                <a:lnTo>
                  <a:pt x="283023" y="281866"/>
                </a:lnTo>
                <a:lnTo>
                  <a:pt x="283023" y="258808"/>
                </a:lnTo>
                <a:cubicBezTo>
                  <a:pt x="283023" y="254845"/>
                  <a:pt x="281570" y="250882"/>
                  <a:pt x="279029" y="248000"/>
                </a:cubicBezTo>
                <a:cubicBezTo>
                  <a:pt x="277213" y="245838"/>
                  <a:pt x="277939" y="242956"/>
                  <a:pt x="279392" y="241515"/>
                </a:cubicBezTo>
                <a:cubicBezTo>
                  <a:pt x="281570" y="239713"/>
                  <a:pt x="284475" y="240074"/>
                  <a:pt x="285928" y="242235"/>
                </a:cubicBezTo>
                <a:cubicBezTo>
                  <a:pt x="289559" y="246559"/>
                  <a:pt x="291737" y="252683"/>
                  <a:pt x="291737" y="258808"/>
                </a:cubicBezTo>
                <a:lnTo>
                  <a:pt x="291737" y="285830"/>
                </a:lnTo>
                <a:cubicBezTo>
                  <a:pt x="291737" y="288712"/>
                  <a:pt x="289922" y="290153"/>
                  <a:pt x="287743" y="290153"/>
                </a:cubicBezTo>
                <a:lnTo>
                  <a:pt x="228194" y="290153"/>
                </a:lnTo>
                <a:cubicBezTo>
                  <a:pt x="226016" y="290153"/>
                  <a:pt x="223837" y="288712"/>
                  <a:pt x="223837" y="285830"/>
                </a:cubicBezTo>
                <a:lnTo>
                  <a:pt x="223837" y="258808"/>
                </a:lnTo>
                <a:cubicBezTo>
                  <a:pt x="223837" y="252683"/>
                  <a:pt x="226016" y="246559"/>
                  <a:pt x="229647" y="242235"/>
                </a:cubicBezTo>
                <a:cubicBezTo>
                  <a:pt x="231462" y="240074"/>
                  <a:pt x="234367" y="239713"/>
                  <a:pt x="236183" y="241515"/>
                </a:cubicBezTo>
                <a:close/>
                <a:moveTo>
                  <a:pt x="12280" y="241515"/>
                </a:moveTo>
                <a:cubicBezTo>
                  <a:pt x="14447" y="242956"/>
                  <a:pt x="14808" y="245838"/>
                  <a:pt x="13002" y="248000"/>
                </a:cubicBezTo>
                <a:cubicBezTo>
                  <a:pt x="10835" y="250882"/>
                  <a:pt x="9029" y="254845"/>
                  <a:pt x="9029" y="258808"/>
                </a:cubicBezTo>
                <a:lnTo>
                  <a:pt x="9029" y="281866"/>
                </a:lnTo>
                <a:lnTo>
                  <a:pt x="59232" y="281866"/>
                </a:lnTo>
                <a:lnTo>
                  <a:pt x="59232" y="258808"/>
                </a:lnTo>
                <a:cubicBezTo>
                  <a:pt x="59232" y="254845"/>
                  <a:pt x="57788" y="250882"/>
                  <a:pt x="55259" y="248000"/>
                </a:cubicBezTo>
                <a:cubicBezTo>
                  <a:pt x="53454" y="245838"/>
                  <a:pt x="54176" y="242956"/>
                  <a:pt x="55982" y="241515"/>
                </a:cubicBezTo>
                <a:cubicBezTo>
                  <a:pt x="57788" y="239713"/>
                  <a:pt x="60677" y="240074"/>
                  <a:pt x="61761" y="242235"/>
                </a:cubicBezTo>
                <a:cubicBezTo>
                  <a:pt x="65734" y="246559"/>
                  <a:pt x="67901" y="252683"/>
                  <a:pt x="67901" y="258808"/>
                </a:cubicBezTo>
                <a:lnTo>
                  <a:pt x="67901" y="285830"/>
                </a:lnTo>
                <a:cubicBezTo>
                  <a:pt x="67901" y="288712"/>
                  <a:pt x="65734" y="290153"/>
                  <a:pt x="63566" y="290153"/>
                </a:cubicBezTo>
                <a:lnTo>
                  <a:pt x="4695" y="290153"/>
                </a:lnTo>
                <a:cubicBezTo>
                  <a:pt x="2528" y="290153"/>
                  <a:pt x="0" y="288712"/>
                  <a:pt x="0" y="285830"/>
                </a:cubicBezTo>
                <a:lnTo>
                  <a:pt x="0" y="258808"/>
                </a:lnTo>
                <a:cubicBezTo>
                  <a:pt x="0" y="252683"/>
                  <a:pt x="2528" y="246559"/>
                  <a:pt x="6140" y="242235"/>
                </a:cubicBezTo>
                <a:cubicBezTo>
                  <a:pt x="7946" y="240074"/>
                  <a:pt x="10835" y="239713"/>
                  <a:pt x="12280" y="241515"/>
                </a:cubicBezTo>
                <a:close/>
                <a:moveTo>
                  <a:pt x="256816" y="213690"/>
                </a:moveTo>
                <a:cubicBezTo>
                  <a:pt x="251065" y="213690"/>
                  <a:pt x="246752" y="217963"/>
                  <a:pt x="246752" y="223660"/>
                </a:cubicBezTo>
                <a:cubicBezTo>
                  <a:pt x="246752" y="229357"/>
                  <a:pt x="251065" y="233630"/>
                  <a:pt x="256816" y="233630"/>
                </a:cubicBezTo>
                <a:cubicBezTo>
                  <a:pt x="262926" y="233630"/>
                  <a:pt x="267599" y="229357"/>
                  <a:pt x="267599" y="223660"/>
                </a:cubicBezTo>
                <a:cubicBezTo>
                  <a:pt x="267599" y="217963"/>
                  <a:pt x="262926" y="213690"/>
                  <a:pt x="256816" y="213690"/>
                </a:cubicBezTo>
                <a:close/>
                <a:moveTo>
                  <a:pt x="34565" y="213690"/>
                </a:moveTo>
                <a:cubicBezTo>
                  <a:pt x="29174" y="213690"/>
                  <a:pt x="24501" y="217963"/>
                  <a:pt x="24501" y="223660"/>
                </a:cubicBezTo>
                <a:cubicBezTo>
                  <a:pt x="24501" y="229357"/>
                  <a:pt x="29174" y="233630"/>
                  <a:pt x="34565" y="233630"/>
                </a:cubicBezTo>
                <a:cubicBezTo>
                  <a:pt x="40316" y="233630"/>
                  <a:pt x="44629" y="229357"/>
                  <a:pt x="44629" y="223660"/>
                </a:cubicBezTo>
                <a:cubicBezTo>
                  <a:pt x="44629" y="217963"/>
                  <a:pt x="40316" y="213690"/>
                  <a:pt x="34565" y="213690"/>
                </a:cubicBezTo>
                <a:close/>
                <a:moveTo>
                  <a:pt x="256816" y="204788"/>
                </a:moveTo>
                <a:cubicBezTo>
                  <a:pt x="267599" y="204788"/>
                  <a:pt x="275866" y="213334"/>
                  <a:pt x="275866" y="223660"/>
                </a:cubicBezTo>
                <a:cubicBezTo>
                  <a:pt x="275866" y="234342"/>
                  <a:pt x="267599" y="242532"/>
                  <a:pt x="256816" y="242532"/>
                </a:cubicBezTo>
                <a:cubicBezTo>
                  <a:pt x="246752" y="242532"/>
                  <a:pt x="238125" y="234342"/>
                  <a:pt x="238125" y="223660"/>
                </a:cubicBezTo>
                <a:cubicBezTo>
                  <a:pt x="238125" y="213334"/>
                  <a:pt x="246752" y="204788"/>
                  <a:pt x="256816" y="204788"/>
                </a:cubicBezTo>
                <a:close/>
                <a:moveTo>
                  <a:pt x="34565" y="204788"/>
                </a:moveTo>
                <a:cubicBezTo>
                  <a:pt x="45348" y="204788"/>
                  <a:pt x="53615" y="213334"/>
                  <a:pt x="53615" y="223660"/>
                </a:cubicBezTo>
                <a:cubicBezTo>
                  <a:pt x="53615" y="234342"/>
                  <a:pt x="45348" y="242532"/>
                  <a:pt x="34565" y="242532"/>
                </a:cubicBezTo>
                <a:cubicBezTo>
                  <a:pt x="24142" y="242532"/>
                  <a:pt x="15875" y="234342"/>
                  <a:pt x="15875" y="223660"/>
                </a:cubicBezTo>
                <a:cubicBezTo>
                  <a:pt x="15875" y="213334"/>
                  <a:pt x="24142" y="204788"/>
                  <a:pt x="34565" y="204788"/>
                </a:cubicBezTo>
                <a:close/>
                <a:moveTo>
                  <a:pt x="188791" y="189157"/>
                </a:moveTo>
                <a:cubicBezTo>
                  <a:pt x="190622" y="187325"/>
                  <a:pt x="193553" y="187325"/>
                  <a:pt x="195385" y="189157"/>
                </a:cubicBezTo>
                <a:lnTo>
                  <a:pt x="228356" y="221762"/>
                </a:lnTo>
                <a:cubicBezTo>
                  <a:pt x="229821" y="223960"/>
                  <a:pt x="229821" y="226891"/>
                  <a:pt x="228356" y="228356"/>
                </a:cubicBezTo>
                <a:cubicBezTo>
                  <a:pt x="226890" y="229089"/>
                  <a:pt x="226157" y="229822"/>
                  <a:pt x="225058" y="229822"/>
                </a:cubicBezTo>
                <a:cubicBezTo>
                  <a:pt x="223593" y="229822"/>
                  <a:pt x="222860" y="229089"/>
                  <a:pt x="222128" y="228356"/>
                </a:cubicBezTo>
                <a:lnTo>
                  <a:pt x="188791" y="195751"/>
                </a:lnTo>
                <a:cubicBezTo>
                  <a:pt x="187325" y="193553"/>
                  <a:pt x="187325" y="190622"/>
                  <a:pt x="188791" y="189157"/>
                </a:cubicBezTo>
                <a:close/>
                <a:moveTo>
                  <a:pt x="96349" y="189157"/>
                </a:moveTo>
                <a:cubicBezTo>
                  <a:pt x="98180" y="187325"/>
                  <a:pt x="100745" y="187325"/>
                  <a:pt x="102577" y="189157"/>
                </a:cubicBezTo>
                <a:cubicBezTo>
                  <a:pt x="104408" y="190622"/>
                  <a:pt x="104408" y="193553"/>
                  <a:pt x="102577" y="195751"/>
                </a:cubicBezTo>
                <a:lnTo>
                  <a:pt x="69971" y="228356"/>
                </a:lnTo>
                <a:cubicBezTo>
                  <a:pt x="68872" y="229089"/>
                  <a:pt x="67773" y="229822"/>
                  <a:pt x="66674" y="229822"/>
                </a:cubicBezTo>
                <a:cubicBezTo>
                  <a:pt x="65575" y="229822"/>
                  <a:pt x="64476" y="229089"/>
                  <a:pt x="63744" y="228356"/>
                </a:cubicBezTo>
                <a:cubicBezTo>
                  <a:pt x="61912" y="226891"/>
                  <a:pt x="61912" y="223960"/>
                  <a:pt x="63744" y="221762"/>
                </a:cubicBezTo>
                <a:lnTo>
                  <a:pt x="96349" y="189157"/>
                </a:lnTo>
                <a:close/>
                <a:moveTo>
                  <a:pt x="123405" y="141862"/>
                </a:moveTo>
                <a:cubicBezTo>
                  <a:pt x="125572" y="142943"/>
                  <a:pt x="125572" y="145825"/>
                  <a:pt x="123766" y="147987"/>
                </a:cubicBezTo>
                <a:cubicBezTo>
                  <a:pt x="121599" y="150509"/>
                  <a:pt x="120154" y="154832"/>
                  <a:pt x="120154" y="158795"/>
                </a:cubicBezTo>
                <a:lnTo>
                  <a:pt x="120154" y="181493"/>
                </a:lnTo>
                <a:lnTo>
                  <a:pt x="169996" y="181493"/>
                </a:lnTo>
                <a:lnTo>
                  <a:pt x="169996" y="158795"/>
                </a:lnTo>
                <a:cubicBezTo>
                  <a:pt x="169996" y="154832"/>
                  <a:pt x="168913" y="150509"/>
                  <a:pt x="166023" y="147987"/>
                </a:cubicBezTo>
                <a:cubicBezTo>
                  <a:pt x="164217" y="145825"/>
                  <a:pt x="164940" y="142943"/>
                  <a:pt x="166746" y="141862"/>
                </a:cubicBezTo>
                <a:cubicBezTo>
                  <a:pt x="168552" y="140061"/>
                  <a:pt x="171802" y="140421"/>
                  <a:pt x="172886" y="142222"/>
                </a:cubicBezTo>
                <a:cubicBezTo>
                  <a:pt x="176498" y="146546"/>
                  <a:pt x="179026" y="152670"/>
                  <a:pt x="179026" y="158795"/>
                </a:cubicBezTo>
                <a:lnTo>
                  <a:pt x="179026" y="186177"/>
                </a:lnTo>
                <a:cubicBezTo>
                  <a:pt x="179026" y="188699"/>
                  <a:pt x="176859" y="190140"/>
                  <a:pt x="174691" y="190140"/>
                </a:cubicBezTo>
                <a:lnTo>
                  <a:pt x="115820" y="190140"/>
                </a:lnTo>
                <a:cubicBezTo>
                  <a:pt x="113292" y="190140"/>
                  <a:pt x="111125" y="188699"/>
                  <a:pt x="111125" y="186177"/>
                </a:cubicBezTo>
                <a:lnTo>
                  <a:pt x="111125" y="158795"/>
                </a:lnTo>
                <a:cubicBezTo>
                  <a:pt x="111125" y="152670"/>
                  <a:pt x="113292" y="146546"/>
                  <a:pt x="117265" y="142222"/>
                </a:cubicBezTo>
                <a:cubicBezTo>
                  <a:pt x="118709" y="140421"/>
                  <a:pt x="121599" y="139700"/>
                  <a:pt x="123405" y="141862"/>
                </a:cubicBezTo>
                <a:close/>
                <a:moveTo>
                  <a:pt x="145872" y="114990"/>
                </a:moveTo>
                <a:cubicBezTo>
                  <a:pt x="140175" y="114990"/>
                  <a:pt x="135902" y="119662"/>
                  <a:pt x="135902" y="125054"/>
                </a:cubicBezTo>
                <a:cubicBezTo>
                  <a:pt x="135902" y="130805"/>
                  <a:pt x="140175" y="135118"/>
                  <a:pt x="145872" y="135118"/>
                </a:cubicBezTo>
                <a:cubicBezTo>
                  <a:pt x="151569" y="135118"/>
                  <a:pt x="155842" y="130805"/>
                  <a:pt x="155842" y="125054"/>
                </a:cubicBezTo>
                <a:cubicBezTo>
                  <a:pt x="155842" y="119662"/>
                  <a:pt x="151569" y="114990"/>
                  <a:pt x="145872" y="114990"/>
                </a:cubicBezTo>
                <a:close/>
                <a:moveTo>
                  <a:pt x="145872" y="106363"/>
                </a:moveTo>
                <a:cubicBezTo>
                  <a:pt x="156554" y="106363"/>
                  <a:pt x="164744" y="114271"/>
                  <a:pt x="164744" y="125054"/>
                </a:cubicBezTo>
                <a:cubicBezTo>
                  <a:pt x="164744" y="135477"/>
                  <a:pt x="156554" y="144104"/>
                  <a:pt x="145872" y="144104"/>
                </a:cubicBezTo>
                <a:cubicBezTo>
                  <a:pt x="135546" y="144104"/>
                  <a:pt x="127000" y="135477"/>
                  <a:pt x="127000" y="125054"/>
                </a:cubicBezTo>
                <a:cubicBezTo>
                  <a:pt x="127000" y="114271"/>
                  <a:pt x="135546" y="106363"/>
                  <a:pt x="145872" y="106363"/>
                </a:cubicBezTo>
                <a:close/>
                <a:moveTo>
                  <a:pt x="256603" y="96838"/>
                </a:moveTo>
                <a:cubicBezTo>
                  <a:pt x="259270" y="96838"/>
                  <a:pt x="261556" y="98998"/>
                  <a:pt x="261556" y="101158"/>
                </a:cubicBezTo>
                <a:lnTo>
                  <a:pt x="261556" y="189355"/>
                </a:lnTo>
                <a:cubicBezTo>
                  <a:pt x="261556" y="191875"/>
                  <a:pt x="259270" y="193315"/>
                  <a:pt x="256603" y="193315"/>
                </a:cubicBezTo>
                <a:cubicBezTo>
                  <a:pt x="254317" y="193315"/>
                  <a:pt x="252412" y="191875"/>
                  <a:pt x="252412" y="189355"/>
                </a:cubicBezTo>
                <a:lnTo>
                  <a:pt x="252412" y="101158"/>
                </a:lnTo>
                <a:cubicBezTo>
                  <a:pt x="252412" y="98998"/>
                  <a:pt x="254317" y="96838"/>
                  <a:pt x="256603" y="96838"/>
                </a:cubicBezTo>
                <a:close/>
                <a:moveTo>
                  <a:pt x="34558" y="96838"/>
                </a:moveTo>
                <a:cubicBezTo>
                  <a:pt x="37122" y="96838"/>
                  <a:pt x="39320" y="98998"/>
                  <a:pt x="39320" y="101158"/>
                </a:cubicBezTo>
                <a:lnTo>
                  <a:pt x="39320" y="189355"/>
                </a:lnTo>
                <a:cubicBezTo>
                  <a:pt x="39320" y="191875"/>
                  <a:pt x="37122" y="193315"/>
                  <a:pt x="34558" y="193315"/>
                </a:cubicBezTo>
                <a:cubicBezTo>
                  <a:pt x="31993" y="193315"/>
                  <a:pt x="30162" y="191875"/>
                  <a:pt x="30162" y="189355"/>
                </a:cubicBezTo>
                <a:lnTo>
                  <a:pt x="30162" y="101158"/>
                </a:lnTo>
                <a:cubicBezTo>
                  <a:pt x="30162" y="98998"/>
                  <a:pt x="31993" y="96838"/>
                  <a:pt x="34558" y="96838"/>
                </a:cubicBezTo>
                <a:close/>
                <a:moveTo>
                  <a:pt x="204410" y="81201"/>
                </a:moveTo>
                <a:cubicBezTo>
                  <a:pt x="206218" y="79375"/>
                  <a:pt x="208387" y="79375"/>
                  <a:pt x="210556" y="81201"/>
                </a:cubicBezTo>
                <a:cubicBezTo>
                  <a:pt x="212364" y="82661"/>
                  <a:pt x="212364" y="85582"/>
                  <a:pt x="210556" y="87408"/>
                </a:cubicBezTo>
                <a:lnTo>
                  <a:pt x="184166" y="114063"/>
                </a:lnTo>
                <a:cubicBezTo>
                  <a:pt x="183081" y="114793"/>
                  <a:pt x="181996" y="115523"/>
                  <a:pt x="180912" y="115523"/>
                </a:cubicBezTo>
                <a:cubicBezTo>
                  <a:pt x="179466" y="115523"/>
                  <a:pt x="178743" y="114793"/>
                  <a:pt x="177297" y="114063"/>
                </a:cubicBezTo>
                <a:cubicBezTo>
                  <a:pt x="176212" y="112602"/>
                  <a:pt x="176212" y="109681"/>
                  <a:pt x="177297" y="107855"/>
                </a:cubicBezTo>
                <a:lnTo>
                  <a:pt x="204410" y="81201"/>
                </a:lnTo>
                <a:close/>
                <a:moveTo>
                  <a:pt x="80835" y="81201"/>
                </a:moveTo>
                <a:cubicBezTo>
                  <a:pt x="82661" y="79375"/>
                  <a:pt x="85947" y="79375"/>
                  <a:pt x="87042" y="81201"/>
                </a:cubicBezTo>
                <a:lnTo>
                  <a:pt x="114061" y="107855"/>
                </a:lnTo>
                <a:cubicBezTo>
                  <a:pt x="115522" y="109681"/>
                  <a:pt x="115522" y="112602"/>
                  <a:pt x="114061" y="114063"/>
                </a:cubicBezTo>
                <a:cubicBezTo>
                  <a:pt x="113331" y="114793"/>
                  <a:pt x="111870" y="115523"/>
                  <a:pt x="111140" y="115523"/>
                </a:cubicBezTo>
                <a:cubicBezTo>
                  <a:pt x="109680" y="115523"/>
                  <a:pt x="108584" y="114793"/>
                  <a:pt x="107854" y="114063"/>
                </a:cubicBezTo>
                <a:lnTo>
                  <a:pt x="80835" y="87408"/>
                </a:lnTo>
                <a:cubicBezTo>
                  <a:pt x="79375" y="85582"/>
                  <a:pt x="79375" y="82661"/>
                  <a:pt x="80835" y="81201"/>
                </a:cubicBezTo>
                <a:close/>
                <a:moveTo>
                  <a:pt x="83671" y="38100"/>
                </a:moveTo>
                <a:lnTo>
                  <a:pt x="206125" y="38100"/>
                </a:lnTo>
                <a:cubicBezTo>
                  <a:pt x="208631" y="38100"/>
                  <a:pt x="210779" y="40386"/>
                  <a:pt x="210779" y="42672"/>
                </a:cubicBezTo>
                <a:cubicBezTo>
                  <a:pt x="210779" y="45339"/>
                  <a:pt x="208631" y="47244"/>
                  <a:pt x="206125" y="47244"/>
                </a:cubicBezTo>
                <a:lnTo>
                  <a:pt x="83671" y="47244"/>
                </a:lnTo>
                <a:cubicBezTo>
                  <a:pt x="81523" y="47244"/>
                  <a:pt x="79375" y="45339"/>
                  <a:pt x="79375" y="42672"/>
                </a:cubicBezTo>
                <a:cubicBezTo>
                  <a:pt x="79375" y="40386"/>
                  <a:pt x="81523" y="38100"/>
                  <a:pt x="83671" y="38100"/>
                </a:cubicBezTo>
                <a:close/>
                <a:moveTo>
                  <a:pt x="236183" y="36366"/>
                </a:moveTo>
                <a:cubicBezTo>
                  <a:pt x="237998" y="38167"/>
                  <a:pt x="238361" y="41050"/>
                  <a:pt x="236546" y="42491"/>
                </a:cubicBezTo>
                <a:cubicBezTo>
                  <a:pt x="233641" y="45733"/>
                  <a:pt x="232552" y="50057"/>
                  <a:pt x="232552" y="54020"/>
                </a:cubicBezTo>
                <a:lnTo>
                  <a:pt x="232552" y="76718"/>
                </a:lnTo>
                <a:lnTo>
                  <a:pt x="283023" y="76718"/>
                </a:lnTo>
                <a:lnTo>
                  <a:pt x="283023" y="54020"/>
                </a:lnTo>
                <a:cubicBezTo>
                  <a:pt x="283023" y="50057"/>
                  <a:pt x="281570" y="45733"/>
                  <a:pt x="279029" y="42491"/>
                </a:cubicBezTo>
                <a:cubicBezTo>
                  <a:pt x="277213" y="41050"/>
                  <a:pt x="277939" y="38167"/>
                  <a:pt x="279392" y="36366"/>
                </a:cubicBezTo>
                <a:cubicBezTo>
                  <a:pt x="281570" y="34925"/>
                  <a:pt x="284475" y="35285"/>
                  <a:pt x="285928" y="37447"/>
                </a:cubicBezTo>
                <a:cubicBezTo>
                  <a:pt x="289559" y="41770"/>
                  <a:pt x="291737" y="47895"/>
                  <a:pt x="291737" y="54020"/>
                </a:cubicBezTo>
                <a:lnTo>
                  <a:pt x="291737" y="81042"/>
                </a:lnTo>
                <a:cubicBezTo>
                  <a:pt x="291737" y="83924"/>
                  <a:pt x="289922" y="85365"/>
                  <a:pt x="287743" y="85365"/>
                </a:cubicBezTo>
                <a:lnTo>
                  <a:pt x="228194" y="85365"/>
                </a:lnTo>
                <a:cubicBezTo>
                  <a:pt x="226016" y="85365"/>
                  <a:pt x="223837" y="83924"/>
                  <a:pt x="223837" y="81042"/>
                </a:cubicBezTo>
                <a:lnTo>
                  <a:pt x="223837" y="54020"/>
                </a:lnTo>
                <a:cubicBezTo>
                  <a:pt x="223837" y="47895"/>
                  <a:pt x="226016" y="41770"/>
                  <a:pt x="229647" y="37447"/>
                </a:cubicBezTo>
                <a:cubicBezTo>
                  <a:pt x="231462" y="35285"/>
                  <a:pt x="234367" y="34925"/>
                  <a:pt x="236183" y="36366"/>
                </a:cubicBezTo>
                <a:close/>
                <a:moveTo>
                  <a:pt x="12280" y="36366"/>
                </a:moveTo>
                <a:cubicBezTo>
                  <a:pt x="14447" y="38167"/>
                  <a:pt x="14808" y="41050"/>
                  <a:pt x="13002" y="42491"/>
                </a:cubicBezTo>
                <a:cubicBezTo>
                  <a:pt x="10835" y="45733"/>
                  <a:pt x="9029" y="50057"/>
                  <a:pt x="9029" y="54020"/>
                </a:cubicBezTo>
                <a:lnTo>
                  <a:pt x="9029" y="76718"/>
                </a:lnTo>
                <a:lnTo>
                  <a:pt x="58871" y="76718"/>
                </a:lnTo>
                <a:lnTo>
                  <a:pt x="58871" y="54020"/>
                </a:lnTo>
                <a:cubicBezTo>
                  <a:pt x="58871" y="50057"/>
                  <a:pt x="57788" y="45733"/>
                  <a:pt x="55259" y="42491"/>
                </a:cubicBezTo>
                <a:cubicBezTo>
                  <a:pt x="53454" y="41050"/>
                  <a:pt x="54176" y="38167"/>
                  <a:pt x="55982" y="36366"/>
                </a:cubicBezTo>
                <a:cubicBezTo>
                  <a:pt x="57788" y="34925"/>
                  <a:pt x="60677" y="35285"/>
                  <a:pt x="61761" y="37447"/>
                </a:cubicBezTo>
                <a:cubicBezTo>
                  <a:pt x="65734" y="41770"/>
                  <a:pt x="67901" y="47895"/>
                  <a:pt x="67901" y="54020"/>
                </a:cubicBezTo>
                <a:lnTo>
                  <a:pt x="67901" y="81042"/>
                </a:lnTo>
                <a:cubicBezTo>
                  <a:pt x="67901" y="83924"/>
                  <a:pt x="65734" y="85365"/>
                  <a:pt x="63566" y="85365"/>
                </a:cubicBezTo>
                <a:lnTo>
                  <a:pt x="4695" y="85365"/>
                </a:lnTo>
                <a:cubicBezTo>
                  <a:pt x="2528" y="85365"/>
                  <a:pt x="0" y="83924"/>
                  <a:pt x="0" y="81042"/>
                </a:cubicBezTo>
                <a:lnTo>
                  <a:pt x="0" y="54020"/>
                </a:lnTo>
                <a:cubicBezTo>
                  <a:pt x="0" y="47895"/>
                  <a:pt x="2528" y="41770"/>
                  <a:pt x="6140" y="37447"/>
                </a:cubicBezTo>
                <a:cubicBezTo>
                  <a:pt x="7946" y="35285"/>
                  <a:pt x="10835" y="34925"/>
                  <a:pt x="12280" y="36366"/>
                </a:cubicBezTo>
                <a:close/>
                <a:moveTo>
                  <a:pt x="256816" y="8902"/>
                </a:moveTo>
                <a:cubicBezTo>
                  <a:pt x="251065" y="8902"/>
                  <a:pt x="246752" y="13175"/>
                  <a:pt x="246752" y="18872"/>
                </a:cubicBezTo>
                <a:cubicBezTo>
                  <a:pt x="246752" y="24569"/>
                  <a:pt x="251065" y="29198"/>
                  <a:pt x="256816" y="29198"/>
                </a:cubicBezTo>
                <a:cubicBezTo>
                  <a:pt x="262926" y="29198"/>
                  <a:pt x="267599" y="24569"/>
                  <a:pt x="267599" y="18872"/>
                </a:cubicBezTo>
                <a:cubicBezTo>
                  <a:pt x="267599" y="13175"/>
                  <a:pt x="262926" y="8902"/>
                  <a:pt x="256816" y="8902"/>
                </a:cubicBezTo>
                <a:close/>
                <a:moveTo>
                  <a:pt x="34565" y="8902"/>
                </a:moveTo>
                <a:cubicBezTo>
                  <a:pt x="29174" y="8902"/>
                  <a:pt x="24501" y="13175"/>
                  <a:pt x="24501" y="18872"/>
                </a:cubicBezTo>
                <a:cubicBezTo>
                  <a:pt x="24501" y="24569"/>
                  <a:pt x="29174" y="29198"/>
                  <a:pt x="34565" y="29198"/>
                </a:cubicBezTo>
                <a:cubicBezTo>
                  <a:pt x="40316" y="29198"/>
                  <a:pt x="44629" y="24569"/>
                  <a:pt x="44629" y="18872"/>
                </a:cubicBezTo>
                <a:cubicBezTo>
                  <a:pt x="44629" y="13175"/>
                  <a:pt x="40316" y="8902"/>
                  <a:pt x="34565" y="8902"/>
                </a:cubicBezTo>
                <a:close/>
                <a:moveTo>
                  <a:pt x="256816" y="0"/>
                </a:moveTo>
                <a:cubicBezTo>
                  <a:pt x="267599" y="0"/>
                  <a:pt x="275866" y="8189"/>
                  <a:pt x="275866" y="18872"/>
                </a:cubicBezTo>
                <a:cubicBezTo>
                  <a:pt x="275866" y="29198"/>
                  <a:pt x="267599" y="37744"/>
                  <a:pt x="256816" y="37744"/>
                </a:cubicBezTo>
                <a:cubicBezTo>
                  <a:pt x="246752" y="37744"/>
                  <a:pt x="238125" y="29198"/>
                  <a:pt x="238125" y="18872"/>
                </a:cubicBezTo>
                <a:cubicBezTo>
                  <a:pt x="238125" y="8189"/>
                  <a:pt x="246752" y="0"/>
                  <a:pt x="256816" y="0"/>
                </a:cubicBezTo>
                <a:close/>
                <a:moveTo>
                  <a:pt x="34565" y="0"/>
                </a:moveTo>
                <a:cubicBezTo>
                  <a:pt x="45348" y="0"/>
                  <a:pt x="53615" y="8189"/>
                  <a:pt x="53615" y="18872"/>
                </a:cubicBezTo>
                <a:cubicBezTo>
                  <a:pt x="53615" y="29198"/>
                  <a:pt x="45348" y="37744"/>
                  <a:pt x="34565" y="37744"/>
                </a:cubicBezTo>
                <a:cubicBezTo>
                  <a:pt x="24142" y="37744"/>
                  <a:pt x="15875" y="29198"/>
                  <a:pt x="15875" y="18872"/>
                </a:cubicBezTo>
                <a:cubicBezTo>
                  <a:pt x="15875" y="8189"/>
                  <a:pt x="24142" y="0"/>
                  <a:pt x="34565"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68" name="Freeform 1021">
            <a:extLst>
              <a:ext uri="{FF2B5EF4-FFF2-40B4-BE49-F238E27FC236}">
                <a16:creationId xmlns:a16="http://schemas.microsoft.com/office/drawing/2014/main" id="{7CDA1E74-5B7B-6844-8A13-5526AC214FC3}"/>
              </a:ext>
            </a:extLst>
          </p:cNvPr>
          <p:cNvSpPr>
            <a:spLocks noChangeAspect="1" noChangeArrowheads="1"/>
          </p:cNvSpPr>
          <p:nvPr/>
        </p:nvSpPr>
        <p:spPr bwMode="auto">
          <a:xfrm>
            <a:off x="3748649" y="3595234"/>
            <a:ext cx="363084" cy="363631"/>
          </a:xfrm>
          <a:custGeom>
            <a:avLst/>
            <a:gdLst>
              <a:gd name="T0" fmla="*/ 69401580 w 290150"/>
              <a:gd name="T1" fmla="*/ 121905821 h 290152"/>
              <a:gd name="T2" fmla="*/ 101735209 w 290150"/>
              <a:gd name="T3" fmla="*/ 104566787 h 290152"/>
              <a:gd name="T4" fmla="*/ 122048015 w 290150"/>
              <a:gd name="T5" fmla="*/ 121907862 h 290152"/>
              <a:gd name="T6" fmla="*/ 123308159 w 290150"/>
              <a:gd name="T7" fmla="*/ 104878861 h 290152"/>
              <a:gd name="T8" fmla="*/ 98428740 w 290150"/>
              <a:gd name="T9" fmla="*/ 125812788 h 290152"/>
              <a:gd name="T10" fmla="*/ 101735209 w 290150"/>
              <a:gd name="T11" fmla="*/ 104566787 h 290152"/>
              <a:gd name="T12" fmla="*/ 3711393 w 290150"/>
              <a:gd name="T13" fmla="*/ 121907862 h 290152"/>
              <a:gd name="T14" fmla="*/ 23657262 w 290150"/>
              <a:gd name="T15" fmla="*/ 104566787 h 290152"/>
              <a:gd name="T16" fmla="*/ 26904877 w 290150"/>
              <a:gd name="T17" fmla="*/ 125812788 h 290152"/>
              <a:gd name="T18" fmla="*/ 2629532 w 290150"/>
              <a:gd name="T19" fmla="*/ 104878861 h 290152"/>
              <a:gd name="T20" fmla="*/ 80814075 w 290150"/>
              <a:gd name="T21" fmla="*/ 110495926 h 290152"/>
              <a:gd name="T22" fmla="*/ 106318684 w 290150"/>
              <a:gd name="T23" fmla="*/ 97058230 h 290152"/>
              <a:gd name="T24" fmla="*/ 14300614 w 290150"/>
              <a:gd name="T25" fmla="*/ 92538574 h 290152"/>
              <a:gd name="T26" fmla="*/ 14300614 w 290150"/>
              <a:gd name="T27" fmla="*/ 92538574 h 290152"/>
              <a:gd name="T28" fmla="*/ 102577386 w 290150"/>
              <a:gd name="T29" fmla="*/ 97058230 h 290152"/>
              <a:gd name="T30" fmla="*/ 14300614 w 290150"/>
              <a:gd name="T31" fmla="*/ 105162994 h 290152"/>
              <a:gd name="T32" fmla="*/ 57207559 w 290150"/>
              <a:gd name="T33" fmla="*/ 99086212 h 290152"/>
              <a:gd name="T34" fmla="*/ 76124319 w 290150"/>
              <a:gd name="T35" fmla="*/ 71108083 h 290152"/>
              <a:gd name="T36" fmla="*/ 80032537 w 290150"/>
              <a:gd name="T37" fmla="*/ 74859260 h 290152"/>
              <a:gd name="T38" fmla="*/ 49547474 w 290150"/>
              <a:gd name="T39" fmla="*/ 78766754 h 290152"/>
              <a:gd name="T40" fmla="*/ 7803059 w 290150"/>
              <a:gd name="T41" fmla="*/ 43366069 h 290152"/>
              <a:gd name="T42" fmla="*/ 8874038 w 290150"/>
              <a:gd name="T43" fmla="*/ 85731906 h 290152"/>
              <a:gd name="T44" fmla="*/ 0 w 290150"/>
              <a:gd name="T45" fmla="*/ 51338760 h 290152"/>
              <a:gd name="T46" fmla="*/ 121572332 w 290150"/>
              <a:gd name="T47" fmla="*/ 75808223 h 290152"/>
              <a:gd name="T48" fmla="*/ 117848892 w 290150"/>
              <a:gd name="T49" fmla="*/ 74564562 h 290152"/>
              <a:gd name="T50" fmla="*/ 87807546 w 290150"/>
              <a:gd name="T51" fmla="*/ 58917106 h 290152"/>
              <a:gd name="T52" fmla="*/ 62460013 w 290150"/>
              <a:gd name="T53" fmla="*/ 41082802 h 290152"/>
              <a:gd name="T54" fmla="*/ 29224563 w 290150"/>
              <a:gd name="T55" fmla="*/ 62824121 h 290152"/>
              <a:gd name="T56" fmla="*/ 53456051 w 290150"/>
              <a:gd name="T57" fmla="*/ 82518084 h 290152"/>
              <a:gd name="T58" fmla="*/ 57207559 w 290150"/>
              <a:gd name="T59" fmla="*/ 74859260 h 290152"/>
              <a:gd name="T60" fmla="*/ 76124319 w 290150"/>
              <a:gd name="T61" fmla="*/ 67356844 h 290152"/>
              <a:gd name="T62" fmla="*/ 72372353 w 290150"/>
              <a:gd name="T63" fmla="*/ 99086212 h 290152"/>
              <a:gd name="T64" fmla="*/ 62835889 w 290150"/>
              <a:gd name="T65" fmla="*/ 29220374 h 290152"/>
              <a:gd name="T66" fmla="*/ 84722256 w 290150"/>
              <a:gd name="T67" fmla="*/ 101430210 h 290152"/>
              <a:gd name="T68" fmla="*/ 78938244 w 290150"/>
              <a:gd name="T69" fmla="*/ 116279211 h 290152"/>
              <a:gd name="T70" fmla="*/ 47203090 w 290150"/>
              <a:gd name="T71" fmla="*/ 114246758 h 290152"/>
              <a:gd name="T72" fmla="*/ 36415736 w 290150"/>
              <a:gd name="T73" fmla="*/ 89238866 h 290152"/>
              <a:gd name="T74" fmla="*/ 102050172 w 290150"/>
              <a:gd name="T75" fmla="*/ 18424697 h 290152"/>
              <a:gd name="T76" fmla="*/ 122048015 w 290150"/>
              <a:gd name="T77" fmla="*/ 23268009 h 290152"/>
              <a:gd name="T78" fmla="*/ 125826538 w 290150"/>
              <a:gd name="T79" fmla="*/ 23268009 h 290152"/>
              <a:gd name="T80" fmla="*/ 96381088 w 290150"/>
              <a:gd name="T81" fmla="*/ 35140894 h 290152"/>
              <a:gd name="T82" fmla="*/ 5103055 w 290150"/>
              <a:gd name="T83" fmla="*/ 15925338 h 290152"/>
              <a:gd name="T84" fmla="*/ 25048641 w 290150"/>
              <a:gd name="T85" fmla="*/ 33265548 h 290152"/>
              <a:gd name="T86" fmla="*/ 26285795 w 290150"/>
              <a:gd name="T87" fmla="*/ 16080347 h 290152"/>
              <a:gd name="T88" fmla="*/ 1854307 w 290150"/>
              <a:gd name="T89" fmla="*/ 37015182 h 290152"/>
              <a:gd name="T90" fmla="*/ 5103055 w 290150"/>
              <a:gd name="T91" fmla="*/ 15925338 h 290152"/>
              <a:gd name="T92" fmla="*/ 115203078 w 290150"/>
              <a:gd name="T93" fmla="*/ 8183128 h 290152"/>
              <a:gd name="T94" fmla="*/ 14300614 w 290150"/>
              <a:gd name="T95" fmla="*/ 12660410 h 290152"/>
              <a:gd name="T96" fmla="*/ 85475857 w 290150"/>
              <a:gd name="T97" fmla="*/ 7107584 h 290152"/>
              <a:gd name="T98" fmla="*/ 83908002 w 290150"/>
              <a:gd name="T99" fmla="*/ 10353978 h 290152"/>
              <a:gd name="T100" fmla="*/ 31389377 w 290150"/>
              <a:gd name="T101" fmla="*/ 11435744 h 290152"/>
              <a:gd name="T102" fmla="*/ 110839091 w 290150"/>
              <a:gd name="T103" fmla="*/ 16366151 h 290152"/>
              <a:gd name="T104" fmla="*/ 22561810 w 290150"/>
              <a:gd name="T105" fmla="*/ 8183128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69" name="Freeform 1031">
            <a:extLst>
              <a:ext uri="{FF2B5EF4-FFF2-40B4-BE49-F238E27FC236}">
                <a16:creationId xmlns:a16="http://schemas.microsoft.com/office/drawing/2014/main" id="{5A01FEBA-E4FE-3040-875E-0BE23360B5C5}"/>
              </a:ext>
            </a:extLst>
          </p:cNvPr>
          <p:cNvSpPr>
            <a:spLocks noChangeAspect="1" noChangeArrowheads="1"/>
          </p:cNvSpPr>
          <p:nvPr/>
        </p:nvSpPr>
        <p:spPr bwMode="auto">
          <a:xfrm>
            <a:off x="1579545" y="2513822"/>
            <a:ext cx="366916" cy="367464"/>
          </a:xfrm>
          <a:custGeom>
            <a:avLst/>
            <a:gdLst>
              <a:gd name="T0" fmla="*/ 68774937 w 293328"/>
              <a:gd name="T1" fmla="*/ 119643747 h 293328"/>
              <a:gd name="T2" fmla="*/ 77985361 w 293328"/>
              <a:gd name="T3" fmla="*/ 119643747 h 293328"/>
              <a:gd name="T4" fmla="*/ 79828350 w 293328"/>
              <a:gd name="T5" fmla="*/ 88042880 h 293328"/>
              <a:gd name="T6" fmla="*/ 81670393 w 293328"/>
              <a:gd name="T7" fmla="*/ 119643747 h 293328"/>
              <a:gd name="T8" fmla="*/ 90880933 w 293328"/>
              <a:gd name="T9" fmla="*/ 119643747 h 293328"/>
              <a:gd name="T10" fmla="*/ 68774937 w 293328"/>
              <a:gd name="T11" fmla="*/ 83169438 h 293328"/>
              <a:gd name="T12" fmla="*/ 81769808 w 293328"/>
              <a:gd name="T13" fmla="*/ 72036662 h 293328"/>
              <a:gd name="T14" fmla="*/ 77869883 w 293328"/>
              <a:gd name="T15" fmla="*/ 72036662 h 293328"/>
              <a:gd name="T16" fmla="*/ 79820244 w 293328"/>
              <a:gd name="T17" fmla="*/ 61024530 h 293328"/>
              <a:gd name="T18" fmla="*/ 79820244 w 293328"/>
              <a:gd name="T19" fmla="*/ 65025693 h 293328"/>
              <a:gd name="T20" fmla="*/ 79820244 w 293328"/>
              <a:gd name="T21" fmla="*/ 61024530 h 293328"/>
              <a:gd name="T22" fmla="*/ 81769808 w 293328"/>
              <a:gd name="T23" fmla="*/ 53313538 h 293328"/>
              <a:gd name="T24" fmla="*/ 77869883 w 293328"/>
              <a:gd name="T25" fmla="*/ 53313538 h 293328"/>
              <a:gd name="T26" fmla="*/ 41142411 w 293328"/>
              <a:gd name="T27" fmla="*/ 25155529 h 293328"/>
              <a:gd name="T28" fmla="*/ 65551253 w 293328"/>
              <a:gd name="T29" fmla="*/ 55026678 h 293328"/>
              <a:gd name="T30" fmla="*/ 68774937 w 293328"/>
              <a:gd name="T31" fmla="*/ 79238482 h 293328"/>
              <a:gd name="T32" fmla="*/ 90880933 w 293328"/>
              <a:gd name="T33" fmla="*/ 56284742 h 293328"/>
              <a:gd name="T34" fmla="*/ 94719662 w 293328"/>
              <a:gd name="T35" fmla="*/ 56284742 h 293328"/>
              <a:gd name="T36" fmla="*/ 97943104 w 293328"/>
              <a:gd name="T37" fmla="*/ 84898726 h 293328"/>
              <a:gd name="T38" fmla="*/ 101166843 w 293328"/>
              <a:gd name="T39" fmla="*/ 54555247 h 293328"/>
              <a:gd name="T40" fmla="*/ 71077972 w 293328"/>
              <a:gd name="T41" fmla="*/ 46065160 h 293328"/>
              <a:gd name="T42" fmla="*/ 45594413 w 293328"/>
              <a:gd name="T43" fmla="*/ 25155529 h 293328"/>
              <a:gd name="T44" fmla="*/ 79900704 w 293328"/>
              <a:gd name="T45" fmla="*/ 19856664 h 293328"/>
              <a:gd name="T46" fmla="*/ 79900704 w 293328"/>
              <a:gd name="T47" fmla="*/ 34077248 h 293328"/>
              <a:gd name="T48" fmla="*/ 79900704 w 293328"/>
              <a:gd name="T49" fmla="*/ 19856664 h 293328"/>
              <a:gd name="T50" fmla="*/ 90582629 w 293328"/>
              <a:gd name="T51" fmla="*/ 26889373 h 293328"/>
              <a:gd name="T52" fmla="*/ 69066944 w 293328"/>
              <a:gd name="T53" fmla="*/ 26889373 h 293328"/>
              <a:gd name="T54" fmla="*/ 1841582 w 293328"/>
              <a:gd name="T55" fmla="*/ 0 h 293328"/>
              <a:gd name="T56" fmla="*/ 125114871 w 293328"/>
              <a:gd name="T57" fmla="*/ 2044476 h 293328"/>
              <a:gd name="T58" fmla="*/ 117592766 w 293328"/>
              <a:gd name="T59" fmla="*/ 3930422 h 293328"/>
              <a:gd name="T60" fmla="*/ 115597421 w 293328"/>
              <a:gd name="T61" fmla="*/ 73735681 h 293328"/>
              <a:gd name="T62" fmla="*/ 105004974 w 293328"/>
              <a:gd name="T63" fmla="*/ 81754117 h 293328"/>
              <a:gd name="T64" fmla="*/ 94719662 w 293328"/>
              <a:gd name="T65" fmla="*/ 88042880 h 293328"/>
              <a:gd name="T66" fmla="*/ 86275502 w 293328"/>
              <a:gd name="T67" fmla="*/ 128133161 h 293328"/>
              <a:gd name="T68" fmla="*/ 73380249 w 293328"/>
              <a:gd name="T69" fmla="*/ 128133161 h 293328"/>
              <a:gd name="T70" fmla="*/ 64937487 w 293328"/>
              <a:gd name="T71" fmla="*/ 62730148 h 293328"/>
              <a:gd name="T72" fmla="*/ 38379011 w 293328"/>
              <a:gd name="T73" fmla="*/ 32544374 h 293328"/>
              <a:gd name="T74" fmla="*/ 48357047 w 293328"/>
              <a:gd name="T75" fmla="*/ 22325141 h 293328"/>
              <a:gd name="T76" fmla="*/ 71077972 w 293328"/>
              <a:gd name="T77" fmla="*/ 42134862 h 293328"/>
              <a:gd name="T78" fmla="*/ 105004974 w 293328"/>
              <a:gd name="T79" fmla="*/ 54555247 h 293328"/>
              <a:gd name="T80" fmla="*/ 113755352 w 293328"/>
              <a:gd name="T81" fmla="*/ 69962757 h 293328"/>
              <a:gd name="T82" fmla="*/ 11360453 w 293328"/>
              <a:gd name="T83" fmla="*/ 3930422 h 293328"/>
              <a:gd name="T84" fmla="*/ 59103376 w 293328"/>
              <a:gd name="T85" fmla="*/ 69962757 h 293328"/>
              <a:gd name="T86" fmla="*/ 59103376 w 293328"/>
              <a:gd name="T87" fmla="*/ 73735681 h 293328"/>
              <a:gd name="T88" fmla="*/ 7522971 w 293328"/>
              <a:gd name="T89" fmla="*/ 71849273 h 293328"/>
              <a:gd name="T90" fmla="*/ 1841582 w 293328"/>
              <a:gd name="T91" fmla="*/ 3930422 h 293328"/>
              <a:gd name="T92" fmla="*/ 1841582 w 293328"/>
              <a:gd name="T93" fmla="*/ 0 h 293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328" h="293328">
                <a:moveTo>
                  <a:pt x="161240" y="190394"/>
                </a:moveTo>
                <a:lnTo>
                  <a:pt x="161240" y="273893"/>
                </a:lnTo>
                <a:cubicBezTo>
                  <a:pt x="161240" y="279652"/>
                  <a:pt x="165919" y="284690"/>
                  <a:pt x="172038" y="284690"/>
                </a:cubicBezTo>
                <a:cubicBezTo>
                  <a:pt x="177796" y="284690"/>
                  <a:pt x="182835" y="279652"/>
                  <a:pt x="182835" y="273893"/>
                </a:cubicBezTo>
                <a:lnTo>
                  <a:pt x="182835" y="205870"/>
                </a:lnTo>
                <a:cubicBezTo>
                  <a:pt x="182835" y="203350"/>
                  <a:pt x="184635" y="201551"/>
                  <a:pt x="187154" y="201551"/>
                </a:cubicBezTo>
                <a:cubicBezTo>
                  <a:pt x="189674" y="201551"/>
                  <a:pt x="191473" y="203350"/>
                  <a:pt x="191473" y="205870"/>
                </a:cubicBezTo>
                <a:lnTo>
                  <a:pt x="191473" y="273893"/>
                </a:lnTo>
                <a:cubicBezTo>
                  <a:pt x="191473" y="279652"/>
                  <a:pt x="196512" y="284690"/>
                  <a:pt x="202270" y="284690"/>
                </a:cubicBezTo>
                <a:cubicBezTo>
                  <a:pt x="208389" y="284690"/>
                  <a:pt x="213068" y="279652"/>
                  <a:pt x="213068" y="273893"/>
                </a:cubicBezTo>
                <a:lnTo>
                  <a:pt x="213068" y="190394"/>
                </a:lnTo>
                <a:lnTo>
                  <a:pt x="161240" y="190394"/>
                </a:lnTo>
                <a:close/>
                <a:moveTo>
                  <a:pt x="187135" y="160338"/>
                </a:moveTo>
                <a:cubicBezTo>
                  <a:pt x="189802" y="160338"/>
                  <a:pt x="191707" y="162624"/>
                  <a:pt x="191707" y="164910"/>
                </a:cubicBezTo>
                <a:cubicBezTo>
                  <a:pt x="191707" y="167577"/>
                  <a:pt x="189802" y="169482"/>
                  <a:pt x="187135" y="169482"/>
                </a:cubicBezTo>
                <a:cubicBezTo>
                  <a:pt x="184468" y="169482"/>
                  <a:pt x="182563" y="167577"/>
                  <a:pt x="182563" y="164910"/>
                </a:cubicBezTo>
                <a:cubicBezTo>
                  <a:pt x="182563" y="162243"/>
                  <a:pt x="184468" y="160338"/>
                  <a:pt x="187135" y="160338"/>
                </a:cubicBezTo>
                <a:close/>
                <a:moveTo>
                  <a:pt x="187135" y="139700"/>
                </a:moveTo>
                <a:cubicBezTo>
                  <a:pt x="189802" y="139700"/>
                  <a:pt x="191707" y="141532"/>
                  <a:pt x="191707" y="144096"/>
                </a:cubicBezTo>
                <a:cubicBezTo>
                  <a:pt x="191707" y="146661"/>
                  <a:pt x="189802" y="148859"/>
                  <a:pt x="187135" y="148859"/>
                </a:cubicBezTo>
                <a:cubicBezTo>
                  <a:pt x="184468" y="148859"/>
                  <a:pt x="182563" y="146661"/>
                  <a:pt x="182563" y="144096"/>
                </a:cubicBezTo>
                <a:cubicBezTo>
                  <a:pt x="182563" y="141532"/>
                  <a:pt x="184468" y="139700"/>
                  <a:pt x="187135" y="139700"/>
                </a:cubicBezTo>
                <a:close/>
                <a:moveTo>
                  <a:pt x="187135" y="117475"/>
                </a:moveTo>
                <a:cubicBezTo>
                  <a:pt x="189802" y="117475"/>
                  <a:pt x="191707" y="119761"/>
                  <a:pt x="191707" y="122047"/>
                </a:cubicBezTo>
                <a:cubicBezTo>
                  <a:pt x="191707" y="124714"/>
                  <a:pt x="189802" y="126619"/>
                  <a:pt x="187135" y="126619"/>
                </a:cubicBezTo>
                <a:cubicBezTo>
                  <a:pt x="184468" y="126619"/>
                  <a:pt x="182563" y="124714"/>
                  <a:pt x="182563" y="122047"/>
                </a:cubicBezTo>
                <a:cubicBezTo>
                  <a:pt x="182563" y="119761"/>
                  <a:pt x="184468" y="117475"/>
                  <a:pt x="187135" y="117475"/>
                </a:cubicBezTo>
                <a:close/>
                <a:moveTo>
                  <a:pt x="96456" y="57586"/>
                </a:moveTo>
                <a:cubicBezTo>
                  <a:pt x="93577" y="60465"/>
                  <a:pt x="93577" y="65144"/>
                  <a:pt x="96456" y="68023"/>
                </a:cubicBezTo>
                <a:lnTo>
                  <a:pt x="153682" y="125969"/>
                </a:lnTo>
                <a:cubicBezTo>
                  <a:pt x="158361" y="130648"/>
                  <a:pt x="161240" y="136767"/>
                  <a:pt x="161240" y="143605"/>
                </a:cubicBezTo>
                <a:lnTo>
                  <a:pt x="161240" y="181396"/>
                </a:lnTo>
                <a:lnTo>
                  <a:pt x="213068" y="181396"/>
                </a:lnTo>
                <a:lnTo>
                  <a:pt x="213068" y="128849"/>
                </a:lnTo>
                <a:cubicBezTo>
                  <a:pt x="213068" y="126329"/>
                  <a:pt x="215227" y="124530"/>
                  <a:pt x="217387" y="124530"/>
                </a:cubicBezTo>
                <a:cubicBezTo>
                  <a:pt x="219906" y="124530"/>
                  <a:pt x="222066" y="126329"/>
                  <a:pt x="222066" y="128849"/>
                </a:cubicBezTo>
                <a:lnTo>
                  <a:pt x="222066" y="187154"/>
                </a:lnTo>
                <a:cubicBezTo>
                  <a:pt x="222066" y="191113"/>
                  <a:pt x="225305" y="194353"/>
                  <a:pt x="229624" y="194353"/>
                </a:cubicBezTo>
                <a:cubicBezTo>
                  <a:pt x="233943" y="194353"/>
                  <a:pt x="237182" y="191113"/>
                  <a:pt x="237182" y="187154"/>
                </a:cubicBezTo>
                <a:lnTo>
                  <a:pt x="237182" y="124890"/>
                </a:lnTo>
                <a:cubicBezTo>
                  <a:pt x="237182" y="114092"/>
                  <a:pt x="228184" y="105454"/>
                  <a:pt x="217387" y="105454"/>
                </a:cubicBezTo>
                <a:lnTo>
                  <a:pt x="166639" y="105454"/>
                </a:lnTo>
                <a:cubicBezTo>
                  <a:pt x="159081" y="105454"/>
                  <a:pt x="151883" y="102575"/>
                  <a:pt x="146124" y="96816"/>
                </a:cubicBezTo>
                <a:lnTo>
                  <a:pt x="106894" y="57586"/>
                </a:lnTo>
                <a:cubicBezTo>
                  <a:pt x="104014" y="54706"/>
                  <a:pt x="98976" y="54706"/>
                  <a:pt x="96456" y="57586"/>
                </a:cubicBezTo>
                <a:close/>
                <a:moveTo>
                  <a:pt x="187325" y="45456"/>
                </a:moveTo>
                <a:cubicBezTo>
                  <a:pt x="178381" y="45456"/>
                  <a:pt x="170869" y="52611"/>
                  <a:pt x="170869" y="61555"/>
                </a:cubicBezTo>
                <a:cubicBezTo>
                  <a:pt x="170869" y="70856"/>
                  <a:pt x="178381" y="78011"/>
                  <a:pt x="187325" y="78011"/>
                </a:cubicBezTo>
                <a:cubicBezTo>
                  <a:pt x="196269" y="78011"/>
                  <a:pt x="203781" y="70856"/>
                  <a:pt x="203781" y="61555"/>
                </a:cubicBezTo>
                <a:cubicBezTo>
                  <a:pt x="203781" y="52611"/>
                  <a:pt x="196269" y="45456"/>
                  <a:pt x="187325" y="45456"/>
                </a:cubicBezTo>
                <a:close/>
                <a:moveTo>
                  <a:pt x="187325" y="36513"/>
                </a:moveTo>
                <a:cubicBezTo>
                  <a:pt x="201277" y="36513"/>
                  <a:pt x="212367" y="47961"/>
                  <a:pt x="212367" y="61555"/>
                </a:cubicBezTo>
                <a:cubicBezTo>
                  <a:pt x="212367" y="75507"/>
                  <a:pt x="201277" y="86955"/>
                  <a:pt x="187325" y="86955"/>
                </a:cubicBezTo>
                <a:cubicBezTo>
                  <a:pt x="173373" y="86955"/>
                  <a:pt x="161925" y="75507"/>
                  <a:pt x="161925" y="61555"/>
                </a:cubicBezTo>
                <a:cubicBezTo>
                  <a:pt x="161925" y="47961"/>
                  <a:pt x="173373" y="36513"/>
                  <a:pt x="187325" y="36513"/>
                </a:cubicBezTo>
                <a:close/>
                <a:moveTo>
                  <a:pt x="4319" y="0"/>
                </a:moveTo>
                <a:lnTo>
                  <a:pt x="289009" y="0"/>
                </a:lnTo>
                <a:cubicBezTo>
                  <a:pt x="291529" y="0"/>
                  <a:pt x="293328" y="1799"/>
                  <a:pt x="293328" y="4679"/>
                </a:cubicBezTo>
                <a:cubicBezTo>
                  <a:pt x="293328" y="6838"/>
                  <a:pt x="291529" y="8998"/>
                  <a:pt x="289009" y="8998"/>
                </a:cubicBezTo>
                <a:lnTo>
                  <a:pt x="275692" y="8998"/>
                </a:lnTo>
                <a:lnTo>
                  <a:pt x="275692" y="164480"/>
                </a:lnTo>
                <a:cubicBezTo>
                  <a:pt x="275692" y="166999"/>
                  <a:pt x="273893" y="168799"/>
                  <a:pt x="271014" y="168799"/>
                </a:cubicBezTo>
                <a:lnTo>
                  <a:pt x="246180" y="168799"/>
                </a:lnTo>
                <a:lnTo>
                  <a:pt x="246180" y="187154"/>
                </a:lnTo>
                <a:cubicBezTo>
                  <a:pt x="246180" y="196152"/>
                  <a:pt x="238622" y="203710"/>
                  <a:pt x="229624" y="203710"/>
                </a:cubicBezTo>
                <a:cubicBezTo>
                  <a:pt x="226744" y="203710"/>
                  <a:pt x="224225" y="202631"/>
                  <a:pt x="222066" y="201551"/>
                </a:cubicBezTo>
                <a:lnTo>
                  <a:pt x="222066" y="273893"/>
                </a:lnTo>
                <a:cubicBezTo>
                  <a:pt x="222066" y="284690"/>
                  <a:pt x="213068" y="293328"/>
                  <a:pt x="202270" y="293328"/>
                </a:cubicBezTo>
                <a:cubicBezTo>
                  <a:pt x="196152" y="293328"/>
                  <a:pt x="190753" y="290449"/>
                  <a:pt x="187154" y="286130"/>
                </a:cubicBezTo>
                <a:cubicBezTo>
                  <a:pt x="183555" y="290449"/>
                  <a:pt x="178156" y="293328"/>
                  <a:pt x="172038" y="293328"/>
                </a:cubicBezTo>
                <a:cubicBezTo>
                  <a:pt x="161240" y="293328"/>
                  <a:pt x="152243" y="284690"/>
                  <a:pt x="152243" y="273893"/>
                </a:cubicBezTo>
                <a:lnTo>
                  <a:pt x="152243" y="143605"/>
                </a:lnTo>
                <a:cubicBezTo>
                  <a:pt x="152243" y="139286"/>
                  <a:pt x="150443" y="135327"/>
                  <a:pt x="147204" y="132088"/>
                </a:cubicBezTo>
                <a:lnTo>
                  <a:pt x="89978" y="74501"/>
                </a:lnTo>
                <a:cubicBezTo>
                  <a:pt x="83859" y="68023"/>
                  <a:pt x="83859" y="57586"/>
                  <a:pt x="89978" y="51107"/>
                </a:cubicBezTo>
                <a:cubicBezTo>
                  <a:pt x="96456" y="44989"/>
                  <a:pt x="106894" y="44989"/>
                  <a:pt x="113372" y="51107"/>
                </a:cubicBezTo>
                <a:lnTo>
                  <a:pt x="152603" y="90698"/>
                </a:lnTo>
                <a:cubicBezTo>
                  <a:pt x="156562" y="94297"/>
                  <a:pt x="161600" y="96456"/>
                  <a:pt x="166639" y="96456"/>
                </a:cubicBezTo>
                <a:lnTo>
                  <a:pt x="217387" y="96456"/>
                </a:lnTo>
                <a:cubicBezTo>
                  <a:pt x="233223" y="96456"/>
                  <a:pt x="246180" y="109053"/>
                  <a:pt x="246180" y="124890"/>
                </a:cubicBezTo>
                <a:lnTo>
                  <a:pt x="246180" y="160161"/>
                </a:lnTo>
                <a:lnTo>
                  <a:pt x="266695" y="160161"/>
                </a:lnTo>
                <a:lnTo>
                  <a:pt x="266695" y="8998"/>
                </a:lnTo>
                <a:lnTo>
                  <a:pt x="26633" y="8998"/>
                </a:lnTo>
                <a:lnTo>
                  <a:pt x="26633" y="160161"/>
                </a:lnTo>
                <a:lnTo>
                  <a:pt x="138566" y="160161"/>
                </a:lnTo>
                <a:cubicBezTo>
                  <a:pt x="141085" y="160161"/>
                  <a:pt x="143245" y="161961"/>
                  <a:pt x="143245" y="164480"/>
                </a:cubicBezTo>
                <a:cubicBezTo>
                  <a:pt x="143245" y="166999"/>
                  <a:pt x="141085" y="168799"/>
                  <a:pt x="138566" y="168799"/>
                </a:cubicBezTo>
                <a:lnTo>
                  <a:pt x="22314" y="168799"/>
                </a:lnTo>
                <a:cubicBezTo>
                  <a:pt x="19795" y="168799"/>
                  <a:pt x="17636" y="166999"/>
                  <a:pt x="17636" y="164480"/>
                </a:cubicBezTo>
                <a:lnTo>
                  <a:pt x="17636" y="8998"/>
                </a:lnTo>
                <a:lnTo>
                  <a:pt x="4319" y="8998"/>
                </a:lnTo>
                <a:cubicBezTo>
                  <a:pt x="1799" y="8998"/>
                  <a:pt x="0" y="6838"/>
                  <a:pt x="0" y="4679"/>
                </a:cubicBezTo>
                <a:cubicBezTo>
                  <a:pt x="0" y="1799"/>
                  <a:pt x="1799" y="0"/>
                  <a:pt x="4319"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40" name="Titel 1">
            <a:extLst>
              <a:ext uri="{FF2B5EF4-FFF2-40B4-BE49-F238E27FC236}">
                <a16:creationId xmlns:a16="http://schemas.microsoft.com/office/drawing/2014/main" id="{BC8E4080-3EB4-412B-8DA0-5D2F51B98DAF}"/>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Timeline slide</a:t>
            </a:r>
          </a:p>
        </p:txBody>
      </p:sp>
    </p:spTree>
    <p:custDataLst>
      <p:tags r:id="rId1"/>
    </p:custDataLst>
    <p:extLst>
      <p:ext uri="{BB962C8B-B14F-4D97-AF65-F5344CB8AC3E}">
        <p14:creationId xmlns:p14="http://schemas.microsoft.com/office/powerpoint/2010/main" val="204498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Phone on orange">
            <a:extLst>
              <a:ext uri="{FF2B5EF4-FFF2-40B4-BE49-F238E27FC236}">
                <a16:creationId xmlns:a16="http://schemas.microsoft.com/office/drawing/2014/main" id="{E801F373-CD0C-4CD4-A001-99C2A7A4B42A}"/>
              </a:ext>
            </a:extLst>
          </p:cNvPr>
          <p:cNvPicPr>
            <a:picLocks noGrp="1" noChangeAspect="1"/>
          </p:cNvPicPr>
          <p:nvPr>
            <p:ph type="pic" sz="quarter" idx="13"/>
            <p:custDataLst>
              <p:tags r:id="rId1"/>
            </p:custDataLst>
          </p:nvPr>
        </p:nvPicPr>
        <p:blipFill>
          <a:blip r:embed="rId3">
            <a:extLst>
              <a:ext uri="{28A0092B-C50C-407E-A947-70E740481C1C}">
                <a14:useLocalDpi xmlns:a14="http://schemas.microsoft.com/office/drawing/2010/main" val="0"/>
              </a:ext>
            </a:extLst>
          </a:blip>
          <a:srcRect t="8408" b="8408"/>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BFB352BF-4C0C-41CF-982E-2165F5906E1A}"/>
              </a:ext>
            </a:extLst>
          </p:cNvPr>
          <p:cNvSpPr>
            <a:spLocks noGrp="1"/>
          </p:cNvSpPr>
          <p:nvPr>
            <p:ph type="body" sz="quarter" idx="14"/>
          </p:nvPr>
        </p:nvSpPr>
        <p:spPr>
          <a:xfrm>
            <a:off x="0" y="3914775"/>
            <a:ext cx="8737969" cy="738664"/>
          </a:xfrm>
        </p:spPr>
        <p:txBody>
          <a:bodyPr/>
          <a:lstStyle/>
          <a:p>
            <a:r>
              <a:rPr lang="de-DE" dirty="0"/>
              <a:t>Slides with device mockups</a:t>
            </a:r>
            <a:endParaRPr lang="en-US" dirty="0"/>
          </a:p>
        </p:txBody>
      </p:sp>
    </p:spTree>
    <p:extLst>
      <p:ext uri="{BB962C8B-B14F-4D97-AF65-F5344CB8AC3E}">
        <p14:creationId xmlns:p14="http://schemas.microsoft.com/office/powerpoint/2010/main" val="157996748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9C5E7C7-68E5-1544-9756-5CD2D514B8E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7946" t="17609" r="7980" b="19410"/>
          <a:stretch/>
        </p:blipFill>
        <p:spPr>
          <a:xfrm>
            <a:off x="-329271" y="1503361"/>
            <a:ext cx="6731685" cy="5042860"/>
          </a:xfrm>
          <a:prstGeom prst="rect">
            <a:avLst/>
          </a:prstGeom>
        </p:spPr>
      </p:pic>
      <p:sp>
        <p:nvSpPr>
          <p:cNvPr id="24" name="TextBox 23">
            <a:extLst>
              <a:ext uri="{FF2B5EF4-FFF2-40B4-BE49-F238E27FC236}">
                <a16:creationId xmlns:a16="http://schemas.microsoft.com/office/drawing/2014/main" id="{1710E77C-EA0B-6645-8BB1-0B891F9CFE67}"/>
              </a:ext>
            </a:extLst>
          </p:cNvPr>
          <p:cNvSpPr txBox="1"/>
          <p:nvPr/>
        </p:nvSpPr>
        <p:spPr>
          <a:xfrm>
            <a:off x="7147353" y="1618344"/>
            <a:ext cx="413896"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1</a:t>
            </a:r>
          </a:p>
        </p:txBody>
      </p:sp>
      <p:sp>
        <p:nvSpPr>
          <p:cNvPr id="25" name="TextBox 24">
            <a:extLst>
              <a:ext uri="{FF2B5EF4-FFF2-40B4-BE49-F238E27FC236}">
                <a16:creationId xmlns:a16="http://schemas.microsoft.com/office/drawing/2014/main" id="{EAC19258-1B57-D749-80D2-EF79E38F2DED}"/>
              </a:ext>
            </a:extLst>
          </p:cNvPr>
          <p:cNvSpPr txBox="1"/>
          <p:nvPr/>
        </p:nvSpPr>
        <p:spPr>
          <a:xfrm>
            <a:off x="7271850" y="1876122"/>
            <a:ext cx="127804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01</a:t>
            </a:r>
          </a:p>
        </p:txBody>
      </p:sp>
      <p:sp>
        <p:nvSpPr>
          <p:cNvPr id="26" name="Subtitle 2">
            <a:extLst>
              <a:ext uri="{FF2B5EF4-FFF2-40B4-BE49-F238E27FC236}">
                <a16:creationId xmlns:a16="http://schemas.microsoft.com/office/drawing/2014/main" id="{EC95D21F-D005-7C41-8DB6-257B34A653D4}"/>
              </a:ext>
            </a:extLst>
          </p:cNvPr>
          <p:cNvSpPr txBox="1">
            <a:spLocks/>
          </p:cNvSpPr>
          <p:nvPr/>
        </p:nvSpPr>
        <p:spPr>
          <a:xfrm>
            <a:off x="7271850" y="2251592"/>
            <a:ext cx="4158151"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27" name="TextBox 26">
            <a:extLst>
              <a:ext uri="{FF2B5EF4-FFF2-40B4-BE49-F238E27FC236}">
                <a16:creationId xmlns:a16="http://schemas.microsoft.com/office/drawing/2014/main" id="{4AE73A1C-D3EF-7945-BB2E-38C8A1A902D0}"/>
              </a:ext>
            </a:extLst>
          </p:cNvPr>
          <p:cNvSpPr txBox="1"/>
          <p:nvPr/>
        </p:nvSpPr>
        <p:spPr>
          <a:xfrm>
            <a:off x="7147353" y="3390987"/>
            <a:ext cx="514885"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2</a:t>
            </a:r>
          </a:p>
        </p:txBody>
      </p:sp>
      <p:sp>
        <p:nvSpPr>
          <p:cNvPr id="28" name="TextBox 27">
            <a:extLst>
              <a:ext uri="{FF2B5EF4-FFF2-40B4-BE49-F238E27FC236}">
                <a16:creationId xmlns:a16="http://schemas.microsoft.com/office/drawing/2014/main" id="{E5DA2E73-0270-E746-95D5-8551A377EAE3}"/>
              </a:ext>
            </a:extLst>
          </p:cNvPr>
          <p:cNvSpPr txBox="1"/>
          <p:nvPr/>
        </p:nvSpPr>
        <p:spPr>
          <a:xfrm>
            <a:off x="7271850" y="3648765"/>
            <a:ext cx="131010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02</a:t>
            </a:r>
          </a:p>
        </p:txBody>
      </p:sp>
      <p:sp>
        <p:nvSpPr>
          <p:cNvPr id="31" name="Subtitle 2">
            <a:extLst>
              <a:ext uri="{FF2B5EF4-FFF2-40B4-BE49-F238E27FC236}">
                <a16:creationId xmlns:a16="http://schemas.microsoft.com/office/drawing/2014/main" id="{1B4C7DAB-21F7-E447-9D7D-92CED4A0B32E}"/>
              </a:ext>
            </a:extLst>
          </p:cNvPr>
          <p:cNvSpPr txBox="1">
            <a:spLocks/>
          </p:cNvSpPr>
          <p:nvPr/>
        </p:nvSpPr>
        <p:spPr>
          <a:xfrm>
            <a:off x="7271850" y="4024235"/>
            <a:ext cx="4158150"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32" name="TextBox 31">
            <a:extLst>
              <a:ext uri="{FF2B5EF4-FFF2-40B4-BE49-F238E27FC236}">
                <a16:creationId xmlns:a16="http://schemas.microsoft.com/office/drawing/2014/main" id="{0DB4673E-4ADE-774D-B0FF-8FBC72FF592C}"/>
              </a:ext>
            </a:extLst>
          </p:cNvPr>
          <p:cNvSpPr txBox="1"/>
          <p:nvPr/>
        </p:nvSpPr>
        <p:spPr>
          <a:xfrm>
            <a:off x="7147353" y="5163630"/>
            <a:ext cx="514885"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3</a:t>
            </a:r>
          </a:p>
        </p:txBody>
      </p:sp>
      <p:sp>
        <p:nvSpPr>
          <p:cNvPr id="33" name="TextBox 32">
            <a:extLst>
              <a:ext uri="{FF2B5EF4-FFF2-40B4-BE49-F238E27FC236}">
                <a16:creationId xmlns:a16="http://schemas.microsoft.com/office/drawing/2014/main" id="{C12480AF-5EB4-454C-9813-8D35600E96DE}"/>
              </a:ext>
            </a:extLst>
          </p:cNvPr>
          <p:cNvSpPr txBox="1"/>
          <p:nvPr/>
        </p:nvSpPr>
        <p:spPr>
          <a:xfrm>
            <a:off x="7271850" y="5421408"/>
            <a:ext cx="131010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03</a:t>
            </a:r>
          </a:p>
        </p:txBody>
      </p:sp>
      <p:sp>
        <p:nvSpPr>
          <p:cNvPr id="34" name="Subtitle 2">
            <a:extLst>
              <a:ext uri="{FF2B5EF4-FFF2-40B4-BE49-F238E27FC236}">
                <a16:creationId xmlns:a16="http://schemas.microsoft.com/office/drawing/2014/main" id="{C077D341-FAE1-1A4B-8BC1-D05FB2DD684B}"/>
              </a:ext>
            </a:extLst>
          </p:cNvPr>
          <p:cNvSpPr txBox="1">
            <a:spLocks/>
          </p:cNvSpPr>
          <p:nvPr/>
        </p:nvSpPr>
        <p:spPr>
          <a:xfrm>
            <a:off x="7271850" y="5796878"/>
            <a:ext cx="4158150" cy="484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3" name="Picture Placeholder 2">
            <a:extLst>
              <a:ext uri="{FF2B5EF4-FFF2-40B4-BE49-F238E27FC236}">
                <a16:creationId xmlns:a16="http://schemas.microsoft.com/office/drawing/2014/main" id="{1D6781B4-BDB6-084F-A542-8493D68FAFF2}"/>
              </a:ext>
            </a:extLst>
          </p:cNvPr>
          <p:cNvSpPr>
            <a:spLocks noGrp="1"/>
          </p:cNvSpPr>
          <p:nvPr>
            <p:ph type="pic" sz="quarter" idx="10"/>
          </p:nvPr>
        </p:nvSpPr>
        <p:spPr/>
      </p:sp>
      <p:sp>
        <p:nvSpPr>
          <p:cNvPr id="15" name="Titel 1">
            <a:extLst>
              <a:ext uri="{FF2B5EF4-FFF2-40B4-BE49-F238E27FC236}">
                <a16:creationId xmlns:a16="http://schemas.microsoft.com/office/drawing/2014/main" id="{C9F97296-6F2A-4D91-9B6D-52F244FA90DA}"/>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Desktop features app</a:t>
            </a:r>
          </a:p>
        </p:txBody>
      </p:sp>
    </p:spTree>
    <p:custDataLst>
      <p:tags r:id="rId1"/>
    </p:custDataLst>
    <p:extLst>
      <p:ext uri="{BB962C8B-B14F-4D97-AF65-F5344CB8AC3E}">
        <p14:creationId xmlns:p14="http://schemas.microsoft.com/office/powerpoint/2010/main" val="375348601"/>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reeform 166">
            <a:extLst>
              <a:ext uri="{FF2B5EF4-FFF2-40B4-BE49-F238E27FC236}">
                <a16:creationId xmlns:a16="http://schemas.microsoft.com/office/drawing/2014/main" id="{193EF99C-5701-C84E-BEB4-8ADEC65E70E5}"/>
              </a:ext>
            </a:extLst>
          </p:cNvPr>
          <p:cNvSpPr>
            <a:spLocks noChangeArrowheads="1"/>
          </p:cNvSpPr>
          <p:nvPr/>
        </p:nvSpPr>
        <p:spPr bwMode="auto">
          <a:xfrm>
            <a:off x="878713" y="1534423"/>
            <a:ext cx="8470483" cy="924222"/>
          </a:xfrm>
          <a:custGeom>
            <a:avLst/>
            <a:gdLst>
              <a:gd name="connsiteX0" fmla="*/ 16479627 w 16940965"/>
              <a:gd name="connsiteY0" fmla="*/ 1610378 h 1848444"/>
              <a:gd name="connsiteX1" fmla="*/ 16396061 w 16940965"/>
              <a:gd name="connsiteY1" fmla="*/ 1694502 h 1848444"/>
              <a:gd name="connsiteX2" fmla="*/ 16479627 w 16940965"/>
              <a:gd name="connsiteY2" fmla="*/ 1778054 h 1848444"/>
              <a:gd name="connsiteX3" fmla="*/ 16563195 w 16940965"/>
              <a:gd name="connsiteY3" fmla="*/ 1694502 h 1848444"/>
              <a:gd name="connsiteX4" fmla="*/ 16479627 w 16940965"/>
              <a:gd name="connsiteY4" fmla="*/ 1610378 h 1848444"/>
              <a:gd name="connsiteX5" fmla="*/ 14699694 w 16940965"/>
              <a:gd name="connsiteY5" fmla="*/ 1610378 h 1848444"/>
              <a:gd name="connsiteX6" fmla="*/ 14616127 w 16940965"/>
              <a:gd name="connsiteY6" fmla="*/ 1694502 h 1848444"/>
              <a:gd name="connsiteX7" fmla="*/ 14699694 w 16940965"/>
              <a:gd name="connsiteY7" fmla="*/ 1778054 h 1848444"/>
              <a:gd name="connsiteX8" fmla="*/ 14783261 w 16940965"/>
              <a:gd name="connsiteY8" fmla="*/ 1694502 h 1848444"/>
              <a:gd name="connsiteX9" fmla="*/ 14699694 w 16940965"/>
              <a:gd name="connsiteY9" fmla="*/ 1610378 h 1848444"/>
              <a:gd name="connsiteX10" fmla="*/ 12919760 w 16940965"/>
              <a:gd name="connsiteY10" fmla="*/ 1610378 h 1848444"/>
              <a:gd name="connsiteX11" fmla="*/ 12836193 w 16940965"/>
              <a:gd name="connsiteY11" fmla="*/ 1694502 h 1848444"/>
              <a:gd name="connsiteX12" fmla="*/ 12919760 w 16940965"/>
              <a:gd name="connsiteY12" fmla="*/ 1778054 h 1848444"/>
              <a:gd name="connsiteX13" fmla="*/ 13003327 w 16940965"/>
              <a:gd name="connsiteY13" fmla="*/ 1694502 h 1848444"/>
              <a:gd name="connsiteX14" fmla="*/ 12919760 w 16940965"/>
              <a:gd name="connsiteY14" fmla="*/ 1610378 h 1848444"/>
              <a:gd name="connsiteX15" fmla="*/ 11139826 w 16940965"/>
              <a:gd name="connsiteY15" fmla="*/ 1610378 h 1848444"/>
              <a:gd name="connsiteX16" fmla="*/ 11056259 w 16940965"/>
              <a:gd name="connsiteY16" fmla="*/ 1694502 h 1848444"/>
              <a:gd name="connsiteX17" fmla="*/ 11139826 w 16940965"/>
              <a:gd name="connsiteY17" fmla="*/ 1778054 h 1848444"/>
              <a:gd name="connsiteX18" fmla="*/ 11223393 w 16940965"/>
              <a:gd name="connsiteY18" fmla="*/ 1694502 h 1848444"/>
              <a:gd name="connsiteX19" fmla="*/ 11139826 w 16940965"/>
              <a:gd name="connsiteY19" fmla="*/ 1610378 h 1848444"/>
              <a:gd name="connsiteX20" fmla="*/ 9359892 w 16940965"/>
              <a:gd name="connsiteY20" fmla="*/ 1610378 h 1848444"/>
              <a:gd name="connsiteX21" fmla="*/ 9276325 w 16940965"/>
              <a:gd name="connsiteY21" fmla="*/ 1694502 h 1848444"/>
              <a:gd name="connsiteX22" fmla="*/ 9359892 w 16940965"/>
              <a:gd name="connsiteY22" fmla="*/ 1778054 h 1848444"/>
              <a:gd name="connsiteX23" fmla="*/ 9443459 w 16940965"/>
              <a:gd name="connsiteY23" fmla="*/ 1694502 h 1848444"/>
              <a:gd name="connsiteX24" fmla="*/ 9359892 w 16940965"/>
              <a:gd name="connsiteY24" fmla="*/ 1610378 h 1848444"/>
              <a:gd name="connsiteX25" fmla="*/ 7579958 w 16940965"/>
              <a:gd name="connsiteY25" fmla="*/ 1610378 h 1848444"/>
              <a:gd name="connsiteX26" fmla="*/ 7496391 w 16940965"/>
              <a:gd name="connsiteY26" fmla="*/ 1694502 h 1848444"/>
              <a:gd name="connsiteX27" fmla="*/ 7579958 w 16940965"/>
              <a:gd name="connsiteY27" fmla="*/ 1778054 h 1848444"/>
              <a:gd name="connsiteX28" fmla="*/ 7663525 w 16940965"/>
              <a:gd name="connsiteY28" fmla="*/ 1694502 h 1848444"/>
              <a:gd name="connsiteX29" fmla="*/ 7579958 w 16940965"/>
              <a:gd name="connsiteY29" fmla="*/ 1610378 h 1848444"/>
              <a:gd name="connsiteX30" fmla="*/ 5800316 w 16940965"/>
              <a:gd name="connsiteY30" fmla="*/ 1610378 h 1848444"/>
              <a:gd name="connsiteX31" fmla="*/ 5716748 w 16940965"/>
              <a:gd name="connsiteY31" fmla="*/ 1694502 h 1848444"/>
              <a:gd name="connsiteX32" fmla="*/ 5800316 w 16940965"/>
              <a:gd name="connsiteY32" fmla="*/ 1778054 h 1848444"/>
              <a:gd name="connsiteX33" fmla="*/ 5883883 w 16940965"/>
              <a:gd name="connsiteY33" fmla="*/ 1694502 h 1848444"/>
              <a:gd name="connsiteX34" fmla="*/ 5800316 w 16940965"/>
              <a:gd name="connsiteY34" fmla="*/ 1610378 h 1848444"/>
              <a:gd name="connsiteX35" fmla="*/ 4020673 w 16940965"/>
              <a:gd name="connsiteY35" fmla="*/ 1610378 h 1848444"/>
              <a:gd name="connsiteX36" fmla="*/ 3937105 w 16940965"/>
              <a:gd name="connsiteY36" fmla="*/ 1694502 h 1848444"/>
              <a:gd name="connsiteX37" fmla="*/ 4020673 w 16940965"/>
              <a:gd name="connsiteY37" fmla="*/ 1778054 h 1848444"/>
              <a:gd name="connsiteX38" fmla="*/ 4104241 w 16940965"/>
              <a:gd name="connsiteY38" fmla="*/ 1694502 h 1848444"/>
              <a:gd name="connsiteX39" fmla="*/ 4020673 w 16940965"/>
              <a:gd name="connsiteY39" fmla="*/ 1610378 h 1848444"/>
              <a:gd name="connsiteX40" fmla="*/ 2241030 w 16940965"/>
              <a:gd name="connsiteY40" fmla="*/ 1610378 h 1848444"/>
              <a:gd name="connsiteX41" fmla="*/ 2157463 w 16940965"/>
              <a:gd name="connsiteY41" fmla="*/ 1694502 h 1848444"/>
              <a:gd name="connsiteX42" fmla="*/ 2241030 w 16940965"/>
              <a:gd name="connsiteY42" fmla="*/ 1778054 h 1848444"/>
              <a:gd name="connsiteX43" fmla="*/ 2324597 w 16940965"/>
              <a:gd name="connsiteY43" fmla="*/ 1694502 h 1848444"/>
              <a:gd name="connsiteX44" fmla="*/ 2241030 w 16940965"/>
              <a:gd name="connsiteY44" fmla="*/ 1610378 h 1848444"/>
              <a:gd name="connsiteX45" fmla="*/ 461337 w 16940965"/>
              <a:gd name="connsiteY45" fmla="*/ 1610378 h 1848444"/>
              <a:gd name="connsiteX46" fmla="*/ 377770 w 16940965"/>
              <a:gd name="connsiteY46" fmla="*/ 1694502 h 1848444"/>
              <a:gd name="connsiteX47" fmla="*/ 461337 w 16940965"/>
              <a:gd name="connsiteY47" fmla="*/ 1778054 h 1848444"/>
              <a:gd name="connsiteX48" fmla="*/ 544905 w 16940965"/>
              <a:gd name="connsiteY48" fmla="*/ 1694502 h 1848444"/>
              <a:gd name="connsiteX49" fmla="*/ 461337 w 16940965"/>
              <a:gd name="connsiteY49" fmla="*/ 1610378 h 1848444"/>
              <a:gd name="connsiteX50" fmla="*/ 16102431 w 16940965"/>
              <a:gd name="connsiteY50" fmla="*/ 209452 h 1848444"/>
              <a:gd name="connsiteX51" fmla="*/ 16102431 w 16940965"/>
              <a:gd name="connsiteY51" fmla="*/ 1552006 h 1848444"/>
              <a:gd name="connsiteX52" fmla="*/ 16857397 w 16940965"/>
              <a:gd name="connsiteY52" fmla="*/ 1552006 h 1848444"/>
              <a:gd name="connsiteX53" fmla="*/ 16857397 w 16940965"/>
              <a:gd name="connsiteY53" fmla="*/ 209452 h 1848444"/>
              <a:gd name="connsiteX54" fmla="*/ 14322497 w 16940965"/>
              <a:gd name="connsiteY54" fmla="*/ 209452 h 1848444"/>
              <a:gd name="connsiteX55" fmla="*/ 14322497 w 16940965"/>
              <a:gd name="connsiteY55" fmla="*/ 1552006 h 1848444"/>
              <a:gd name="connsiteX56" fmla="*/ 15077463 w 16940965"/>
              <a:gd name="connsiteY56" fmla="*/ 1552006 h 1848444"/>
              <a:gd name="connsiteX57" fmla="*/ 15077463 w 16940965"/>
              <a:gd name="connsiteY57" fmla="*/ 209452 h 1848444"/>
              <a:gd name="connsiteX58" fmla="*/ 12542563 w 16940965"/>
              <a:gd name="connsiteY58" fmla="*/ 209452 h 1848444"/>
              <a:gd name="connsiteX59" fmla="*/ 12542563 w 16940965"/>
              <a:gd name="connsiteY59" fmla="*/ 1552006 h 1848444"/>
              <a:gd name="connsiteX60" fmla="*/ 13297529 w 16940965"/>
              <a:gd name="connsiteY60" fmla="*/ 1552006 h 1848444"/>
              <a:gd name="connsiteX61" fmla="*/ 13297529 w 16940965"/>
              <a:gd name="connsiteY61" fmla="*/ 209452 h 1848444"/>
              <a:gd name="connsiteX62" fmla="*/ 10762629 w 16940965"/>
              <a:gd name="connsiteY62" fmla="*/ 209452 h 1848444"/>
              <a:gd name="connsiteX63" fmla="*/ 10762629 w 16940965"/>
              <a:gd name="connsiteY63" fmla="*/ 1552006 h 1848444"/>
              <a:gd name="connsiteX64" fmla="*/ 11517595 w 16940965"/>
              <a:gd name="connsiteY64" fmla="*/ 1552006 h 1848444"/>
              <a:gd name="connsiteX65" fmla="*/ 11517595 w 16940965"/>
              <a:gd name="connsiteY65" fmla="*/ 209452 h 1848444"/>
              <a:gd name="connsiteX66" fmla="*/ 8982695 w 16940965"/>
              <a:gd name="connsiteY66" fmla="*/ 209452 h 1848444"/>
              <a:gd name="connsiteX67" fmla="*/ 8982695 w 16940965"/>
              <a:gd name="connsiteY67" fmla="*/ 1552006 h 1848444"/>
              <a:gd name="connsiteX68" fmla="*/ 9737661 w 16940965"/>
              <a:gd name="connsiteY68" fmla="*/ 1552006 h 1848444"/>
              <a:gd name="connsiteX69" fmla="*/ 9737661 w 16940965"/>
              <a:gd name="connsiteY69" fmla="*/ 209452 h 1848444"/>
              <a:gd name="connsiteX70" fmla="*/ 7202761 w 16940965"/>
              <a:gd name="connsiteY70" fmla="*/ 209452 h 1848444"/>
              <a:gd name="connsiteX71" fmla="*/ 7202761 w 16940965"/>
              <a:gd name="connsiteY71" fmla="*/ 1552006 h 1848444"/>
              <a:gd name="connsiteX72" fmla="*/ 7957727 w 16940965"/>
              <a:gd name="connsiteY72" fmla="*/ 1552006 h 1848444"/>
              <a:gd name="connsiteX73" fmla="*/ 7957727 w 16940965"/>
              <a:gd name="connsiteY73" fmla="*/ 209452 h 1848444"/>
              <a:gd name="connsiteX74" fmla="*/ 5423118 w 16940965"/>
              <a:gd name="connsiteY74" fmla="*/ 209452 h 1848444"/>
              <a:gd name="connsiteX75" fmla="*/ 5423118 w 16940965"/>
              <a:gd name="connsiteY75" fmla="*/ 1552006 h 1848444"/>
              <a:gd name="connsiteX76" fmla="*/ 6178086 w 16940965"/>
              <a:gd name="connsiteY76" fmla="*/ 1552006 h 1848444"/>
              <a:gd name="connsiteX77" fmla="*/ 6178086 w 16940965"/>
              <a:gd name="connsiteY77" fmla="*/ 209452 h 1848444"/>
              <a:gd name="connsiteX78" fmla="*/ 3643475 w 16940965"/>
              <a:gd name="connsiteY78" fmla="*/ 209452 h 1848444"/>
              <a:gd name="connsiteX79" fmla="*/ 3643475 w 16940965"/>
              <a:gd name="connsiteY79" fmla="*/ 1552006 h 1848444"/>
              <a:gd name="connsiteX80" fmla="*/ 4398443 w 16940965"/>
              <a:gd name="connsiteY80" fmla="*/ 1552006 h 1848444"/>
              <a:gd name="connsiteX81" fmla="*/ 4398443 w 16940965"/>
              <a:gd name="connsiteY81" fmla="*/ 209452 h 1848444"/>
              <a:gd name="connsiteX82" fmla="*/ 1863833 w 16940965"/>
              <a:gd name="connsiteY82" fmla="*/ 209452 h 1848444"/>
              <a:gd name="connsiteX83" fmla="*/ 1863833 w 16940965"/>
              <a:gd name="connsiteY83" fmla="*/ 1552006 h 1848444"/>
              <a:gd name="connsiteX84" fmla="*/ 2618799 w 16940965"/>
              <a:gd name="connsiteY84" fmla="*/ 1552006 h 1848444"/>
              <a:gd name="connsiteX85" fmla="*/ 2618799 w 16940965"/>
              <a:gd name="connsiteY85" fmla="*/ 209452 h 1848444"/>
              <a:gd name="connsiteX86" fmla="*/ 84140 w 16940965"/>
              <a:gd name="connsiteY86" fmla="*/ 209452 h 1848444"/>
              <a:gd name="connsiteX87" fmla="*/ 84140 w 16940965"/>
              <a:gd name="connsiteY87" fmla="*/ 1552006 h 1848444"/>
              <a:gd name="connsiteX88" fmla="*/ 839107 w 16940965"/>
              <a:gd name="connsiteY88" fmla="*/ 1552006 h 1848444"/>
              <a:gd name="connsiteX89" fmla="*/ 839107 w 16940965"/>
              <a:gd name="connsiteY89" fmla="*/ 209452 h 1848444"/>
              <a:gd name="connsiteX90" fmla="*/ 16364579 w 16940965"/>
              <a:gd name="connsiteY90" fmla="*/ 84124 h 1848444"/>
              <a:gd name="connsiteX91" fmla="*/ 16353705 w 16940965"/>
              <a:gd name="connsiteY91" fmla="*/ 101865 h 1848444"/>
              <a:gd name="connsiteX92" fmla="*/ 16353705 w 16940965"/>
              <a:gd name="connsiteY92" fmla="*/ 107015 h 1848444"/>
              <a:gd name="connsiteX93" fmla="*/ 16364579 w 16940965"/>
              <a:gd name="connsiteY93" fmla="*/ 125328 h 1848444"/>
              <a:gd name="connsiteX94" fmla="*/ 16594103 w 16940965"/>
              <a:gd name="connsiteY94" fmla="*/ 125328 h 1848444"/>
              <a:gd name="connsiteX95" fmla="*/ 16606123 w 16940965"/>
              <a:gd name="connsiteY95" fmla="*/ 107015 h 1848444"/>
              <a:gd name="connsiteX96" fmla="*/ 16606123 w 16940965"/>
              <a:gd name="connsiteY96" fmla="*/ 101865 h 1848444"/>
              <a:gd name="connsiteX97" fmla="*/ 16594103 w 16940965"/>
              <a:gd name="connsiteY97" fmla="*/ 84124 h 1848444"/>
              <a:gd name="connsiteX98" fmla="*/ 14584646 w 16940965"/>
              <a:gd name="connsiteY98" fmla="*/ 84124 h 1848444"/>
              <a:gd name="connsiteX99" fmla="*/ 14573771 w 16940965"/>
              <a:gd name="connsiteY99" fmla="*/ 101865 h 1848444"/>
              <a:gd name="connsiteX100" fmla="*/ 14573771 w 16940965"/>
              <a:gd name="connsiteY100" fmla="*/ 107015 h 1848444"/>
              <a:gd name="connsiteX101" fmla="*/ 14584646 w 16940965"/>
              <a:gd name="connsiteY101" fmla="*/ 125328 h 1848444"/>
              <a:gd name="connsiteX102" fmla="*/ 14814169 w 16940965"/>
              <a:gd name="connsiteY102" fmla="*/ 125328 h 1848444"/>
              <a:gd name="connsiteX103" fmla="*/ 14826189 w 16940965"/>
              <a:gd name="connsiteY103" fmla="*/ 107015 h 1848444"/>
              <a:gd name="connsiteX104" fmla="*/ 14826189 w 16940965"/>
              <a:gd name="connsiteY104" fmla="*/ 101865 h 1848444"/>
              <a:gd name="connsiteX105" fmla="*/ 14814169 w 16940965"/>
              <a:gd name="connsiteY105" fmla="*/ 84124 h 1848444"/>
              <a:gd name="connsiteX106" fmla="*/ 12804712 w 16940965"/>
              <a:gd name="connsiteY106" fmla="*/ 84124 h 1848444"/>
              <a:gd name="connsiteX107" fmla="*/ 12793837 w 16940965"/>
              <a:gd name="connsiteY107" fmla="*/ 101865 h 1848444"/>
              <a:gd name="connsiteX108" fmla="*/ 12793837 w 16940965"/>
              <a:gd name="connsiteY108" fmla="*/ 107015 h 1848444"/>
              <a:gd name="connsiteX109" fmla="*/ 12804712 w 16940965"/>
              <a:gd name="connsiteY109" fmla="*/ 125328 h 1848444"/>
              <a:gd name="connsiteX110" fmla="*/ 13034235 w 16940965"/>
              <a:gd name="connsiteY110" fmla="*/ 125328 h 1848444"/>
              <a:gd name="connsiteX111" fmla="*/ 13046255 w 16940965"/>
              <a:gd name="connsiteY111" fmla="*/ 107015 h 1848444"/>
              <a:gd name="connsiteX112" fmla="*/ 13046255 w 16940965"/>
              <a:gd name="connsiteY112" fmla="*/ 101865 h 1848444"/>
              <a:gd name="connsiteX113" fmla="*/ 13034235 w 16940965"/>
              <a:gd name="connsiteY113" fmla="*/ 84124 h 1848444"/>
              <a:gd name="connsiteX114" fmla="*/ 11024778 w 16940965"/>
              <a:gd name="connsiteY114" fmla="*/ 84124 h 1848444"/>
              <a:gd name="connsiteX115" fmla="*/ 11013903 w 16940965"/>
              <a:gd name="connsiteY115" fmla="*/ 101865 h 1848444"/>
              <a:gd name="connsiteX116" fmla="*/ 11013903 w 16940965"/>
              <a:gd name="connsiteY116" fmla="*/ 107015 h 1848444"/>
              <a:gd name="connsiteX117" fmla="*/ 11024778 w 16940965"/>
              <a:gd name="connsiteY117" fmla="*/ 125328 h 1848444"/>
              <a:gd name="connsiteX118" fmla="*/ 11254301 w 16940965"/>
              <a:gd name="connsiteY118" fmla="*/ 125328 h 1848444"/>
              <a:gd name="connsiteX119" fmla="*/ 11266321 w 16940965"/>
              <a:gd name="connsiteY119" fmla="*/ 107015 h 1848444"/>
              <a:gd name="connsiteX120" fmla="*/ 11266321 w 16940965"/>
              <a:gd name="connsiteY120" fmla="*/ 101865 h 1848444"/>
              <a:gd name="connsiteX121" fmla="*/ 11254301 w 16940965"/>
              <a:gd name="connsiteY121" fmla="*/ 84124 h 1848444"/>
              <a:gd name="connsiteX122" fmla="*/ 9244844 w 16940965"/>
              <a:gd name="connsiteY122" fmla="*/ 84124 h 1848444"/>
              <a:gd name="connsiteX123" fmla="*/ 9233969 w 16940965"/>
              <a:gd name="connsiteY123" fmla="*/ 101865 h 1848444"/>
              <a:gd name="connsiteX124" fmla="*/ 9233969 w 16940965"/>
              <a:gd name="connsiteY124" fmla="*/ 107015 h 1848444"/>
              <a:gd name="connsiteX125" fmla="*/ 9244844 w 16940965"/>
              <a:gd name="connsiteY125" fmla="*/ 125328 h 1848444"/>
              <a:gd name="connsiteX126" fmla="*/ 9474367 w 16940965"/>
              <a:gd name="connsiteY126" fmla="*/ 125328 h 1848444"/>
              <a:gd name="connsiteX127" fmla="*/ 9486387 w 16940965"/>
              <a:gd name="connsiteY127" fmla="*/ 107015 h 1848444"/>
              <a:gd name="connsiteX128" fmla="*/ 9486387 w 16940965"/>
              <a:gd name="connsiteY128" fmla="*/ 101865 h 1848444"/>
              <a:gd name="connsiteX129" fmla="*/ 9474367 w 16940965"/>
              <a:gd name="connsiteY129" fmla="*/ 84124 h 1848444"/>
              <a:gd name="connsiteX130" fmla="*/ 7464910 w 16940965"/>
              <a:gd name="connsiteY130" fmla="*/ 84124 h 1848444"/>
              <a:gd name="connsiteX131" fmla="*/ 7454035 w 16940965"/>
              <a:gd name="connsiteY131" fmla="*/ 101865 h 1848444"/>
              <a:gd name="connsiteX132" fmla="*/ 7454035 w 16940965"/>
              <a:gd name="connsiteY132" fmla="*/ 107015 h 1848444"/>
              <a:gd name="connsiteX133" fmla="*/ 7464910 w 16940965"/>
              <a:gd name="connsiteY133" fmla="*/ 125328 h 1848444"/>
              <a:gd name="connsiteX134" fmla="*/ 7694433 w 16940965"/>
              <a:gd name="connsiteY134" fmla="*/ 125328 h 1848444"/>
              <a:gd name="connsiteX135" fmla="*/ 7706453 w 16940965"/>
              <a:gd name="connsiteY135" fmla="*/ 107015 h 1848444"/>
              <a:gd name="connsiteX136" fmla="*/ 7706453 w 16940965"/>
              <a:gd name="connsiteY136" fmla="*/ 101865 h 1848444"/>
              <a:gd name="connsiteX137" fmla="*/ 7694433 w 16940965"/>
              <a:gd name="connsiteY137" fmla="*/ 84124 h 1848444"/>
              <a:gd name="connsiteX138" fmla="*/ 5685268 w 16940965"/>
              <a:gd name="connsiteY138" fmla="*/ 84124 h 1848444"/>
              <a:gd name="connsiteX139" fmla="*/ 5674393 w 16940965"/>
              <a:gd name="connsiteY139" fmla="*/ 101865 h 1848444"/>
              <a:gd name="connsiteX140" fmla="*/ 5674393 w 16940965"/>
              <a:gd name="connsiteY140" fmla="*/ 107015 h 1848444"/>
              <a:gd name="connsiteX141" fmla="*/ 5685268 w 16940965"/>
              <a:gd name="connsiteY141" fmla="*/ 125328 h 1848444"/>
              <a:gd name="connsiteX142" fmla="*/ 5914792 w 16940965"/>
              <a:gd name="connsiteY142" fmla="*/ 125328 h 1848444"/>
              <a:gd name="connsiteX143" fmla="*/ 5926811 w 16940965"/>
              <a:gd name="connsiteY143" fmla="*/ 107015 h 1848444"/>
              <a:gd name="connsiteX144" fmla="*/ 5926811 w 16940965"/>
              <a:gd name="connsiteY144" fmla="*/ 101865 h 1848444"/>
              <a:gd name="connsiteX145" fmla="*/ 5914792 w 16940965"/>
              <a:gd name="connsiteY145" fmla="*/ 84124 h 1848444"/>
              <a:gd name="connsiteX146" fmla="*/ 3905625 w 16940965"/>
              <a:gd name="connsiteY146" fmla="*/ 84124 h 1848444"/>
              <a:gd name="connsiteX147" fmla="*/ 3894749 w 16940965"/>
              <a:gd name="connsiteY147" fmla="*/ 101865 h 1848444"/>
              <a:gd name="connsiteX148" fmla="*/ 3894749 w 16940965"/>
              <a:gd name="connsiteY148" fmla="*/ 107015 h 1848444"/>
              <a:gd name="connsiteX149" fmla="*/ 3905625 w 16940965"/>
              <a:gd name="connsiteY149" fmla="*/ 125328 h 1848444"/>
              <a:gd name="connsiteX150" fmla="*/ 4135148 w 16940965"/>
              <a:gd name="connsiteY150" fmla="*/ 125328 h 1848444"/>
              <a:gd name="connsiteX151" fmla="*/ 4147168 w 16940965"/>
              <a:gd name="connsiteY151" fmla="*/ 107015 h 1848444"/>
              <a:gd name="connsiteX152" fmla="*/ 4147168 w 16940965"/>
              <a:gd name="connsiteY152" fmla="*/ 101865 h 1848444"/>
              <a:gd name="connsiteX153" fmla="*/ 4135148 w 16940965"/>
              <a:gd name="connsiteY153" fmla="*/ 84124 h 1848444"/>
              <a:gd name="connsiteX154" fmla="*/ 2125982 w 16940965"/>
              <a:gd name="connsiteY154" fmla="*/ 84124 h 1848444"/>
              <a:gd name="connsiteX155" fmla="*/ 2115107 w 16940965"/>
              <a:gd name="connsiteY155" fmla="*/ 101865 h 1848444"/>
              <a:gd name="connsiteX156" fmla="*/ 2115107 w 16940965"/>
              <a:gd name="connsiteY156" fmla="*/ 107015 h 1848444"/>
              <a:gd name="connsiteX157" fmla="*/ 2125982 w 16940965"/>
              <a:gd name="connsiteY157" fmla="*/ 125328 h 1848444"/>
              <a:gd name="connsiteX158" fmla="*/ 2355505 w 16940965"/>
              <a:gd name="connsiteY158" fmla="*/ 125328 h 1848444"/>
              <a:gd name="connsiteX159" fmla="*/ 2367526 w 16940965"/>
              <a:gd name="connsiteY159" fmla="*/ 107015 h 1848444"/>
              <a:gd name="connsiteX160" fmla="*/ 2367526 w 16940965"/>
              <a:gd name="connsiteY160" fmla="*/ 101865 h 1848444"/>
              <a:gd name="connsiteX161" fmla="*/ 2355505 w 16940965"/>
              <a:gd name="connsiteY161" fmla="*/ 84124 h 1848444"/>
              <a:gd name="connsiteX162" fmla="*/ 346289 w 16940965"/>
              <a:gd name="connsiteY162" fmla="*/ 84124 h 1848444"/>
              <a:gd name="connsiteX163" fmla="*/ 335414 w 16940965"/>
              <a:gd name="connsiteY163" fmla="*/ 101865 h 1848444"/>
              <a:gd name="connsiteX164" fmla="*/ 335414 w 16940965"/>
              <a:gd name="connsiteY164" fmla="*/ 107015 h 1848444"/>
              <a:gd name="connsiteX165" fmla="*/ 346289 w 16940965"/>
              <a:gd name="connsiteY165" fmla="*/ 125328 h 1848444"/>
              <a:gd name="connsiteX166" fmla="*/ 575813 w 16940965"/>
              <a:gd name="connsiteY166" fmla="*/ 125328 h 1848444"/>
              <a:gd name="connsiteX167" fmla="*/ 587833 w 16940965"/>
              <a:gd name="connsiteY167" fmla="*/ 107015 h 1848444"/>
              <a:gd name="connsiteX168" fmla="*/ 587833 w 16940965"/>
              <a:gd name="connsiteY168" fmla="*/ 101865 h 1848444"/>
              <a:gd name="connsiteX169" fmla="*/ 575813 w 16940965"/>
              <a:gd name="connsiteY169" fmla="*/ 84124 h 1848444"/>
              <a:gd name="connsiteX170" fmla="*/ 16185997 w 16940965"/>
              <a:gd name="connsiteY170" fmla="*/ 0 h 1848444"/>
              <a:gd name="connsiteX171" fmla="*/ 16773257 w 16940965"/>
              <a:gd name="connsiteY171" fmla="*/ 0 h 1848444"/>
              <a:gd name="connsiteX172" fmla="*/ 16940965 w 16940965"/>
              <a:gd name="connsiteY172" fmla="*/ 167676 h 1848444"/>
              <a:gd name="connsiteX173" fmla="*/ 16940965 w 16940965"/>
              <a:gd name="connsiteY173" fmla="*/ 1679623 h 1848444"/>
              <a:gd name="connsiteX174" fmla="*/ 16773257 w 16940965"/>
              <a:gd name="connsiteY174" fmla="*/ 1848444 h 1848444"/>
              <a:gd name="connsiteX175" fmla="*/ 16185997 w 16940965"/>
              <a:gd name="connsiteY175" fmla="*/ 1848444 h 1848444"/>
              <a:gd name="connsiteX176" fmla="*/ 16018291 w 16940965"/>
              <a:gd name="connsiteY176" fmla="*/ 1679623 h 1848444"/>
              <a:gd name="connsiteX177" fmla="*/ 16018291 w 16940965"/>
              <a:gd name="connsiteY177" fmla="*/ 167676 h 1848444"/>
              <a:gd name="connsiteX178" fmla="*/ 16185997 w 16940965"/>
              <a:gd name="connsiteY178" fmla="*/ 0 h 1848444"/>
              <a:gd name="connsiteX179" fmla="*/ 14406064 w 16940965"/>
              <a:gd name="connsiteY179" fmla="*/ 0 h 1848444"/>
              <a:gd name="connsiteX180" fmla="*/ 14993324 w 16940965"/>
              <a:gd name="connsiteY180" fmla="*/ 0 h 1848444"/>
              <a:gd name="connsiteX181" fmla="*/ 15161031 w 16940965"/>
              <a:gd name="connsiteY181" fmla="*/ 167676 h 1848444"/>
              <a:gd name="connsiteX182" fmla="*/ 15161031 w 16940965"/>
              <a:gd name="connsiteY182" fmla="*/ 1679623 h 1848444"/>
              <a:gd name="connsiteX183" fmla="*/ 14993324 w 16940965"/>
              <a:gd name="connsiteY183" fmla="*/ 1848444 h 1848444"/>
              <a:gd name="connsiteX184" fmla="*/ 14406064 w 16940965"/>
              <a:gd name="connsiteY184" fmla="*/ 1848444 h 1848444"/>
              <a:gd name="connsiteX185" fmla="*/ 14238357 w 16940965"/>
              <a:gd name="connsiteY185" fmla="*/ 1679623 h 1848444"/>
              <a:gd name="connsiteX186" fmla="*/ 14238357 w 16940965"/>
              <a:gd name="connsiteY186" fmla="*/ 167676 h 1848444"/>
              <a:gd name="connsiteX187" fmla="*/ 14406064 w 16940965"/>
              <a:gd name="connsiteY187" fmla="*/ 0 h 1848444"/>
              <a:gd name="connsiteX188" fmla="*/ 12626130 w 16940965"/>
              <a:gd name="connsiteY188" fmla="*/ 0 h 1848444"/>
              <a:gd name="connsiteX189" fmla="*/ 13213390 w 16940965"/>
              <a:gd name="connsiteY189" fmla="*/ 0 h 1848444"/>
              <a:gd name="connsiteX190" fmla="*/ 13381097 w 16940965"/>
              <a:gd name="connsiteY190" fmla="*/ 167676 h 1848444"/>
              <a:gd name="connsiteX191" fmla="*/ 13381097 w 16940965"/>
              <a:gd name="connsiteY191" fmla="*/ 1679623 h 1848444"/>
              <a:gd name="connsiteX192" fmla="*/ 13213390 w 16940965"/>
              <a:gd name="connsiteY192" fmla="*/ 1848444 h 1848444"/>
              <a:gd name="connsiteX193" fmla="*/ 12626130 w 16940965"/>
              <a:gd name="connsiteY193" fmla="*/ 1848444 h 1848444"/>
              <a:gd name="connsiteX194" fmla="*/ 12458423 w 16940965"/>
              <a:gd name="connsiteY194" fmla="*/ 1679623 h 1848444"/>
              <a:gd name="connsiteX195" fmla="*/ 12458423 w 16940965"/>
              <a:gd name="connsiteY195" fmla="*/ 167676 h 1848444"/>
              <a:gd name="connsiteX196" fmla="*/ 12626130 w 16940965"/>
              <a:gd name="connsiteY196" fmla="*/ 0 h 1848444"/>
              <a:gd name="connsiteX197" fmla="*/ 10846196 w 16940965"/>
              <a:gd name="connsiteY197" fmla="*/ 0 h 1848444"/>
              <a:gd name="connsiteX198" fmla="*/ 11433456 w 16940965"/>
              <a:gd name="connsiteY198" fmla="*/ 0 h 1848444"/>
              <a:gd name="connsiteX199" fmla="*/ 11601163 w 16940965"/>
              <a:gd name="connsiteY199" fmla="*/ 167676 h 1848444"/>
              <a:gd name="connsiteX200" fmla="*/ 11601163 w 16940965"/>
              <a:gd name="connsiteY200" fmla="*/ 1679623 h 1848444"/>
              <a:gd name="connsiteX201" fmla="*/ 11433456 w 16940965"/>
              <a:gd name="connsiteY201" fmla="*/ 1848444 h 1848444"/>
              <a:gd name="connsiteX202" fmla="*/ 10846196 w 16940965"/>
              <a:gd name="connsiteY202" fmla="*/ 1848444 h 1848444"/>
              <a:gd name="connsiteX203" fmla="*/ 10678489 w 16940965"/>
              <a:gd name="connsiteY203" fmla="*/ 1679623 h 1848444"/>
              <a:gd name="connsiteX204" fmla="*/ 10678489 w 16940965"/>
              <a:gd name="connsiteY204" fmla="*/ 167676 h 1848444"/>
              <a:gd name="connsiteX205" fmla="*/ 10846196 w 16940965"/>
              <a:gd name="connsiteY205" fmla="*/ 0 h 1848444"/>
              <a:gd name="connsiteX206" fmla="*/ 9066262 w 16940965"/>
              <a:gd name="connsiteY206" fmla="*/ 0 h 1848444"/>
              <a:gd name="connsiteX207" fmla="*/ 9653522 w 16940965"/>
              <a:gd name="connsiteY207" fmla="*/ 0 h 1848444"/>
              <a:gd name="connsiteX208" fmla="*/ 9821229 w 16940965"/>
              <a:gd name="connsiteY208" fmla="*/ 167676 h 1848444"/>
              <a:gd name="connsiteX209" fmla="*/ 9821229 w 16940965"/>
              <a:gd name="connsiteY209" fmla="*/ 1679623 h 1848444"/>
              <a:gd name="connsiteX210" fmla="*/ 9653522 w 16940965"/>
              <a:gd name="connsiteY210" fmla="*/ 1848444 h 1848444"/>
              <a:gd name="connsiteX211" fmla="*/ 9066262 w 16940965"/>
              <a:gd name="connsiteY211" fmla="*/ 1848444 h 1848444"/>
              <a:gd name="connsiteX212" fmla="*/ 8898555 w 16940965"/>
              <a:gd name="connsiteY212" fmla="*/ 1679623 h 1848444"/>
              <a:gd name="connsiteX213" fmla="*/ 8898555 w 16940965"/>
              <a:gd name="connsiteY213" fmla="*/ 167676 h 1848444"/>
              <a:gd name="connsiteX214" fmla="*/ 9066262 w 16940965"/>
              <a:gd name="connsiteY214" fmla="*/ 0 h 1848444"/>
              <a:gd name="connsiteX215" fmla="*/ 7286328 w 16940965"/>
              <a:gd name="connsiteY215" fmla="*/ 0 h 1848444"/>
              <a:gd name="connsiteX216" fmla="*/ 7873588 w 16940965"/>
              <a:gd name="connsiteY216" fmla="*/ 0 h 1848444"/>
              <a:gd name="connsiteX217" fmla="*/ 8041295 w 16940965"/>
              <a:gd name="connsiteY217" fmla="*/ 167676 h 1848444"/>
              <a:gd name="connsiteX218" fmla="*/ 8041295 w 16940965"/>
              <a:gd name="connsiteY218" fmla="*/ 1679623 h 1848444"/>
              <a:gd name="connsiteX219" fmla="*/ 7873588 w 16940965"/>
              <a:gd name="connsiteY219" fmla="*/ 1848444 h 1848444"/>
              <a:gd name="connsiteX220" fmla="*/ 7286328 w 16940965"/>
              <a:gd name="connsiteY220" fmla="*/ 1848444 h 1848444"/>
              <a:gd name="connsiteX221" fmla="*/ 7118621 w 16940965"/>
              <a:gd name="connsiteY221" fmla="*/ 1679623 h 1848444"/>
              <a:gd name="connsiteX222" fmla="*/ 7118621 w 16940965"/>
              <a:gd name="connsiteY222" fmla="*/ 167676 h 1848444"/>
              <a:gd name="connsiteX223" fmla="*/ 7286328 w 16940965"/>
              <a:gd name="connsiteY223" fmla="*/ 0 h 1848444"/>
              <a:gd name="connsiteX224" fmla="*/ 5506685 w 16940965"/>
              <a:gd name="connsiteY224" fmla="*/ 0 h 1848444"/>
              <a:gd name="connsiteX225" fmla="*/ 6093946 w 16940965"/>
              <a:gd name="connsiteY225" fmla="*/ 0 h 1848444"/>
              <a:gd name="connsiteX226" fmla="*/ 6261652 w 16940965"/>
              <a:gd name="connsiteY226" fmla="*/ 167676 h 1848444"/>
              <a:gd name="connsiteX227" fmla="*/ 6261652 w 16940965"/>
              <a:gd name="connsiteY227" fmla="*/ 1679623 h 1848444"/>
              <a:gd name="connsiteX228" fmla="*/ 6093946 w 16940965"/>
              <a:gd name="connsiteY228" fmla="*/ 1848444 h 1848444"/>
              <a:gd name="connsiteX229" fmla="*/ 5506685 w 16940965"/>
              <a:gd name="connsiteY229" fmla="*/ 1848444 h 1848444"/>
              <a:gd name="connsiteX230" fmla="*/ 5338979 w 16940965"/>
              <a:gd name="connsiteY230" fmla="*/ 1679623 h 1848444"/>
              <a:gd name="connsiteX231" fmla="*/ 5338979 w 16940965"/>
              <a:gd name="connsiteY231" fmla="*/ 167676 h 1848444"/>
              <a:gd name="connsiteX232" fmla="*/ 5506685 w 16940965"/>
              <a:gd name="connsiteY232" fmla="*/ 0 h 1848444"/>
              <a:gd name="connsiteX233" fmla="*/ 3727043 w 16940965"/>
              <a:gd name="connsiteY233" fmla="*/ 0 h 1848444"/>
              <a:gd name="connsiteX234" fmla="*/ 4314302 w 16940965"/>
              <a:gd name="connsiteY234" fmla="*/ 0 h 1848444"/>
              <a:gd name="connsiteX235" fmla="*/ 4482010 w 16940965"/>
              <a:gd name="connsiteY235" fmla="*/ 167676 h 1848444"/>
              <a:gd name="connsiteX236" fmla="*/ 4482010 w 16940965"/>
              <a:gd name="connsiteY236" fmla="*/ 1679623 h 1848444"/>
              <a:gd name="connsiteX237" fmla="*/ 4314302 w 16940965"/>
              <a:gd name="connsiteY237" fmla="*/ 1848444 h 1848444"/>
              <a:gd name="connsiteX238" fmla="*/ 3727043 w 16940965"/>
              <a:gd name="connsiteY238" fmla="*/ 1848444 h 1848444"/>
              <a:gd name="connsiteX239" fmla="*/ 3559337 w 16940965"/>
              <a:gd name="connsiteY239" fmla="*/ 1679623 h 1848444"/>
              <a:gd name="connsiteX240" fmla="*/ 3559337 w 16940965"/>
              <a:gd name="connsiteY240" fmla="*/ 167676 h 1848444"/>
              <a:gd name="connsiteX241" fmla="*/ 3727043 w 16940965"/>
              <a:gd name="connsiteY241" fmla="*/ 0 h 1848444"/>
              <a:gd name="connsiteX242" fmla="*/ 1947400 w 16940965"/>
              <a:gd name="connsiteY242" fmla="*/ 0 h 1848444"/>
              <a:gd name="connsiteX243" fmla="*/ 2534660 w 16940965"/>
              <a:gd name="connsiteY243" fmla="*/ 0 h 1848444"/>
              <a:gd name="connsiteX244" fmla="*/ 2702367 w 16940965"/>
              <a:gd name="connsiteY244" fmla="*/ 167676 h 1848444"/>
              <a:gd name="connsiteX245" fmla="*/ 2702367 w 16940965"/>
              <a:gd name="connsiteY245" fmla="*/ 1679623 h 1848444"/>
              <a:gd name="connsiteX246" fmla="*/ 2534660 w 16940965"/>
              <a:gd name="connsiteY246" fmla="*/ 1848444 h 1848444"/>
              <a:gd name="connsiteX247" fmla="*/ 1947400 w 16940965"/>
              <a:gd name="connsiteY247" fmla="*/ 1848444 h 1848444"/>
              <a:gd name="connsiteX248" fmla="*/ 1779693 w 16940965"/>
              <a:gd name="connsiteY248" fmla="*/ 1679623 h 1848444"/>
              <a:gd name="connsiteX249" fmla="*/ 1779693 w 16940965"/>
              <a:gd name="connsiteY249" fmla="*/ 167676 h 1848444"/>
              <a:gd name="connsiteX250" fmla="*/ 1947400 w 16940965"/>
              <a:gd name="connsiteY250" fmla="*/ 0 h 1848444"/>
              <a:gd name="connsiteX251" fmla="*/ 167707 w 16940965"/>
              <a:gd name="connsiteY251" fmla="*/ 0 h 1848444"/>
              <a:gd name="connsiteX252" fmla="*/ 754967 w 16940965"/>
              <a:gd name="connsiteY252" fmla="*/ 0 h 1848444"/>
              <a:gd name="connsiteX253" fmla="*/ 922674 w 16940965"/>
              <a:gd name="connsiteY253" fmla="*/ 167676 h 1848444"/>
              <a:gd name="connsiteX254" fmla="*/ 922674 w 16940965"/>
              <a:gd name="connsiteY254" fmla="*/ 1679623 h 1848444"/>
              <a:gd name="connsiteX255" fmla="*/ 754967 w 16940965"/>
              <a:gd name="connsiteY255" fmla="*/ 1848444 h 1848444"/>
              <a:gd name="connsiteX256" fmla="*/ 167707 w 16940965"/>
              <a:gd name="connsiteY256" fmla="*/ 1848444 h 1848444"/>
              <a:gd name="connsiteX257" fmla="*/ 0 w 16940965"/>
              <a:gd name="connsiteY257" fmla="*/ 1679623 h 1848444"/>
              <a:gd name="connsiteX258" fmla="*/ 0 w 16940965"/>
              <a:gd name="connsiteY258" fmla="*/ 167676 h 1848444"/>
              <a:gd name="connsiteX259" fmla="*/ 167707 w 16940965"/>
              <a:gd name="connsiteY259" fmla="*/ 0 h 18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6940965" h="1848444">
                <a:moveTo>
                  <a:pt x="16479627" y="1610378"/>
                </a:moveTo>
                <a:cubicBezTo>
                  <a:pt x="16433265" y="1610378"/>
                  <a:pt x="16396061" y="1648148"/>
                  <a:pt x="16396061" y="1694502"/>
                </a:cubicBezTo>
                <a:cubicBezTo>
                  <a:pt x="16396061" y="1740284"/>
                  <a:pt x="16433265" y="1778054"/>
                  <a:pt x="16479627" y="1778054"/>
                </a:cubicBezTo>
                <a:cubicBezTo>
                  <a:pt x="16525991" y="1778054"/>
                  <a:pt x="16563195" y="1740284"/>
                  <a:pt x="16563195" y="1694502"/>
                </a:cubicBezTo>
                <a:cubicBezTo>
                  <a:pt x="16563195" y="1648148"/>
                  <a:pt x="16525991" y="1610378"/>
                  <a:pt x="16479627" y="1610378"/>
                </a:cubicBezTo>
                <a:close/>
                <a:moveTo>
                  <a:pt x="14699694" y="1610378"/>
                </a:moveTo>
                <a:cubicBezTo>
                  <a:pt x="14653331" y="1610378"/>
                  <a:pt x="14616127" y="1648148"/>
                  <a:pt x="14616127" y="1694502"/>
                </a:cubicBezTo>
                <a:cubicBezTo>
                  <a:pt x="14616127" y="1740284"/>
                  <a:pt x="14653331" y="1778054"/>
                  <a:pt x="14699694" y="1778054"/>
                </a:cubicBezTo>
                <a:cubicBezTo>
                  <a:pt x="14746056" y="1778054"/>
                  <a:pt x="14783261" y="1740284"/>
                  <a:pt x="14783261" y="1694502"/>
                </a:cubicBezTo>
                <a:cubicBezTo>
                  <a:pt x="14783261" y="1648148"/>
                  <a:pt x="14746056" y="1610378"/>
                  <a:pt x="14699694" y="1610378"/>
                </a:cubicBezTo>
                <a:close/>
                <a:moveTo>
                  <a:pt x="12919760" y="1610378"/>
                </a:moveTo>
                <a:cubicBezTo>
                  <a:pt x="12873397" y="1610378"/>
                  <a:pt x="12836193" y="1648148"/>
                  <a:pt x="12836193" y="1694502"/>
                </a:cubicBezTo>
                <a:cubicBezTo>
                  <a:pt x="12836193" y="1740284"/>
                  <a:pt x="12873397" y="1778054"/>
                  <a:pt x="12919760" y="1778054"/>
                </a:cubicBezTo>
                <a:cubicBezTo>
                  <a:pt x="12966122" y="1778054"/>
                  <a:pt x="13003327" y="1740284"/>
                  <a:pt x="13003327" y="1694502"/>
                </a:cubicBezTo>
                <a:cubicBezTo>
                  <a:pt x="13003327" y="1648148"/>
                  <a:pt x="12966122" y="1610378"/>
                  <a:pt x="12919760" y="1610378"/>
                </a:cubicBezTo>
                <a:close/>
                <a:moveTo>
                  <a:pt x="11139826" y="1610378"/>
                </a:moveTo>
                <a:cubicBezTo>
                  <a:pt x="11093463" y="1610378"/>
                  <a:pt x="11056259" y="1648148"/>
                  <a:pt x="11056259" y="1694502"/>
                </a:cubicBezTo>
                <a:cubicBezTo>
                  <a:pt x="11056259" y="1740284"/>
                  <a:pt x="11093463" y="1778054"/>
                  <a:pt x="11139826" y="1778054"/>
                </a:cubicBezTo>
                <a:cubicBezTo>
                  <a:pt x="11186188" y="1778054"/>
                  <a:pt x="11223393" y="1740284"/>
                  <a:pt x="11223393" y="1694502"/>
                </a:cubicBezTo>
                <a:cubicBezTo>
                  <a:pt x="11223393" y="1648148"/>
                  <a:pt x="11186188" y="1610378"/>
                  <a:pt x="11139826" y="1610378"/>
                </a:cubicBezTo>
                <a:close/>
                <a:moveTo>
                  <a:pt x="9359892" y="1610378"/>
                </a:moveTo>
                <a:cubicBezTo>
                  <a:pt x="9313529" y="1610378"/>
                  <a:pt x="9276325" y="1648148"/>
                  <a:pt x="9276325" y="1694502"/>
                </a:cubicBezTo>
                <a:cubicBezTo>
                  <a:pt x="9276325" y="1740284"/>
                  <a:pt x="9313529" y="1778054"/>
                  <a:pt x="9359892" y="1778054"/>
                </a:cubicBezTo>
                <a:cubicBezTo>
                  <a:pt x="9406254" y="1778054"/>
                  <a:pt x="9443459" y="1740284"/>
                  <a:pt x="9443459" y="1694502"/>
                </a:cubicBezTo>
                <a:cubicBezTo>
                  <a:pt x="9443459" y="1648148"/>
                  <a:pt x="9406254" y="1610378"/>
                  <a:pt x="9359892" y="1610378"/>
                </a:cubicBezTo>
                <a:close/>
                <a:moveTo>
                  <a:pt x="7579958" y="1610378"/>
                </a:moveTo>
                <a:cubicBezTo>
                  <a:pt x="7533595" y="1610378"/>
                  <a:pt x="7496391" y="1648148"/>
                  <a:pt x="7496391" y="1694502"/>
                </a:cubicBezTo>
                <a:cubicBezTo>
                  <a:pt x="7496391" y="1740284"/>
                  <a:pt x="7533595" y="1778054"/>
                  <a:pt x="7579958" y="1778054"/>
                </a:cubicBezTo>
                <a:cubicBezTo>
                  <a:pt x="7626320" y="1778054"/>
                  <a:pt x="7663525" y="1740284"/>
                  <a:pt x="7663525" y="1694502"/>
                </a:cubicBezTo>
                <a:cubicBezTo>
                  <a:pt x="7663525" y="1648148"/>
                  <a:pt x="7626320" y="1610378"/>
                  <a:pt x="7579958" y="1610378"/>
                </a:cubicBezTo>
                <a:close/>
                <a:moveTo>
                  <a:pt x="5800316" y="1610378"/>
                </a:moveTo>
                <a:cubicBezTo>
                  <a:pt x="5753952" y="1610378"/>
                  <a:pt x="5716748" y="1648148"/>
                  <a:pt x="5716748" y="1694502"/>
                </a:cubicBezTo>
                <a:cubicBezTo>
                  <a:pt x="5716748" y="1740284"/>
                  <a:pt x="5753952" y="1778054"/>
                  <a:pt x="5800316" y="1778054"/>
                </a:cubicBezTo>
                <a:cubicBezTo>
                  <a:pt x="5846678" y="1778054"/>
                  <a:pt x="5883883" y="1740284"/>
                  <a:pt x="5883883" y="1694502"/>
                </a:cubicBezTo>
                <a:cubicBezTo>
                  <a:pt x="5883883" y="1648148"/>
                  <a:pt x="5846678" y="1610378"/>
                  <a:pt x="5800316" y="1610378"/>
                </a:cubicBezTo>
                <a:close/>
                <a:moveTo>
                  <a:pt x="4020673" y="1610378"/>
                </a:moveTo>
                <a:cubicBezTo>
                  <a:pt x="3974310" y="1610378"/>
                  <a:pt x="3937105" y="1648148"/>
                  <a:pt x="3937105" y="1694502"/>
                </a:cubicBezTo>
                <a:cubicBezTo>
                  <a:pt x="3937105" y="1740284"/>
                  <a:pt x="3974310" y="1778054"/>
                  <a:pt x="4020673" y="1778054"/>
                </a:cubicBezTo>
                <a:cubicBezTo>
                  <a:pt x="4067035" y="1778054"/>
                  <a:pt x="4104241" y="1740284"/>
                  <a:pt x="4104241" y="1694502"/>
                </a:cubicBezTo>
                <a:cubicBezTo>
                  <a:pt x="4104241" y="1648148"/>
                  <a:pt x="4067035" y="1610378"/>
                  <a:pt x="4020673" y="1610378"/>
                </a:cubicBezTo>
                <a:close/>
                <a:moveTo>
                  <a:pt x="2241030" y="1610378"/>
                </a:moveTo>
                <a:cubicBezTo>
                  <a:pt x="2194667" y="1610378"/>
                  <a:pt x="2157463" y="1648148"/>
                  <a:pt x="2157463" y="1694502"/>
                </a:cubicBezTo>
                <a:cubicBezTo>
                  <a:pt x="2157463" y="1740284"/>
                  <a:pt x="2194667" y="1778054"/>
                  <a:pt x="2241030" y="1778054"/>
                </a:cubicBezTo>
                <a:cubicBezTo>
                  <a:pt x="2287393" y="1778054"/>
                  <a:pt x="2324597" y="1740284"/>
                  <a:pt x="2324597" y="1694502"/>
                </a:cubicBezTo>
                <a:cubicBezTo>
                  <a:pt x="2324597" y="1648148"/>
                  <a:pt x="2287393" y="1610378"/>
                  <a:pt x="2241030" y="1610378"/>
                </a:cubicBezTo>
                <a:close/>
                <a:moveTo>
                  <a:pt x="461337" y="1610378"/>
                </a:moveTo>
                <a:cubicBezTo>
                  <a:pt x="414975" y="1610378"/>
                  <a:pt x="377770" y="1648148"/>
                  <a:pt x="377770" y="1694502"/>
                </a:cubicBezTo>
                <a:cubicBezTo>
                  <a:pt x="377770" y="1740284"/>
                  <a:pt x="414975" y="1778054"/>
                  <a:pt x="461337" y="1778054"/>
                </a:cubicBezTo>
                <a:cubicBezTo>
                  <a:pt x="507700" y="1778054"/>
                  <a:pt x="544905" y="1740284"/>
                  <a:pt x="544905" y="1694502"/>
                </a:cubicBezTo>
                <a:cubicBezTo>
                  <a:pt x="544905" y="1648148"/>
                  <a:pt x="507700" y="1610378"/>
                  <a:pt x="461337" y="1610378"/>
                </a:cubicBezTo>
                <a:close/>
                <a:moveTo>
                  <a:pt x="16102431" y="209452"/>
                </a:moveTo>
                <a:lnTo>
                  <a:pt x="16102431" y="1552006"/>
                </a:lnTo>
                <a:lnTo>
                  <a:pt x="16857397" y="1552006"/>
                </a:lnTo>
                <a:lnTo>
                  <a:pt x="16857397" y="209452"/>
                </a:lnTo>
                <a:close/>
                <a:moveTo>
                  <a:pt x="14322497" y="209452"/>
                </a:moveTo>
                <a:lnTo>
                  <a:pt x="14322497" y="1552006"/>
                </a:lnTo>
                <a:lnTo>
                  <a:pt x="15077463" y="1552006"/>
                </a:lnTo>
                <a:lnTo>
                  <a:pt x="15077463" y="209452"/>
                </a:lnTo>
                <a:close/>
                <a:moveTo>
                  <a:pt x="12542563" y="209452"/>
                </a:moveTo>
                <a:lnTo>
                  <a:pt x="12542563" y="1552006"/>
                </a:lnTo>
                <a:lnTo>
                  <a:pt x="13297529" y="1552006"/>
                </a:lnTo>
                <a:lnTo>
                  <a:pt x="13297529" y="209452"/>
                </a:lnTo>
                <a:close/>
                <a:moveTo>
                  <a:pt x="10762629" y="209452"/>
                </a:moveTo>
                <a:lnTo>
                  <a:pt x="10762629" y="1552006"/>
                </a:lnTo>
                <a:lnTo>
                  <a:pt x="11517595" y="1552006"/>
                </a:lnTo>
                <a:lnTo>
                  <a:pt x="11517595" y="209452"/>
                </a:lnTo>
                <a:close/>
                <a:moveTo>
                  <a:pt x="8982695" y="209452"/>
                </a:moveTo>
                <a:lnTo>
                  <a:pt x="8982695" y="1552006"/>
                </a:lnTo>
                <a:lnTo>
                  <a:pt x="9737661" y="1552006"/>
                </a:lnTo>
                <a:lnTo>
                  <a:pt x="9737661" y="209452"/>
                </a:lnTo>
                <a:close/>
                <a:moveTo>
                  <a:pt x="7202761" y="209452"/>
                </a:moveTo>
                <a:lnTo>
                  <a:pt x="7202761" y="1552006"/>
                </a:lnTo>
                <a:lnTo>
                  <a:pt x="7957727" y="1552006"/>
                </a:lnTo>
                <a:lnTo>
                  <a:pt x="7957727" y="209452"/>
                </a:lnTo>
                <a:close/>
                <a:moveTo>
                  <a:pt x="5423118" y="209452"/>
                </a:moveTo>
                <a:lnTo>
                  <a:pt x="5423118" y="1552006"/>
                </a:lnTo>
                <a:lnTo>
                  <a:pt x="6178086" y="1552006"/>
                </a:lnTo>
                <a:lnTo>
                  <a:pt x="6178086" y="209452"/>
                </a:lnTo>
                <a:close/>
                <a:moveTo>
                  <a:pt x="3643475" y="209452"/>
                </a:moveTo>
                <a:lnTo>
                  <a:pt x="3643475" y="1552006"/>
                </a:lnTo>
                <a:lnTo>
                  <a:pt x="4398443" y="1552006"/>
                </a:lnTo>
                <a:lnTo>
                  <a:pt x="4398443" y="209452"/>
                </a:lnTo>
                <a:close/>
                <a:moveTo>
                  <a:pt x="1863833" y="209452"/>
                </a:moveTo>
                <a:lnTo>
                  <a:pt x="1863833" y="1552006"/>
                </a:lnTo>
                <a:lnTo>
                  <a:pt x="2618799" y="1552006"/>
                </a:lnTo>
                <a:lnTo>
                  <a:pt x="2618799" y="209452"/>
                </a:lnTo>
                <a:close/>
                <a:moveTo>
                  <a:pt x="84140" y="209452"/>
                </a:moveTo>
                <a:lnTo>
                  <a:pt x="84140" y="1552006"/>
                </a:lnTo>
                <a:lnTo>
                  <a:pt x="839107" y="1552006"/>
                </a:lnTo>
                <a:lnTo>
                  <a:pt x="839107" y="209452"/>
                </a:lnTo>
                <a:close/>
                <a:moveTo>
                  <a:pt x="16364579" y="84124"/>
                </a:moveTo>
                <a:cubicBezTo>
                  <a:pt x="16358857" y="84124"/>
                  <a:pt x="16353705" y="92136"/>
                  <a:pt x="16353705" y="101865"/>
                </a:cubicBezTo>
                <a:lnTo>
                  <a:pt x="16353705" y="107015"/>
                </a:lnTo>
                <a:cubicBezTo>
                  <a:pt x="16353705" y="117316"/>
                  <a:pt x="16358857" y="125328"/>
                  <a:pt x="16364579" y="125328"/>
                </a:cubicBezTo>
                <a:lnTo>
                  <a:pt x="16594103" y="125328"/>
                </a:lnTo>
                <a:cubicBezTo>
                  <a:pt x="16600399" y="125328"/>
                  <a:pt x="16606123" y="117888"/>
                  <a:pt x="16606123" y="107015"/>
                </a:cubicBezTo>
                <a:lnTo>
                  <a:pt x="16606123" y="101865"/>
                </a:lnTo>
                <a:cubicBezTo>
                  <a:pt x="16606123" y="92136"/>
                  <a:pt x="16600399" y="84124"/>
                  <a:pt x="16594103" y="84124"/>
                </a:cubicBezTo>
                <a:close/>
                <a:moveTo>
                  <a:pt x="14584646" y="84124"/>
                </a:moveTo>
                <a:cubicBezTo>
                  <a:pt x="14578922" y="84124"/>
                  <a:pt x="14573771" y="92136"/>
                  <a:pt x="14573771" y="101865"/>
                </a:cubicBezTo>
                <a:lnTo>
                  <a:pt x="14573771" y="107015"/>
                </a:lnTo>
                <a:cubicBezTo>
                  <a:pt x="14573771" y="117316"/>
                  <a:pt x="14578922" y="125328"/>
                  <a:pt x="14584646" y="125328"/>
                </a:cubicBezTo>
                <a:lnTo>
                  <a:pt x="14814169" y="125328"/>
                </a:lnTo>
                <a:cubicBezTo>
                  <a:pt x="14820466" y="125328"/>
                  <a:pt x="14826189" y="117888"/>
                  <a:pt x="14826189" y="107015"/>
                </a:cubicBezTo>
                <a:lnTo>
                  <a:pt x="14826189" y="101865"/>
                </a:lnTo>
                <a:cubicBezTo>
                  <a:pt x="14826189" y="92136"/>
                  <a:pt x="14820466" y="84124"/>
                  <a:pt x="14814169" y="84124"/>
                </a:cubicBezTo>
                <a:close/>
                <a:moveTo>
                  <a:pt x="12804712" y="84124"/>
                </a:moveTo>
                <a:cubicBezTo>
                  <a:pt x="12798988" y="84124"/>
                  <a:pt x="12793837" y="92136"/>
                  <a:pt x="12793837" y="101865"/>
                </a:cubicBezTo>
                <a:lnTo>
                  <a:pt x="12793837" y="107015"/>
                </a:lnTo>
                <a:cubicBezTo>
                  <a:pt x="12793837" y="117316"/>
                  <a:pt x="12798988" y="125328"/>
                  <a:pt x="12804712" y="125328"/>
                </a:cubicBezTo>
                <a:lnTo>
                  <a:pt x="13034235" y="125328"/>
                </a:lnTo>
                <a:cubicBezTo>
                  <a:pt x="13040532" y="125328"/>
                  <a:pt x="13046255" y="117888"/>
                  <a:pt x="13046255" y="107015"/>
                </a:cubicBezTo>
                <a:lnTo>
                  <a:pt x="13046255" y="101865"/>
                </a:lnTo>
                <a:cubicBezTo>
                  <a:pt x="13046255" y="92136"/>
                  <a:pt x="13040532" y="84124"/>
                  <a:pt x="13034235" y="84124"/>
                </a:cubicBezTo>
                <a:close/>
                <a:moveTo>
                  <a:pt x="11024778" y="84124"/>
                </a:moveTo>
                <a:cubicBezTo>
                  <a:pt x="11019054" y="84124"/>
                  <a:pt x="11013903" y="92136"/>
                  <a:pt x="11013903" y="101865"/>
                </a:cubicBezTo>
                <a:lnTo>
                  <a:pt x="11013903" y="107015"/>
                </a:lnTo>
                <a:cubicBezTo>
                  <a:pt x="11013903" y="117316"/>
                  <a:pt x="11019054" y="125328"/>
                  <a:pt x="11024778" y="125328"/>
                </a:cubicBezTo>
                <a:lnTo>
                  <a:pt x="11254301" y="125328"/>
                </a:lnTo>
                <a:cubicBezTo>
                  <a:pt x="11260598" y="125328"/>
                  <a:pt x="11266321" y="117888"/>
                  <a:pt x="11266321" y="107015"/>
                </a:cubicBezTo>
                <a:lnTo>
                  <a:pt x="11266321" y="101865"/>
                </a:lnTo>
                <a:cubicBezTo>
                  <a:pt x="11266321" y="92136"/>
                  <a:pt x="11260598" y="84124"/>
                  <a:pt x="11254301" y="84124"/>
                </a:cubicBezTo>
                <a:close/>
                <a:moveTo>
                  <a:pt x="9244844" y="84124"/>
                </a:moveTo>
                <a:cubicBezTo>
                  <a:pt x="9239120" y="84124"/>
                  <a:pt x="9233969" y="92136"/>
                  <a:pt x="9233969" y="101865"/>
                </a:cubicBezTo>
                <a:lnTo>
                  <a:pt x="9233969" y="107015"/>
                </a:lnTo>
                <a:cubicBezTo>
                  <a:pt x="9233969" y="117316"/>
                  <a:pt x="9239120" y="125328"/>
                  <a:pt x="9244844" y="125328"/>
                </a:cubicBezTo>
                <a:lnTo>
                  <a:pt x="9474367" y="125328"/>
                </a:lnTo>
                <a:cubicBezTo>
                  <a:pt x="9480664" y="125328"/>
                  <a:pt x="9486387" y="117888"/>
                  <a:pt x="9486387" y="107015"/>
                </a:cubicBezTo>
                <a:lnTo>
                  <a:pt x="9486387" y="101865"/>
                </a:lnTo>
                <a:cubicBezTo>
                  <a:pt x="9486387" y="92136"/>
                  <a:pt x="9480664" y="84124"/>
                  <a:pt x="9474367" y="84124"/>
                </a:cubicBezTo>
                <a:close/>
                <a:moveTo>
                  <a:pt x="7464910" y="84124"/>
                </a:moveTo>
                <a:cubicBezTo>
                  <a:pt x="7459186" y="84124"/>
                  <a:pt x="7454035" y="92136"/>
                  <a:pt x="7454035" y="101865"/>
                </a:cubicBezTo>
                <a:lnTo>
                  <a:pt x="7454035" y="107015"/>
                </a:lnTo>
                <a:cubicBezTo>
                  <a:pt x="7454035" y="117316"/>
                  <a:pt x="7459186" y="125328"/>
                  <a:pt x="7464910" y="125328"/>
                </a:cubicBezTo>
                <a:lnTo>
                  <a:pt x="7694433" y="125328"/>
                </a:lnTo>
                <a:cubicBezTo>
                  <a:pt x="7700730" y="125328"/>
                  <a:pt x="7706453" y="117888"/>
                  <a:pt x="7706453" y="107015"/>
                </a:cubicBezTo>
                <a:lnTo>
                  <a:pt x="7706453" y="101865"/>
                </a:lnTo>
                <a:cubicBezTo>
                  <a:pt x="7706453" y="92136"/>
                  <a:pt x="7700730" y="84124"/>
                  <a:pt x="7694433" y="84124"/>
                </a:cubicBezTo>
                <a:close/>
                <a:moveTo>
                  <a:pt x="5685268" y="84124"/>
                </a:moveTo>
                <a:cubicBezTo>
                  <a:pt x="5679543" y="84124"/>
                  <a:pt x="5674393" y="92136"/>
                  <a:pt x="5674393" y="101865"/>
                </a:cubicBezTo>
                <a:lnTo>
                  <a:pt x="5674393" y="107015"/>
                </a:lnTo>
                <a:cubicBezTo>
                  <a:pt x="5674393" y="117316"/>
                  <a:pt x="5679543" y="125328"/>
                  <a:pt x="5685268" y="125328"/>
                </a:cubicBezTo>
                <a:lnTo>
                  <a:pt x="5914792" y="125328"/>
                </a:lnTo>
                <a:cubicBezTo>
                  <a:pt x="5921087" y="125328"/>
                  <a:pt x="5926811" y="117888"/>
                  <a:pt x="5926811" y="107015"/>
                </a:cubicBezTo>
                <a:lnTo>
                  <a:pt x="5926811" y="101865"/>
                </a:lnTo>
                <a:cubicBezTo>
                  <a:pt x="5926811" y="92136"/>
                  <a:pt x="5921087" y="84124"/>
                  <a:pt x="5914792" y="84124"/>
                </a:cubicBezTo>
                <a:close/>
                <a:moveTo>
                  <a:pt x="3905625" y="84124"/>
                </a:moveTo>
                <a:cubicBezTo>
                  <a:pt x="3899900" y="84124"/>
                  <a:pt x="3894749" y="92136"/>
                  <a:pt x="3894749" y="101865"/>
                </a:cubicBezTo>
                <a:lnTo>
                  <a:pt x="3894749" y="107015"/>
                </a:lnTo>
                <a:cubicBezTo>
                  <a:pt x="3894749" y="117316"/>
                  <a:pt x="3899900" y="125328"/>
                  <a:pt x="3905625" y="125328"/>
                </a:cubicBezTo>
                <a:lnTo>
                  <a:pt x="4135148" y="125328"/>
                </a:lnTo>
                <a:cubicBezTo>
                  <a:pt x="4141444" y="125328"/>
                  <a:pt x="4147168" y="117888"/>
                  <a:pt x="4147168" y="107015"/>
                </a:cubicBezTo>
                <a:lnTo>
                  <a:pt x="4147168" y="101865"/>
                </a:lnTo>
                <a:cubicBezTo>
                  <a:pt x="4147168" y="92136"/>
                  <a:pt x="4141444" y="84124"/>
                  <a:pt x="4135148" y="84124"/>
                </a:cubicBezTo>
                <a:close/>
                <a:moveTo>
                  <a:pt x="2125982" y="84124"/>
                </a:moveTo>
                <a:cubicBezTo>
                  <a:pt x="2120258" y="84124"/>
                  <a:pt x="2115107" y="92136"/>
                  <a:pt x="2115107" y="101865"/>
                </a:cubicBezTo>
                <a:lnTo>
                  <a:pt x="2115107" y="107015"/>
                </a:lnTo>
                <a:cubicBezTo>
                  <a:pt x="2115107" y="117316"/>
                  <a:pt x="2120258" y="125328"/>
                  <a:pt x="2125982" y="125328"/>
                </a:cubicBezTo>
                <a:lnTo>
                  <a:pt x="2355505" y="125328"/>
                </a:lnTo>
                <a:cubicBezTo>
                  <a:pt x="2361802" y="125328"/>
                  <a:pt x="2367526" y="117888"/>
                  <a:pt x="2367526" y="107015"/>
                </a:cubicBezTo>
                <a:lnTo>
                  <a:pt x="2367526" y="101865"/>
                </a:lnTo>
                <a:cubicBezTo>
                  <a:pt x="2367526" y="92136"/>
                  <a:pt x="2361802" y="84124"/>
                  <a:pt x="2355505" y="84124"/>
                </a:cubicBezTo>
                <a:close/>
                <a:moveTo>
                  <a:pt x="346289" y="84124"/>
                </a:moveTo>
                <a:cubicBezTo>
                  <a:pt x="340565" y="84124"/>
                  <a:pt x="335414" y="92136"/>
                  <a:pt x="335414" y="101865"/>
                </a:cubicBezTo>
                <a:lnTo>
                  <a:pt x="335414" y="107015"/>
                </a:lnTo>
                <a:cubicBezTo>
                  <a:pt x="335414" y="117316"/>
                  <a:pt x="340565" y="125328"/>
                  <a:pt x="346289" y="125328"/>
                </a:cubicBezTo>
                <a:lnTo>
                  <a:pt x="575813" y="125328"/>
                </a:lnTo>
                <a:cubicBezTo>
                  <a:pt x="582109" y="125328"/>
                  <a:pt x="587833" y="117888"/>
                  <a:pt x="587833" y="107015"/>
                </a:cubicBezTo>
                <a:lnTo>
                  <a:pt x="587833" y="101865"/>
                </a:lnTo>
                <a:cubicBezTo>
                  <a:pt x="587833" y="92136"/>
                  <a:pt x="582109" y="84124"/>
                  <a:pt x="575813" y="84124"/>
                </a:cubicBezTo>
                <a:close/>
                <a:moveTo>
                  <a:pt x="16185997" y="0"/>
                </a:moveTo>
                <a:lnTo>
                  <a:pt x="16773257" y="0"/>
                </a:lnTo>
                <a:cubicBezTo>
                  <a:pt x="16773257" y="0"/>
                  <a:pt x="16940965" y="0"/>
                  <a:pt x="16940965" y="167676"/>
                </a:cubicBezTo>
                <a:lnTo>
                  <a:pt x="16940965" y="1679623"/>
                </a:lnTo>
                <a:cubicBezTo>
                  <a:pt x="16940965" y="1848444"/>
                  <a:pt x="16773257" y="1848444"/>
                  <a:pt x="16773257" y="1848444"/>
                </a:cubicBezTo>
                <a:lnTo>
                  <a:pt x="16185997" y="1848444"/>
                </a:lnTo>
                <a:cubicBezTo>
                  <a:pt x="16185997" y="1848444"/>
                  <a:pt x="16018291" y="1848444"/>
                  <a:pt x="16018291" y="1679623"/>
                </a:cubicBezTo>
                <a:lnTo>
                  <a:pt x="16018291" y="167676"/>
                </a:lnTo>
                <a:cubicBezTo>
                  <a:pt x="16018291" y="0"/>
                  <a:pt x="16185997" y="0"/>
                  <a:pt x="16185997" y="0"/>
                </a:cubicBezTo>
                <a:close/>
                <a:moveTo>
                  <a:pt x="14406064" y="0"/>
                </a:moveTo>
                <a:lnTo>
                  <a:pt x="14993324" y="0"/>
                </a:lnTo>
                <a:cubicBezTo>
                  <a:pt x="14993324" y="0"/>
                  <a:pt x="15161031" y="0"/>
                  <a:pt x="15161031" y="167676"/>
                </a:cubicBezTo>
                <a:lnTo>
                  <a:pt x="15161031" y="1679623"/>
                </a:lnTo>
                <a:cubicBezTo>
                  <a:pt x="15161031" y="1848444"/>
                  <a:pt x="14993324" y="1848444"/>
                  <a:pt x="14993324" y="1848444"/>
                </a:cubicBezTo>
                <a:lnTo>
                  <a:pt x="14406064" y="1848444"/>
                </a:lnTo>
                <a:cubicBezTo>
                  <a:pt x="14406064" y="1848444"/>
                  <a:pt x="14238357" y="1848444"/>
                  <a:pt x="14238357" y="1679623"/>
                </a:cubicBezTo>
                <a:lnTo>
                  <a:pt x="14238357" y="167676"/>
                </a:lnTo>
                <a:cubicBezTo>
                  <a:pt x="14238357" y="0"/>
                  <a:pt x="14406064" y="0"/>
                  <a:pt x="14406064" y="0"/>
                </a:cubicBezTo>
                <a:close/>
                <a:moveTo>
                  <a:pt x="12626130" y="0"/>
                </a:moveTo>
                <a:lnTo>
                  <a:pt x="13213390" y="0"/>
                </a:lnTo>
                <a:cubicBezTo>
                  <a:pt x="13213390" y="0"/>
                  <a:pt x="13381097" y="0"/>
                  <a:pt x="13381097" y="167676"/>
                </a:cubicBezTo>
                <a:lnTo>
                  <a:pt x="13381097" y="1679623"/>
                </a:lnTo>
                <a:cubicBezTo>
                  <a:pt x="13381097" y="1848444"/>
                  <a:pt x="13213390" y="1848444"/>
                  <a:pt x="13213390" y="1848444"/>
                </a:cubicBezTo>
                <a:lnTo>
                  <a:pt x="12626130" y="1848444"/>
                </a:lnTo>
                <a:cubicBezTo>
                  <a:pt x="12626130" y="1848444"/>
                  <a:pt x="12458423" y="1848444"/>
                  <a:pt x="12458423" y="1679623"/>
                </a:cubicBezTo>
                <a:lnTo>
                  <a:pt x="12458423" y="167676"/>
                </a:lnTo>
                <a:cubicBezTo>
                  <a:pt x="12458423" y="0"/>
                  <a:pt x="12626130" y="0"/>
                  <a:pt x="12626130" y="0"/>
                </a:cubicBezTo>
                <a:close/>
                <a:moveTo>
                  <a:pt x="10846196" y="0"/>
                </a:moveTo>
                <a:lnTo>
                  <a:pt x="11433456" y="0"/>
                </a:lnTo>
                <a:cubicBezTo>
                  <a:pt x="11433456" y="0"/>
                  <a:pt x="11601163" y="0"/>
                  <a:pt x="11601163" y="167676"/>
                </a:cubicBezTo>
                <a:lnTo>
                  <a:pt x="11601163" y="1679623"/>
                </a:lnTo>
                <a:cubicBezTo>
                  <a:pt x="11601163" y="1848444"/>
                  <a:pt x="11433456" y="1848444"/>
                  <a:pt x="11433456" y="1848444"/>
                </a:cubicBezTo>
                <a:lnTo>
                  <a:pt x="10846196" y="1848444"/>
                </a:lnTo>
                <a:cubicBezTo>
                  <a:pt x="10846196" y="1848444"/>
                  <a:pt x="10678489" y="1848444"/>
                  <a:pt x="10678489" y="1679623"/>
                </a:cubicBezTo>
                <a:lnTo>
                  <a:pt x="10678489" y="167676"/>
                </a:lnTo>
                <a:cubicBezTo>
                  <a:pt x="10678489" y="0"/>
                  <a:pt x="10846196" y="0"/>
                  <a:pt x="10846196" y="0"/>
                </a:cubicBezTo>
                <a:close/>
                <a:moveTo>
                  <a:pt x="9066262" y="0"/>
                </a:moveTo>
                <a:lnTo>
                  <a:pt x="9653522" y="0"/>
                </a:lnTo>
                <a:cubicBezTo>
                  <a:pt x="9653522" y="0"/>
                  <a:pt x="9821229" y="0"/>
                  <a:pt x="9821229" y="167676"/>
                </a:cubicBezTo>
                <a:lnTo>
                  <a:pt x="9821229" y="1679623"/>
                </a:lnTo>
                <a:cubicBezTo>
                  <a:pt x="9821229" y="1848444"/>
                  <a:pt x="9653522" y="1848444"/>
                  <a:pt x="9653522" y="1848444"/>
                </a:cubicBezTo>
                <a:lnTo>
                  <a:pt x="9066262" y="1848444"/>
                </a:lnTo>
                <a:cubicBezTo>
                  <a:pt x="9066262" y="1848444"/>
                  <a:pt x="8898555" y="1848444"/>
                  <a:pt x="8898555" y="1679623"/>
                </a:cubicBezTo>
                <a:lnTo>
                  <a:pt x="8898555" y="167676"/>
                </a:lnTo>
                <a:cubicBezTo>
                  <a:pt x="8898555" y="0"/>
                  <a:pt x="9066262" y="0"/>
                  <a:pt x="9066262" y="0"/>
                </a:cubicBezTo>
                <a:close/>
                <a:moveTo>
                  <a:pt x="7286328" y="0"/>
                </a:moveTo>
                <a:lnTo>
                  <a:pt x="7873588" y="0"/>
                </a:lnTo>
                <a:cubicBezTo>
                  <a:pt x="7873588" y="0"/>
                  <a:pt x="8041295" y="0"/>
                  <a:pt x="8041295" y="167676"/>
                </a:cubicBezTo>
                <a:lnTo>
                  <a:pt x="8041295" y="1679623"/>
                </a:lnTo>
                <a:cubicBezTo>
                  <a:pt x="8041295" y="1848444"/>
                  <a:pt x="7873588" y="1848444"/>
                  <a:pt x="7873588" y="1848444"/>
                </a:cubicBezTo>
                <a:lnTo>
                  <a:pt x="7286328" y="1848444"/>
                </a:lnTo>
                <a:cubicBezTo>
                  <a:pt x="7286328" y="1848444"/>
                  <a:pt x="7118621" y="1848444"/>
                  <a:pt x="7118621" y="1679623"/>
                </a:cubicBezTo>
                <a:lnTo>
                  <a:pt x="7118621" y="167676"/>
                </a:lnTo>
                <a:cubicBezTo>
                  <a:pt x="7118621" y="0"/>
                  <a:pt x="7286328" y="0"/>
                  <a:pt x="7286328" y="0"/>
                </a:cubicBezTo>
                <a:close/>
                <a:moveTo>
                  <a:pt x="5506685" y="0"/>
                </a:moveTo>
                <a:lnTo>
                  <a:pt x="6093946" y="0"/>
                </a:lnTo>
                <a:cubicBezTo>
                  <a:pt x="6093946" y="0"/>
                  <a:pt x="6261652" y="0"/>
                  <a:pt x="6261652" y="167676"/>
                </a:cubicBezTo>
                <a:lnTo>
                  <a:pt x="6261652" y="1679623"/>
                </a:lnTo>
                <a:cubicBezTo>
                  <a:pt x="6261652" y="1848444"/>
                  <a:pt x="6093946" y="1848444"/>
                  <a:pt x="6093946" y="1848444"/>
                </a:cubicBezTo>
                <a:lnTo>
                  <a:pt x="5506685" y="1848444"/>
                </a:lnTo>
                <a:cubicBezTo>
                  <a:pt x="5506685" y="1848444"/>
                  <a:pt x="5338979" y="1848444"/>
                  <a:pt x="5338979" y="1679623"/>
                </a:cubicBezTo>
                <a:lnTo>
                  <a:pt x="5338979" y="167676"/>
                </a:lnTo>
                <a:cubicBezTo>
                  <a:pt x="5338979" y="0"/>
                  <a:pt x="5506685" y="0"/>
                  <a:pt x="5506685" y="0"/>
                </a:cubicBezTo>
                <a:close/>
                <a:moveTo>
                  <a:pt x="3727043" y="0"/>
                </a:moveTo>
                <a:lnTo>
                  <a:pt x="4314302" y="0"/>
                </a:lnTo>
                <a:cubicBezTo>
                  <a:pt x="4314302" y="0"/>
                  <a:pt x="4482010" y="0"/>
                  <a:pt x="4482010" y="167676"/>
                </a:cubicBezTo>
                <a:lnTo>
                  <a:pt x="4482010" y="1679623"/>
                </a:lnTo>
                <a:cubicBezTo>
                  <a:pt x="4482010" y="1848444"/>
                  <a:pt x="4314302" y="1848444"/>
                  <a:pt x="4314302" y="1848444"/>
                </a:cubicBezTo>
                <a:lnTo>
                  <a:pt x="3727043" y="1848444"/>
                </a:lnTo>
                <a:cubicBezTo>
                  <a:pt x="3727043" y="1848444"/>
                  <a:pt x="3559337" y="1848444"/>
                  <a:pt x="3559337" y="1679623"/>
                </a:cubicBezTo>
                <a:lnTo>
                  <a:pt x="3559337" y="167676"/>
                </a:lnTo>
                <a:cubicBezTo>
                  <a:pt x="3559337" y="0"/>
                  <a:pt x="3727043" y="0"/>
                  <a:pt x="3727043" y="0"/>
                </a:cubicBezTo>
                <a:close/>
                <a:moveTo>
                  <a:pt x="1947400" y="0"/>
                </a:moveTo>
                <a:lnTo>
                  <a:pt x="2534660" y="0"/>
                </a:lnTo>
                <a:cubicBezTo>
                  <a:pt x="2534660" y="0"/>
                  <a:pt x="2702367" y="0"/>
                  <a:pt x="2702367" y="167676"/>
                </a:cubicBezTo>
                <a:lnTo>
                  <a:pt x="2702367" y="1679623"/>
                </a:lnTo>
                <a:cubicBezTo>
                  <a:pt x="2702367" y="1848444"/>
                  <a:pt x="2534660" y="1848444"/>
                  <a:pt x="2534660" y="1848444"/>
                </a:cubicBezTo>
                <a:lnTo>
                  <a:pt x="1947400" y="1848444"/>
                </a:lnTo>
                <a:cubicBezTo>
                  <a:pt x="1947400" y="1848444"/>
                  <a:pt x="1779693" y="1848444"/>
                  <a:pt x="1779693" y="1679623"/>
                </a:cubicBezTo>
                <a:lnTo>
                  <a:pt x="1779693" y="167676"/>
                </a:lnTo>
                <a:cubicBezTo>
                  <a:pt x="1779693" y="0"/>
                  <a:pt x="1947400" y="0"/>
                  <a:pt x="1947400" y="0"/>
                </a:cubicBezTo>
                <a:close/>
                <a:moveTo>
                  <a:pt x="167707" y="0"/>
                </a:moveTo>
                <a:lnTo>
                  <a:pt x="754967" y="0"/>
                </a:lnTo>
                <a:cubicBezTo>
                  <a:pt x="754967" y="0"/>
                  <a:pt x="922674" y="0"/>
                  <a:pt x="922674" y="167676"/>
                </a:cubicBezTo>
                <a:lnTo>
                  <a:pt x="922674" y="1679623"/>
                </a:lnTo>
                <a:cubicBezTo>
                  <a:pt x="922674" y="1848444"/>
                  <a:pt x="754967" y="1848444"/>
                  <a:pt x="754967" y="1848444"/>
                </a:cubicBezTo>
                <a:lnTo>
                  <a:pt x="167707" y="1848444"/>
                </a:lnTo>
                <a:cubicBezTo>
                  <a:pt x="167707" y="1848444"/>
                  <a:pt x="0" y="1848444"/>
                  <a:pt x="0" y="1679623"/>
                </a:cubicBezTo>
                <a:lnTo>
                  <a:pt x="0" y="167676"/>
                </a:lnTo>
                <a:cubicBezTo>
                  <a:pt x="0" y="0"/>
                  <a:pt x="167707" y="0"/>
                  <a:pt x="167707" y="0"/>
                </a:cubicBezTo>
                <a:close/>
              </a:path>
            </a:pathLst>
          </a:custGeom>
          <a:solidFill>
            <a:schemeClr val="bg2">
              <a:lumMod val="85000"/>
            </a:schemeClr>
          </a:solidFill>
          <a:ln>
            <a:noFill/>
          </a:ln>
          <a:effectLst/>
        </p:spPr>
        <p:txBody>
          <a:bodyPr wrap="square" anchor="ctr">
            <a:noAutofit/>
          </a:bodyPr>
          <a:lstStyle/>
          <a:p>
            <a:endParaRPr lang="en-US" sz="900" dirty="0"/>
          </a:p>
        </p:txBody>
      </p:sp>
      <p:sp>
        <p:nvSpPr>
          <p:cNvPr id="165" name="Rectangle 164">
            <a:extLst>
              <a:ext uri="{FF2B5EF4-FFF2-40B4-BE49-F238E27FC236}">
                <a16:creationId xmlns:a16="http://schemas.microsoft.com/office/drawing/2014/main" id="{8077F907-086F-E842-85D8-3B35D3B64C4A}"/>
              </a:ext>
            </a:extLst>
          </p:cNvPr>
          <p:cNvSpPr/>
          <p:nvPr/>
        </p:nvSpPr>
        <p:spPr>
          <a:xfrm>
            <a:off x="833962" y="1500968"/>
            <a:ext cx="8277336" cy="9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6" name="Freeform 165">
            <a:extLst>
              <a:ext uri="{FF2B5EF4-FFF2-40B4-BE49-F238E27FC236}">
                <a16:creationId xmlns:a16="http://schemas.microsoft.com/office/drawing/2014/main" id="{B38E6F08-FE4A-8A4B-A252-8535F30A1FD8}"/>
              </a:ext>
            </a:extLst>
          </p:cNvPr>
          <p:cNvSpPr/>
          <p:nvPr/>
        </p:nvSpPr>
        <p:spPr>
          <a:xfrm>
            <a:off x="788232" y="1435517"/>
            <a:ext cx="8729630" cy="1140727"/>
          </a:xfrm>
          <a:custGeom>
            <a:avLst/>
            <a:gdLst>
              <a:gd name="connsiteX0" fmla="*/ 16660589 w 17459259"/>
              <a:gd name="connsiteY0" fmla="*/ 1807094 h 2281453"/>
              <a:gd name="connsiteX1" fmla="*/ 16744157 w 17459259"/>
              <a:gd name="connsiteY1" fmla="*/ 1891218 h 2281453"/>
              <a:gd name="connsiteX2" fmla="*/ 16660589 w 17459259"/>
              <a:gd name="connsiteY2" fmla="*/ 1974770 h 2281453"/>
              <a:gd name="connsiteX3" fmla="*/ 16577023 w 17459259"/>
              <a:gd name="connsiteY3" fmla="*/ 1891218 h 2281453"/>
              <a:gd name="connsiteX4" fmla="*/ 16660589 w 17459259"/>
              <a:gd name="connsiteY4" fmla="*/ 1807094 h 2281453"/>
              <a:gd name="connsiteX5" fmla="*/ 14880656 w 17459259"/>
              <a:gd name="connsiteY5" fmla="*/ 1807094 h 2281453"/>
              <a:gd name="connsiteX6" fmla="*/ 14964223 w 17459259"/>
              <a:gd name="connsiteY6" fmla="*/ 1891218 h 2281453"/>
              <a:gd name="connsiteX7" fmla="*/ 14880656 w 17459259"/>
              <a:gd name="connsiteY7" fmla="*/ 1974770 h 2281453"/>
              <a:gd name="connsiteX8" fmla="*/ 14797089 w 17459259"/>
              <a:gd name="connsiteY8" fmla="*/ 1891218 h 2281453"/>
              <a:gd name="connsiteX9" fmla="*/ 14880656 w 17459259"/>
              <a:gd name="connsiteY9" fmla="*/ 1807094 h 2281453"/>
              <a:gd name="connsiteX10" fmla="*/ 13100722 w 17459259"/>
              <a:gd name="connsiteY10" fmla="*/ 1807094 h 2281453"/>
              <a:gd name="connsiteX11" fmla="*/ 13184289 w 17459259"/>
              <a:gd name="connsiteY11" fmla="*/ 1891218 h 2281453"/>
              <a:gd name="connsiteX12" fmla="*/ 13100722 w 17459259"/>
              <a:gd name="connsiteY12" fmla="*/ 1974770 h 2281453"/>
              <a:gd name="connsiteX13" fmla="*/ 13017155 w 17459259"/>
              <a:gd name="connsiteY13" fmla="*/ 1891218 h 2281453"/>
              <a:gd name="connsiteX14" fmla="*/ 13100722 w 17459259"/>
              <a:gd name="connsiteY14" fmla="*/ 1807094 h 2281453"/>
              <a:gd name="connsiteX15" fmla="*/ 11320788 w 17459259"/>
              <a:gd name="connsiteY15" fmla="*/ 1807094 h 2281453"/>
              <a:gd name="connsiteX16" fmla="*/ 11404355 w 17459259"/>
              <a:gd name="connsiteY16" fmla="*/ 1891218 h 2281453"/>
              <a:gd name="connsiteX17" fmla="*/ 11320788 w 17459259"/>
              <a:gd name="connsiteY17" fmla="*/ 1974770 h 2281453"/>
              <a:gd name="connsiteX18" fmla="*/ 11237221 w 17459259"/>
              <a:gd name="connsiteY18" fmla="*/ 1891218 h 2281453"/>
              <a:gd name="connsiteX19" fmla="*/ 11320788 w 17459259"/>
              <a:gd name="connsiteY19" fmla="*/ 1807094 h 2281453"/>
              <a:gd name="connsiteX20" fmla="*/ 9540854 w 17459259"/>
              <a:gd name="connsiteY20" fmla="*/ 1807094 h 2281453"/>
              <a:gd name="connsiteX21" fmla="*/ 9624421 w 17459259"/>
              <a:gd name="connsiteY21" fmla="*/ 1891218 h 2281453"/>
              <a:gd name="connsiteX22" fmla="*/ 9540854 w 17459259"/>
              <a:gd name="connsiteY22" fmla="*/ 1974770 h 2281453"/>
              <a:gd name="connsiteX23" fmla="*/ 9457287 w 17459259"/>
              <a:gd name="connsiteY23" fmla="*/ 1891218 h 2281453"/>
              <a:gd name="connsiteX24" fmla="*/ 9540854 w 17459259"/>
              <a:gd name="connsiteY24" fmla="*/ 1807094 h 2281453"/>
              <a:gd name="connsiteX25" fmla="*/ 7760920 w 17459259"/>
              <a:gd name="connsiteY25" fmla="*/ 1807094 h 2281453"/>
              <a:gd name="connsiteX26" fmla="*/ 7844487 w 17459259"/>
              <a:gd name="connsiteY26" fmla="*/ 1891218 h 2281453"/>
              <a:gd name="connsiteX27" fmla="*/ 7760920 w 17459259"/>
              <a:gd name="connsiteY27" fmla="*/ 1974770 h 2281453"/>
              <a:gd name="connsiteX28" fmla="*/ 7677353 w 17459259"/>
              <a:gd name="connsiteY28" fmla="*/ 1891218 h 2281453"/>
              <a:gd name="connsiteX29" fmla="*/ 7760920 w 17459259"/>
              <a:gd name="connsiteY29" fmla="*/ 1807094 h 2281453"/>
              <a:gd name="connsiteX30" fmla="*/ 5981278 w 17459259"/>
              <a:gd name="connsiteY30" fmla="*/ 1807094 h 2281453"/>
              <a:gd name="connsiteX31" fmla="*/ 6064845 w 17459259"/>
              <a:gd name="connsiteY31" fmla="*/ 1891218 h 2281453"/>
              <a:gd name="connsiteX32" fmla="*/ 5981278 w 17459259"/>
              <a:gd name="connsiteY32" fmla="*/ 1974770 h 2281453"/>
              <a:gd name="connsiteX33" fmla="*/ 5897711 w 17459259"/>
              <a:gd name="connsiteY33" fmla="*/ 1891218 h 2281453"/>
              <a:gd name="connsiteX34" fmla="*/ 5981278 w 17459259"/>
              <a:gd name="connsiteY34" fmla="*/ 1807094 h 2281453"/>
              <a:gd name="connsiteX35" fmla="*/ 4201635 w 17459259"/>
              <a:gd name="connsiteY35" fmla="*/ 1807094 h 2281453"/>
              <a:gd name="connsiteX36" fmla="*/ 4285204 w 17459259"/>
              <a:gd name="connsiteY36" fmla="*/ 1891218 h 2281453"/>
              <a:gd name="connsiteX37" fmla="*/ 4201635 w 17459259"/>
              <a:gd name="connsiteY37" fmla="*/ 1974770 h 2281453"/>
              <a:gd name="connsiteX38" fmla="*/ 4118068 w 17459259"/>
              <a:gd name="connsiteY38" fmla="*/ 1891218 h 2281453"/>
              <a:gd name="connsiteX39" fmla="*/ 4201635 w 17459259"/>
              <a:gd name="connsiteY39" fmla="*/ 1807094 h 2281453"/>
              <a:gd name="connsiteX40" fmla="*/ 2421992 w 17459259"/>
              <a:gd name="connsiteY40" fmla="*/ 1807094 h 2281453"/>
              <a:gd name="connsiteX41" fmla="*/ 2505559 w 17459259"/>
              <a:gd name="connsiteY41" fmla="*/ 1891218 h 2281453"/>
              <a:gd name="connsiteX42" fmla="*/ 2421992 w 17459259"/>
              <a:gd name="connsiteY42" fmla="*/ 1974770 h 2281453"/>
              <a:gd name="connsiteX43" fmla="*/ 2338425 w 17459259"/>
              <a:gd name="connsiteY43" fmla="*/ 1891218 h 2281453"/>
              <a:gd name="connsiteX44" fmla="*/ 2421992 w 17459259"/>
              <a:gd name="connsiteY44" fmla="*/ 1807094 h 2281453"/>
              <a:gd name="connsiteX45" fmla="*/ 642299 w 17459259"/>
              <a:gd name="connsiteY45" fmla="*/ 1807094 h 2281453"/>
              <a:gd name="connsiteX46" fmla="*/ 725867 w 17459259"/>
              <a:gd name="connsiteY46" fmla="*/ 1891218 h 2281453"/>
              <a:gd name="connsiteX47" fmla="*/ 642299 w 17459259"/>
              <a:gd name="connsiteY47" fmla="*/ 1974770 h 2281453"/>
              <a:gd name="connsiteX48" fmla="*/ 558732 w 17459259"/>
              <a:gd name="connsiteY48" fmla="*/ 1891218 h 2281453"/>
              <a:gd name="connsiteX49" fmla="*/ 642299 w 17459259"/>
              <a:gd name="connsiteY49" fmla="*/ 1807094 h 2281453"/>
              <a:gd name="connsiteX50" fmla="*/ 16283393 w 17459259"/>
              <a:gd name="connsiteY50" fmla="*/ 406168 h 2281453"/>
              <a:gd name="connsiteX51" fmla="*/ 17038359 w 17459259"/>
              <a:gd name="connsiteY51" fmla="*/ 406168 h 2281453"/>
              <a:gd name="connsiteX52" fmla="*/ 17038359 w 17459259"/>
              <a:gd name="connsiteY52" fmla="*/ 1748722 h 2281453"/>
              <a:gd name="connsiteX53" fmla="*/ 16283393 w 17459259"/>
              <a:gd name="connsiteY53" fmla="*/ 1748722 h 2281453"/>
              <a:gd name="connsiteX54" fmla="*/ 14503459 w 17459259"/>
              <a:gd name="connsiteY54" fmla="*/ 406168 h 2281453"/>
              <a:gd name="connsiteX55" fmla="*/ 15258425 w 17459259"/>
              <a:gd name="connsiteY55" fmla="*/ 406168 h 2281453"/>
              <a:gd name="connsiteX56" fmla="*/ 15258425 w 17459259"/>
              <a:gd name="connsiteY56" fmla="*/ 1748722 h 2281453"/>
              <a:gd name="connsiteX57" fmla="*/ 14503459 w 17459259"/>
              <a:gd name="connsiteY57" fmla="*/ 1748722 h 2281453"/>
              <a:gd name="connsiteX58" fmla="*/ 12723525 w 17459259"/>
              <a:gd name="connsiteY58" fmla="*/ 406168 h 2281453"/>
              <a:gd name="connsiteX59" fmla="*/ 13478491 w 17459259"/>
              <a:gd name="connsiteY59" fmla="*/ 406168 h 2281453"/>
              <a:gd name="connsiteX60" fmla="*/ 13478491 w 17459259"/>
              <a:gd name="connsiteY60" fmla="*/ 1748722 h 2281453"/>
              <a:gd name="connsiteX61" fmla="*/ 12723525 w 17459259"/>
              <a:gd name="connsiteY61" fmla="*/ 1748722 h 2281453"/>
              <a:gd name="connsiteX62" fmla="*/ 10943591 w 17459259"/>
              <a:gd name="connsiteY62" fmla="*/ 406168 h 2281453"/>
              <a:gd name="connsiteX63" fmla="*/ 11698557 w 17459259"/>
              <a:gd name="connsiteY63" fmla="*/ 406168 h 2281453"/>
              <a:gd name="connsiteX64" fmla="*/ 11698557 w 17459259"/>
              <a:gd name="connsiteY64" fmla="*/ 1748722 h 2281453"/>
              <a:gd name="connsiteX65" fmla="*/ 10943591 w 17459259"/>
              <a:gd name="connsiteY65" fmla="*/ 1748722 h 2281453"/>
              <a:gd name="connsiteX66" fmla="*/ 9163657 w 17459259"/>
              <a:gd name="connsiteY66" fmla="*/ 406168 h 2281453"/>
              <a:gd name="connsiteX67" fmla="*/ 9918623 w 17459259"/>
              <a:gd name="connsiteY67" fmla="*/ 406168 h 2281453"/>
              <a:gd name="connsiteX68" fmla="*/ 9918623 w 17459259"/>
              <a:gd name="connsiteY68" fmla="*/ 1748722 h 2281453"/>
              <a:gd name="connsiteX69" fmla="*/ 9163657 w 17459259"/>
              <a:gd name="connsiteY69" fmla="*/ 1748722 h 2281453"/>
              <a:gd name="connsiteX70" fmla="*/ 7383723 w 17459259"/>
              <a:gd name="connsiteY70" fmla="*/ 406168 h 2281453"/>
              <a:gd name="connsiteX71" fmla="*/ 8138689 w 17459259"/>
              <a:gd name="connsiteY71" fmla="*/ 406168 h 2281453"/>
              <a:gd name="connsiteX72" fmla="*/ 8138689 w 17459259"/>
              <a:gd name="connsiteY72" fmla="*/ 1748722 h 2281453"/>
              <a:gd name="connsiteX73" fmla="*/ 7383723 w 17459259"/>
              <a:gd name="connsiteY73" fmla="*/ 1748722 h 2281453"/>
              <a:gd name="connsiteX74" fmla="*/ 5604080 w 17459259"/>
              <a:gd name="connsiteY74" fmla="*/ 406168 h 2281453"/>
              <a:gd name="connsiteX75" fmla="*/ 6359048 w 17459259"/>
              <a:gd name="connsiteY75" fmla="*/ 406168 h 2281453"/>
              <a:gd name="connsiteX76" fmla="*/ 6359048 w 17459259"/>
              <a:gd name="connsiteY76" fmla="*/ 1748722 h 2281453"/>
              <a:gd name="connsiteX77" fmla="*/ 5604080 w 17459259"/>
              <a:gd name="connsiteY77" fmla="*/ 1748722 h 2281453"/>
              <a:gd name="connsiteX78" fmla="*/ 3824438 w 17459259"/>
              <a:gd name="connsiteY78" fmla="*/ 406168 h 2281453"/>
              <a:gd name="connsiteX79" fmla="*/ 4579405 w 17459259"/>
              <a:gd name="connsiteY79" fmla="*/ 406168 h 2281453"/>
              <a:gd name="connsiteX80" fmla="*/ 4579405 w 17459259"/>
              <a:gd name="connsiteY80" fmla="*/ 1748722 h 2281453"/>
              <a:gd name="connsiteX81" fmla="*/ 3824438 w 17459259"/>
              <a:gd name="connsiteY81" fmla="*/ 1748722 h 2281453"/>
              <a:gd name="connsiteX82" fmla="*/ 2044795 w 17459259"/>
              <a:gd name="connsiteY82" fmla="*/ 406168 h 2281453"/>
              <a:gd name="connsiteX83" fmla="*/ 2799761 w 17459259"/>
              <a:gd name="connsiteY83" fmla="*/ 406168 h 2281453"/>
              <a:gd name="connsiteX84" fmla="*/ 2799761 w 17459259"/>
              <a:gd name="connsiteY84" fmla="*/ 1748722 h 2281453"/>
              <a:gd name="connsiteX85" fmla="*/ 2044795 w 17459259"/>
              <a:gd name="connsiteY85" fmla="*/ 1748722 h 2281453"/>
              <a:gd name="connsiteX86" fmla="*/ 265102 w 17459259"/>
              <a:gd name="connsiteY86" fmla="*/ 406168 h 2281453"/>
              <a:gd name="connsiteX87" fmla="*/ 1020069 w 17459259"/>
              <a:gd name="connsiteY87" fmla="*/ 406168 h 2281453"/>
              <a:gd name="connsiteX88" fmla="*/ 1020069 w 17459259"/>
              <a:gd name="connsiteY88" fmla="*/ 1748722 h 2281453"/>
              <a:gd name="connsiteX89" fmla="*/ 265102 w 17459259"/>
              <a:gd name="connsiteY89" fmla="*/ 1748722 h 2281453"/>
              <a:gd name="connsiteX90" fmla="*/ 16545541 w 17459259"/>
              <a:gd name="connsiteY90" fmla="*/ 280840 h 2281453"/>
              <a:gd name="connsiteX91" fmla="*/ 16775065 w 17459259"/>
              <a:gd name="connsiteY91" fmla="*/ 280840 h 2281453"/>
              <a:gd name="connsiteX92" fmla="*/ 16787085 w 17459259"/>
              <a:gd name="connsiteY92" fmla="*/ 298581 h 2281453"/>
              <a:gd name="connsiteX93" fmla="*/ 16787085 w 17459259"/>
              <a:gd name="connsiteY93" fmla="*/ 303731 h 2281453"/>
              <a:gd name="connsiteX94" fmla="*/ 16775065 w 17459259"/>
              <a:gd name="connsiteY94" fmla="*/ 322044 h 2281453"/>
              <a:gd name="connsiteX95" fmla="*/ 16545541 w 17459259"/>
              <a:gd name="connsiteY95" fmla="*/ 322044 h 2281453"/>
              <a:gd name="connsiteX96" fmla="*/ 16534667 w 17459259"/>
              <a:gd name="connsiteY96" fmla="*/ 303731 h 2281453"/>
              <a:gd name="connsiteX97" fmla="*/ 16534667 w 17459259"/>
              <a:gd name="connsiteY97" fmla="*/ 298581 h 2281453"/>
              <a:gd name="connsiteX98" fmla="*/ 16545541 w 17459259"/>
              <a:gd name="connsiteY98" fmla="*/ 280840 h 2281453"/>
              <a:gd name="connsiteX99" fmla="*/ 14765608 w 17459259"/>
              <a:gd name="connsiteY99" fmla="*/ 280840 h 2281453"/>
              <a:gd name="connsiteX100" fmla="*/ 14995131 w 17459259"/>
              <a:gd name="connsiteY100" fmla="*/ 280840 h 2281453"/>
              <a:gd name="connsiteX101" fmla="*/ 15007151 w 17459259"/>
              <a:gd name="connsiteY101" fmla="*/ 298581 h 2281453"/>
              <a:gd name="connsiteX102" fmla="*/ 15007151 w 17459259"/>
              <a:gd name="connsiteY102" fmla="*/ 303731 h 2281453"/>
              <a:gd name="connsiteX103" fmla="*/ 14995131 w 17459259"/>
              <a:gd name="connsiteY103" fmla="*/ 322044 h 2281453"/>
              <a:gd name="connsiteX104" fmla="*/ 14765608 w 17459259"/>
              <a:gd name="connsiteY104" fmla="*/ 322044 h 2281453"/>
              <a:gd name="connsiteX105" fmla="*/ 14754733 w 17459259"/>
              <a:gd name="connsiteY105" fmla="*/ 303731 h 2281453"/>
              <a:gd name="connsiteX106" fmla="*/ 14754733 w 17459259"/>
              <a:gd name="connsiteY106" fmla="*/ 298581 h 2281453"/>
              <a:gd name="connsiteX107" fmla="*/ 14765608 w 17459259"/>
              <a:gd name="connsiteY107" fmla="*/ 280840 h 2281453"/>
              <a:gd name="connsiteX108" fmla="*/ 12985674 w 17459259"/>
              <a:gd name="connsiteY108" fmla="*/ 280840 h 2281453"/>
              <a:gd name="connsiteX109" fmla="*/ 13215197 w 17459259"/>
              <a:gd name="connsiteY109" fmla="*/ 280840 h 2281453"/>
              <a:gd name="connsiteX110" fmla="*/ 13227217 w 17459259"/>
              <a:gd name="connsiteY110" fmla="*/ 298581 h 2281453"/>
              <a:gd name="connsiteX111" fmla="*/ 13227217 w 17459259"/>
              <a:gd name="connsiteY111" fmla="*/ 303731 h 2281453"/>
              <a:gd name="connsiteX112" fmla="*/ 13215197 w 17459259"/>
              <a:gd name="connsiteY112" fmla="*/ 322044 h 2281453"/>
              <a:gd name="connsiteX113" fmla="*/ 12985674 w 17459259"/>
              <a:gd name="connsiteY113" fmla="*/ 322044 h 2281453"/>
              <a:gd name="connsiteX114" fmla="*/ 12974799 w 17459259"/>
              <a:gd name="connsiteY114" fmla="*/ 303731 h 2281453"/>
              <a:gd name="connsiteX115" fmla="*/ 12974799 w 17459259"/>
              <a:gd name="connsiteY115" fmla="*/ 298581 h 2281453"/>
              <a:gd name="connsiteX116" fmla="*/ 12985674 w 17459259"/>
              <a:gd name="connsiteY116" fmla="*/ 280840 h 2281453"/>
              <a:gd name="connsiteX117" fmla="*/ 11205740 w 17459259"/>
              <a:gd name="connsiteY117" fmla="*/ 280840 h 2281453"/>
              <a:gd name="connsiteX118" fmla="*/ 11435263 w 17459259"/>
              <a:gd name="connsiteY118" fmla="*/ 280840 h 2281453"/>
              <a:gd name="connsiteX119" fmla="*/ 11447283 w 17459259"/>
              <a:gd name="connsiteY119" fmla="*/ 298581 h 2281453"/>
              <a:gd name="connsiteX120" fmla="*/ 11447283 w 17459259"/>
              <a:gd name="connsiteY120" fmla="*/ 303731 h 2281453"/>
              <a:gd name="connsiteX121" fmla="*/ 11435263 w 17459259"/>
              <a:gd name="connsiteY121" fmla="*/ 322044 h 2281453"/>
              <a:gd name="connsiteX122" fmla="*/ 11205740 w 17459259"/>
              <a:gd name="connsiteY122" fmla="*/ 322044 h 2281453"/>
              <a:gd name="connsiteX123" fmla="*/ 11194865 w 17459259"/>
              <a:gd name="connsiteY123" fmla="*/ 303731 h 2281453"/>
              <a:gd name="connsiteX124" fmla="*/ 11194865 w 17459259"/>
              <a:gd name="connsiteY124" fmla="*/ 298581 h 2281453"/>
              <a:gd name="connsiteX125" fmla="*/ 11205740 w 17459259"/>
              <a:gd name="connsiteY125" fmla="*/ 280840 h 2281453"/>
              <a:gd name="connsiteX126" fmla="*/ 9425806 w 17459259"/>
              <a:gd name="connsiteY126" fmla="*/ 280840 h 2281453"/>
              <a:gd name="connsiteX127" fmla="*/ 9655329 w 17459259"/>
              <a:gd name="connsiteY127" fmla="*/ 280840 h 2281453"/>
              <a:gd name="connsiteX128" fmla="*/ 9667349 w 17459259"/>
              <a:gd name="connsiteY128" fmla="*/ 298581 h 2281453"/>
              <a:gd name="connsiteX129" fmla="*/ 9667349 w 17459259"/>
              <a:gd name="connsiteY129" fmla="*/ 303731 h 2281453"/>
              <a:gd name="connsiteX130" fmla="*/ 9655329 w 17459259"/>
              <a:gd name="connsiteY130" fmla="*/ 322044 h 2281453"/>
              <a:gd name="connsiteX131" fmla="*/ 9425806 w 17459259"/>
              <a:gd name="connsiteY131" fmla="*/ 322044 h 2281453"/>
              <a:gd name="connsiteX132" fmla="*/ 9414931 w 17459259"/>
              <a:gd name="connsiteY132" fmla="*/ 303731 h 2281453"/>
              <a:gd name="connsiteX133" fmla="*/ 9414931 w 17459259"/>
              <a:gd name="connsiteY133" fmla="*/ 298581 h 2281453"/>
              <a:gd name="connsiteX134" fmla="*/ 9425806 w 17459259"/>
              <a:gd name="connsiteY134" fmla="*/ 280840 h 2281453"/>
              <a:gd name="connsiteX135" fmla="*/ 7645872 w 17459259"/>
              <a:gd name="connsiteY135" fmla="*/ 280840 h 2281453"/>
              <a:gd name="connsiteX136" fmla="*/ 7875395 w 17459259"/>
              <a:gd name="connsiteY136" fmla="*/ 280840 h 2281453"/>
              <a:gd name="connsiteX137" fmla="*/ 7887415 w 17459259"/>
              <a:gd name="connsiteY137" fmla="*/ 298581 h 2281453"/>
              <a:gd name="connsiteX138" fmla="*/ 7887415 w 17459259"/>
              <a:gd name="connsiteY138" fmla="*/ 303731 h 2281453"/>
              <a:gd name="connsiteX139" fmla="*/ 7875395 w 17459259"/>
              <a:gd name="connsiteY139" fmla="*/ 322044 h 2281453"/>
              <a:gd name="connsiteX140" fmla="*/ 7645872 w 17459259"/>
              <a:gd name="connsiteY140" fmla="*/ 322044 h 2281453"/>
              <a:gd name="connsiteX141" fmla="*/ 7634997 w 17459259"/>
              <a:gd name="connsiteY141" fmla="*/ 303731 h 2281453"/>
              <a:gd name="connsiteX142" fmla="*/ 7634997 w 17459259"/>
              <a:gd name="connsiteY142" fmla="*/ 298581 h 2281453"/>
              <a:gd name="connsiteX143" fmla="*/ 7645872 w 17459259"/>
              <a:gd name="connsiteY143" fmla="*/ 280840 h 2281453"/>
              <a:gd name="connsiteX144" fmla="*/ 5866231 w 17459259"/>
              <a:gd name="connsiteY144" fmla="*/ 280840 h 2281453"/>
              <a:gd name="connsiteX145" fmla="*/ 6095755 w 17459259"/>
              <a:gd name="connsiteY145" fmla="*/ 280840 h 2281453"/>
              <a:gd name="connsiteX146" fmla="*/ 6107773 w 17459259"/>
              <a:gd name="connsiteY146" fmla="*/ 298581 h 2281453"/>
              <a:gd name="connsiteX147" fmla="*/ 6107773 w 17459259"/>
              <a:gd name="connsiteY147" fmla="*/ 303731 h 2281453"/>
              <a:gd name="connsiteX148" fmla="*/ 6095755 w 17459259"/>
              <a:gd name="connsiteY148" fmla="*/ 322044 h 2281453"/>
              <a:gd name="connsiteX149" fmla="*/ 5866231 w 17459259"/>
              <a:gd name="connsiteY149" fmla="*/ 322044 h 2281453"/>
              <a:gd name="connsiteX150" fmla="*/ 5855355 w 17459259"/>
              <a:gd name="connsiteY150" fmla="*/ 303731 h 2281453"/>
              <a:gd name="connsiteX151" fmla="*/ 5855355 w 17459259"/>
              <a:gd name="connsiteY151" fmla="*/ 298581 h 2281453"/>
              <a:gd name="connsiteX152" fmla="*/ 5866231 w 17459259"/>
              <a:gd name="connsiteY152" fmla="*/ 280840 h 2281453"/>
              <a:gd name="connsiteX153" fmla="*/ 4086588 w 17459259"/>
              <a:gd name="connsiteY153" fmla="*/ 280840 h 2281453"/>
              <a:gd name="connsiteX154" fmla="*/ 4316110 w 17459259"/>
              <a:gd name="connsiteY154" fmla="*/ 280840 h 2281453"/>
              <a:gd name="connsiteX155" fmla="*/ 4328130 w 17459259"/>
              <a:gd name="connsiteY155" fmla="*/ 298581 h 2281453"/>
              <a:gd name="connsiteX156" fmla="*/ 4328130 w 17459259"/>
              <a:gd name="connsiteY156" fmla="*/ 303731 h 2281453"/>
              <a:gd name="connsiteX157" fmla="*/ 4316110 w 17459259"/>
              <a:gd name="connsiteY157" fmla="*/ 322044 h 2281453"/>
              <a:gd name="connsiteX158" fmla="*/ 4086588 w 17459259"/>
              <a:gd name="connsiteY158" fmla="*/ 322044 h 2281453"/>
              <a:gd name="connsiteX159" fmla="*/ 4075711 w 17459259"/>
              <a:gd name="connsiteY159" fmla="*/ 303731 h 2281453"/>
              <a:gd name="connsiteX160" fmla="*/ 4075711 w 17459259"/>
              <a:gd name="connsiteY160" fmla="*/ 298581 h 2281453"/>
              <a:gd name="connsiteX161" fmla="*/ 4086588 w 17459259"/>
              <a:gd name="connsiteY161" fmla="*/ 280840 h 2281453"/>
              <a:gd name="connsiteX162" fmla="*/ 2306944 w 17459259"/>
              <a:gd name="connsiteY162" fmla="*/ 280840 h 2281453"/>
              <a:gd name="connsiteX163" fmla="*/ 2536467 w 17459259"/>
              <a:gd name="connsiteY163" fmla="*/ 280840 h 2281453"/>
              <a:gd name="connsiteX164" fmla="*/ 2548488 w 17459259"/>
              <a:gd name="connsiteY164" fmla="*/ 298581 h 2281453"/>
              <a:gd name="connsiteX165" fmla="*/ 2548488 w 17459259"/>
              <a:gd name="connsiteY165" fmla="*/ 303731 h 2281453"/>
              <a:gd name="connsiteX166" fmla="*/ 2536467 w 17459259"/>
              <a:gd name="connsiteY166" fmla="*/ 322044 h 2281453"/>
              <a:gd name="connsiteX167" fmla="*/ 2306944 w 17459259"/>
              <a:gd name="connsiteY167" fmla="*/ 322044 h 2281453"/>
              <a:gd name="connsiteX168" fmla="*/ 2296069 w 17459259"/>
              <a:gd name="connsiteY168" fmla="*/ 303731 h 2281453"/>
              <a:gd name="connsiteX169" fmla="*/ 2296069 w 17459259"/>
              <a:gd name="connsiteY169" fmla="*/ 298581 h 2281453"/>
              <a:gd name="connsiteX170" fmla="*/ 2306944 w 17459259"/>
              <a:gd name="connsiteY170" fmla="*/ 280840 h 2281453"/>
              <a:gd name="connsiteX171" fmla="*/ 527251 w 17459259"/>
              <a:gd name="connsiteY171" fmla="*/ 280840 h 2281453"/>
              <a:gd name="connsiteX172" fmla="*/ 756775 w 17459259"/>
              <a:gd name="connsiteY172" fmla="*/ 280840 h 2281453"/>
              <a:gd name="connsiteX173" fmla="*/ 768796 w 17459259"/>
              <a:gd name="connsiteY173" fmla="*/ 298581 h 2281453"/>
              <a:gd name="connsiteX174" fmla="*/ 768796 w 17459259"/>
              <a:gd name="connsiteY174" fmla="*/ 303731 h 2281453"/>
              <a:gd name="connsiteX175" fmla="*/ 756775 w 17459259"/>
              <a:gd name="connsiteY175" fmla="*/ 322044 h 2281453"/>
              <a:gd name="connsiteX176" fmla="*/ 527251 w 17459259"/>
              <a:gd name="connsiteY176" fmla="*/ 322044 h 2281453"/>
              <a:gd name="connsiteX177" fmla="*/ 516376 w 17459259"/>
              <a:gd name="connsiteY177" fmla="*/ 303731 h 2281453"/>
              <a:gd name="connsiteX178" fmla="*/ 516376 w 17459259"/>
              <a:gd name="connsiteY178" fmla="*/ 298581 h 2281453"/>
              <a:gd name="connsiteX179" fmla="*/ 527251 w 17459259"/>
              <a:gd name="connsiteY179" fmla="*/ 280840 h 2281453"/>
              <a:gd name="connsiteX180" fmla="*/ 16366959 w 17459259"/>
              <a:gd name="connsiteY180" fmla="*/ 196716 h 2281453"/>
              <a:gd name="connsiteX181" fmla="*/ 16199253 w 17459259"/>
              <a:gd name="connsiteY181" fmla="*/ 364392 h 2281453"/>
              <a:gd name="connsiteX182" fmla="*/ 16199253 w 17459259"/>
              <a:gd name="connsiteY182" fmla="*/ 1876339 h 2281453"/>
              <a:gd name="connsiteX183" fmla="*/ 16366959 w 17459259"/>
              <a:gd name="connsiteY183" fmla="*/ 2045160 h 2281453"/>
              <a:gd name="connsiteX184" fmla="*/ 16954219 w 17459259"/>
              <a:gd name="connsiteY184" fmla="*/ 2045160 h 2281453"/>
              <a:gd name="connsiteX185" fmla="*/ 17121927 w 17459259"/>
              <a:gd name="connsiteY185" fmla="*/ 1876339 h 2281453"/>
              <a:gd name="connsiteX186" fmla="*/ 17121927 w 17459259"/>
              <a:gd name="connsiteY186" fmla="*/ 364392 h 2281453"/>
              <a:gd name="connsiteX187" fmla="*/ 16954219 w 17459259"/>
              <a:gd name="connsiteY187" fmla="*/ 196716 h 2281453"/>
              <a:gd name="connsiteX188" fmla="*/ 14587026 w 17459259"/>
              <a:gd name="connsiteY188" fmla="*/ 196716 h 2281453"/>
              <a:gd name="connsiteX189" fmla="*/ 14419319 w 17459259"/>
              <a:gd name="connsiteY189" fmla="*/ 364392 h 2281453"/>
              <a:gd name="connsiteX190" fmla="*/ 14419319 w 17459259"/>
              <a:gd name="connsiteY190" fmla="*/ 1876339 h 2281453"/>
              <a:gd name="connsiteX191" fmla="*/ 14587026 w 17459259"/>
              <a:gd name="connsiteY191" fmla="*/ 2045160 h 2281453"/>
              <a:gd name="connsiteX192" fmla="*/ 15174286 w 17459259"/>
              <a:gd name="connsiteY192" fmla="*/ 2045160 h 2281453"/>
              <a:gd name="connsiteX193" fmla="*/ 15341993 w 17459259"/>
              <a:gd name="connsiteY193" fmla="*/ 1876339 h 2281453"/>
              <a:gd name="connsiteX194" fmla="*/ 15341993 w 17459259"/>
              <a:gd name="connsiteY194" fmla="*/ 364392 h 2281453"/>
              <a:gd name="connsiteX195" fmla="*/ 15174286 w 17459259"/>
              <a:gd name="connsiteY195" fmla="*/ 196716 h 2281453"/>
              <a:gd name="connsiteX196" fmla="*/ 12807092 w 17459259"/>
              <a:gd name="connsiteY196" fmla="*/ 196716 h 2281453"/>
              <a:gd name="connsiteX197" fmla="*/ 12639385 w 17459259"/>
              <a:gd name="connsiteY197" fmla="*/ 364392 h 2281453"/>
              <a:gd name="connsiteX198" fmla="*/ 12639385 w 17459259"/>
              <a:gd name="connsiteY198" fmla="*/ 1876339 h 2281453"/>
              <a:gd name="connsiteX199" fmla="*/ 12807092 w 17459259"/>
              <a:gd name="connsiteY199" fmla="*/ 2045160 h 2281453"/>
              <a:gd name="connsiteX200" fmla="*/ 13394352 w 17459259"/>
              <a:gd name="connsiteY200" fmla="*/ 2045160 h 2281453"/>
              <a:gd name="connsiteX201" fmla="*/ 13562059 w 17459259"/>
              <a:gd name="connsiteY201" fmla="*/ 1876339 h 2281453"/>
              <a:gd name="connsiteX202" fmla="*/ 13562059 w 17459259"/>
              <a:gd name="connsiteY202" fmla="*/ 364392 h 2281453"/>
              <a:gd name="connsiteX203" fmla="*/ 13394352 w 17459259"/>
              <a:gd name="connsiteY203" fmla="*/ 196716 h 2281453"/>
              <a:gd name="connsiteX204" fmla="*/ 11027158 w 17459259"/>
              <a:gd name="connsiteY204" fmla="*/ 196716 h 2281453"/>
              <a:gd name="connsiteX205" fmla="*/ 10859451 w 17459259"/>
              <a:gd name="connsiteY205" fmla="*/ 364392 h 2281453"/>
              <a:gd name="connsiteX206" fmla="*/ 10859451 w 17459259"/>
              <a:gd name="connsiteY206" fmla="*/ 1876339 h 2281453"/>
              <a:gd name="connsiteX207" fmla="*/ 11027158 w 17459259"/>
              <a:gd name="connsiteY207" fmla="*/ 2045160 h 2281453"/>
              <a:gd name="connsiteX208" fmla="*/ 11614418 w 17459259"/>
              <a:gd name="connsiteY208" fmla="*/ 2045160 h 2281453"/>
              <a:gd name="connsiteX209" fmla="*/ 11782125 w 17459259"/>
              <a:gd name="connsiteY209" fmla="*/ 1876339 h 2281453"/>
              <a:gd name="connsiteX210" fmla="*/ 11782125 w 17459259"/>
              <a:gd name="connsiteY210" fmla="*/ 364392 h 2281453"/>
              <a:gd name="connsiteX211" fmla="*/ 11614418 w 17459259"/>
              <a:gd name="connsiteY211" fmla="*/ 196716 h 2281453"/>
              <a:gd name="connsiteX212" fmla="*/ 9247224 w 17459259"/>
              <a:gd name="connsiteY212" fmla="*/ 196716 h 2281453"/>
              <a:gd name="connsiteX213" fmla="*/ 9079517 w 17459259"/>
              <a:gd name="connsiteY213" fmla="*/ 364392 h 2281453"/>
              <a:gd name="connsiteX214" fmla="*/ 9079517 w 17459259"/>
              <a:gd name="connsiteY214" fmla="*/ 1876339 h 2281453"/>
              <a:gd name="connsiteX215" fmla="*/ 9247224 w 17459259"/>
              <a:gd name="connsiteY215" fmla="*/ 2045160 h 2281453"/>
              <a:gd name="connsiteX216" fmla="*/ 9834484 w 17459259"/>
              <a:gd name="connsiteY216" fmla="*/ 2045160 h 2281453"/>
              <a:gd name="connsiteX217" fmla="*/ 10002191 w 17459259"/>
              <a:gd name="connsiteY217" fmla="*/ 1876339 h 2281453"/>
              <a:gd name="connsiteX218" fmla="*/ 10002191 w 17459259"/>
              <a:gd name="connsiteY218" fmla="*/ 364392 h 2281453"/>
              <a:gd name="connsiteX219" fmla="*/ 9834484 w 17459259"/>
              <a:gd name="connsiteY219" fmla="*/ 196716 h 2281453"/>
              <a:gd name="connsiteX220" fmla="*/ 7467290 w 17459259"/>
              <a:gd name="connsiteY220" fmla="*/ 196716 h 2281453"/>
              <a:gd name="connsiteX221" fmla="*/ 7299583 w 17459259"/>
              <a:gd name="connsiteY221" fmla="*/ 364392 h 2281453"/>
              <a:gd name="connsiteX222" fmla="*/ 7299583 w 17459259"/>
              <a:gd name="connsiteY222" fmla="*/ 1876339 h 2281453"/>
              <a:gd name="connsiteX223" fmla="*/ 7467290 w 17459259"/>
              <a:gd name="connsiteY223" fmla="*/ 2045160 h 2281453"/>
              <a:gd name="connsiteX224" fmla="*/ 8054550 w 17459259"/>
              <a:gd name="connsiteY224" fmla="*/ 2045160 h 2281453"/>
              <a:gd name="connsiteX225" fmla="*/ 8222257 w 17459259"/>
              <a:gd name="connsiteY225" fmla="*/ 1876339 h 2281453"/>
              <a:gd name="connsiteX226" fmla="*/ 8222257 w 17459259"/>
              <a:gd name="connsiteY226" fmla="*/ 364392 h 2281453"/>
              <a:gd name="connsiteX227" fmla="*/ 8054550 w 17459259"/>
              <a:gd name="connsiteY227" fmla="*/ 196716 h 2281453"/>
              <a:gd name="connsiteX228" fmla="*/ 5687647 w 17459259"/>
              <a:gd name="connsiteY228" fmla="*/ 196716 h 2281453"/>
              <a:gd name="connsiteX229" fmla="*/ 5519942 w 17459259"/>
              <a:gd name="connsiteY229" fmla="*/ 364392 h 2281453"/>
              <a:gd name="connsiteX230" fmla="*/ 5519942 w 17459259"/>
              <a:gd name="connsiteY230" fmla="*/ 1876339 h 2281453"/>
              <a:gd name="connsiteX231" fmla="*/ 5687647 w 17459259"/>
              <a:gd name="connsiteY231" fmla="*/ 2045160 h 2281453"/>
              <a:gd name="connsiteX232" fmla="*/ 6274908 w 17459259"/>
              <a:gd name="connsiteY232" fmla="*/ 2045160 h 2281453"/>
              <a:gd name="connsiteX233" fmla="*/ 6442614 w 17459259"/>
              <a:gd name="connsiteY233" fmla="*/ 1876339 h 2281453"/>
              <a:gd name="connsiteX234" fmla="*/ 6442614 w 17459259"/>
              <a:gd name="connsiteY234" fmla="*/ 364392 h 2281453"/>
              <a:gd name="connsiteX235" fmla="*/ 6274908 w 17459259"/>
              <a:gd name="connsiteY235" fmla="*/ 196716 h 2281453"/>
              <a:gd name="connsiteX236" fmla="*/ 3908006 w 17459259"/>
              <a:gd name="connsiteY236" fmla="*/ 196716 h 2281453"/>
              <a:gd name="connsiteX237" fmla="*/ 3740299 w 17459259"/>
              <a:gd name="connsiteY237" fmla="*/ 364392 h 2281453"/>
              <a:gd name="connsiteX238" fmla="*/ 3740299 w 17459259"/>
              <a:gd name="connsiteY238" fmla="*/ 1876339 h 2281453"/>
              <a:gd name="connsiteX239" fmla="*/ 3908006 w 17459259"/>
              <a:gd name="connsiteY239" fmla="*/ 2045160 h 2281453"/>
              <a:gd name="connsiteX240" fmla="*/ 4495265 w 17459259"/>
              <a:gd name="connsiteY240" fmla="*/ 2045160 h 2281453"/>
              <a:gd name="connsiteX241" fmla="*/ 4662972 w 17459259"/>
              <a:gd name="connsiteY241" fmla="*/ 1876339 h 2281453"/>
              <a:gd name="connsiteX242" fmla="*/ 4662972 w 17459259"/>
              <a:gd name="connsiteY242" fmla="*/ 364392 h 2281453"/>
              <a:gd name="connsiteX243" fmla="*/ 4495265 w 17459259"/>
              <a:gd name="connsiteY243" fmla="*/ 196716 h 2281453"/>
              <a:gd name="connsiteX244" fmla="*/ 2128363 w 17459259"/>
              <a:gd name="connsiteY244" fmla="*/ 196716 h 2281453"/>
              <a:gd name="connsiteX245" fmla="*/ 1960655 w 17459259"/>
              <a:gd name="connsiteY245" fmla="*/ 364392 h 2281453"/>
              <a:gd name="connsiteX246" fmla="*/ 1960655 w 17459259"/>
              <a:gd name="connsiteY246" fmla="*/ 1876339 h 2281453"/>
              <a:gd name="connsiteX247" fmla="*/ 2128363 w 17459259"/>
              <a:gd name="connsiteY247" fmla="*/ 2045160 h 2281453"/>
              <a:gd name="connsiteX248" fmla="*/ 2715623 w 17459259"/>
              <a:gd name="connsiteY248" fmla="*/ 2045160 h 2281453"/>
              <a:gd name="connsiteX249" fmla="*/ 2883330 w 17459259"/>
              <a:gd name="connsiteY249" fmla="*/ 1876339 h 2281453"/>
              <a:gd name="connsiteX250" fmla="*/ 2883330 w 17459259"/>
              <a:gd name="connsiteY250" fmla="*/ 364392 h 2281453"/>
              <a:gd name="connsiteX251" fmla="*/ 2715623 w 17459259"/>
              <a:gd name="connsiteY251" fmla="*/ 196716 h 2281453"/>
              <a:gd name="connsiteX252" fmla="*/ 348669 w 17459259"/>
              <a:gd name="connsiteY252" fmla="*/ 196716 h 2281453"/>
              <a:gd name="connsiteX253" fmla="*/ 180962 w 17459259"/>
              <a:gd name="connsiteY253" fmla="*/ 364392 h 2281453"/>
              <a:gd name="connsiteX254" fmla="*/ 180962 w 17459259"/>
              <a:gd name="connsiteY254" fmla="*/ 1876339 h 2281453"/>
              <a:gd name="connsiteX255" fmla="*/ 348669 w 17459259"/>
              <a:gd name="connsiteY255" fmla="*/ 2045160 h 2281453"/>
              <a:gd name="connsiteX256" fmla="*/ 935929 w 17459259"/>
              <a:gd name="connsiteY256" fmla="*/ 2045160 h 2281453"/>
              <a:gd name="connsiteX257" fmla="*/ 1103637 w 17459259"/>
              <a:gd name="connsiteY257" fmla="*/ 1876339 h 2281453"/>
              <a:gd name="connsiteX258" fmla="*/ 1103637 w 17459259"/>
              <a:gd name="connsiteY258" fmla="*/ 364392 h 2281453"/>
              <a:gd name="connsiteX259" fmla="*/ 935929 w 17459259"/>
              <a:gd name="connsiteY259" fmla="*/ 196716 h 2281453"/>
              <a:gd name="connsiteX260" fmla="*/ 0 w 17459259"/>
              <a:gd name="connsiteY260" fmla="*/ 0 h 2281453"/>
              <a:gd name="connsiteX261" fmla="*/ 17459259 w 17459259"/>
              <a:gd name="connsiteY261" fmla="*/ 0 h 2281453"/>
              <a:gd name="connsiteX262" fmla="*/ 17459259 w 17459259"/>
              <a:gd name="connsiteY262" fmla="*/ 2281453 h 2281453"/>
              <a:gd name="connsiteX263" fmla="*/ 0 w 17459259"/>
              <a:gd name="connsiteY263" fmla="*/ 2281453 h 228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17459259" h="2281453">
                <a:moveTo>
                  <a:pt x="16660589" y="1807094"/>
                </a:moveTo>
                <a:cubicBezTo>
                  <a:pt x="16706953" y="1807094"/>
                  <a:pt x="16744157" y="1844864"/>
                  <a:pt x="16744157" y="1891218"/>
                </a:cubicBezTo>
                <a:cubicBezTo>
                  <a:pt x="16744157" y="1937000"/>
                  <a:pt x="16706953" y="1974770"/>
                  <a:pt x="16660589" y="1974770"/>
                </a:cubicBezTo>
                <a:cubicBezTo>
                  <a:pt x="16614227" y="1974770"/>
                  <a:pt x="16577023" y="1937000"/>
                  <a:pt x="16577023" y="1891218"/>
                </a:cubicBezTo>
                <a:cubicBezTo>
                  <a:pt x="16577023" y="1844864"/>
                  <a:pt x="16614227" y="1807094"/>
                  <a:pt x="16660589" y="1807094"/>
                </a:cubicBezTo>
                <a:close/>
                <a:moveTo>
                  <a:pt x="14880656" y="1807094"/>
                </a:moveTo>
                <a:cubicBezTo>
                  <a:pt x="14927018" y="1807094"/>
                  <a:pt x="14964223" y="1844864"/>
                  <a:pt x="14964223" y="1891218"/>
                </a:cubicBezTo>
                <a:cubicBezTo>
                  <a:pt x="14964223" y="1937000"/>
                  <a:pt x="14927018" y="1974770"/>
                  <a:pt x="14880656" y="1974770"/>
                </a:cubicBezTo>
                <a:cubicBezTo>
                  <a:pt x="14834293" y="1974770"/>
                  <a:pt x="14797089" y="1937000"/>
                  <a:pt x="14797089" y="1891218"/>
                </a:cubicBezTo>
                <a:cubicBezTo>
                  <a:pt x="14797089" y="1844864"/>
                  <a:pt x="14834293" y="1807094"/>
                  <a:pt x="14880656" y="1807094"/>
                </a:cubicBezTo>
                <a:close/>
                <a:moveTo>
                  <a:pt x="13100722" y="1807094"/>
                </a:moveTo>
                <a:cubicBezTo>
                  <a:pt x="13147084" y="1807094"/>
                  <a:pt x="13184289" y="1844864"/>
                  <a:pt x="13184289" y="1891218"/>
                </a:cubicBezTo>
                <a:cubicBezTo>
                  <a:pt x="13184289" y="1937000"/>
                  <a:pt x="13147084" y="1974770"/>
                  <a:pt x="13100722" y="1974770"/>
                </a:cubicBezTo>
                <a:cubicBezTo>
                  <a:pt x="13054359" y="1974770"/>
                  <a:pt x="13017155" y="1937000"/>
                  <a:pt x="13017155" y="1891218"/>
                </a:cubicBezTo>
                <a:cubicBezTo>
                  <a:pt x="13017155" y="1844864"/>
                  <a:pt x="13054359" y="1807094"/>
                  <a:pt x="13100722" y="1807094"/>
                </a:cubicBezTo>
                <a:close/>
                <a:moveTo>
                  <a:pt x="11320788" y="1807094"/>
                </a:moveTo>
                <a:cubicBezTo>
                  <a:pt x="11367150" y="1807094"/>
                  <a:pt x="11404355" y="1844864"/>
                  <a:pt x="11404355" y="1891218"/>
                </a:cubicBezTo>
                <a:cubicBezTo>
                  <a:pt x="11404355" y="1937000"/>
                  <a:pt x="11367150" y="1974770"/>
                  <a:pt x="11320788" y="1974770"/>
                </a:cubicBezTo>
                <a:cubicBezTo>
                  <a:pt x="11274425" y="1974770"/>
                  <a:pt x="11237221" y="1937000"/>
                  <a:pt x="11237221" y="1891218"/>
                </a:cubicBezTo>
                <a:cubicBezTo>
                  <a:pt x="11237221" y="1844864"/>
                  <a:pt x="11274425" y="1807094"/>
                  <a:pt x="11320788" y="1807094"/>
                </a:cubicBezTo>
                <a:close/>
                <a:moveTo>
                  <a:pt x="9540854" y="1807094"/>
                </a:moveTo>
                <a:cubicBezTo>
                  <a:pt x="9587216" y="1807094"/>
                  <a:pt x="9624421" y="1844864"/>
                  <a:pt x="9624421" y="1891218"/>
                </a:cubicBezTo>
                <a:cubicBezTo>
                  <a:pt x="9624421" y="1937000"/>
                  <a:pt x="9587216" y="1974770"/>
                  <a:pt x="9540854" y="1974770"/>
                </a:cubicBezTo>
                <a:cubicBezTo>
                  <a:pt x="9494491" y="1974770"/>
                  <a:pt x="9457287" y="1937000"/>
                  <a:pt x="9457287" y="1891218"/>
                </a:cubicBezTo>
                <a:cubicBezTo>
                  <a:pt x="9457287" y="1844864"/>
                  <a:pt x="9494491" y="1807094"/>
                  <a:pt x="9540854" y="1807094"/>
                </a:cubicBezTo>
                <a:close/>
                <a:moveTo>
                  <a:pt x="7760920" y="1807094"/>
                </a:moveTo>
                <a:cubicBezTo>
                  <a:pt x="7807282" y="1807094"/>
                  <a:pt x="7844487" y="1844864"/>
                  <a:pt x="7844487" y="1891218"/>
                </a:cubicBezTo>
                <a:cubicBezTo>
                  <a:pt x="7844487" y="1937000"/>
                  <a:pt x="7807282" y="1974770"/>
                  <a:pt x="7760920" y="1974770"/>
                </a:cubicBezTo>
                <a:cubicBezTo>
                  <a:pt x="7714557" y="1974770"/>
                  <a:pt x="7677353" y="1937000"/>
                  <a:pt x="7677353" y="1891218"/>
                </a:cubicBezTo>
                <a:cubicBezTo>
                  <a:pt x="7677353" y="1844864"/>
                  <a:pt x="7714557" y="1807094"/>
                  <a:pt x="7760920" y="1807094"/>
                </a:cubicBezTo>
                <a:close/>
                <a:moveTo>
                  <a:pt x="5981278" y="1807094"/>
                </a:moveTo>
                <a:cubicBezTo>
                  <a:pt x="6027641" y="1807094"/>
                  <a:pt x="6064845" y="1844864"/>
                  <a:pt x="6064845" y="1891218"/>
                </a:cubicBezTo>
                <a:cubicBezTo>
                  <a:pt x="6064845" y="1937000"/>
                  <a:pt x="6027641" y="1974770"/>
                  <a:pt x="5981278" y="1974770"/>
                </a:cubicBezTo>
                <a:cubicBezTo>
                  <a:pt x="5934914" y="1974770"/>
                  <a:pt x="5897711" y="1937000"/>
                  <a:pt x="5897711" y="1891218"/>
                </a:cubicBezTo>
                <a:cubicBezTo>
                  <a:pt x="5897711" y="1844864"/>
                  <a:pt x="5934914" y="1807094"/>
                  <a:pt x="5981278" y="1807094"/>
                </a:cubicBezTo>
                <a:close/>
                <a:moveTo>
                  <a:pt x="4201635" y="1807094"/>
                </a:moveTo>
                <a:cubicBezTo>
                  <a:pt x="4247998" y="1807094"/>
                  <a:pt x="4285204" y="1844864"/>
                  <a:pt x="4285204" y="1891218"/>
                </a:cubicBezTo>
                <a:cubicBezTo>
                  <a:pt x="4285204" y="1937000"/>
                  <a:pt x="4247998" y="1974770"/>
                  <a:pt x="4201635" y="1974770"/>
                </a:cubicBezTo>
                <a:cubicBezTo>
                  <a:pt x="4155273" y="1974770"/>
                  <a:pt x="4118068" y="1937000"/>
                  <a:pt x="4118068" y="1891218"/>
                </a:cubicBezTo>
                <a:cubicBezTo>
                  <a:pt x="4118068" y="1844864"/>
                  <a:pt x="4155273" y="1807094"/>
                  <a:pt x="4201635" y="1807094"/>
                </a:cubicBezTo>
                <a:close/>
                <a:moveTo>
                  <a:pt x="2421992" y="1807094"/>
                </a:moveTo>
                <a:cubicBezTo>
                  <a:pt x="2468355" y="1807094"/>
                  <a:pt x="2505559" y="1844864"/>
                  <a:pt x="2505559" y="1891218"/>
                </a:cubicBezTo>
                <a:cubicBezTo>
                  <a:pt x="2505559" y="1937000"/>
                  <a:pt x="2468355" y="1974770"/>
                  <a:pt x="2421992" y="1974770"/>
                </a:cubicBezTo>
                <a:cubicBezTo>
                  <a:pt x="2375629" y="1974770"/>
                  <a:pt x="2338425" y="1937000"/>
                  <a:pt x="2338425" y="1891218"/>
                </a:cubicBezTo>
                <a:cubicBezTo>
                  <a:pt x="2338425" y="1844864"/>
                  <a:pt x="2375629" y="1807094"/>
                  <a:pt x="2421992" y="1807094"/>
                </a:cubicBezTo>
                <a:close/>
                <a:moveTo>
                  <a:pt x="642299" y="1807094"/>
                </a:moveTo>
                <a:cubicBezTo>
                  <a:pt x="688662" y="1807094"/>
                  <a:pt x="725867" y="1844864"/>
                  <a:pt x="725867" y="1891218"/>
                </a:cubicBezTo>
                <a:cubicBezTo>
                  <a:pt x="725867" y="1937000"/>
                  <a:pt x="688662" y="1974770"/>
                  <a:pt x="642299" y="1974770"/>
                </a:cubicBezTo>
                <a:cubicBezTo>
                  <a:pt x="595937" y="1974770"/>
                  <a:pt x="558732" y="1937000"/>
                  <a:pt x="558732" y="1891218"/>
                </a:cubicBezTo>
                <a:cubicBezTo>
                  <a:pt x="558732" y="1844864"/>
                  <a:pt x="595937" y="1807094"/>
                  <a:pt x="642299" y="1807094"/>
                </a:cubicBezTo>
                <a:close/>
                <a:moveTo>
                  <a:pt x="16283393" y="406168"/>
                </a:moveTo>
                <a:lnTo>
                  <a:pt x="17038359" y="406168"/>
                </a:lnTo>
                <a:lnTo>
                  <a:pt x="17038359" y="1748722"/>
                </a:lnTo>
                <a:lnTo>
                  <a:pt x="16283393" y="1748722"/>
                </a:lnTo>
                <a:close/>
                <a:moveTo>
                  <a:pt x="14503459" y="406168"/>
                </a:moveTo>
                <a:lnTo>
                  <a:pt x="15258425" y="406168"/>
                </a:lnTo>
                <a:lnTo>
                  <a:pt x="15258425" y="1748722"/>
                </a:lnTo>
                <a:lnTo>
                  <a:pt x="14503459" y="1748722"/>
                </a:lnTo>
                <a:close/>
                <a:moveTo>
                  <a:pt x="12723525" y="406168"/>
                </a:moveTo>
                <a:lnTo>
                  <a:pt x="13478491" y="406168"/>
                </a:lnTo>
                <a:lnTo>
                  <a:pt x="13478491" y="1748722"/>
                </a:lnTo>
                <a:lnTo>
                  <a:pt x="12723525" y="1748722"/>
                </a:lnTo>
                <a:close/>
                <a:moveTo>
                  <a:pt x="10943591" y="406168"/>
                </a:moveTo>
                <a:lnTo>
                  <a:pt x="11698557" y="406168"/>
                </a:lnTo>
                <a:lnTo>
                  <a:pt x="11698557" y="1748722"/>
                </a:lnTo>
                <a:lnTo>
                  <a:pt x="10943591" y="1748722"/>
                </a:lnTo>
                <a:close/>
                <a:moveTo>
                  <a:pt x="9163657" y="406168"/>
                </a:moveTo>
                <a:lnTo>
                  <a:pt x="9918623" y="406168"/>
                </a:lnTo>
                <a:lnTo>
                  <a:pt x="9918623" y="1748722"/>
                </a:lnTo>
                <a:lnTo>
                  <a:pt x="9163657" y="1748722"/>
                </a:lnTo>
                <a:close/>
                <a:moveTo>
                  <a:pt x="7383723" y="406168"/>
                </a:moveTo>
                <a:lnTo>
                  <a:pt x="8138689" y="406168"/>
                </a:lnTo>
                <a:lnTo>
                  <a:pt x="8138689" y="1748722"/>
                </a:lnTo>
                <a:lnTo>
                  <a:pt x="7383723" y="1748722"/>
                </a:lnTo>
                <a:close/>
                <a:moveTo>
                  <a:pt x="5604080" y="406168"/>
                </a:moveTo>
                <a:lnTo>
                  <a:pt x="6359048" y="406168"/>
                </a:lnTo>
                <a:lnTo>
                  <a:pt x="6359048" y="1748722"/>
                </a:lnTo>
                <a:lnTo>
                  <a:pt x="5604080" y="1748722"/>
                </a:lnTo>
                <a:close/>
                <a:moveTo>
                  <a:pt x="3824438" y="406168"/>
                </a:moveTo>
                <a:lnTo>
                  <a:pt x="4579405" y="406168"/>
                </a:lnTo>
                <a:lnTo>
                  <a:pt x="4579405" y="1748722"/>
                </a:lnTo>
                <a:lnTo>
                  <a:pt x="3824438" y="1748722"/>
                </a:lnTo>
                <a:close/>
                <a:moveTo>
                  <a:pt x="2044795" y="406168"/>
                </a:moveTo>
                <a:lnTo>
                  <a:pt x="2799761" y="406168"/>
                </a:lnTo>
                <a:lnTo>
                  <a:pt x="2799761" y="1748722"/>
                </a:lnTo>
                <a:lnTo>
                  <a:pt x="2044795" y="1748722"/>
                </a:lnTo>
                <a:close/>
                <a:moveTo>
                  <a:pt x="265102" y="406168"/>
                </a:moveTo>
                <a:lnTo>
                  <a:pt x="1020069" y="406168"/>
                </a:lnTo>
                <a:lnTo>
                  <a:pt x="1020069" y="1748722"/>
                </a:lnTo>
                <a:lnTo>
                  <a:pt x="265102" y="1748722"/>
                </a:lnTo>
                <a:close/>
                <a:moveTo>
                  <a:pt x="16545541" y="280840"/>
                </a:moveTo>
                <a:lnTo>
                  <a:pt x="16775065" y="280840"/>
                </a:lnTo>
                <a:cubicBezTo>
                  <a:pt x="16781361" y="280840"/>
                  <a:pt x="16787085" y="288852"/>
                  <a:pt x="16787085" y="298581"/>
                </a:cubicBezTo>
                <a:lnTo>
                  <a:pt x="16787085" y="303731"/>
                </a:lnTo>
                <a:cubicBezTo>
                  <a:pt x="16787085" y="314604"/>
                  <a:pt x="16781361" y="322044"/>
                  <a:pt x="16775065" y="322044"/>
                </a:cubicBezTo>
                <a:lnTo>
                  <a:pt x="16545541" y="322044"/>
                </a:lnTo>
                <a:cubicBezTo>
                  <a:pt x="16539819" y="322044"/>
                  <a:pt x="16534667" y="314032"/>
                  <a:pt x="16534667" y="303731"/>
                </a:cubicBezTo>
                <a:lnTo>
                  <a:pt x="16534667" y="298581"/>
                </a:lnTo>
                <a:cubicBezTo>
                  <a:pt x="16534667" y="288852"/>
                  <a:pt x="16539819" y="280840"/>
                  <a:pt x="16545541" y="280840"/>
                </a:cubicBezTo>
                <a:close/>
                <a:moveTo>
                  <a:pt x="14765608" y="280840"/>
                </a:moveTo>
                <a:lnTo>
                  <a:pt x="14995131" y="280840"/>
                </a:lnTo>
                <a:cubicBezTo>
                  <a:pt x="15001428" y="280840"/>
                  <a:pt x="15007151" y="288852"/>
                  <a:pt x="15007151" y="298581"/>
                </a:cubicBezTo>
                <a:lnTo>
                  <a:pt x="15007151" y="303731"/>
                </a:lnTo>
                <a:cubicBezTo>
                  <a:pt x="15007151" y="314604"/>
                  <a:pt x="15001428" y="322044"/>
                  <a:pt x="14995131" y="322044"/>
                </a:cubicBezTo>
                <a:lnTo>
                  <a:pt x="14765608" y="322044"/>
                </a:lnTo>
                <a:cubicBezTo>
                  <a:pt x="14759884" y="322044"/>
                  <a:pt x="14754733" y="314032"/>
                  <a:pt x="14754733" y="303731"/>
                </a:cubicBezTo>
                <a:lnTo>
                  <a:pt x="14754733" y="298581"/>
                </a:lnTo>
                <a:cubicBezTo>
                  <a:pt x="14754733" y="288852"/>
                  <a:pt x="14759884" y="280840"/>
                  <a:pt x="14765608" y="280840"/>
                </a:cubicBezTo>
                <a:close/>
                <a:moveTo>
                  <a:pt x="12985674" y="280840"/>
                </a:moveTo>
                <a:lnTo>
                  <a:pt x="13215197" y="280840"/>
                </a:lnTo>
                <a:cubicBezTo>
                  <a:pt x="13221494" y="280840"/>
                  <a:pt x="13227217" y="288852"/>
                  <a:pt x="13227217" y="298581"/>
                </a:cubicBezTo>
                <a:lnTo>
                  <a:pt x="13227217" y="303731"/>
                </a:lnTo>
                <a:cubicBezTo>
                  <a:pt x="13227217" y="314604"/>
                  <a:pt x="13221494" y="322044"/>
                  <a:pt x="13215197" y="322044"/>
                </a:cubicBezTo>
                <a:lnTo>
                  <a:pt x="12985674" y="322044"/>
                </a:lnTo>
                <a:cubicBezTo>
                  <a:pt x="12979950" y="322044"/>
                  <a:pt x="12974799" y="314032"/>
                  <a:pt x="12974799" y="303731"/>
                </a:cubicBezTo>
                <a:lnTo>
                  <a:pt x="12974799" y="298581"/>
                </a:lnTo>
                <a:cubicBezTo>
                  <a:pt x="12974799" y="288852"/>
                  <a:pt x="12979950" y="280840"/>
                  <a:pt x="12985674" y="280840"/>
                </a:cubicBezTo>
                <a:close/>
                <a:moveTo>
                  <a:pt x="11205740" y="280840"/>
                </a:moveTo>
                <a:lnTo>
                  <a:pt x="11435263" y="280840"/>
                </a:lnTo>
                <a:cubicBezTo>
                  <a:pt x="11441560" y="280840"/>
                  <a:pt x="11447283" y="288852"/>
                  <a:pt x="11447283" y="298581"/>
                </a:cubicBezTo>
                <a:lnTo>
                  <a:pt x="11447283" y="303731"/>
                </a:lnTo>
                <a:cubicBezTo>
                  <a:pt x="11447283" y="314604"/>
                  <a:pt x="11441560" y="322044"/>
                  <a:pt x="11435263" y="322044"/>
                </a:cubicBezTo>
                <a:lnTo>
                  <a:pt x="11205740" y="322044"/>
                </a:lnTo>
                <a:cubicBezTo>
                  <a:pt x="11200016" y="322044"/>
                  <a:pt x="11194865" y="314032"/>
                  <a:pt x="11194865" y="303731"/>
                </a:cubicBezTo>
                <a:lnTo>
                  <a:pt x="11194865" y="298581"/>
                </a:lnTo>
                <a:cubicBezTo>
                  <a:pt x="11194865" y="288852"/>
                  <a:pt x="11200016" y="280840"/>
                  <a:pt x="11205740" y="280840"/>
                </a:cubicBezTo>
                <a:close/>
                <a:moveTo>
                  <a:pt x="9425806" y="280840"/>
                </a:moveTo>
                <a:lnTo>
                  <a:pt x="9655329" y="280840"/>
                </a:lnTo>
                <a:cubicBezTo>
                  <a:pt x="9661626" y="280840"/>
                  <a:pt x="9667349" y="288852"/>
                  <a:pt x="9667349" y="298581"/>
                </a:cubicBezTo>
                <a:lnTo>
                  <a:pt x="9667349" y="303731"/>
                </a:lnTo>
                <a:cubicBezTo>
                  <a:pt x="9667349" y="314604"/>
                  <a:pt x="9661626" y="322044"/>
                  <a:pt x="9655329" y="322044"/>
                </a:cubicBezTo>
                <a:lnTo>
                  <a:pt x="9425806" y="322044"/>
                </a:lnTo>
                <a:cubicBezTo>
                  <a:pt x="9420082" y="322044"/>
                  <a:pt x="9414931" y="314032"/>
                  <a:pt x="9414931" y="303731"/>
                </a:cubicBezTo>
                <a:lnTo>
                  <a:pt x="9414931" y="298581"/>
                </a:lnTo>
                <a:cubicBezTo>
                  <a:pt x="9414931" y="288852"/>
                  <a:pt x="9420082" y="280840"/>
                  <a:pt x="9425806" y="280840"/>
                </a:cubicBezTo>
                <a:close/>
                <a:moveTo>
                  <a:pt x="7645872" y="280840"/>
                </a:moveTo>
                <a:lnTo>
                  <a:pt x="7875395" y="280840"/>
                </a:lnTo>
                <a:cubicBezTo>
                  <a:pt x="7881692" y="280840"/>
                  <a:pt x="7887415" y="288852"/>
                  <a:pt x="7887415" y="298581"/>
                </a:cubicBezTo>
                <a:lnTo>
                  <a:pt x="7887415" y="303731"/>
                </a:lnTo>
                <a:cubicBezTo>
                  <a:pt x="7887415" y="314604"/>
                  <a:pt x="7881692" y="322044"/>
                  <a:pt x="7875395" y="322044"/>
                </a:cubicBezTo>
                <a:lnTo>
                  <a:pt x="7645872" y="322044"/>
                </a:lnTo>
                <a:cubicBezTo>
                  <a:pt x="7640148" y="322044"/>
                  <a:pt x="7634997" y="314032"/>
                  <a:pt x="7634997" y="303731"/>
                </a:cubicBezTo>
                <a:lnTo>
                  <a:pt x="7634997" y="298581"/>
                </a:lnTo>
                <a:cubicBezTo>
                  <a:pt x="7634997" y="288852"/>
                  <a:pt x="7640148" y="280840"/>
                  <a:pt x="7645872" y="280840"/>
                </a:cubicBezTo>
                <a:close/>
                <a:moveTo>
                  <a:pt x="5866231" y="280840"/>
                </a:moveTo>
                <a:lnTo>
                  <a:pt x="6095755" y="280840"/>
                </a:lnTo>
                <a:cubicBezTo>
                  <a:pt x="6102050" y="280840"/>
                  <a:pt x="6107773" y="288852"/>
                  <a:pt x="6107773" y="298581"/>
                </a:cubicBezTo>
                <a:lnTo>
                  <a:pt x="6107773" y="303731"/>
                </a:lnTo>
                <a:cubicBezTo>
                  <a:pt x="6107773" y="314604"/>
                  <a:pt x="6102050" y="322044"/>
                  <a:pt x="6095755" y="322044"/>
                </a:cubicBezTo>
                <a:lnTo>
                  <a:pt x="5866231" y="322044"/>
                </a:lnTo>
                <a:cubicBezTo>
                  <a:pt x="5860505" y="322044"/>
                  <a:pt x="5855355" y="314032"/>
                  <a:pt x="5855355" y="303731"/>
                </a:cubicBezTo>
                <a:lnTo>
                  <a:pt x="5855355" y="298581"/>
                </a:lnTo>
                <a:cubicBezTo>
                  <a:pt x="5855355" y="288852"/>
                  <a:pt x="5860505" y="280840"/>
                  <a:pt x="5866231" y="280840"/>
                </a:cubicBezTo>
                <a:close/>
                <a:moveTo>
                  <a:pt x="4086588" y="280840"/>
                </a:moveTo>
                <a:lnTo>
                  <a:pt x="4316110" y="280840"/>
                </a:lnTo>
                <a:cubicBezTo>
                  <a:pt x="4322407" y="280840"/>
                  <a:pt x="4328130" y="288852"/>
                  <a:pt x="4328130" y="298581"/>
                </a:cubicBezTo>
                <a:lnTo>
                  <a:pt x="4328130" y="303731"/>
                </a:lnTo>
                <a:cubicBezTo>
                  <a:pt x="4328130" y="314604"/>
                  <a:pt x="4322407" y="322044"/>
                  <a:pt x="4316110" y="322044"/>
                </a:cubicBezTo>
                <a:lnTo>
                  <a:pt x="4086588" y="322044"/>
                </a:lnTo>
                <a:cubicBezTo>
                  <a:pt x="4080862" y="322044"/>
                  <a:pt x="4075711" y="314032"/>
                  <a:pt x="4075711" y="303731"/>
                </a:cubicBezTo>
                <a:lnTo>
                  <a:pt x="4075711" y="298581"/>
                </a:lnTo>
                <a:cubicBezTo>
                  <a:pt x="4075711" y="288852"/>
                  <a:pt x="4080862" y="280840"/>
                  <a:pt x="4086588" y="280840"/>
                </a:cubicBezTo>
                <a:close/>
                <a:moveTo>
                  <a:pt x="2306944" y="280840"/>
                </a:moveTo>
                <a:lnTo>
                  <a:pt x="2536467" y="280840"/>
                </a:lnTo>
                <a:cubicBezTo>
                  <a:pt x="2542764" y="280840"/>
                  <a:pt x="2548488" y="288852"/>
                  <a:pt x="2548488" y="298581"/>
                </a:cubicBezTo>
                <a:lnTo>
                  <a:pt x="2548488" y="303731"/>
                </a:lnTo>
                <a:cubicBezTo>
                  <a:pt x="2548488" y="314604"/>
                  <a:pt x="2542764" y="322044"/>
                  <a:pt x="2536467" y="322044"/>
                </a:cubicBezTo>
                <a:lnTo>
                  <a:pt x="2306944" y="322044"/>
                </a:lnTo>
                <a:cubicBezTo>
                  <a:pt x="2301220" y="322044"/>
                  <a:pt x="2296069" y="314032"/>
                  <a:pt x="2296069" y="303731"/>
                </a:cubicBezTo>
                <a:lnTo>
                  <a:pt x="2296069" y="298581"/>
                </a:lnTo>
                <a:cubicBezTo>
                  <a:pt x="2296069" y="288852"/>
                  <a:pt x="2301220" y="280840"/>
                  <a:pt x="2306944" y="280840"/>
                </a:cubicBezTo>
                <a:close/>
                <a:moveTo>
                  <a:pt x="527251" y="280840"/>
                </a:moveTo>
                <a:lnTo>
                  <a:pt x="756775" y="280840"/>
                </a:lnTo>
                <a:cubicBezTo>
                  <a:pt x="763071" y="280840"/>
                  <a:pt x="768796" y="288852"/>
                  <a:pt x="768796" y="298581"/>
                </a:cubicBezTo>
                <a:lnTo>
                  <a:pt x="768796" y="303731"/>
                </a:lnTo>
                <a:cubicBezTo>
                  <a:pt x="768796" y="314604"/>
                  <a:pt x="763071" y="322044"/>
                  <a:pt x="756775" y="322044"/>
                </a:cubicBezTo>
                <a:lnTo>
                  <a:pt x="527251" y="322044"/>
                </a:lnTo>
                <a:cubicBezTo>
                  <a:pt x="521527" y="322044"/>
                  <a:pt x="516376" y="314032"/>
                  <a:pt x="516376" y="303731"/>
                </a:cubicBezTo>
                <a:lnTo>
                  <a:pt x="516376" y="298581"/>
                </a:lnTo>
                <a:cubicBezTo>
                  <a:pt x="516376" y="288852"/>
                  <a:pt x="521527" y="280840"/>
                  <a:pt x="527251" y="280840"/>
                </a:cubicBezTo>
                <a:close/>
                <a:moveTo>
                  <a:pt x="16366959" y="196716"/>
                </a:moveTo>
                <a:cubicBezTo>
                  <a:pt x="16366959" y="196716"/>
                  <a:pt x="16199253" y="196716"/>
                  <a:pt x="16199253" y="364392"/>
                </a:cubicBezTo>
                <a:lnTo>
                  <a:pt x="16199253" y="1876339"/>
                </a:lnTo>
                <a:cubicBezTo>
                  <a:pt x="16199253" y="2045160"/>
                  <a:pt x="16366959" y="2045160"/>
                  <a:pt x="16366959" y="2045160"/>
                </a:cubicBezTo>
                <a:lnTo>
                  <a:pt x="16954219" y="2045160"/>
                </a:lnTo>
                <a:cubicBezTo>
                  <a:pt x="16954219" y="2045160"/>
                  <a:pt x="17121927" y="2045160"/>
                  <a:pt x="17121927" y="1876339"/>
                </a:cubicBezTo>
                <a:lnTo>
                  <a:pt x="17121927" y="364392"/>
                </a:lnTo>
                <a:cubicBezTo>
                  <a:pt x="17121927" y="196716"/>
                  <a:pt x="16954219" y="196716"/>
                  <a:pt x="16954219" y="196716"/>
                </a:cubicBezTo>
                <a:close/>
                <a:moveTo>
                  <a:pt x="14587026" y="196716"/>
                </a:moveTo>
                <a:cubicBezTo>
                  <a:pt x="14587026" y="196716"/>
                  <a:pt x="14419319" y="196716"/>
                  <a:pt x="14419319" y="364392"/>
                </a:cubicBezTo>
                <a:lnTo>
                  <a:pt x="14419319" y="1876339"/>
                </a:lnTo>
                <a:cubicBezTo>
                  <a:pt x="14419319" y="2045160"/>
                  <a:pt x="14587026" y="2045160"/>
                  <a:pt x="14587026" y="2045160"/>
                </a:cubicBezTo>
                <a:lnTo>
                  <a:pt x="15174286" y="2045160"/>
                </a:lnTo>
                <a:cubicBezTo>
                  <a:pt x="15174286" y="2045160"/>
                  <a:pt x="15341993" y="2045160"/>
                  <a:pt x="15341993" y="1876339"/>
                </a:cubicBezTo>
                <a:lnTo>
                  <a:pt x="15341993" y="364392"/>
                </a:lnTo>
                <a:cubicBezTo>
                  <a:pt x="15341993" y="196716"/>
                  <a:pt x="15174286" y="196716"/>
                  <a:pt x="15174286" y="196716"/>
                </a:cubicBezTo>
                <a:close/>
                <a:moveTo>
                  <a:pt x="12807092" y="196716"/>
                </a:moveTo>
                <a:cubicBezTo>
                  <a:pt x="12807092" y="196716"/>
                  <a:pt x="12639385" y="196716"/>
                  <a:pt x="12639385" y="364392"/>
                </a:cubicBezTo>
                <a:lnTo>
                  <a:pt x="12639385" y="1876339"/>
                </a:lnTo>
                <a:cubicBezTo>
                  <a:pt x="12639385" y="2045160"/>
                  <a:pt x="12807092" y="2045160"/>
                  <a:pt x="12807092" y="2045160"/>
                </a:cubicBezTo>
                <a:lnTo>
                  <a:pt x="13394352" y="2045160"/>
                </a:lnTo>
                <a:cubicBezTo>
                  <a:pt x="13394352" y="2045160"/>
                  <a:pt x="13562059" y="2045160"/>
                  <a:pt x="13562059" y="1876339"/>
                </a:cubicBezTo>
                <a:lnTo>
                  <a:pt x="13562059" y="364392"/>
                </a:lnTo>
                <a:cubicBezTo>
                  <a:pt x="13562059" y="196716"/>
                  <a:pt x="13394352" y="196716"/>
                  <a:pt x="13394352" y="196716"/>
                </a:cubicBezTo>
                <a:close/>
                <a:moveTo>
                  <a:pt x="11027158" y="196716"/>
                </a:moveTo>
                <a:cubicBezTo>
                  <a:pt x="11027158" y="196716"/>
                  <a:pt x="10859451" y="196716"/>
                  <a:pt x="10859451" y="364392"/>
                </a:cubicBezTo>
                <a:lnTo>
                  <a:pt x="10859451" y="1876339"/>
                </a:lnTo>
                <a:cubicBezTo>
                  <a:pt x="10859451" y="2045160"/>
                  <a:pt x="11027158" y="2045160"/>
                  <a:pt x="11027158" y="2045160"/>
                </a:cubicBezTo>
                <a:lnTo>
                  <a:pt x="11614418" y="2045160"/>
                </a:lnTo>
                <a:cubicBezTo>
                  <a:pt x="11614418" y="2045160"/>
                  <a:pt x="11782125" y="2045160"/>
                  <a:pt x="11782125" y="1876339"/>
                </a:cubicBezTo>
                <a:lnTo>
                  <a:pt x="11782125" y="364392"/>
                </a:lnTo>
                <a:cubicBezTo>
                  <a:pt x="11782125" y="196716"/>
                  <a:pt x="11614418" y="196716"/>
                  <a:pt x="11614418" y="196716"/>
                </a:cubicBezTo>
                <a:close/>
                <a:moveTo>
                  <a:pt x="9247224" y="196716"/>
                </a:moveTo>
                <a:cubicBezTo>
                  <a:pt x="9247224" y="196716"/>
                  <a:pt x="9079517" y="196716"/>
                  <a:pt x="9079517" y="364392"/>
                </a:cubicBezTo>
                <a:lnTo>
                  <a:pt x="9079517" y="1876339"/>
                </a:lnTo>
                <a:cubicBezTo>
                  <a:pt x="9079517" y="2045160"/>
                  <a:pt x="9247224" y="2045160"/>
                  <a:pt x="9247224" y="2045160"/>
                </a:cubicBezTo>
                <a:lnTo>
                  <a:pt x="9834484" y="2045160"/>
                </a:lnTo>
                <a:cubicBezTo>
                  <a:pt x="9834484" y="2045160"/>
                  <a:pt x="10002191" y="2045160"/>
                  <a:pt x="10002191" y="1876339"/>
                </a:cubicBezTo>
                <a:lnTo>
                  <a:pt x="10002191" y="364392"/>
                </a:lnTo>
                <a:cubicBezTo>
                  <a:pt x="10002191" y="196716"/>
                  <a:pt x="9834484" y="196716"/>
                  <a:pt x="9834484" y="196716"/>
                </a:cubicBezTo>
                <a:close/>
                <a:moveTo>
                  <a:pt x="7467290" y="196716"/>
                </a:moveTo>
                <a:cubicBezTo>
                  <a:pt x="7467290" y="196716"/>
                  <a:pt x="7299583" y="196716"/>
                  <a:pt x="7299583" y="364392"/>
                </a:cubicBezTo>
                <a:lnTo>
                  <a:pt x="7299583" y="1876339"/>
                </a:lnTo>
                <a:cubicBezTo>
                  <a:pt x="7299583" y="2045160"/>
                  <a:pt x="7467290" y="2045160"/>
                  <a:pt x="7467290" y="2045160"/>
                </a:cubicBezTo>
                <a:lnTo>
                  <a:pt x="8054550" y="2045160"/>
                </a:lnTo>
                <a:cubicBezTo>
                  <a:pt x="8054550" y="2045160"/>
                  <a:pt x="8222257" y="2045160"/>
                  <a:pt x="8222257" y="1876339"/>
                </a:cubicBezTo>
                <a:lnTo>
                  <a:pt x="8222257" y="364392"/>
                </a:lnTo>
                <a:cubicBezTo>
                  <a:pt x="8222257" y="196716"/>
                  <a:pt x="8054550" y="196716"/>
                  <a:pt x="8054550" y="196716"/>
                </a:cubicBezTo>
                <a:close/>
                <a:moveTo>
                  <a:pt x="5687647" y="196716"/>
                </a:moveTo>
                <a:cubicBezTo>
                  <a:pt x="5687647" y="196716"/>
                  <a:pt x="5519942" y="196716"/>
                  <a:pt x="5519942" y="364392"/>
                </a:cubicBezTo>
                <a:lnTo>
                  <a:pt x="5519942" y="1876339"/>
                </a:lnTo>
                <a:cubicBezTo>
                  <a:pt x="5519942" y="2045160"/>
                  <a:pt x="5687647" y="2045160"/>
                  <a:pt x="5687647" y="2045160"/>
                </a:cubicBezTo>
                <a:lnTo>
                  <a:pt x="6274908" y="2045160"/>
                </a:lnTo>
                <a:cubicBezTo>
                  <a:pt x="6274908" y="2045160"/>
                  <a:pt x="6442614" y="2045160"/>
                  <a:pt x="6442614" y="1876339"/>
                </a:cubicBezTo>
                <a:lnTo>
                  <a:pt x="6442614" y="364392"/>
                </a:lnTo>
                <a:cubicBezTo>
                  <a:pt x="6442614" y="196716"/>
                  <a:pt x="6274908" y="196716"/>
                  <a:pt x="6274908" y="196716"/>
                </a:cubicBezTo>
                <a:close/>
                <a:moveTo>
                  <a:pt x="3908006" y="196716"/>
                </a:moveTo>
                <a:cubicBezTo>
                  <a:pt x="3908006" y="196716"/>
                  <a:pt x="3740299" y="196716"/>
                  <a:pt x="3740299" y="364392"/>
                </a:cubicBezTo>
                <a:lnTo>
                  <a:pt x="3740299" y="1876339"/>
                </a:lnTo>
                <a:cubicBezTo>
                  <a:pt x="3740299" y="2045160"/>
                  <a:pt x="3908006" y="2045160"/>
                  <a:pt x="3908006" y="2045160"/>
                </a:cubicBezTo>
                <a:lnTo>
                  <a:pt x="4495265" y="2045160"/>
                </a:lnTo>
                <a:cubicBezTo>
                  <a:pt x="4495265" y="2045160"/>
                  <a:pt x="4662972" y="2045160"/>
                  <a:pt x="4662972" y="1876339"/>
                </a:cubicBezTo>
                <a:lnTo>
                  <a:pt x="4662972" y="364392"/>
                </a:lnTo>
                <a:cubicBezTo>
                  <a:pt x="4662972" y="196716"/>
                  <a:pt x="4495265" y="196716"/>
                  <a:pt x="4495265" y="196716"/>
                </a:cubicBezTo>
                <a:close/>
                <a:moveTo>
                  <a:pt x="2128363" y="196716"/>
                </a:moveTo>
                <a:cubicBezTo>
                  <a:pt x="2128363" y="196716"/>
                  <a:pt x="1960655" y="196716"/>
                  <a:pt x="1960655" y="364392"/>
                </a:cubicBezTo>
                <a:lnTo>
                  <a:pt x="1960655" y="1876339"/>
                </a:lnTo>
                <a:cubicBezTo>
                  <a:pt x="1960655" y="2045160"/>
                  <a:pt x="2128363" y="2045160"/>
                  <a:pt x="2128363" y="2045160"/>
                </a:cubicBezTo>
                <a:lnTo>
                  <a:pt x="2715623" y="2045160"/>
                </a:lnTo>
                <a:cubicBezTo>
                  <a:pt x="2715623" y="2045160"/>
                  <a:pt x="2883330" y="2045160"/>
                  <a:pt x="2883330" y="1876339"/>
                </a:cubicBezTo>
                <a:lnTo>
                  <a:pt x="2883330" y="364392"/>
                </a:lnTo>
                <a:cubicBezTo>
                  <a:pt x="2883330" y="196716"/>
                  <a:pt x="2715623" y="196716"/>
                  <a:pt x="2715623" y="196716"/>
                </a:cubicBezTo>
                <a:close/>
                <a:moveTo>
                  <a:pt x="348669" y="196716"/>
                </a:moveTo>
                <a:cubicBezTo>
                  <a:pt x="348669" y="196716"/>
                  <a:pt x="180962" y="196716"/>
                  <a:pt x="180962" y="364392"/>
                </a:cubicBezTo>
                <a:lnTo>
                  <a:pt x="180962" y="1876339"/>
                </a:lnTo>
                <a:cubicBezTo>
                  <a:pt x="180962" y="2045160"/>
                  <a:pt x="348669" y="2045160"/>
                  <a:pt x="348669" y="2045160"/>
                </a:cubicBezTo>
                <a:lnTo>
                  <a:pt x="935929" y="2045160"/>
                </a:lnTo>
                <a:cubicBezTo>
                  <a:pt x="935929" y="2045160"/>
                  <a:pt x="1103637" y="2045160"/>
                  <a:pt x="1103637" y="1876339"/>
                </a:cubicBezTo>
                <a:lnTo>
                  <a:pt x="1103637" y="364392"/>
                </a:lnTo>
                <a:cubicBezTo>
                  <a:pt x="1103637" y="196716"/>
                  <a:pt x="935929" y="196716"/>
                  <a:pt x="935929" y="196716"/>
                </a:cubicBezTo>
                <a:close/>
                <a:moveTo>
                  <a:pt x="0" y="0"/>
                </a:moveTo>
                <a:lnTo>
                  <a:pt x="17459259" y="0"/>
                </a:lnTo>
                <a:lnTo>
                  <a:pt x="17459259" y="2281453"/>
                </a:lnTo>
                <a:lnTo>
                  <a:pt x="0" y="228145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7" name="Freeform 176">
            <a:extLst>
              <a:ext uri="{FF2B5EF4-FFF2-40B4-BE49-F238E27FC236}">
                <a16:creationId xmlns:a16="http://schemas.microsoft.com/office/drawing/2014/main" id="{C6BA14E4-AC51-C441-9A5F-A74C3405FB3D}"/>
              </a:ext>
            </a:extLst>
          </p:cNvPr>
          <p:cNvSpPr>
            <a:spLocks noChangeArrowheads="1"/>
          </p:cNvSpPr>
          <p:nvPr/>
        </p:nvSpPr>
        <p:spPr bwMode="auto">
          <a:xfrm>
            <a:off x="788233" y="3060115"/>
            <a:ext cx="8756751" cy="790320"/>
          </a:xfrm>
          <a:custGeom>
            <a:avLst/>
            <a:gdLst>
              <a:gd name="connsiteX0" fmla="*/ 2389067 w 17513501"/>
              <a:gd name="connsiteY0" fmla="*/ 1413012 h 1580640"/>
              <a:gd name="connsiteX1" fmla="*/ 2325628 w 17513501"/>
              <a:gd name="connsiteY1" fmla="*/ 1476772 h 1580640"/>
              <a:gd name="connsiteX2" fmla="*/ 2389067 w 17513501"/>
              <a:gd name="connsiteY2" fmla="*/ 1540533 h 1580640"/>
              <a:gd name="connsiteX3" fmla="*/ 2451995 w 17513501"/>
              <a:gd name="connsiteY3" fmla="*/ 1476772 h 1580640"/>
              <a:gd name="connsiteX4" fmla="*/ 2389067 w 17513501"/>
              <a:gd name="connsiteY4" fmla="*/ 1413012 h 1580640"/>
              <a:gd name="connsiteX5" fmla="*/ 16937945 w 17513501"/>
              <a:gd name="connsiteY5" fmla="*/ 1406519 h 1580640"/>
              <a:gd name="connsiteX6" fmla="*/ 16874505 w 17513501"/>
              <a:gd name="connsiteY6" fmla="*/ 1469986 h 1580640"/>
              <a:gd name="connsiteX7" fmla="*/ 16937945 w 17513501"/>
              <a:gd name="connsiteY7" fmla="*/ 1533453 h 1580640"/>
              <a:gd name="connsiteX8" fmla="*/ 17000873 w 17513501"/>
              <a:gd name="connsiteY8" fmla="*/ 1469986 h 1580640"/>
              <a:gd name="connsiteX9" fmla="*/ 16937945 w 17513501"/>
              <a:gd name="connsiteY9" fmla="*/ 1406519 h 1580640"/>
              <a:gd name="connsiteX10" fmla="*/ 15118938 w 17513501"/>
              <a:gd name="connsiteY10" fmla="*/ 1406519 h 1580640"/>
              <a:gd name="connsiteX11" fmla="*/ 15055499 w 17513501"/>
              <a:gd name="connsiteY11" fmla="*/ 1469986 h 1580640"/>
              <a:gd name="connsiteX12" fmla="*/ 15118938 w 17513501"/>
              <a:gd name="connsiteY12" fmla="*/ 1533453 h 1580640"/>
              <a:gd name="connsiteX13" fmla="*/ 15181865 w 17513501"/>
              <a:gd name="connsiteY13" fmla="*/ 1469986 h 1580640"/>
              <a:gd name="connsiteX14" fmla="*/ 15118938 w 17513501"/>
              <a:gd name="connsiteY14" fmla="*/ 1406519 h 1580640"/>
              <a:gd name="connsiteX15" fmla="*/ 13299931 w 17513501"/>
              <a:gd name="connsiteY15" fmla="*/ 1406519 h 1580640"/>
              <a:gd name="connsiteX16" fmla="*/ 13236492 w 17513501"/>
              <a:gd name="connsiteY16" fmla="*/ 1469986 h 1580640"/>
              <a:gd name="connsiteX17" fmla="*/ 13299931 w 17513501"/>
              <a:gd name="connsiteY17" fmla="*/ 1533453 h 1580640"/>
              <a:gd name="connsiteX18" fmla="*/ 13362858 w 17513501"/>
              <a:gd name="connsiteY18" fmla="*/ 1469986 h 1580640"/>
              <a:gd name="connsiteX19" fmla="*/ 13299931 w 17513501"/>
              <a:gd name="connsiteY19" fmla="*/ 1406519 h 1580640"/>
              <a:gd name="connsiteX20" fmla="*/ 11484101 w 17513501"/>
              <a:gd name="connsiteY20" fmla="*/ 1406519 h 1580640"/>
              <a:gd name="connsiteX21" fmla="*/ 11420662 w 17513501"/>
              <a:gd name="connsiteY21" fmla="*/ 1469986 h 1580640"/>
              <a:gd name="connsiteX22" fmla="*/ 11484101 w 17513501"/>
              <a:gd name="connsiteY22" fmla="*/ 1533453 h 1580640"/>
              <a:gd name="connsiteX23" fmla="*/ 11547028 w 17513501"/>
              <a:gd name="connsiteY23" fmla="*/ 1469986 h 1580640"/>
              <a:gd name="connsiteX24" fmla="*/ 11484101 w 17513501"/>
              <a:gd name="connsiteY24" fmla="*/ 1406519 h 1580640"/>
              <a:gd name="connsiteX25" fmla="*/ 9665094 w 17513501"/>
              <a:gd name="connsiteY25" fmla="*/ 1406519 h 1580640"/>
              <a:gd name="connsiteX26" fmla="*/ 9601655 w 17513501"/>
              <a:gd name="connsiteY26" fmla="*/ 1469986 h 1580640"/>
              <a:gd name="connsiteX27" fmla="*/ 9665094 w 17513501"/>
              <a:gd name="connsiteY27" fmla="*/ 1533453 h 1580640"/>
              <a:gd name="connsiteX28" fmla="*/ 9728021 w 17513501"/>
              <a:gd name="connsiteY28" fmla="*/ 1469986 h 1580640"/>
              <a:gd name="connsiteX29" fmla="*/ 9665094 w 17513501"/>
              <a:gd name="connsiteY29" fmla="*/ 1406519 h 1580640"/>
              <a:gd name="connsiteX30" fmla="*/ 7846087 w 17513501"/>
              <a:gd name="connsiteY30" fmla="*/ 1406519 h 1580640"/>
              <a:gd name="connsiteX31" fmla="*/ 7782648 w 17513501"/>
              <a:gd name="connsiteY31" fmla="*/ 1469986 h 1580640"/>
              <a:gd name="connsiteX32" fmla="*/ 7846087 w 17513501"/>
              <a:gd name="connsiteY32" fmla="*/ 1533453 h 1580640"/>
              <a:gd name="connsiteX33" fmla="*/ 7909014 w 17513501"/>
              <a:gd name="connsiteY33" fmla="*/ 1469986 h 1580640"/>
              <a:gd name="connsiteX34" fmla="*/ 7846087 w 17513501"/>
              <a:gd name="connsiteY34" fmla="*/ 1406519 h 1580640"/>
              <a:gd name="connsiteX35" fmla="*/ 6027080 w 17513501"/>
              <a:gd name="connsiteY35" fmla="*/ 1406519 h 1580640"/>
              <a:gd name="connsiteX36" fmla="*/ 5963642 w 17513501"/>
              <a:gd name="connsiteY36" fmla="*/ 1469986 h 1580640"/>
              <a:gd name="connsiteX37" fmla="*/ 6027080 w 17513501"/>
              <a:gd name="connsiteY37" fmla="*/ 1533453 h 1580640"/>
              <a:gd name="connsiteX38" fmla="*/ 6090007 w 17513501"/>
              <a:gd name="connsiteY38" fmla="*/ 1469986 h 1580640"/>
              <a:gd name="connsiteX39" fmla="*/ 6027080 w 17513501"/>
              <a:gd name="connsiteY39" fmla="*/ 1406519 h 1580640"/>
              <a:gd name="connsiteX40" fmla="*/ 4208073 w 17513501"/>
              <a:gd name="connsiteY40" fmla="*/ 1406519 h 1580640"/>
              <a:gd name="connsiteX41" fmla="*/ 4144634 w 17513501"/>
              <a:gd name="connsiteY41" fmla="*/ 1469986 h 1580640"/>
              <a:gd name="connsiteX42" fmla="*/ 4208073 w 17513501"/>
              <a:gd name="connsiteY42" fmla="*/ 1533453 h 1580640"/>
              <a:gd name="connsiteX43" fmla="*/ 4271001 w 17513501"/>
              <a:gd name="connsiteY43" fmla="*/ 1469986 h 1580640"/>
              <a:gd name="connsiteX44" fmla="*/ 4208073 w 17513501"/>
              <a:gd name="connsiteY44" fmla="*/ 1406519 h 1580640"/>
              <a:gd name="connsiteX45" fmla="*/ 575556 w 17513501"/>
              <a:gd name="connsiteY45" fmla="*/ 1406519 h 1580640"/>
              <a:gd name="connsiteX46" fmla="*/ 512117 w 17513501"/>
              <a:gd name="connsiteY46" fmla="*/ 1469986 h 1580640"/>
              <a:gd name="connsiteX47" fmla="*/ 575556 w 17513501"/>
              <a:gd name="connsiteY47" fmla="*/ 1533453 h 1580640"/>
              <a:gd name="connsiteX48" fmla="*/ 638484 w 17513501"/>
              <a:gd name="connsiteY48" fmla="*/ 1469986 h 1580640"/>
              <a:gd name="connsiteX49" fmla="*/ 575556 w 17513501"/>
              <a:gd name="connsiteY49" fmla="*/ 1406519 h 1580640"/>
              <a:gd name="connsiteX50" fmla="*/ 1921459 w 17513501"/>
              <a:gd name="connsiteY50" fmla="*/ 128549 h 1580640"/>
              <a:gd name="connsiteX51" fmla="*/ 1921459 w 17513501"/>
              <a:gd name="connsiteY51" fmla="*/ 1356965 h 1580640"/>
              <a:gd name="connsiteX52" fmla="*/ 2856163 w 17513501"/>
              <a:gd name="connsiteY52" fmla="*/ 1356965 h 1580640"/>
              <a:gd name="connsiteX53" fmla="*/ 2856163 w 17513501"/>
              <a:gd name="connsiteY53" fmla="*/ 128549 h 1580640"/>
              <a:gd name="connsiteX54" fmla="*/ 16470337 w 17513501"/>
              <a:gd name="connsiteY54" fmla="*/ 127959 h 1580640"/>
              <a:gd name="connsiteX55" fmla="*/ 16470337 w 17513501"/>
              <a:gd name="connsiteY55" fmla="*/ 1350729 h 1580640"/>
              <a:gd name="connsiteX56" fmla="*/ 17405041 w 17513501"/>
              <a:gd name="connsiteY56" fmla="*/ 1350729 h 1580640"/>
              <a:gd name="connsiteX57" fmla="*/ 17405041 w 17513501"/>
              <a:gd name="connsiteY57" fmla="*/ 127959 h 1580640"/>
              <a:gd name="connsiteX58" fmla="*/ 14651330 w 17513501"/>
              <a:gd name="connsiteY58" fmla="*/ 127959 h 1580640"/>
              <a:gd name="connsiteX59" fmla="*/ 14651330 w 17513501"/>
              <a:gd name="connsiteY59" fmla="*/ 1350729 h 1580640"/>
              <a:gd name="connsiteX60" fmla="*/ 15586033 w 17513501"/>
              <a:gd name="connsiteY60" fmla="*/ 1350729 h 1580640"/>
              <a:gd name="connsiteX61" fmla="*/ 15586033 w 17513501"/>
              <a:gd name="connsiteY61" fmla="*/ 127959 h 1580640"/>
              <a:gd name="connsiteX62" fmla="*/ 12832323 w 17513501"/>
              <a:gd name="connsiteY62" fmla="*/ 127959 h 1580640"/>
              <a:gd name="connsiteX63" fmla="*/ 12832323 w 17513501"/>
              <a:gd name="connsiteY63" fmla="*/ 1350729 h 1580640"/>
              <a:gd name="connsiteX64" fmla="*/ 13767027 w 17513501"/>
              <a:gd name="connsiteY64" fmla="*/ 1350729 h 1580640"/>
              <a:gd name="connsiteX65" fmla="*/ 13767027 w 17513501"/>
              <a:gd name="connsiteY65" fmla="*/ 127959 h 1580640"/>
              <a:gd name="connsiteX66" fmla="*/ 11016493 w 17513501"/>
              <a:gd name="connsiteY66" fmla="*/ 127959 h 1580640"/>
              <a:gd name="connsiteX67" fmla="*/ 11016493 w 17513501"/>
              <a:gd name="connsiteY67" fmla="*/ 1350729 h 1580640"/>
              <a:gd name="connsiteX68" fmla="*/ 11951197 w 17513501"/>
              <a:gd name="connsiteY68" fmla="*/ 1350729 h 1580640"/>
              <a:gd name="connsiteX69" fmla="*/ 11951197 w 17513501"/>
              <a:gd name="connsiteY69" fmla="*/ 127959 h 1580640"/>
              <a:gd name="connsiteX70" fmla="*/ 9197486 w 17513501"/>
              <a:gd name="connsiteY70" fmla="*/ 127959 h 1580640"/>
              <a:gd name="connsiteX71" fmla="*/ 9197486 w 17513501"/>
              <a:gd name="connsiteY71" fmla="*/ 1350729 h 1580640"/>
              <a:gd name="connsiteX72" fmla="*/ 10132190 w 17513501"/>
              <a:gd name="connsiteY72" fmla="*/ 1350729 h 1580640"/>
              <a:gd name="connsiteX73" fmla="*/ 10132190 w 17513501"/>
              <a:gd name="connsiteY73" fmla="*/ 127959 h 1580640"/>
              <a:gd name="connsiteX74" fmla="*/ 7378479 w 17513501"/>
              <a:gd name="connsiteY74" fmla="*/ 127959 h 1580640"/>
              <a:gd name="connsiteX75" fmla="*/ 7378479 w 17513501"/>
              <a:gd name="connsiteY75" fmla="*/ 1350729 h 1580640"/>
              <a:gd name="connsiteX76" fmla="*/ 8313183 w 17513501"/>
              <a:gd name="connsiteY76" fmla="*/ 1350729 h 1580640"/>
              <a:gd name="connsiteX77" fmla="*/ 8313183 w 17513501"/>
              <a:gd name="connsiteY77" fmla="*/ 127959 h 1580640"/>
              <a:gd name="connsiteX78" fmla="*/ 5559473 w 17513501"/>
              <a:gd name="connsiteY78" fmla="*/ 127959 h 1580640"/>
              <a:gd name="connsiteX79" fmla="*/ 5559473 w 17513501"/>
              <a:gd name="connsiteY79" fmla="*/ 1350729 h 1580640"/>
              <a:gd name="connsiteX80" fmla="*/ 6494176 w 17513501"/>
              <a:gd name="connsiteY80" fmla="*/ 1350729 h 1580640"/>
              <a:gd name="connsiteX81" fmla="*/ 6494176 w 17513501"/>
              <a:gd name="connsiteY81" fmla="*/ 127959 h 1580640"/>
              <a:gd name="connsiteX82" fmla="*/ 3740466 w 17513501"/>
              <a:gd name="connsiteY82" fmla="*/ 127959 h 1580640"/>
              <a:gd name="connsiteX83" fmla="*/ 3740466 w 17513501"/>
              <a:gd name="connsiteY83" fmla="*/ 1350729 h 1580640"/>
              <a:gd name="connsiteX84" fmla="*/ 4675169 w 17513501"/>
              <a:gd name="connsiteY84" fmla="*/ 1350729 h 1580640"/>
              <a:gd name="connsiteX85" fmla="*/ 4675169 w 17513501"/>
              <a:gd name="connsiteY85" fmla="*/ 127959 h 1580640"/>
              <a:gd name="connsiteX86" fmla="*/ 107948 w 17513501"/>
              <a:gd name="connsiteY86" fmla="*/ 127959 h 1580640"/>
              <a:gd name="connsiteX87" fmla="*/ 107948 w 17513501"/>
              <a:gd name="connsiteY87" fmla="*/ 1350729 h 1580640"/>
              <a:gd name="connsiteX88" fmla="*/ 1042652 w 17513501"/>
              <a:gd name="connsiteY88" fmla="*/ 1350729 h 1580640"/>
              <a:gd name="connsiteX89" fmla="*/ 1042652 w 17513501"/>
              <a:gd name="connsiteY89" fmla="*/ 127959 h 1580640"/>
              <a:gd name="connsiteX90" fmla="*/ 16468803 w 17513501"/>
              <a:gd name="connsiteY90" fmla="*/ 0 h 1580640"/>
              <a:gd name="connsiteX91" fmla="*/ 17406575 w 17513501"/>
              <a:gd name="connsiteY91" fmla="*/ 0 h 1580640"/>
              <a:gd name="connsiteX92" fmla="*/ 17513501 w 17513501"/>
              <a:gd name="connsiteY92" fmla="*/ 106462 h 1580640"/>
              <a:gd name="connsiteX93" fmla="*/ 17513501 w 17513501"/>
              <a:gd name="connsiteY93" fmla="*/ 1466403 h 1580640"/>
              <a:gd name="connsiteX94" fmla="*/ 17406575 w 17513501"/>
              <a:gd name="connsiteY94" fmla="*/ 1573376 h 1580640"/>
              <a:gd name="connsiteX95" fmla="*/ 16468803 w 17513501"/>
              <a:gd name="connsiteY95" fmla="*/ 1573376 h 1580640"/>
              <a:gd name="connsiteX96" fmla="*/ 16362389 w 17513501"/>
              <a:gd name="connsiteY96" fmla="*/ 1466403 h 1580640"/>
              <a:gd name="connsiteX97" fmla="*/ 16362389 w 17513501"/>
              <a:gd name="connsiteY97" fmla="*/ 106462 h 1580640"/>
              <a:gd name="connsiteX98" fmla="*/ 16468803 w 17513501"/>
              <a:gd name="connsiteY98" fmla="*/ 0 h 1580640"/>
              <a:gd name="connsiteX99" fmla="*/ 14649795 w 17513501"/>
              <a:gd name="connsiteY99" fmla="*/ 0 h 1580640"/>
              <a:gd name="connsiteX100" fmla="*/ 15587569 w 17513501"/>
              <a:gd name="connsiteY100" fmla="*/ 0 h 1580640"/>
              <a:gd name="connsiteX101" fmla="*/ 15694495 w 17513501"/>
              <a:gd name="connsiteY101" fmla="*/ 106462 h 1580640"/>
              <a:gd name="connsiteX102" fmla="*/ 15694495 w 17513501"/>
              <a:gd name="connsiteY102" fmla="*/ 1466403 h 1580640"/>
              <a:gd name="connsiteX103" fmla="*/ 15587569 w 17513501"/>
              <a:gd name="connsiteY103" fmla="*/ 1573376 h 1580640"/>
              <a:gd name="connsiteX104" fmla="*/ 14649795 w 17513501"/>
              <a:gd name="connsiteY104" fmla="*/ 1573376 h 1580640"/>
              <a:gd name="connsiteX105" fmla="*/ 14543381 w 17513501"/>
              <a:gd name="connsiteY105" fmla="*/ 1466403 h 1580640"/>
              <a:gd name="connsiteX106" fmla="*/ 14543381 w 17513501"/>
              <a:gd name="connsiteY106" fmla="*/ 106462 h 1580640"/>
              <a:gd name="connsiteX107" fmla="*/ 14649795 w 17513501"/>
              <a:gd name="connsiteY107" fmla="*/ 0 h 1580640"/>
              <a:gd name="connsiteX108" fmla="*/ 12830788 w 17513501"/>
              <a:gd name="connsiteY108" fmla="*/ 0 h 1580640"/>
              <a:gd name="connsiteX109" fmla="*/ 13768562 w 17513501"/>
              <a:gd name="connsiteY109" fmla="*/ 0 h 1580640"/>
              <a:gd name="connsiteX110" fmla="*/ 13875487 w 17513501"/>
              <a:gd name="connsiteY110" fmla="*/ 106462 h 1580640"/>
              <a:gd name="connsiteX111" fmla="*/ 13875487 w 17513501"/>
              <a:gd name="connsiteY111" fmla="*/ 1466403 h 1580640"/>
              <a:gd name="connsiteX112" fmla="*/ 13768562 w 17513501"/>
              <a:gd name="connsiteY112" fmla="*/ 1573376 h 1580640"/>
              <a:gd name="connsiteX113" fmla="*/ 12830788 w 17513501"/>
              <a:gd name="connsiteY113" fmla="*/ 1573376 h 1580640"/>
              <a:gd name="connsiteX114" fmla="*/ 12724374 w 17513501"/>
              <a:gd name="connsiteY114" fmla="*/ 1466403 h 1580640"/>
              <a:gd name="connsiteX115" fmla="*/ 12724374 w 17513501"/>
              <a:gd name="connsiteY115" fmla="*/ 106462 h 1580640"/>
              <a:gd name="connsiteX116" fmla="*/ 12830788 w 17513501"/>
              <a:gd name="connsiteY116" fmla="*/ 0 h 1580640"/>
              <a:gd name="connsiteX117" fmla="*/ 11014958 w 17513501"/>
              <a:gd name="connsiteY117" fmla="*/ 0 h 1580640"/>
              <a:gd name="connsiteX118" fmla="*/ 11952732 w 17513501"/>
              <a:gd name="connsiteY118" fmla="*/ 0 h 1580640"/>
              <a:gd name="connsiteX119" fmla="*/ 12059657 w 17513501"/>
              <a:gd name="connsiteY119" fmla="*/ 106462 h 1580640"/>
              <a:gd name="connsiteX120" fmla="*/ 12059657 w 17513501"/>
              <a:gd name="connsiteY120" fmla="*/ 1466403 h 1580640"/>
              <a:gd name="connsiteX121" fmla="*/ 11952732 w 17513501"/>
              <a:gd name="connsiteY121" fmla="*/ 1573376 h 1580640"/>
              <a:gd name="connsiteX122" fmla="*/ 11014958 w 17513501"/>
              <a:gd name="connsiteY122" fmla="*/ 1573376 h 1580640"/>
              <a:gd name="connsiteX123" fmla="*/ 10908544 w 17513501"/>
              <a:gd name="connsiteY123" fmla="*/ 1466403 h 1580640"/>
              <a:gd name="connsiteX124" fmla="*/ 10908544 w 17513501"/>
              <a:gd name="connsiteY124" fmla="*/ 106462 h 1580640"/>
              <a:gd name="connsiteX125" fmla="*/ 11014958 w 17513501"/>
              <a:gd name="connsiteY125" fmla="*/ 0 h 1580640"/>
              <a:gd name="connsiteX126" fmla="*/ 9195951 w 17513501"/>
              <a:gd name="connsiteY126" fmla="*/ 0 h 1580640"/>
              <a:gd name="connsiteX127" fmla="*/ 10133725 w 17513501"/>
              <a:gd name="connsiteY127" fmla="*/ 0 h 1580640"/>
              <a:gd name="connsiteX128" fmla="*/ 10240650 w 17513501"/>
              <a:gd name="connsiteY128" fmla="*/ 106462 h 1580640"/>
              <a:gd name="connsiteX129" fmla="*/ 10240650 w 17513501"/>
              <a:gd name="connsiteY129" fmla="*/ 1466403 h 1580640"/>
              <a:gd name="connsiteX130" fmla="*/ 10133725 w 17513501"/>
              <a:gd name="connsiteY130" fmla="*/ 1573376 h 1580640"/>
              <a:gd name="connsiteX131" fmla="*/ 9195951 w 17513501"/>
              <a:gd name="connsiteY131" fmla="*/ 1573376 h 1580640"/>
              <a:gd name="connsiteX132" fmla="*/ 9089537 w 17513501"/>
              <a:gd name="connsiteY132" fmla="*/ 1466403 h 1580640"/>
              <a:gd name="connsiteX133" fmla="*/ 9089537 w 17513501"/>
              <a:gd name="connsiteY133" fmla="*/ 106462 h 1580640"/>
              <a:gd name="connsiteX134" fmla="*/ 9195951 w 17513501"/>
              <a:gd name="connsiteY134" fmla="*/ 0 h 1580640"/>
              <a:gd name="connsiteX135" fmla="*/ 7376944 w 17513501"/>
              <a:gd name="connsiteY135" fmla="*/ 0 h 1580640"/>
              <a:gd name="connsiteX136" fmla="*/ 8314718 w 17513501"/>
              <a:gd name="connsiteY136" fmla="*/ 0 h 1580640"/>
              <a:gd name="connsiteX137" fmla="*/ 8421643 w 17513501"/>
              <a:gd name="connsiteY137" fmla="*/ 106462 h 1580640"/>
              <a:gd name="connsiteX138" fmla="*/ 8421643 w 17513501"/>
              <a:gd name="connsiteY138" fmla="*/ 1466403 h 1580640"/>
              <a:gd name="connsiteX139" fmla="*/ 8314718 w 17513501"/>
              <a:gd name="connsiteY139" fmla="*/ 1573376 h 1580640"/>
              <a:gd name="connsiteX140" fmla="*/ 7376944 w 17513501"/>
              <a:gd name="connsiteY140" fmla="*/ 1573376 h 1580640"/>
              <a:gd name="connsiteX141" fmla="*/ 7270530 w 17513501"/>
              <a:gd name="connsiteY141" fmla="*/ 1466403 h 1580640"/>
              <a:gd name="connsiteX142" fmla="*/ 7270530 w 17513501"/>
              <a:gd name="connsiteY142" fmla="*/ 106462 h 1580640"/>
              <a:gd name="connsiteX143" fmla="*/ 7376944 w 17513501"/>
              <a:gd name="connsiteY143" fmla="*/ 0 h 1580640"/>
              <a:gd name="connsiteX144" fmla="*/ 5557937 w 17513501"/>
              <a:gd name="connsiteY144" fmla="*/ 0 h 1580640"/>
              <a:gd name="connsiteX145" fmla="*/ 6495711 w 17513501"/>
              <a:gd name="connsiteY145" fmla="*/ 0 h 1580640"/>
              <a:gd name="connsiteX146" fmla="*/ 6602637 w 17513501"/>
              <a:gd name="connsiteY146" fmla="*/ 106462 h 1580640"/>
              <a:gd name="connsiteX147" fmla="*/ 6602637 w 17513501"/>
              <a:gd name="connsiteY147" fmla="*/ 1466403 h 1580640"/>
              <a:gd name="connsiteX148" fmla="*/ 6495711 w 17513501"/>
              <a:gd name="connsiteY148" fmla="*/ 1573376 h 1580640"/>
              <a:gd name="connsiteX149" fmla="*/ 5557937 w 17513501"/>
              <a:gd name="connsiteY149" fmla="*/ 1573376 h 1580640"/>
              <a:gd name="connsiteX150" fmla="*/ 5451523 w 17513501"/>
              <a:gd name="connsiteY150" fmla="*/ 1466403 h 1580640"/>
              <a:gd name="connsiteX151" fmla="*/ 5451523 w 17513501"/>
              <a:gd name="connsiteY151" fmla="*/ 106462 h 1580640"/>
              <a:gd name="connsiteX152" fmla="*/ 5557937 w 17513501"/>
              <a:gd name="connsiteY152" fmla="*/ 0 h 1580640"/>
              <a:gd name="connsiteX153" fmla="*/ 3738931 w 17513501"/>
              <a:gd name="connsiteY153" fmla="*/ 0 h 1580640"/>
              <a:gd name="connsiteX154" fmla="*/ 4676705 w 17513501"/>
              <a:gd name="connsiteY154" fmla="*/ 0 h 1580640"/>
              <a:gd name="connsiteX155" fmla="*/ 4783631 w 17513501"/>
              <a:gd name="connsiteY155" fmla="*/ 106462 h 1580640"/>
              <a:gd name="connsiteX156" fmla="*/ 4783631 w 17513501"/>
              <a:gd name="connsiteY156" fmla="*/ 1466403 h 1580640"/>
              <a:gd name="connsiteX157" fmla="*/ 4676705 w 17513501"/>
              <a:gd name="connsiteY157" fmla="*/ 1573376 h 1580640"/>
              <a:gd name="connsiteX158" fmla="*/ 3738931 w 17513501"/>
              <a:gd name="connsiteY158" fmla="*/ 1573376 h 1580640"/>
              <a:gd name="connsiteX159" fmla="*/ 3632517 w 17513501"/>
              <a:gd name="connsiteY159" fmla="*/ 1466403 h 1580640"/>
              <a:gd name="connsiteX160" fmla="*/ 3632517 w 17513501"/>
              <a:gd name="connsiteY160" fmla="*/ 106462 h 1580640"/>
              <a:gd name="connsiteX161" fmla="*/ 3738931 w 17513501"/>
              <a:gd name="connsiteY161" fmla="*/ 0 h 1580640"/>
              <a:gd name="connsiteX162" fmla="*/ 1919924 w 17513501"/>
              <a:gd name="connsiteY162" fmla="*/ 0 h 1580640"/>
              <a:gd name="connsiteX163" fmla="*/ 2857698 w 17513501"/>
              <a:gd name="connsiteY163" fmla="*/ 0 h 1580640"/>
              <a:gd name="connsiteX164" fmla="*/ 2964624 w 17513501"/>
              <a:gd name="connsiteY164" fmla="*/ 106953 h 1580640"/>
              <a:gd name="connsiteX165" fmla="*/ 2964624 w 17513501"/>
              <a:gd name="connsiteY165" fmla="*/ 1473173 h 1580640"/>
              <a:gd name="connsiteX166" fmla="*/ 2857698 w 17513501"/>
              <a:gd name="connsiteY166" fmla="*/ 1580640 h 1580640"/>
              <a:gd name="connsiteX167" fmla="*/ 1919924 w 17513501"/>
              <a:gd name="connsiteY167" fmla="*/ 1580640 h 1580640"/>
              <a:gd name="connsiteX168" fmla="*/ 1813510 w 17513501"/>
              <a:gd name="connsiteY168" fmla="*/ 1473173 h 1580640"/>
              <a:gd name="connsiteX169" fmla="*/ 1813510 w 17513501"/>
              <a:gd name="connsiteY169" fmla="*/ 106953 h 1580640"/>
              <a:gd name="connsiteX170" fmla="*/ 1919924 w 17513501"/>
              <a:gd name="connsiteY170" fmla="*/ 0 h 1580640"/>
              <a:gd name="connsiteX171" fmla="*/ 106413 w 17513501"/>
              <a:gd name="connsiteY171" fmla="*/ 0 h 1580640"/>
              <a:gd name="connsiteX172" fmla="*/ 1044187 w 17513501"/>
              <a:gd name="connsiteY172" fmla="*/ 0 h 1580640"/>
              <a:gd name="connsiteX173" fmla="*/ 1151113 w 17513501"/>
              <a:gd name="connsiteY173" fmla="*/ 106462 h 1580640"/>
              <a:gd name="connsiteX174" fmla="*/ 1151113 w 17513501"/>
              <a:gd name="connsiteY174" fmla="*/ 1466403 h 1580640"/>
              <a:gd name="connsiteX175" fmla="*/ 1044187 w 17513501"/>
              <a:gd name="connsiteY175" fmla="*/ 1573376 h 1580640"/>
              <a:gd name="connsiteX176" fmla="*/ 106413 w 17513501"/>
              <a:gd name="connsiteY176" fmla="*/ 1573376 h 1580640"/>
              <a:gd name="connsiteX177" fmla="*/ 0 w 17513501"/>
              <a:gd name="connsiteY177" fmla="*/ 1466403 h 1580640"/>
              <a:gd name="connsiteX178" fmla="*/ 0 w 17513501"/>
              <a:gd name="connsiteY178" fmla="*/ 106462 h 1580640"/>
              <a:gd name="connsiteX179" fmla="*/ 106413 w 17513501"/>
              <a:gd name="connsiteY179" fmla="*/ 0 h 158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7513501" h="1580640">
                <a:moveTo>
                  <a:pt x="2389067" y="1413012"/>
                </a:moveTo>
                <a:cubicBezTo>
                  <a:pt x="2353766" y="1413012"/>
                  <a:pt x="2325628" y="1441807"/>
                  <a:pt x="2325628" y="1476772"/>
                </a:cubicBezTo>
                <a:cubicBezTo>
                  <a:pt x="2325628" y="1511738"/>
                  <a:pt x="2353766" y="1540533"/>
                  <a:pt x="2389067" y="1540533"/>
                </a:cubicBezTo>
                <a:cubicBezTo>
                  <a:pt x="2423856" y="1540533"/>
                  <a:pt x="2451995" y="1511738"/>
                  <a:pt x="2451995" y="1476772"/>
                </a:cubicBezTo>
                <a:cubicBezTo>
                  <a:pt x="2451995" y="1441807"/>
                  <a:pt x="2423856" y="1413012"/>
                  <a:pt x="2389067" y="1413012"/>
                </a:cubicBezTo>
                <a:close/>
                <a:moveTo>
                  <a:pt x="16937945" y="1406519"/>
                </a:moveTo>
                <a:cubicBezTo>
                  <a:pt x="16902643" y="1406519"/>
                  <a:pt x="16874505" y="1435181"/>
                  <a:pt x="16874505" y="1469986"/>
                </a:cubicBezTo>
                <a:cubicBezTo>
                  <a:pt x="16874505" y="1504791"/>
                  <a:pt x="16902643" y="1533453"/>
                  <a:pt x="16937945" y="1533453"/>
                </a:cubicBezTo>
                <a:cubicBezTo>
                  <a:pt x="16972733" y="1533453"/>
                  <a:pt x="17000873" y="1504791"/>
                  <a:pt x="17000873" y="1469986"/>
                </a:cubicBezTo>
                <a:cubicBezTo>
                  <a:pt x="17000873" y="1435181"/>
                  <a:pt x="16972733" y="1406519"/>
                  <a:pt x="16937945" y="1406519"/>
                </a:cubicBezTo>
                <a:close/>
                <a:moveTo>
                  <a:pt x="15118938" y="1406519"/>
                </a:moveTo>
                <a:cubicBezTo>
                  <a:pt x="15083637" y="1406519"/>
                  <a:pt x="15055499" y="1435181"/>
                  <a:pt x="15055499" y="1469986"/>
                </a:cubicBezTo>
                <a:cubicBezTo>
                  <a:pt x="15055499" y="1504791"/>
                  <a:pt x="15083637" y="1533453"/>
                  <a:pt x="15118938" y="1533453"/>
                </a:cubicBezTo>
                <a:cubicBezTo>
                  <a:pt x="15153727" y="1533453"/>
                  <a:pt x="15181865" y="1504791"/>
                  <a:pt x="15181865" y="1469986"/>
                </a:cubicBezTo>
                <a:cubicBezTo>
                  <a:pt x="15181865" y="1435181"/>
                  <a:pt x="15153727" y="1406519"/>
                  <a:pt x="15118938" y="1406519"/>
                </a:cubicBezTo>
                <a:close/>
                <a:moveTo>
                  <a:pt x="13299931" y="1406519"/>
                </a:moveTo>
                <a:cubicBezTo>
                  <a:pt x="13264630" y="1406519"/>
                  <a:pt x="13236492" y="1435181"/>
                  <a:pt x="13236492" y="1469986"/>
                </a:cubicBezTo>
                <a:cubicBezTo>
                  <a:pt x="13236492" y="1504791"/>
                  <a:pt x="13264630" y="1533453"/>
                  <a:pt x="13299931" y="1533453"/>
                </a:cubicBezTo>
                <a:cubicBezTo>
                  <a:pt x="13334720" y="1533453"/>
                  <a:pt x="13362858" y="1504791"/>
                  <a:pt x="13362858" y="1469986"/>
                </a:cubicBezTo>
                <a:cubicBezTo>
                  <a:pt x="13362858" y="1435181"/>
                  <a:pt x="13334720" y="1406519"/>
                  <a:pt x="13299931" y="1406519"/>
                </a:cubicBezTo>
                <a:close/>
                <a:moveTo>
                  <a:pt x="11484101" y="1406519"/>
                </a:moveTo>
                <a:cubicBezTo>
                  <a:pt x="11448800" y="1406519"/>
                  <a:pt x="11420662" y="1435181"/>
                  <a:pt x="11420662" y="1469986"/>
                </a:cubicBezTo>
                <a:cubicBezTo>
                  <a:pt x="11420662" y="1504791"/>
                  <a:pt x="11448800" y="1533453"/>
                  <a:pt x="11484101" y="1533453"/>
                </a:cubicBezTo>
                <a:cubicBezTo>
                  <a:pt x="11518890" y="1533453"/>
                  <a:pt x="11547028" y="1504791"/>
                  <a:pt x="11547028" y="1469986"/>
                </a:cubicBezTo>
                <a:cubicBezTo>
                  <a:pt x="11547028" y="1435181"/>
                  <a:pt x="11518890" y="1406519"/>
                  <a:pt x="11484101" y="1406519"/>
                </a:cubicBezTo>
                <a:close/>
                <a:moveTo>
                  <a:pt x="9665094" y="1406519"/>
                </a:moveTo>
                <a:cubicBezTo>
                  <a:pt x="9629793" y="1406519"/>
                  <a:pt x="9601655" y="1435181"/>
                  <a:pt x="9601655" y="1469986"/>
                </a:cubicBezTo>
                <a:cubicBezTo>
                  <a:pt x="9601655" y="1504791"/>
                  <a:pt x="9629793" y="1533453"/>
                  <a:pt x="9665094" y="1533453"/>
                </a:cubicBezTo>
                <a:cubicBezTo>
                  <a:pt x="9699883" y="1533453"/>
                  <a:pt x="9728021" y="1504791"/>
                  <a:pt x="9728021" y="1469986"/>
                </a:cubicBezTo>
                <a:cubicBezTo>
                  <a:pt x="9728021" y="1435181"/>
                  <a:pt x="9699883" y="1406519"/>
                  <a:pt x="9665094" y="1406519"/>
                </a:cubicBezTo>
                <a:close/>
                <a:moveTo>
                  <a:pt x="7846087" y="1406519"/>
                </a:moveTo>
                <a:cubicBezTo>
                  <a:pt x="7810786" y="1406519"/>
                  <a:pt x="7782648" y="1435181"/>
                  <a:pt x="7782648" y="1469986"/>
                </a:cubicBezTo>
                <a:cubicBezTo>
                  <a:pt x="7782648" y="1504791"/>
                  <a:pt x="7810786" y="1533453"/>
                  <a:pt x="7846087" y="1533453"/>
                </a:cubicBezTo>
                <a:cubicBezTo>
                  <a:pt x="7880876" y="1533453"/>
                  <a:pt x="7909014" y="1504791"/>
                  <a:pt x="7909014" y="1469986"/>
                </a:cubicBezTo>
                <a:cubicBezTo>
                  <a:pt x="7909014" y="1435181"/>
                  <a:pt x="7880876" y="1406519"/>
                  <a:pt x="7846087" y="1406519"/>
                </a:cubicBezTo>
                <a:close/>
                <a:moveTo>
                  <a:pt x="6027080" y="1406519"/>
                </a:moveTo>
                <a:cubicBezTo>
                  <a:pt x="5991780" y="1406519"/>
                  <a:pt x="5963642" y="1435181"/>
                  <a:pt x="5963642" y="1469986"/>
                </a:cubicBezTo>
                <a:cubicBezTo>
                  <a:pt x="5963642" y="1504791"/>
                  <a:pt x="5991780" y="1533453"/>
                  <a:pt x="6027080" y="1533453"/>
                </a:cubicBezTo>
                <a:cubicBezTo>
                  <a:pt x="6061870" y="1533453"/>
                  <a:pt x="6090007" y="1504791"/>
                  <a:pt x="6090007" y="1469986"/>
                </a:cubicBezTo>
                <a:cubicBezTo>
                  <a:pt x="6090007" y="1435181"/>
                  <a:pt x="6061870" y="1406519"/>
                  <a:pt x="6027080" y="1406519"/>
                </a:cubicBezTo>
                <a:close/>
                <a:moveTo>
                  <a:pt x="4208073" y="1406519"/>
                </a:moveTo>
                <a:cubicBezTo>
                  <a:pt x="4172772" y="1406519"/>
                  <a:pt x="4144634" y="1435181"/>
                  <a:pt x="4144634" y="1469986"/>
                </a:cubicBezTo>
                <a:cubicBezTo>
                  <a:pt x="4144634" y="1504791"/>
                  <a:pt x="4172772" y="1533453"/>
                  <a:pt x="4208073" y="1533453"/>
                </a:cubicBezTo>
                <a:cubicBezTo>
                  <a:pt x="4242863" y="1533453"/>
                  <a:pt x="4271001" y="1504791"/>
                  <a:pt x="4271001" y="1469986"/>
                </a:cubicBezTo>
                <a:cubicBezTo>
                  <a:pt x="4271001" y="1435181"/>
                  <a:pt x="4242863" y="1406519"/>
                  <a:pt x="4208073" y="1406519"/>
                </a:cubicBezTo>
                <a:close/>
                <a:moveTo>
                  <a:pt x="575556" y="1406519"/>
                </a:moveTo>
                <a:cubicBezTo>
                  <a:pt x="540255" y="1406519"/>
                  <a:pt x="512117" y="1435181"/>
                  <a:pt x="512117" y="1469986"/>
                </a:cubicBezTo>
                <a:cubicBezTo>
                  <a:pt x="512117" y="1504791"/>
                  <a:pt x="540255" y="1533453"/>
                  <a:pt x="575556" y="1533453"/>
                </a:cubicBezTo>
                <a:cubicBezTo>
                  <a:pt x="610346" y="1533453"/>
                  <a:pt x="638484" y="1504791"/>
                  <a:pt x="638484" y="1469986"/>
                </a:cubicBezTo>
                <a:cubicBezTo>
                  <a:pt x="638484" y="1435181"/>
                  <a:pt x="610346" y="1406519"/>
                  <a:pt x="575556" y="1406519"/>
                </a:cubicBezTo>
                <a:close/>
                <a:moveTo>
                  <a:pt x="1921459" y="128549"/>
                </a:moveTo>
                <a:lnTo>
                  <a:pt x="1921459" y="1356965"/>
                </a:lnTo>
                <a:lnTo>
                  <a:pt x="2856163" y="1356965"/>
                </a:lnTo>
                <a:lnTo>
                  <a:pt x="2856163" y="128549"/>
                </a:lnTo>
                <a:close/>
                <a:moveTo>
                  <a:pt x="16470337" y="127959"/>
                </a:moveTo>
                <a:lnTo>
                  <a:pt x="16470337" y="1350729"/>
                </a:lnTo>
                <a:lnTo>
                  <a:pt x="17405041" y="1350729"/>
                </a:lnTo>
                <a:lnTo>
                  <a:pt x="17405041" y="127959"/>
                </a:lnTo>
                <a:close/>
                <a:moveTo>
                  <a:pt x="14651330" y="127959"/>
                </a:moveTo>
                <a:lnTo>
                  <a:pt x="14651330" y="1350729"/>
                </a:lnTo>
                <a:lnTo>
                  <a:pt x="15586033" y="1350729"/>
                </a:lnTo>
                <a:lnTo>
                  <a:pt x="15586033" y="127959"/>
                </a:lnTo>
                <a:close/>
                <a:moveTo>
                  <a:pt x="12832323" y="127959"/>
                </a:moveTo>
                <a:lnTo>
                  <a:pt x="12832323" y="1350729"/>
                </a:lnTo>
                <a:lnTo>
                  <a:pt x="13767027" y="1350729"/>
                </a:lnTo>
                <a:lnTo>
                  <a:pt x="13767027" y="127959"/>
                </a:lnTo>
                <a:close/>
                <a:moveTo>
                  <a:pt x="11016493" y="127959"/>
                </a:moveTo>
                <a:lnTo>
                  <a:pt x="11016493" y="1350729"/>
                </a:lnTo>
                <a:lnTo>
                  <a:pt x="11951197" y="1350729"/>
                </a:lnTo>
                <a:lnTo>
                  <a:pt x="11951197" y="127959"/>
                </a:lnTo>
                <a:close/>
                <a:moveTo>
                  <a:pt x="9197486" y="127959"/>
                </a:moveTo>
                <a:lnTo>
                  <a:pt x="9197486" y="1350729"/>
                </a:lnTo>
                <a:lnTo>
                  <a:pt x="10132190" y="1350729"/>
                </a:lnTo>
                <a:lnTo>
                  <a:pt x="10132190" y="127959"/>
                </a:lnTo>
                <a:close/>
                <a:moveTo>
                  <a:pt x="7378479" y="127959"/>
                </a:moveTo>
                <a:lnTo>
                  <a:pt x="7378479" y="1350729"/>
                </a:lnTo>
                <a:lnTo>
                  <a:pt x="8313183" y="1350729"/>
                </a:lnTo>
                <a:lnTo>
                  <a:pt x="8313183" y="127959"/>
                </a:lnTo>
                <a:close/>
                <a:moveTo>
                  <a:pt x="5559473" y="127959"/>
                </a:moveTo>
                <a:lnTo>
                  <a:pt x="5559473" y="1350729"/>
                </a:lnTo>
                <a:lnTo>
                  <a:pt x="6494176" y="1350729"/>
                </a:lnTo>
                <a:lnTo>
                  <a:pt x="6494176" y="127959"/>
                </a:lnTo>
                <a:close/>
                <a:moveTo>
                  <a:pt x="3740466" y="127959"/>
                </a:moveTo>
                <a:lnTo>
                  <a:pt x="3740466" y="1350729"/>
                </a:lnTo>
                <a:lnTo>
                  <a:pt x="4675169" y="1350729"/>
                </a:lnTo>
                <a:lnTo>
                  <a:pt x="4675169" y="127959"/>
                </a:lnTo>
                <a:close/>
                <a:moveTo>
                  <a:pt x="107948" y="127959"/>
                </a:moveTo>
                <a:lnTo>
                  <a:pt x="107948" y="1350729"/>
                </a:lnTo>
                <a:lnTo>
                  <a:pt x="1042652" y="1350729"/>
                </a:lnTo>
                <a:lnTo>
                  <a:pt x="1042652" y="127959"/>
                </a:lnTo>
                <a:close/>
                <a:moveTo>
                  <a:pt x="16468803" y="0"/>
                </a:moveTo>
                <a:lnTo>
                  <a:pt x="17406575" y="0"/>
                </a:lnTo>
                <a:cubicBezTo>
                  <a:pt x="17465411" y="0"/>
                  <a:pt x="17513501" y="47601"/>
                  <a:pt x="17513501" y="106462"/>
                </a:cubicBezTo>
                <a:lnTo>
                  <a:pt x="17513501" y="1466403"/>
                </a:lnTo>
                <a:cubicBezTo>
                  <a:pt x="17513501" y="1525776"/>
                  <a:pt x="17465411" y="1573376"/>
                  <a:pt x="17406575" y="1573376"/>
                </a:cubicBezTo>
                <a:lnTo>
                  <a:pt x="16468803" y="1573376"/>
                </a:lnTo>
                <a:cubicBezTo>
                  <a:pt x="16409967" y="1573376"/>
                  <a:pt x="16362389" y="1525776"/>
                  <a:pt x="16362389" y="1466403"/>
                </a:cubicBezTo>
                <a:lnTo>
                  <a:pt x="16362389" y="106462"/>
                </a:lnTo>
                <a:cubicBezTo>
                  <a:pt x="16362389" y="47601"/>
                  <a:pt x="16409967" y="0"/>
                  <a:pt x="16468803" y="0"/>
                </a:cubicBezTo>
                <a:close/>
                <a:moveTo>
                  <a:pt x="14649795" y="0"/>
                </a:moveTo>
                <a:lnTo>
                  <a:pt x="15587569" y="0"/>
                </a:lnTo>
                <a:cubicBezTo>
                  <a:pt x="15646403" y="0"/>
                  <a:pt x="15694495" y="47601"/>
                  <a:pt x="15694495" y="106462"/>
                </a:cubicBezTo>
                <a:lnTo>
                  <a:pt x="15694495" y="1466403"/>
                </a:lnTo>
                <a:cubicBezTo>
                  <a:pt x="15694495" y="1525776"/>
                  <a:pt x="15646403" y="1573376"/>
                  <a:pt x="15587569" y="1573376"/>
                </a:cubicBezTo>
                <a:lnTo>
                  <a:pt x="14649795" y="1573376"/>
                </a:lnTo>
                <a:cubicBezTo>
                  <a:pt x="14590960" y="1573376"/>
                  <a:pt x="14543381" y="1525776"/>
                  <a:pt x="14543381" y="1466403"/>
                </a:cubicBezTo>
                <a:lnTo>
                  <a:pt x="14543381" y="106462"/>
                </a:lnTo>
                <a:cubicBezTo>
                  <a:pt x="14543381" y="47601"/>
                  <a:pt x="14590960" y="0"/>
                  <a:pt x="14649795" y="0"/>
                </a:cubicBezTo>
                <a:close/>
                <a:moveTo>
                  <a:pt x="12830788" y="0"/>
                </a:moveTo>
                <a:lnTo>
                  <a:pt x="13768562" y="0"/>
                </a:lnTo>
                <a:cubicBezTo>
                  <a:pt x="13827396" y="0"/>
                  <a:pt x="13875487" y="47601"/>
                  <a:pt x="13875487" y="106462"/>
                </a:cubicBezTo>
                <a:lnTo>
                  <a:pt x="13875487" y="1466403"/>
                </a:lnTo>
                <a:cubicBezTo>
                  <a:pt x="13875487" y="1525776"/>
                  <a:pt x="13827396" y="1573376"/>
                  <a:pt x="13768562" y="1573376"/>
                </a:cubicBezTo>
                <a:lnTo>
                  <a:pt x="12830788" y="1573376"/>
                </a:lnTo>
                <a:cubicBezTo>
                  <a:pt x="12771953" y="1573376"/>
                  <a:pt x="12724374" y="1525776"/>
                  <a:pt x="12724374" y="1466403"/>
                </a:cubicBezTo>
                <a:lnTo>
                  <a:pt x="12724374" y="106462"/>
                </a:lnTo>
                <a:cubicBezTo>
                  <a:pt x="12724374" y="47601"/>
                  <a:pt x="12771953" y="0"/>
                  <a:pt x="12830788" y="0"/>
                </a:cubicBezTo>
                <a:close/>
                <a:moveTo>
                  <a:pt x="11014958" y="0"/>
                </a:moveTo>
                <a:lnTo>
                  <a:pt x="11952732" y="0"/>
                </a:lnTo>
                <a:cubicBezTo>
                  <a:pt x="12011566" y="0"/>
                  <a:pt x="12059657" y="47601"/>
                  <a:pt x="12059657" y="106462"/>
                </a:cubicBezTo>
                <a:lnTo>
                  <a:pt x="12059657" y="1466403"/>
                </a:lnTo>
                <a:cubicBezTo>
                  <a:pt x="12059657" y="1525776"/>
                  <a:pt x="12011566" y="1573376"/>
                  <a:pt x="11952732" y="1573376"/>
                </a:cubicBezTo>
                <a:lnTo>
                  <a:pt x="11014958" y="1573376"/>
                </a:lnTo>
                <a:cubicBezTo>
                  <a:pt x="10956123" y="1573376"/>
                  <a:pt x="10908544" y="1525776"/>
                  <a:pt x="10908544" y="1466403"/>
                </a:cubicBezTo>
                <a:lnTo>
                  <a:pt x="10908544" y="106462"/>
                </a:lnTo>
                <a:cubicBezTo>
                  <a:pt x="10908544" y="47601"/>
                  <a:pt x="10956123" y="0"/>
                  <a:pt x="11014958" y="0"/>
                </a:cubicBezTo>
                <a:close/>
                <a:moveTo>
                  <a:pt x="9195951" y="0"/>
                </a:moveTo>
                <a:lnTo>
                  <a:pt x="10133725" y="0"/>
                </a:lnTo>
                <a:cubicBezTo>
                  <a:pt x="10192559" y="0"/>
                  <a:pt x="10240650" y="47601"/>
                  <a:pt x="10240650" y="106462"/>
                </a:cubicBezTo>
                <a:lnTo>
                  <a:pt x="10240650" y="1466403"/>
                </a:lnTo>
                <a:cubicBezTo>
                  <a:pt x="10240650" y="1525776"/>
                  <a:pt x="10192559" y="1573376"/>
                  <a:pt x="10133725" y="1573376"/>
                </a:cubicBezTo>
                <a:lnTo>
                  <a:pt x="9195951" y="1573376"/>
                </a:lnTo>
                <a:cubicBezTo>
                  <a:pt x="9137116" y="1573376"/>
                  <a:pt x="9089537" y="1525776"/>
                  <a:pt x="9089537" y="1466403"/>
                </a:cubicBezTo>
                <a:lnTo>
                  <a:pt x="9089537" y="106462"/>
                </a:lnTo>
                <a:cubicBezTo>
                  <a:pt x="9089537" y="47601"/>
                  <a:pt x="9137116" y="0"/>
                  <a:pt x="9195951" y="0"/>
                </a:cubicBezTo>
                <a:close/>
                <a:moveTo>
                  <a:pt x="7376944" y="0"/>
                </a:moveTo>
                <a:lnTo>
                  <a:pt x="8314718" y="0"/>
                </a:lnTo>
                <a:cubicBezTo>
                  <a:pt x="8373552" y="0"/>
                  <a:pt x="8421643" y="47601"/>
                  <a:pt x="8421643" y="106462"/>
                </a:cubicBezTo>
                <a:lnTo>
                  <a:pt x="8421643" y="1466403"/>
                </a:lnTo>
                <a:cubicBezTo>
                  <a:pt x="8421643" y="1525776"/>
                  <a:pt x="8373552" y="1573376"/>
                  <a:pt x="8314718" y="1573376"/>
                </a:cubicBezTo>
                <a:lnTo>
                  <a:pt x="7376944" y="1573376"/>
                </a:lnTo>
                <a:cubicBezTo>
                  <a:pt x="7318109" y="1573376"/>
                  <a:pt x="7270530" y="1525776"/>
                  <a:pt x="7270530" y="1466403"/>
                </a:cubicBezTo>
                <a:lnTo>
                  <a:pt x="7270530" y="106462"/>
                </a:lnTo>
                <a:cubicBezTo>
                  <a:pt x="7270530" y="47601"/>
                  <a:pt x="7318109" y="0"/>
                  <a:pt x="7376944" y="0"/>
                </a:cubicBezTo>
                <a:close/>
                <a:moveTo>
                  <a:pt x="5557937" y="0"/>
                </a:moveTo>
                <a:lnTo>
                  <a:pt x="6495711" y="0"/>
                </a:lnTo>
                <a:cubicBezTo>
                  <a:pt x="6554547" y="0"/>
                  <a:pt x="6602637" y="47601"/>
                  <a:pt x="6602637" y="106462"/>
                </a:cubicBezTo>
                <a:lnTo>
                  <a:pt x="6602637" y="1466403"/>
                </a:lnTo>
                <a:cubicBezTo>
                  <a:pt x="6602637" y="1525776"/>
                  <a:pt x="6554547" y="1573376"/>
                  <a:pt x="6495711" y="1573376"/>
                </a:cubicBezTo>
                <a:lnTo>
                  <a:pt x="5557937" y="1573376"/>
                </a:lnTo>
                <a:cubicBezTo>
                  <a:pt x="5499104" y="1573376"/>
                  <a:pt x="5451523" y="1525776"/>
                  <a:pt x="5451523" y="1466403"/>
                </a:cubicBezTo>
                <a:lnTo>
                  <a:pt x="5451523" y="106462"/>
                </a:lnTo>
                <a:cubicBezTo>
                  <a:pt x="5451523" y="47601"/>
                  <a:pt x="5499104" y="0"/>
                  <a:pt x="5557937" y="0"/>
                </a:cubicBezTo>
                <a:close/>
                <a:moveTo>
                  <a:pt x="3738931" y="0"/>
                </a:moveTo>
                <a:lnTo>
                  <a:pt x="4676705" y="0"/>
                </a:lnTo>
                <a:cubicBezTo>
                  <a:pt x="4735540" y="0"/>
                  <a:pt x="4783631" y="47601"/>
                  <a:pt x="4783631" y="106462"/>
                </a:cubicBezTo>
                <a:lnTo>
                  <a:pt x="4783631" y="1466403"/>
                </a:lnTo>
                <a:cubicBezTo>
                  <a:pt x="4783631" y="1525776"/>
                  <a:pt x="4735540" y="1573376"/>
                  <a:pt x="4676705" y="1573376"/>
                </a:cubicBezTo>
                <a:lnTo>
                  <a:pt x="3738931" y="1573376"/>
                </a:lnTo>
                <a:cubicBezTo>
                  <a:pt x="3680097" y="1573376"/>
                  <a:pt x="3632517" y="1525776"/>
                  <a:pt x="3632517" y="1466403"/>
                </a:cubicBezTo>
                <a:lnTo>
                  <a:pt x="3632517" y="106462"/>
                </a:lnTo>
                <a:cubicBezTo>
                  <a:pt x="3632517" y="47601"/>
                  <a:pt x="3680097" y="0"/>
                  <a:pt x="3738931" y="0"/>
                </a:cubicBezTo>
                <a:close/>
                <a:moveTo>
                  <a:pt x="1919924" y="0"/>
                </a:moveTo>
                <a:lnTo>
                  <a:pt x="2857698" y="0"/>
                </a:lnTo>
                <a:cubicBezTo>
                  <a:pt x="2916533" y="0"/>
                  <a:pt x="2964624" y="47821"/>
                  <a:pt x="2964624" y="106953"/>
                </a:cubicBezTo>
                <a:lnTo>
                  <a:pt x="2964624" y="1473173"/>
                </a:lnTo>
                <a:cubicBezTo>
                  <a:pt x="2964624" y="1532820"/>
                  <a:pt x="2916533" y="1580640"/>
                  <a:pt x="2857698" y="1580640"/>
                </a:cubicBezTo>
                <a:lnTo>
                  <a:pt x="1919924" y="1580640"/>
                </a:lnTo>
                <a:cubicBezTo>
                  <a:pt x="1861090" y="1580640"/>
                  <a:pt x="1813510" y="1532820"/>
                  <a:pt x="1813510" y="1473173"/>
                </a:cubicBezTo>
                <a:lnTo>
                  <a:pt x="1813510" y="106953"/>
                </a:lnTo>
                <a:cubicBezTo>
                  <a:pt x="1813510" y="47821"/>
                  <a:pt x="1861090" y="0"/>
                  <a:pt x="1919924" y="0"/>
                </a:cubicBezTo>
                <a:close/>
                <a:moveTo>
                  <a:pt x="106413" y="0"/>
                </a:moveTo>
                <a:lnTo>
                  <a:pt x="1044187" y="0"/>
                </a:lnTo>
                <a:cubicBezTo>
                  <a:pt x="1103021" y="0"/>
                  <a:pt x="1151113" y="47601"/>
                  <a:pt x="1151113" y="106462"/>
                </a:cubicBezTo>
                <a:lnTo>
                  <a:pt x="1151113" y="1466403"/>
                </a:lnTo>
                <a:cubicBezTo>
                  <a:pt x="1151113" y="1525776"/>
                  <a:pt x="1103021" y="1573376"/>
                  <a:pt x="1044187" y="1573376"/>
                </a:cubicBezTo>
                <a:lnTo>
                  <a:pt x="106413" y="1573376"/>
                </a:lnTo>
                <a:cubicBezTo>
                  <a:pt x="47579" y="1573376"/>
                  <a:pt x="0" y="1525776"/>
                  <a:pt x="0" y="1466403"/>
                </a:cubicBezTo>
                <a:lnTo>
                  <a:pt x="0" y="106462"/>
                </a:lnTo>
                <a:cubicBezTo>
                  <a:pt x="0" y="47601"/>
                  <a:pt x="47579" y="0"/>
                  <a:pt x="106413" y="0"/>
                </a:cubicBezTo>
                <a:close/>
              </a:path>
            </a:pathLst>
          </a:custGeom>
          <a:solidFill>
            <a:schemeClr val="bg2">
              <a:lumMod val="85000"/>
            </a:schemeClr>
          </a:solidFill>
          <a:ln>
            <a:noFill/>
          </a:ln>
          <a:effectLst/>
        </p:spPr>
        <p:txBody>
          <a:bodyPr wrap="square" anchor="ctr">
            <a:noAutofit/>
          </a:bodyPr>
          <a:lstStyle/>
          <a:p>
            <a:endParaRPr lang="en-US" sz="900" dirty="0"/>
          </a:p>
        </p:txBody>
      </p:sp>
      <p:sp>
        <p:nvSpPr>
          <p:cNvPr id="205" name="Rectangle 204">
            <a:extLst>
              <a:ext uri="{FF2B5EF4-FFF2-40B4-BE49-F238E27FC236}">
                <a16:creationId xmlns:a16="http://schemas.microsoft.com/office/drawing/2014/main" id="{568EFA01-5D68-4A45-B398-F0B847FEFF2F}"/>
              </a:ext>
            </a:extLst>
          </p:cNvPr>
          <p:cNvSpPr/>
          <p:nvPr/>
        </p:nvSpPr>
        <p:spPr>
          <a:xfrm>
            <a:off x="788233" y="3015759"/>
            <a:ext cx="4743298" cy="861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4" name="Freeform 203">
            <a:extLst>
              <a:ext uri="{FF2B5EF4-FFF2-40B4-BE49-F238E27FC236}">
                <a16:creationId xmlns:a16="http://schemas.microsoft.com/office/drawing/2014/main" id="{C3421C9F-BCAE-6346-8A6F-42482B1E9620}"/>
              </a:ext>
            </a:extLst>
          </p:cNvPr>
          <p:cNvSpPr/>
          <p:nvPr/>
        </p:nvSpPr>
        <p:spPr>
          <a:xfrm>
            <a:off x="749139" y="2967283"/>
            <a:ext cx="8940735" cy="1032243"/>
          </a:xfrm>
          <a:custGeom>
            <a:avLst/>
            <a:gdLst>
              <a:gd name="connsiteX0" fmla="*/ 2467255 w 17881469"/>
              <a:gd name="connsiteY0" fmla="*/ 1598676 h 2064486"/>
              <a:gd name="connsiteX1" fmla="*/ 2530183 w 17881469"/>
              <a:gd name="connsiteY1" fmla="*/ 1662436 h 2064486"/>
              <a:gd name="connsiteX2" fmla="*/ 2467255 w 17881469"/>
              <a:gd name="connsiteY2" fmla="*/ 1726197 h 2064486"/>
              <a:gd name="connsiteX3" fmla="*/ 2403816 w 17881469"/>
              <a:gd name="connsiteY3" fmla="*/ 1662436 h 2064486"/>
              <a:gd name="connsiteX4" fmla="*/ 2467255 w 17881469"/>
              <a:gd name="connsiteY4" fmla="*/ 1598676 h 2064486"/>
              <a:gd name="connsiteX5" fmla="*/ 17016133 w 17881469"/>
              <a:gd name="connsiteY5" fmla="*/ 1592183 h 2064486"/>
              <a:gd name="connsiteX6" fmla="*/ 17079061 w 17881469"/>
              <a:gd name="connsiteY6" fmla="*/ 1655650 h 2064486"/>
              <a:gd name="connsiteX7" fmla="*/ 17016133 w 17881469"/>
              <a:gd name="connsiteY7" fmla="*/ 1719117 h 2064486"/>
              <a:gd name="connsiteX8" fmla="*/ 16952693 w 17881469"/>
              <a:gd name="connsiteY8" fmla="*/ 1655650 h 2064486"/>
              <a:gd name="connsiteX9" fmla="*/ 17016133 w 17881469"/>
              <a:gd name="connsiteY9" fmla="*/ 1592183 h 2064486"/>
              <a:gd name="connsiteX10" fmla="*/ 15197126 w 17881469"/>
              <a:gd name="connsiteY10" fmla="*/ 1592183 h 2064486"/>
              <a:gd name="connsiteX11" fmla="*/ 15260053 w 17881469"/>
              <a:gd name="connsiteY11" fmla="*/ 1655650 h 2064486"/>
              <a:gd name="connsiteX12" fmla="*/ 15197126 w 17881469"/>
              <a:gd name="connsiteY12" fmla="*/ 1719117 h 2064486"/>
              <a:gd name="connsiteX13" fmla="*/ 15133687 w 17881469"/>
              <a:gd name="connsiteY13" fmla="*/ 1655650 h 2064486"/>
              <a:gd name="connsiteX14" fmla="*/ 15197126 w 17881469"/>
              <a:gd name="connsiteY14" fmla="*/ 1592183 h 2064486"/>
              <a:gd name="connsiteX15" fmla="*/ 13378119 w 17881469"/>
              <a:gd name="connsiteY15" fmla="*/ 1592183 h 2064486"/>
              <a:gd name="connsiteX16" fmla="*/ 13441046 w 17881469"/>
              <a:gd name="connsiteY16" fmla="*/ 1655650 h 2064486"/>
              <a:gd name="connsiteX17" fmla="*/ 13378119 w 17881469"/>
              <a:gd name="connsiteY17" fmla="*/ 1719117 h 2064486"/>
              <a:gd name="connsiteX18" fmla="*/ 13314680 w 17881469"/>
              <a:gd name="connsiteY18" fmla="*/ 1655650 h 2064486"/>
              <a:gd name="connsiteX19" fmla="*/ 13378119 w 17881469"/>
              <a:gd name="connsiteY19" fmla="*/ 1592183 h 2064486"/>
              <a:gd name="connsiteX20" fmla="*/ 11562289 w 17881469"/>
              <a:gd name="connsiteY20" fmla="*/ 1592183 h 2064486"/>
              <a:gd name="connsiteX21" fmla="*/ 11625216 w 17881469"/>
              <a:gd name="connsiteY21" fmla="*/ 1655650 h 2064486"/>
              <a:gd name="connsiteX22" fmla="*/ 11562289 w 17881469"/>
              <a:gd name="connsiteY22" fmla="*/ 1719117 h 2064486"/>
              <a:gd name="connsiteX23" fmla="*/ 11498850 w 17881469"/>
              <a:gd name="connsiteY23" fmla="*/ 1655650 h 2064486"/>
              <a:gd name="connsiteX24" fmla="*/ 11562289 w 17881469"/>
              <a:gd name="connsiteY24" fmla="*/ 1592183 h 2064486"/>
              <a:gd name="connsiteX25" fmla="*/ 9743282 w 17881469"/>
              <a:gd name="connsiteY25" fmla="*/ 1592183 h 2064486"/>
              <a:gd name="connsiteX26" fmla="*/ 9806209 w 17881469"/>
              <a:gd name="connsiteY26" fmla="*/ 1655650 h 2064486"/>
              <a:gd name="connsiteX27" fmla="*/ 9743282 w 17881469"/>
              <a:gd name="connsiteY27" fmla="*/ 1719117 h 2064486"/>
              <a:gd name="connsiteX28" fmla="*/ 9679843 w 17881469"/>
              <a:gd name="connsiteY28" fmla="*/ 1655650 h 2064486"/>
              <a:gd name="connsiteX29" fmla="*/ 9743282 w 17881469"/>
              <a:gd name="connsiteY29" fmla="*/ 1592183 h 2064486"/>
              <a:gd name="connsiteX30" fmla="*/ 7924275 w 17881469"/>
              <a:gd name="connsiteY30" fmla="*/ 1592183 h 2064486"/>
              <a:gd name="connsiteX31" fmla="*/ 7987202 w 17881469"/>
              <a:gd name="connsiteY31" fmla="*/ 1655650 h 2064486"/>
              <a:gd name="connsiteX32" fmla="*/ 7924275 w 17881469"/>
              <a:gd name="connsiteY32" fmla="*/ 1719117 h 2064486"/>
              <a:gd name="connsiteX33" fmla="*/ 7860836 w 17881469"/>
              <a:gd name="connsiteY33" fmla="*/ 1655650 h 2064486"/>
              <a:gd name="connsiteX34" fmla="*/ 7924275 w 17881469"/>
              <a:gd name="connsiteY34" fmla="*/ 1592183 h 2064486"/>
              <a:gd name="connsiteX35" fmla="*/ 6105268 w 17881469"/>
              <a:gd name="connsiteY35" fmla="*/ 1592183 h 2064486"/>
              <a:gd name="connsiteX36" fmla="*/ 6168195 w 17881469"/>
              <a:gd name="connsiteY36" fmla="*/ 1655650 h 2064486"/>
              <a:gd name="connsiteX37" fmla="*/ 6105268 w 17881469"/>
              <a:gd name="connsiteY37" fmla="*/ 1719117 h 2064486"/>
              <a:gd name="connsiteX38" fmla="*/ 6041831 w 17881469"/>
              <a:gd name="connsiteY38" fmla="*/ 1655650 h 2064486"/>
              <a:gd name="connsiteX39" fmla="*/ 6105268 w 17881469"/>
              <a:gd name="connsiteY39" fmla="*/ 1592183 h 2064486"/>
              <a:gd name="connsiteX40" fmla="*/ 4286262 w 17881469"/>
              <a:gd name="connsiteY40" fmla="*/ 1592183 h 2064486"/>
              <a:gd name="connsiteX41" fmla="*/ 4349189 w 17881469"/>
              <a:gd name="connsiteY41" fmla="*/ 1655650 h 2064486"/>
              <a:gd name="connsiteX42" fmla="*/ 4286262 w 17881469"/>
              <a:gd name="connsiteY42" fmla="*/ 1719117 h 2064486"/>
              <a:gd name="connsiteX43" fmla="*/ 4222822 w 17881469"/>
              <a:gd name="connsiteY43" fmla="*/ 1655650 h 2064486"/>
              <a:gd name="connsiteX44" fmla="*/ 4286262 w 17881469"/>
              <a:gd name="connsiteY44" fmla="*/ 1592183 h 2064486"/>
              <a:gd name="connsiteX45" fmla="*/ 653744 w 17881469"/>
              <a:gd name="connsiteY45" fmla="*/ 1592183 h 2064486"/>
              <a:gd name="connsiteX46" fmla="*/ 716672 w 17881469"/>
              <a:gd name="connsiteY46" fmla="*/ 1655650 h 2064486"/>
              <a:gd name="connsiteX47" fmla="*/ 653744 w 17881469"/>
              <a:gd name="connsiteY47" fmla="*/ 1719117 h 2064486"/>
              <a:gd name="connsiteX48" fmla="*/ 590305 w 17881469"/>
              <a:gd name="connsiteY48" fmla="*/ 1655650 h 2064486"/>
              <a:gd name="connsiteX49" fmla="*/ 653744 w 17881469"/>
              <a:gd name="connsiteY49" fmla="*/ 1592183 h 2064486"/>
              <a:gd name="connsiteX50" fmla="*/ 1999647 w 17881469"/>
              <a:gd name="connsiteY50" fmla="*/ 314213 h 2064486"/>
              <a:gd name="connsiteX51" fmla="*/ 2934351 w 17881469"/>
              <a:gd name="connsiteY51" fmla="*/ 314213 h 2064486"/>
              <a:gd name="connsiteX52" fmla="*/ 2934351 w 17881469"/>
              <a:gd name="connsiteY52" fmla="*/ 1542629 h 2064486"/>
              <a:gd name="connsiteX53" fmla="*/ 1999647 w 17881469"/>
              <a:gd name="connsiteY53" fmla="*/ 1542629 h 2064486"/>
              <a:gd name="connsiteX54" fmla="*/ 16548525 w 17881469"/>
              <a:gd name="connsiteY54" fmla="*/ 313623 h 2064486"/>
              <a:gd name="connsiteX55" fmla="*/ 17483229 w 17881469"/>
              <a:gd name="connsiteY55" fmla="*/ 313623 h 2064486"/>
              <a:gd name="connsiteX56" fmla="*/ 17483229 w 17881469"/>
              <a:gd name="connsiteY56" fmla="*/ 1536393 h 2064486"/>
              <a:gd name="connsiteX57" fmla="*/ 16548525 w 17881469"/>
              <a:gd name="connsiteY57" fmla="*/ 1536393 h 2064486"/>
              <a:gd name="connsiteX58" fmla="*/ 14729518 w 17881469"/>
              <a:gd name="connsiteY58" fmla="*/ 313623 h 2064486"/>
              <a:gd name="connsiteX59" fmla="*/ 15664221 w 17881469"/>
              <a:gd name="connsiteY59" fmla="*/ 313623 h 2064486"/>
              <a:gd name="connsiteX60" fmla="*/ 15664221 w 17881469"/>
              <a:gd name="connsiteY60" fmla="*/ 1536393 h 2064486"/>
              <a:gd name="connsiteX61" fmla="*/ 14729518 w 17881469"/>
              <a:gd name="connsiteY61" fmla="*/ 1536393 h 2064486"/>
              <a:gd name="connsiteX62" fmla="*/ 12910511 w 17881469"/>
              <a:gd name="connsiteY62" fmla="*/ 313623 h 2064486"/>
              <a:gd name="connsiteX63" fmla="*/ 13845215 w 17881469"/>
              <a:gd name="connsiteY63" fmla="*/ 313623 h 2064486"/>
              <a:gd name="connsiteX64" fmla="*/ 13845215 w 17881469"/>
              <a:gd name="connsiteY64" fmla="*/ 1536393 h 2064486"/>
              <a:gd name="connsiteX65" fmla="*/ 12910511 w 17881469"/>
              <a:gd name="connsiteY65" fmla="*/ 1536393 h 2064486"/>
              <a:gd name="connsiteX66" fmla="*/ 11094681 w 17881469"/>
              <a:gd name="connsiteY66" fmla="*/ 313623 h 2064486"/>
              <a:gd name="connsiteX67" fmla="*/ 12029385 w 17881469"/>
              <a:gd name="connsiteY67" fmla="*/ 313623 h 2064486"/>
              <a:gd name="connsiteX68" fmla="*/ 12029385 w 17881469"/>
              <a:gd name="connsiteY68" fmla="*/ 1536393 h 2064486"/>
              <a:gd name="connsiteX69" fmla="*/ 11094681 w 17881469"/>
              <a:gd name="connsiteY69" fmla="*/ 1536393 h 2064486"/>
              <a:gd name="connsiteX70" fmla="*/ 9275674 w 17881469"/>
              <a:gd name="connsiteY70" fmla="*/ 313623 h 2064486"/>
              <a:gd name="connsiteX71" fmla="*/ 10210378 w 17881469"/>
              <a:gd name="connsiteY71" fmla="*/ 313623 h 2064486"/>
              <a:gd name="connsiteX72" fmla="*/ 10210378 w 17881469"/>
              <a:gd name="connsiteY72" fmla="*/ 1536393 h 2064486"/>
              <a:gd name="connsiteX73" fmla="*/ 9275674 w 17881469"/>
              <a:gd name="connsiteY73" fmla="*/ 1536393 h 2064486"/>
              <a:gd name="connsiteX74" fmla="*/ 7456667 w 17881469"/>
              <a:gd name="connsiteY74" fmla="*/ 313623 h 2064486"/>
              <a:gd name="connsiteX75" fmla="*/ 8391371 w 17881469"/>
              <a:gd name="connsiteY75" fmla="*/ 313623 h 2064486"/>
              <a:gd name="connsiteX76" fmla="*/ 8391371 w 17881469"/>
              <a:gd name="connsiteY76" fmla="*/ 1536393 h 2064486"/>
              <a:gd name="connsiteX77" fmla="*/ 7456667 w 17881469"/>
              <a:gd name="connsiteY77" fmla="*/ 1536393 h 2064486"/>
              <a:gd name="connsiteX78" fmla="*/ 5637662 w 17881469"/>
              <a:gd name="connsiteY78" fmla="*/ 313623 h 2064486"/>
              <a:gd name="connsiteX79" fmla="*/ 6572364 w 17881469"/>
              <a:gd name="connsiteY79" fmla="*/ 313623 h 2064486"/>
              <a:gd name="connsiteX80" fmla="*/ 6572364 w 17881469"/>
              <a:gd name="connsiteY80" fmla="*/ 1536393 h 2064486"/>
              <a:gd name="connsiteX81" fmla="*/ 5637662 w 17881469"/>
              <a:gd name="connsiteY81" fmla="*/ 1536393 h 2064486"/>
              <a:gd name="connsiteX82" fmla="*/ 3818654 w 17881469"/>
              <a:gd name="connsiteY82" fmla="*/ 313623 h 2064486"/>
              <a:gd name="connsiteX83" fmla="*/ 4753357 w 17881469"/>
              <a:gd name="connsiteY83" fmla="*/ 313623 h 2064486"/>
              <a:gd name="connsiteX84" fmla="*/ 4753357 w 17881469"/>
              <a:gd name="connsiteY84" fmla="*/ 1536393 h 2064486"/>
              <a:gd name="connsiteX85" fmla="*/ 3818654 w 17881469"/>
              <a:gd name="connsiteY85" fmla="*/ 1536393 h 2064486"/>
              <a:gd name="connsiteX86" fmla="*/ 186136 w 17881469"/>
              <a:gd name="connsiteY86" fmla="*/ 313623 h 2064486"/>
              <a:gd name="connsiteX87" fmla="*/ 1120840 w 17881469"/>
              <a:gd name="connsiteY87" fmla="*/ 313623 h 2064486"/>
              <a:gd name="connsiteX88" fmla="*/ 1120840 w 17881469"/>
              <a:gd name="connsiteY88" fmla="*/ 1536393 h 2064486"/>
              <a:gd name="connsiteX89" fmla="*/ 186136 w 17881469"/>
              <a:gd name="connsiteY89" fmla="*/ 1536393 h 2064486"/>
              <a:gd name="connsiteX90" fmla="*/ 16546991 w 17881469"/>
              <a:gd name="connsiteY90" fmla="*/ 185664 h 2064486"/>
              <a:gd name="connsiteX91" fmla="*/ 16440577 w 17881469"/>
              <a:gd name="connsiteY91" fmla="*/ 292126 h 2064486"/>
              <a:gd name="connsiteX92" fmla="*/ 16440577 w 17881469"/>
              <a:gd name="connsiteY92" fmla="*/ 1652067 h 2064486"/>
              <a:gd name="connsiteX93" fmla="*/ 16546991 w 17881469"/>
              <a:gd name="connsiteY93" fmla="*/ 1759040 h 2064486"/>
              <a:gd name="connsiteX94" fmla="*/ 17484765 w 17881469"/>
              <a:gd name="connsiteY94" fmla="*/ 1759040 h 2064486"/>
              <a:gd name="connsiteX95" fmla="*/ 17591689 w 17881469"/>
              <a:gd name="connsiteY95" fmla="*/ 1652067 h 2064486"/>
              <a:gd name="connsiteX96" fmla="*/ 17591689 w 17881469"/>
              <a:gd name="connsiteY96" fmla="*/ 292126 h 2064486"/>
              <a:gd name="connsiteX97" fmla="*/ 17484765 w 17881469"/>
              <a:gd name="connsiteY97" fmla="*/ 185664 h 2064486"/>
              <a:gd name="connsiteX98" fmla="*/ 14727983 w 17881469"/>
              <a:gd name="connsiteY98" fmla="*/ 185664 h 2064486"/>
              <a:gd name="connsiteX99" fmla="*/ 14621569 w 17881469"/>
              <a:gd name="connsiteY99" fmla="*/ 292126 h 2064486"/>
              <a:gd name="connsiteX100" fmla="*/ 14621569 w 17881469"/>
              <a:gd name="connsiteY100" fmla="*/ 1652067 h 2064486"/>
              <a:gd name="connsiteX101" fmla="*/ 14727983 w 17881469"/>
              <a:gd name="connsiteY101" fmla="*/ 1759040 h 2064486"/>
              <a:gd name="connsiteX102" fmla="*/ 15665757 w 17881469"/>
              <a:gd name="connsiteY102" fmla="*/ 1759040 h 2064486"/>
              <a:gd name="connsiteX103" fmla="*/ 15772683 w 17881469"/>
              <a:gd name="connsiteY103" fmla="*/ 1652067 h 2064486"/>
              <a:gd name="connsiteX104" fmla="*/ 15772683 w 17881469"/>
              <a:gd name="connsiteY104" fmla="*/ 292126 h 2064486"/>
              <a:gd name="connsiteX105" fmla="*/ 15665757 w 17881469"/>
              <a:gd name="connsiteY105" fmla="*/ 185664 h 2064486"/>
              <a:gd name="connsiteX106" fmla="*/ 12908976 w 17881469"/>
              <a:gd name="connsiteY106" fmla="*/ 185664 h 2064486"/>
              <a:gd name="connsiteX107" fmla="*/ 12802562 w 17881469"/>
              <a:gd name="connsiteY107" fmla="*/ 292126 h 2064486"/>
              <a:gd name="connsiteX108" fmla="*/ 12802562 w 17881469"/>
              <a:gd name="connsiteY108" fmla="*/ 1652067 h 2064486"/>
              <a:gd name="connsiteX109" fmla="*/ 12908976 w 17881469"/>
              <a:gd name="connsiteY109" fmla="*/ 1759040 h 2064486"/>
              <a:gd name="connsiteX110" fmla="*/ 13846750 w 17881469"/>
              <a:gd name="connsiteY110" fmla="*/ 1759040 h 2064486"/>
              <a:gd name="connsiteX111" fmla="*/ 13953675 w 17881469"/>
              <a:gd name="connsiteY111" fmla="*/ 1652067 h 2064486"/>
              <a:gd name="connsiteX112" fmla="*/ 13953675 w 17881469"/>
              <a:gd name="connsiteY112" fmla="*/ 292126 h 2064486"/>
              <a:gd name="connsiteX113" fmla="*/ 13846750 w 17881469"/>
              <a:gd name="connsiteY113" fmla="*/ 185664 h 2064486"/>
              <a:gd name="connsiteX114" fmla="*/ 11093146 w 17881469"/>
              <a:gd name="connsiteY114" fmla="*/ 185664 h 2064486"/>
              <a:gd name="connsiteX115" fmla="*/ 10986732 w 17881469"/>
              <a:gd name="connsiteY115" fmla="*/ 292126 h 2064486"/>
              <a:gd name="connsiteX116" fmla="*/ 10986732 w 17881469"/>
              <a:gd name="connsiteY116" fmla="*/ 1652067 h 2064486"/>
              <a:gd name="connsiteX117" fmla="*/ 11093146 w 17881469"/>
              <a:gd name="connsiteY117" fmla="*/ 1759040 h 2064486"/>
              <a:gd name="connsiteX118" fmla="*/ 12030920 w 17881469"/>
              <a:gd name="connsiteY118" fmla="*/ 1759040 h 2064486"/>
              <a:gd name="connsiteX119" fmla="*/ 12137845 w 17881469"/>
              <a:gd name="connsiteY119" fmla="*/ 1652067 h 2064486"/>
              <a:gd name="connsiteX120" fmla="*/ 12137845 w 17881469"/>
              <a:gd name="connsiteY120" fmla="*/ 292126 h 2064486"/>
              <a:gd name="connsiteX121" fmla="*/ 12030920 w 17881469"/>
              <a:gd name="connsiteY121" fmla="*/ 185664 h 2064486"/>
              <a:gd name="connsiteX122" fmla="*/ 9274139 w 17881469"/>
              <a:gd name="connsiteY122" fmla="*/ 185664 h 2064486"/>
              <a:gd name="connsiteX123" fmla="*/ 9167725 w 17881469"/>
              <a:gd name="connsiteY123" fmla="*/ 292126 h 2064486"/>
              <a:gd name="connsiteX124" fmla="*/ 9167725 w 17881469"/>
              <a:gd name="connsiteY124" fmla="*/ 1652067 h 2064486"/>
              <a:gd name="connsiteX125" fmla="*/ 9274139 w 17881469"/>
              <a:gd name="connsiteY125" fmla="*/ 1759040 h 2064486"/>
              <a:gd name="connsiteX126" fmla="*/ 10211913 w 17881469"/>
              <a:gd name="connsiteY126" fmla="*/ 1759040 h 2064486"/>
              <a:gd name="connsiteX127" fmla="*/ 10318838 w 17881469"/>
              <a:gd name="connsiteY127" fmla="*/ 1652067 h 2064486"/>
              <a:gd name="connsiteX128" fmla="*/ 10318838 w 17881469"/>
              <a:gd name="connsiteY128" fmla="*/ 292126 h 2064486"/>
              <a:gd name="connsiteX129" fmla="*/ 10211913 w 17881469"/>
              <a:gd name="connsiteY129" fmla="*/ 185664 h 2064486"/>
              <a:gd name="connsiteX130" fmla="*/ 7455132 w 17881469"/>
              <a:gd name="connsiteY130" fmla="*/ 185664 h 2064486"/>
              <a:gd name="connsiteX131" fmla="*/ 7348718 w 17881469"/>
              <a:gd name="connsiteY131" fmla="*/ 292126 h 2064486"/>
              <a:gd name="connsiteX132" fmla="*/ 7348718 w 17881469"/>
              <a:gd name="connsiteY132" fmla="*/ 1652067 h 2064486"/>
              <a:gd name="connsiteX133" fmla="*/ 7455132 w 17881469"/>
              <a:gd name="connsiteY133" fmla="*/ 1759040 h 2064486"/>
              <a:gd name="connsiteX134" fmla="*/ 8392906 w 17881469"/>
              <a:gd name="connsiteY134" fmla="*/ 1759040 h 2064486"/>
              <a:gd name="connsiteX135" fmla="*/ 8499831 w 17881469"/>
              <a:gd name="connsiteY135" fmla="*/ 1652067 h 2064486"/>
              <a:gd name="connsiteX136" fmla="*/ 8499831 w 17881469"/>
              <a:gd name="connsiteY136" fmla="*/ 292126 h 2064486"/>
              <a:gd name="connsiteX137" fmla="*/ 8392906 w 17881469"/>
              <a:gd name="connsiteY137" fmla="*/ 185664 h 2064486"/>
              <a:gd name="connsiteX138" fmla="*/ 5636125 w 17881469"/>
              <a:gd name="connsiteY138" fmla="*/ 185664 h 2064486"/>
              <a:gd name="connsiteX139" fmla="*/ 5529711 w 17881469"/>
              <a:gd name="connsiteY139" fmla="*/ 292126 h 2064486"/>
              <a:gd name="connsiteX140" fmla="*/ 5529711 w 17881469"/>
              <a:gd name="connsiteY140" fmla="*/ 1652067 h 2064486"/>
              <a:gd name="connsiteX141" fmla="*/ 5636125 w 17881469"/>
              <a:gd name="connsiteY141" fmla="*/ 1759040 h 2064486"/>
              <a:gd name="connsiteX142" fmla="*/ 6573900 w 17881469"/>
              <a:gd name="connsiteY142" fmla="*/ 1759040 h 2064486"/>
              <a:gd name="connsiteX143" fmla="*/ 6680826 w 17881469"/>
              <a:gd name="connsiteY143" fmla="*/ 1652067 h 2064486"/>
              <a:gd name="connsiteX144" fmla="*/ 6680826 w 17881469"/>
              <a:gd name="connsiteY144" fmla="*/ 292126 h 2064486"/>
              <a:gd name="connsiteX145" fmla="*/ 6573900 w 17881469"/>
              <a:gd name="connsiteY145" fmla="*/ 185664 h 2064486"/>
              <a:gd name="connsiteX146" fmla="*/ 3817119 w 17881469"/>
              <a:gd name="connsiteY146" fmla="*/ 185664 h 2064486"/>
              <a:gd name="connsiteX147" fmla="*/ 3710705 w 17881469"/>
              <a:gd name="connsiteY147" fmla="*/ 292126 h 2064486"/>
              <a:gd name="connsiteX148" fmla="*/ 3710705 w 17881469"/>
              <a:gd name="connsiteY148" fmla="*/ 1652067 h 2064486"/>
              <a:gd name="connsiteX149" fmla="*/ 3817119 w 17881469"/>
              <a:gd name="connsiteY149" fmla="*/ 1759040 h 2064486"/>
              <a:gd name="connsiteX150" fmla="*/ 4754894 w 17881469"/>
              <a:gd name="connsiteY150" fmla="*/ 1759040 h 2064486"/>
              <a:gd name="connsiteX151" fmla="*/ 4861819 w 17881469"/>
              <a:gd name="connsiteY151" fmla="*/ 1652067 h 2064486"/>
              <a:gd name="connsiteX152" fmla="*/ 4861819 w 17881469"/>
              <a:gd name="connsiteY152" fmla="*/ 292126 h 2064486"/>
              <a:gd name="connsiteX153" fmla="*/ 4754894 w 17881469"/>
              <a:gd name="connsiteY153" fmla="*/ 185664 h 2064486"/>
              <a:gd name="connsiteX154" fmla="*/ 1998112 w 17881469"/>
              <a:gd name="connsiteY154" fmla="*/ 185664 h 2064486"/>
              <a:gd name="connsiteX155" fmla="*/ 1891698 w 17881469"/>
              <a:gd name="connsiteY155" fmla="*/ 292617 h 2064486"/>
              <a:gd name="connsiteX156" fmla="*/ 1891698 w 17881469"/>
              <a:gd name="connsiteY156" fmla="*/ 1658837 h 2064486"/>
              <a:gd name="connsiteX157" fmla="*/ 1998112 w 17881469"/>
              <a:gd name="connsiteY157" fmla="*/ 1766304 h 2064486"/>
              <a:gd name="connsiteX158" fmla="*/ 2935886 w 17881469"/>
              <a:gd name="connsiteY158" fmla="*/ 1766304 h 2064486"/>
              <a:gd name="connsiteX159" fmla="*/ 3042813 w 17881469"/>
              <a:gd name="connsiteY159" fmla="*/ 1658837 h 2064486"/>
              <a:gd name="connsiteX160" fmla="*/ 3042813 w 17881469"/>
              <a:gd name="connsiteY160" fmla="*/ 292617 h 2064486"/>
              <a:gd name="connsiteX161" fmla="*/ 2935886 w 17881469"/>
              <a:gd name="connsiteY161" fmla="*/ 185664 h 2064486"/>
              <a:gd name="connsiteX162" fmla="*/ 184601 w 17881469"/>
              <a:gd name="connsiteY162" fmla="*/ 185664 h 2064486"/>
              <a:gd name="connsiteX163" fmla="*/ 78188 w 17881469"/>
              <a:gd name="connsiteY163" fmla="*/ 292126 h 2064486"/>
              <a:gd name="connsiteX164" fmla="*/ 78188 w 17881469"/>
              <a:gd name="connsiteY164" fmla="*/ 1652067 h 2064486"/>
              <a:gd name="connsiteX165" fmla="*/ 184601 w 17881469"/>
              <a:gd name="connsiteY165" fmla="*/ 1759040 h 2064486"/>
              <a:gd name="connsiteX166" fmla="*/ 1122375 w 17881469"/>
              <a:gd name="connsiteY166" fmla="*/ 1759040 h 2064486"/>
              <a:gd name="connsiteX167" fmla="*/ 1229301 w 17881469"/>
              <a:gd name="connsiteY167" fmla="*/ 1652067 h 2064486"/>
              <a:gd name="connsiteX168" fmla="*/ 1229301 w 17881469"/>
              <a:gd name="connsiteY168" fmla="*/ 292126 h 2064486"/>
              <a:gd name="connsiteX169" fmla="*/ 1122375 w 17881469"/>
              <a:gd name="connsiteY169" fmla="*/ 185664 h 2064486"/>
              <a:gd name="connsiteX170" fmla="*/ 0 w 17881469"/>
              <a:gd name="connsiteY170" fmla="*/ 0 h 2064486"/>
              <a:gd name="connsiteX171" fmla="*/ 17881469 w 17881469"/>
              <a:gd name="connsiteY171" fmla="*/ 0 h 2064486"/>
              <a:gd name="connsiteX172" fmla="*/ 17881469 w 17881469"/>
              <a:gd name="connsiteY172" fmla="*/ 2064486 h 2064486"/>
              <a:gd name="connsiteX173" fmla="*/ 0 w 17881469"/>
              <a:gd name="connsiteY173" fmla="*/ 2064486 h 206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7881469" h="2064486">
                <a:moveTo>
                  <a:pt x="2467255" y="1598676"/>
                </a:moveTo>
                <a:cubicBezTo>
                  <a:pt x="2502044" y="1598676"/>
                  <a:pt x="2530183" y="1627471"/>
                  <a:pt x="2530183" y="1662436"/>
                </a:cubicBezTo>
                <a:cubicBezTo>
                  <a:pt x="2530183" y="1697402"/>
                  <a:pt x="2502044" y="1726197"/>
                  <a:pt x="2467255" y="1726197"/>
                </a:cubicBezTo>
                <a:cubicBezTo>
                  <a:pt x="2431954" y="1726197"/>
                  <a:pt x="2403816" y="1697402"/>
                  <a:pt x="2403816" y="1662436"/>
                </a:cubicBezTo>
                <a:cubicBezTo>
                  <a:pt x="2403816" y="1627471"/>
                  <a:pt x="2431954" y="1598676"/>
                  <a:pt x="2467255" y="1598676"/>
                </a:cubicBezTo>
                <a:close/>
                <a:moveTo>
                  <a:pt x="17016133" y="1592183"/>
                </a:moveTo>
                <a:cubicBezTo>
                  <a:pt x="17050921" y="1592183"/>
                  <a:pt x="17079061" y="1620845"/>
                  <a:pt x="17079061" y="1655650"/>
                </a:cubicBezTo>
                <a:cubicBezTo>
                  <a:pt x="17079061" y="1690455"/>
                  <a:pt x="17050921" y="1719117"/>
                  <a:pt x="17016133" y="1719117"/>
                </a:cubicBezTo>
                <a:cubicBezTo>
                  <a:pt x="16980833" y="1719117"/>
                  <a:pt x="16952693" y="1690455"/>
                  <a:pt x="16952693" y="1655650"/>
                </a:cubicBezTo>
                <a:cubicBezTo>
                  <a:pt x="16952693" y="1620845"/>
                  <a:pt x="16980833" y="1592183"/>
                  <a:pt x="17016133" y="1592183"/>
                </a:cubicBezTo>
                <a:close/>
                <a:moveTo>
                  <a:pt x="15197126" y="1592183"/>
                </a:moveTo>
                <a:cubicBezTo>
                  <a:pt x="15231915" y="1592183"/>
                  <a:pt x="15260053" y="1620845"/>
                  <a:pt x="15260053" y="1655650"/>
                </a:cubicBezTo>
                <a:cubicBezTo>
                  <a:pt x="15260053" y="1690455"/>
                  <a:pt x="15231915" y="1719117"/>
                  <a:pt x="15197126" y="1719117"/>
                </a:cubicBezTo>
                <a:cubicBezTo>
                  <a:pt x="15161825" y="1719117"/>
                  <a:pt x="15133687" y="1690455"/>
                  <a:pt x="15133687" y="1655650"/>
                </a:cubicBezTo>
                <a:cubicBezTo>
                  <a:pt x="15133687" y="1620845"/>
                  <a:pt x="15161825" y="1592183"/>
                  <a:pt x="15197126" y="1592183"/>
                </a:cubicBezTo>
                <a:close/>
                <a:moveTo>
                  <a:pt x="13378119" y="1592183"/>
                </a:moveTo>
                <a:cubicBezTo>
                  <a:pt x="13412908" y="1592183"/>
                  <a:pt x="13441046" y="1620845"/>
                  <a:pt x="13441046" y="1655650"/>
                </a:cubicBezTo>
                <a:cubicBezTo>
                  <a:pt x="13441046" y="1690455"/>
                  <a:pt x="13412908" y="1719117"/>
                  <a:pt x="13378119" y="1719117"/>
                </a:cubicBezTo>
                <a:cubicBezTo>
                  <a:pt x="13342818" y="1719117"/>
                  <a:pt x="13314680" y="1690455"/>
                  <a:pt x="13314680" y="1655650"/>
                </a:cubicBezTo>
                <a:cubicBezTo>
                  <a:pt x="13314680" y="1620845"/>
                  <a:pt x="13342818" y="1592183"/>
                  <a:pt x="13378119" y="1592183"/>
                </a:cubicBezTo>
                <a:close/>
                <a:moveTo>
                  <a:pt x="11562289" y="1592183"/>
                </a:moveTo>
                <a:cubicBezTo>
                  <a:pt x="11597078" y="1592183"/>
                  <a:pt x="11625216" y="1620845"/>
                  <a:pt x="11625216" y="1655650"/>
                </a:cubicBezTo>
                <a:cubicBezTo>
                  <a:pt x="11625216" y="1690455"/>
                  <a:pt x="11597078" y="1719117"/>
                  <a:pt x="11562289" y="1719117"/>
                </a:cubicBezTo>
                <a:cubicBezTo>
                  <a:pt x="11526988" y="1719117"/>
                  <a:pt x="11498850" y="1690455"/>
                  <a:pt x="11498850" y="1655650"/>
                </a:cubicBezTo>
                <a:cubicBezTo>
                  <a:pt x="11498850" y="1620845"/>
                  <a:pt x="11526988" y="1592183"/>
                  <a:pt x="11562289" y="1592183"/>
                </a:cubicBezTo>
                <a:close/>
                <a:moveTo>
                  <a:pt x="9743282" y="1592183"/>
                </a:moveTo>
                <a:cubicBezTo>
                  <a:pt x="9778071" y="1592183"/>
                  <a:pt x="9806209" y="1620845"/>
                  <a:pt x="9806209" y="1655650"/>
                </a:cubicBezTo>
                <a:cubicBezTo>
                  <a:pt x="9806209" y="1690455"/>
                  <a:pt x="9778071" y="1719117"/>
                  <a:pt x="9743282" y="1719117"/>
                </a:cubicBezTo>
                <a:cubicBezTo>
                  <a:pt x="9707981" y="1719117"/>
                  <a:pt x="9679843" y="1690455"/>
                  <a:pt x="9679843" y="1655650"/>
                </a:cubicBezTo>
                <a:cubicBezTo>
                  <a:pt x="9679843" y="1620845"/>
                  <a:pt x="9707981" y="1592183"/>
                  <a:pt x="9743282" y="1592183"/>
                </a:cubicBezTo>
                <a:close/>
                <a:moveTo>
                  <a:pt x="7924275" y="1592183"/>
                </a:moveTo>
                <a:cubicBezTo>
                  <a:pt x="7959064" y="1592183"/>
                  <a:pt x="7987202" y="1620845"/>
                  <a:pt x="7987202" y="1655650"/>
                </a:cubicBezTo>
                <a:cubicBezTo>
                  <a:pt x="7987202" y="1690455"/>
                  <a:pt x="7959064" y="1719117"/>
                  <a:pt x="7924275" y="1719117"/>
                </a:cubicBezTo>
                <a:cubicBezTo>
                  <a:pt x="7888974" y="1719117"/>
                  <a:pt x="7860836" y="1690455"/>
                  <a:pt x="7860836" y="1655650"/>
                </a:cubicBezTo>
                <a:cubicBezTo>
                  <a:pt x="7860836" y="1620845"/>
                  <a:pt x="7888974" y="1592183"/>
                  <a:pt x="7924275" y="1592183"/>
                </a:cubicBezTo>
                <a:close/>
                <a:moveTo>
                  <a:pt x="6105268" y="1592183"/>
                </a:moveTo>
                <a:cubicBezTo>
                  <a:pt x="6140059" y="1592183"/>
                  <a:pt x="6168195" y="1620845"/>
                  <a:pt x="6168195" y="1655650"/>
                </a:cubicBezTo>
                <a:cubicBezTo>
                  <a:pt x="6168195" y="1690455"/>
                  <a:pt x="6140059" y="1719117"/>
                  <a:pt x="6105268" y="1719117"/>
                </a:cubicBezTo>
                <a:cubicBezTo>
                  <a:pt x="6069968" y="1719117"/>
                  <a:pt x="6041831" y="1690455"/>
                  <a:pt x="6041831" y="1655650"/>
                </a:cubicBezTo>
                <a:cubicBezTo>
                  <a:pt x="6041831" y="1620845"/>
                  <a:pt x="6069968" y="1592183"/>
                  <a:pt x="6105268" y="1592183"/>
                </a:cubicBezTo>
                <a:close/>
                <a:moveTo>
                  <a:pt x="4286262" y="1592183"/>
                </a:moveTo>
                <a:cubicBezTo>
                  <a:pt x="4321052" y="1592183"/>
                  <a:pt x="4349189" y="1620845"/>
                  <a:pt x="4349189" y="1655650"/>
                </a:cubicBezTo>
                <a:cubicBezTo>
                  <a:pt x="4349189" y="1690455"/>
                  <a:pt x="4321052" y="1719117"/>
                  <a:pt x="4286262" y="1719117"/>
                </a:cubicBezTo>
                <a:cubicBezTo>
                  <a:pt x="4250961" y="1719117"/>
                  <a:pt x="4222822" y="1690455"/>
                  <a:pt x="4222822" y="1655650"/>
                </a:cubicBezTo>
                <a:cubicBezTo>
                  <a:pt x="4222822" y="1620845"/>
                  <a:pt x="4250961" y="1592183"/>
                  <a:pt x="4286262" y="1592183"/>
                </a:cubicBezTo>
                <a:close/>
                <a:moveTo>
                  <a:pt x="653744" y="1592183"/>
                </a:moveTo>
                <a:cubicBezTo>
                  <a:pt x="688534" y="1592183"/>
                  <a:pt x="716672" y="1620845"/>
                  <a:pt x="716672" y="1655650"/>
                </a:cubicBezTo>
                <a:cubicBezTo>
                  <a:pt x="716672" y="1690455"/>
                  <a:pt x="688534" y="1719117"/>
                  <a:pt x="653744" y="1719117"/>
                </a:cubicBezTo>
                <a:cubicBezTo>
                  <a:pt x="618443" y="1719117"/>
                  <a:pt x="590305" y="1690455"/>
                  <a:pt x="590305" y="1655650"/>
                </a:cubicBezTo>
                <a:cubicBezTo>
                  <a:pt x="590305" y="1620845"/>
                  <a:pt x="618443" y="1592183"/>
                  <a:pt x="653744" y="1592183"/>
                </a:cubicBezTo>
                <a:close/>
                <a:moveTo>
                  <a:pt x="1999647" y="314213"/>
                </a:moveTo>
                <a:lnTo>
                  <a:pt x="2934351" y="314213"/>
                </a:lnTo>
                <a:lnTo>
                  <a:pt x="2934351" y="1542629"/>
                </a:lnTo>
                <a:lnTo>
                  <a:pt x="1999647" y="1542629"/>
                </a:lnTo>
                <a:close/>
                <a:moveTo>
                  <a:pt x="16548525" y="313623"/>
                </a:moveTo>
                <a:lnTo>
                  <a:pt x="17483229" y="313623"/>
                </a:lnTo>
                <a:lnTo>
                  <a:pt x="17483229" y="1536393"/>
                </a:lnTo>
                <a:lnTo>
                  <a:pt x="16548525" y="1536393"/>
                </a:lnTo>
                <a:close/>
                <a:moveTo>
                  <a:pt x="14729518" y="313623"/>
                </a:moveTo>
                <a:lnTo>
                  <a:pt x="15664221" y="313623"/>
                </a:lnTo>
                <a:lnTo>
                  <a:pt x="15664221" y="1536393"/>
                </a:lnTo>
                <a:lnTo>
                  <a:pt x="14729518" y="1536393"/>
                </a:lnTo>
                <a:close/>
                <a:moveTo>
                  <a:pt x="12910511" y="313623"/>
                </a:moveTo>
                <a:lnTo>
                  <a:pt x="13845215" y="313623"/>
                </a:lnTo>
                <a:lnTo>
                  <a:pt x="13845215" y="1536393"/>
                </a:lnTo>
                <a:lnTo>
                  <a:pt x="12910511" y="1536393"/>
                </a:lnTo>
                <a:close/>
                <a:moveTo>
                  <a:pt x="11094681" y="313623"/>
                </a:moveTo>
                <a:lnTo>
                  <a:pt x="12029385" y="313623"/>
                </a:lnTo>
                <a:lnTo>
                  <a:pt x="12029385" y="1536393"/>
                </a:lnTo>
                <a:lnTo>
                  <a:pt x="11094681" y="1536393"/>
                </a:lnTo>
                <a:close/>
                <a:moveTo>
                  <a:pt x="9275674" y="313623"/>
                </a:moveTo>
                <a:lnTo>
                  <a:pt x="10210378" y="313623"/>
                </a:lnTo>
                <a:lnTo>
                  <a:pt x="10210378" y="1536393"/>
                </a:lnTo>
                <a:lnTo>
                  <a:pt x="9275674" y="1536393"/>
                </a:lnTo>
                <a:close/>
                <a:moveTo>
                  <a:pt x="7456667" y="313623"/>
                </a:moveTo>
                <a:lnTo>
                  <a:pt x="8391371" y="313623"/>
                </a:lnTo>
                <a:lnTo>
                  <a:pt x="8391371" y="1536393"/>
                </a:lnTo>
                <a:lnTo>
                  <a:pt x="7456667" y="1536393"/>
                </a:lnTo>
                <a:close/>
                <a:moveTo>
                  <a:pt x="5637662" y="313623"/>
                </a:moveTo>
                <a:lnTo>
                  <a:pt x="6572364" y="313623"/>
                </a:lnTo>
                <a:lnTo>
                  <a:pt x="6572364" y="1536393"/>
                </a:lnTo>
                <a:lnTo>
                  <a:pt x="5637662" y="1536393"/>
                </a:lnTo>
                <a:close/>
                <a:moveTo>
                  <a:pt x="3818654" y="313623"/>
                </a:moveTo>
                <a:lnTo>
                  <a:pt x="4753357" y="313623"/>
                </a:lnTo>
                <a:lnTo>
                  <a:pt x="4753357" y="1536393"/>
                </a:lnTo>
                <a:lnTo>
                  <a:pt x="3818654" y="1536393"/>
                </a:lnTo>
                <a:close/>
                <a:moveTo>
                  <a:pt x="186136" y="313623"/>
                </a:moveTo>
                <a:lnTo>
                  <a:pt x="1120840" y="313623"/>
                </a:lnTo>
                <a:lnTo>
                  <a:pt x="1120840" y="1536393"/>
                </a:lnTo>
                <a:lnTo>
                  <a:pt x="186136" y="1536393"/>
                </a:lnTo>
                <a:close/>
                <a:moveTo>
                  <a:pt x="16546991" y="185664"/>
                </a:moveTo>
                <a:cubicBezTo>
                  <a:pt x="16488155" y="185664"/>
                  <a:pt x="16440577" y="233265"/>
                  <a:pt x="16440577" y="292126"/>
                </a:cubicBezTo>
                <a:lnTo>
                  <a:pt x="16440577" y="1652067"/>
                </a:lnTo>
                <a:cubicBezTo>
                  <a:pt x="16440577" y="1711440"/>
                  <a:pt x="16488155" y="1759040"/>
                  <a:pt x="16546991" y="1759040"/>
                </a:cubicBezTo>
                <a:lnTo>
                  <a:pt x="17484765" y="1759040"/>
                </a:lnTo>
                <a:cubicBezTo>
                  <a:pt x="17543601" y="1759040"/>
                  <a:pt x="17591689" y="1711440"/>
                  <a:pt x="17591689" y="1652067"/>
                </a:cubicBezTo>
                <a:lnTo>
                  <a:pt x="17591689" y="292126"/>
                </a:lnTo>
                <a:cubicBezTo>
                  <a:pt x="17591689" y="233265"/>
                  <a:pt x="17543601" y="185664"/>
                  <a:pt x="17484765" y="185664"/>
                </a:cubicBezTo>
                <a:close/>
                <a:moveTo>
                  <a:pt x="14727983" y="185664"/>
                </a:moveTo>
                <a:cubicBezTo>
                  <a:pt x="14669148" y="185664"/>
                  <a:pt x="14621569" y="233265"/>
                  <a:pt x="14621569" y="292126"/>
                </a:cubicBezTo>
                <a:lnTo>
                  <a:pt x="14621569" y="1652067"/>
                </a:lnTo>
                <a:cubicBezTo>
                  <a:pt x="14621569" y="1711440"/>
                  <a:pt x="14669148" y="1759040"/>
                  <a:pt x="14727983" y="1759040"/>
                </a:cubicBezTo>
                <a:lnTo>
                  <a:pt x="15665757" y="1759040"/>
                </a:lnTo>
                <a:cubicBezTo>
                  <a:pt x="15724591" y="1759040"/>
                  <a:pt x="15772683" y="1711440"/>
                  <a:pt x="15772683" y="1652067"/>
                </a:cubicBezTo>
                <a:lnTo>
                  <a:pt x="15772683" y="292126"/>
                </a:lnTo>
                <a:cubicBezTo>
                  <a:pt x="15772683" y="233265"/>
                  <a:pt x="15724591" y="185664"/>
                  <a:pt x="15665757" y="185664"/>
                </a:cubicBezTo>
                <a:close/>
                <a:moveTo>
                  <a:pt x="12908976" y="185664"/>
                </a:moveTo>
                <a:cubicBezTo>
                  <a:pt x="12850141" y="185664"/>
                  <a:pt x="12802562" y="233265"/>
                  <a:pt x="12802562" y="292126"/>
                </a:cubicBezTo>
                <a:lnTo>
                  <a:pt x="12802562" y="1652067"/>
                </a:lnTo>
                <a:cubicBezTo>
                  <a:pt x="12802562" y="1711440"/>
                  <a:pt x="12850141" y="1759040"/>
                  <a:pt x="12908976" y="1759040"/>
                </a:cubicBezTo>
                <a:lnTo>
                  <a:pt x="13846750" y="1759040"/>
                </a:lnTo>
                <a:cubicBezTo>
                  <a:pt x="13905584" y="1759040"/>
                  <a:pt x="13953675" y="1711440"/>
                  <a:pt x="13953675" y="1652067"/>
                </a:cubicBezTo>
                <a:lnTo>
                  <a:pt x="13953675" y="292126"/>
                </a:lnTo>
                <a:cubicBezTo>
                  <a:pt x="13953675" y="233265"/>
                  <a:pt x="13905584" y="185664"/>
                  <a:pt x="13846750" y="185664"/>
                </a:cubicBezTo>
                <a:close/>
                <a:moveTo>
                  <a:pt x="11093146" y="185664"/>
                </a:moveTo>
                <a:cubicBezTo>
                  <a:pt x="11034311" y="185664"/>
                  <a:pt x="10986732" y="233265"/>
                  <a:pt x="10986732" y="292126"/>
                </a:cubicBezTo>
                <a:lnTo>
                  <a:pt x="10986732" y="1652067"/>
                </a:lnTo>
                <a:cubicBezTo>
                  <a:pt x="10986732" y="1711440"/>
                  <a:pt x="11034311" y="1759040"/>
                  <a:pt x="11093146" y="1759040"/>
                </a:cubicBezTo>
                <a:lnTo>
                  <a:pt x="12030920" y="1759040"/>
                </a:lnTo>
                <a:cubicBezTo>
                  <a:pt x="12089754" y="1759040"/>
                  <a:pt x="12137845" y="1711440"/>
                  <a:pt x="12137845" y="1652067"/>
                </a:cubicBezTo>
                <a:lnTo>
                  <a:pt x="12137845" y="292126"/>
                </a:lnTo>
                <a:cubicBezTo>
                  <a:pt x="12137845" y="233265"/>
                  <a:pt x="12089754" y="185664"/>
                  <a:pt x="12030920" y="185664"/>
                </a:cubicBezTo>
                <a:close/>
                <a:moveTo>
                  <a:pt x="9274139" y="185664"/>
                </a:moveTo>
                <a:cubicBezTo>
                  <a:pt x="9215304" y="185664"/>
                  <a:pt x="9167725" y="233265"/>
                  <a:pt x="9167725" y="292126"/>
                </a:cubicBezTo>
                <a:lnTo>
                  <a:pt x="9167725" y="1652067"/>
                </a:lnTo>
                <a:cubicBezTo>
                  <a:pt x="9167725" y="1711440"/>
                  <a:pt x="9215304" y="1759040"/>
                  <a:pt x="9274139" y="1759040"/>
                </a:cubicBezTo>
                <a:lnTo>
                  <a:pt x="10211913" y="1759040"/>
                </a:lnTo>
                <a:cubicBezTo>
                  <a:pt x="10270747" y="1759040"/>
                  <a:pt x="10318838" y="1711440"/>
                  <a:pt x="10318838" y="1652067"/>
                </a:cubicBezTo>
                <a:lnTo>
                  <a:pt x="10318838" y="292126"/>
                </a:lnTo>
                <a:cubicBezTo>
                  <a:pt x="10318838" y="233265"/>
                  <a:pt x="10270747" y="185664"/>
                  <a:pt x="10211913" y="185664"/>
                </a:cubicBezTo>
                <a:close/>
                <a:moveTo>
                  <a:pt x="7455132" y="185664"/>
                </a:moveTo>
                <a:cubicBezTo>
                  <a:pt x="7396297" y="185664"/>
                  <a:pt x="7348718" y="233265"/>
                  <a:pt x="7348718" y="292126"/>
                </a:cubicBezTo>
                <a:lnTo>
                  <a:pt x="7348718" y="1652067"/>
                </a:lnTo>
                <a:cubicBezTo>
                  <a:pt x="7348718" y="1711440"/>
                  <a:pt x="7396297" y="1759040"/>
                  <a:pt x="7455132" y="1759040"/>
                </a:cubicBezTo>
                <a:lnTo>
                  <a:pt x="8392906" y="1759040"/>
                </a:lnTo>
                <a:cubicBezTo>
                  <a:pt x="8451740" y="1759040"/>
                  <a:pt x="8499831" y="1711440"/>
                  <a:pt x="8499831" y="1652067"/>
                </a:cubicBezTo>
                <a:lnTo>
                  <a:pt x="8499831" y="292126"/>
                </a:lnTo>
                <a:cubicBezTo>
                  <a:pt x="8499831" y="233265"/>
                  <a:pt x="8451740" y="185664"/>
                  <a:pt x="8392906" y="185664"/>
                </a:cubicBezTo>
                <a:close/>
                <a:moveTo>
                  <a:pt x="5636125" y="185664"/>
                </a:moveTo>
                <a:cubicBezTo>
                  <a:pt x="5577292" y="185664"/>
                  <a:pt x="5529711" y="233265"/>
                  <a:pt x="5529711" y="292126"/>
                </a:cubicBezTo>
                <a:lnTo>
                  <a:pt x="5529711" y="1652067"/>
                </a:lnTo>
                <a:cubicBezTo>
                  <a:pt x="5529711" y="1711440"/>
                  <a:pt x="5577292" y="1759040"/>
                  <a:pt x="5636125" y="1759040"/>
                </a:cubicBezTo>
                <a:lnTo>
                  <a:pt x="6573900" y="1759040"/>
                </a:lnTo>
                <a:cubicBezTo>
                  <a:pt x="6632736" y="1759040"/>
                  <a:pt x="6680826" y="1711440"/>
                  <a:pt x="6680826" y="1652067"/>
                </a:cubicBezTo>
                <a:lnTo>
                  <a:pt x="6680826" y="292126"/>
                </a:lnTo>
                <a:cubicBezTo>
                  <a:pt x="6680826" y="233265"/>
                  <a:pt x="6632736" y="185664"/>
                  <a:pt x="6573900" y="185664"/>
                </a:cubicBezTo>
                <a:close/>
                <a:moveTo>
                  <a:pt x="3817119" y="185664"/>
                </a:moveTo>
                <a:cubicBezTo>
                  <a:pt x="3758285" y="185664"/>
                  <a:pt x="3710705" y="233265"/>
                  <a:pt x="3710705" y="292126"/>
                </a:cubicBezTo>
                <a:lnTo>
                  <a:pt x="3710705" y="1652067"/>
                </a:lnTo>
                <a:cubicBezTo>
                  <a:pt x="3710705" y="1711440"/>
                  <a:pt x="3758285" y="1759040"/>
                  <a:pt x="3817119" y="1759040"/>
                </a:cubicBezTo>
                <a:lnTo>
                  <a:pt x="4754894" y="1759040"/>
                </a:lnTo>
                <a:cubicBezTo>
                  <a:pt x="4813729" y="1759040"/>
                  <a:pt x="4861819" y="1711440"/>
                  <a:pt x="4861819" y="1652067"/>
                </a:cubicBezTo>
                <a:lnTo>
                  <a:pt x="4861819" y="292126"/>
                </a:lnTo>
                <a:cubicBezTo>
                  <a:pt x="4861819" y="233265"/>
                  <a:pt x="4813729" y="185664"/>
                  <a:pt x="4754894" y="185664"/>
                </a:cubicBezTo>
                <a:close/>
                <a:moveTo>
                  <a:pt x="1998112" y="185664"/>
                </a:moveTo>
                <a:cubicBezTo>
                  <a:pt x="1939278" y="185664"/>
                  <a:pt x="1891698" y="233485"/>
                  <a:pt x="1891698" y="292617"/>
                </a:cubicBezTo>
                <a:lnTo>
                  <a:pt x="1891698" y="1658837"/>
                </a:lnTo>
                <a:cubicBezTo>
                  <a:pt x="1891698" y="1718484"/>
                  <a:pt x="1939278" y="1766304"/>
                  <a:pt x="1998112" y="1766304"/>
                </a:cubicBezTo>
                <a:lnTo>
                  <a:pt x="2935886" y="1766304"/>
                </a:lnTo>
                <a:cubicBezTo>
                  <a:pt x="2994722" y="1766304"/>
                  <a:pt x="3042813" y="1718484"/>
                  <a:pt x="3042813" y="1658837"/>
                </a:cubicBezTo>
                <a:lnTo>
                  <a:pt x="3042813" y="292617"/>
                </a:lnTo>
                <a:cubicBezTo>
                  <a:pt x="3042813" y="233485"/>
                  <a:pt x="2994722" y="185664"/>
                  <a:pt x="2935886" y="185664"/>
                </a:cubicBezTo>
                <a:close/>
                <a:moveTo>
                  <a:pt x="184601" y="185664"/>
                </a:moveTo>
                <a:cubicBezTo>
                  <a:pt x="125767" y="185664"/>
                  <a:pt x="78188" y="233265"/>
                  <a:pt x="78188" y="292126"/>
                </a:cubicBezTo>
                <a:lnTo>
                  <a:pt x="78188" y="1652067"/>
                </a:lnTo>
                <a:cubicBezTo>
                  <a:pt x="78188" y="1711440"/>
                  <a:pt x="125767" y="1759040"/>
                  <a:pt x="184601" y="1759040"/>
                </a:cubicBezTo>
                <a:lnTo>
                  <a:pt x="1122375" y="1759040"/>
                </a:lnTo>
                <a:cubicBezTo>
                  <a:pt x="1181209" y="1759040"/>
                  <a:pt x="1229301" y="1711440"/>
                  <a:pt x="1229301" y="1652067"/>
                </a:cubicBezTo>
                <a:lnTo>
                  <a:pt x="1229301" y="292126"/>
                </a:lnTo>
                <a:cubicBezTo>
                  <a:pt x="1229301" y="233265"/>
                  <a:pt x="1181209" y="185664"/>
                  <a:pt x="1122375" y="185664"/>
                </a:cubicBezTo>
                <a:close/>
                <a:moveTo>
                  <a:pt x="0" y="0"/>
                </a:moveTo>
                <a:lnTo>
                  <a:pt x="17881469" y="0"/>
                </a:lnTo>
                <a:lnTo>
                  <a:pt x="17881469" y="2064486"/>
                </a:lnTo>
                <a:lnTo>
                  <a:pt x="0" y="20644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9" name="Freeform 168">
            <a:extLst>
              <a:ext uri="{FF2B5EF4-FFF2-40B4-BE49-F238E27FC236}">
                <a16:creationId xmlns:a16="http://schemas.microsoft.com/office/drawing/2014/main" id="{088EFC7C-354F-A049-AB5A-C4595AD3CE9E}"/>
              </a:ext>
            </a:extLst>
          </p:cNvPr>
          <p:cNvSpPr>
            <a:spLocks noChangeArrowheads="1"/>
          </p:cNvSpPr>
          <p:nvPr/>
        </p:nvSpPr>
        <p:spPr bwMode="auto">
          <a:xfrm>
            <a:off x="774969" y="4478750"/>
            <a:ext cx="8782804" cy="562187"/>
          </a:xfrm>
          <a:custGeom>
            <a:avLst/>
            <a:gdLst>
              <a:gd name="connsiteX0" fmla="*/ 16581526 w 17565607"/>
              <a:gd name="connsiteY0" fmla="*/ 1011197 h 1124374"/>
              <a:gd name="connsiteX1" fmla="*/ 16581526 w 17565607"/>
              <a:gd name="connsiteY1" fmla="*/ 1069621 h 1124374"/>
              <a:gd name="connsiteX2" fmla="*/ 16836896 w 17565607"/>
              <a:gd name="connsiteY2" fmla="*/ 1069621 h 1124374"/>
              <a:gd name="connsiteX3" fmla="*/ 16836896 w 17565607"/>
              <a:gd name="connsiteY3" fmla="*/ 1011197 h 1124374"/>
              <a:gd name="connsiteX4" fmla="*/ 14820102 w 17565607"/>
              <a:gd name="connsiteY4" fmla="*/ 1011197 h 1124374"/>
              <a:gd name="connsiteX5" fmla="*/ 14820102 w 17565607"/>
              <a:gd name="connsiteY5" fmla="*/ 1069621 h 1124374"/>
              <a:gd name="connsiteX6" fmla="*/ 15075473 w 17565607"/>
              <a:gd name="connsiteY6" fmla="*/ 1069621 h 1124374"/>
              <a:gd name="connsiteX7" fmla="*/ 15075473 w 17565607"/>
              <a:gd name="connsiteY7" fmla="*/ 1011197 h 1124374"/>
              <a:gd name="connsiteX8" fmla="*/ 13058678 w 17565607"/>
              <a:gd name="connsiteY8" fmla="*/ 1011197 h 1124374"/>
              <a:gd name="connsiteX9" fmla="*/ 13058678 w 17565607"/>
              <a:gd name="connsiteY9" fmla="*/ 1069621 h 1124374"/>
              <a:gd name="connsiteX10" fmla="*/ 13314049 w 17565607"/>
              <a:gd name="connsiteY10" fmla="*/ 1069621 h 1124374"/>
              <a:gd name="connsiteX11" fmla="*/ 13314049 w 17565607"/>
              <a:gd name="connsiteY11" fmla="*/ 1011197 h 1124374"/>
              <a:gd name="connsiteX12" fmla="*/ 11297254 w 17565607"/>
              <a:gd name="connsiteY12" fmla="*/ 1011197 h 1124374"/>
              <a:gd name="connsiteX13" fmla="*/ 11297254 w 17565607"/>
              <a:gd name="connsiteY13" fmla="*/ 1069621 h 1124374"/>
              <a:gd name="connsiteX14" fmla="*/ 11552625 w 17565607"/>
              <a:gd name="connsiteY14" fmla="*/ 1069621 h 1124374"/>
              <a:gd name="connsiteX15" fmla="*/ 11552625 w 17565607"/>
              <a:gd name="connsiteY15" fmla="*/ 1011197 h 1124374"/>
              <a:gd name="connsiteX16" fmla="*/ 9535830 w 17565607"/>
              <a:gd name="connsiteY16" fmla="*/ 1011197 h 1124374"/>
              <a:gd name="connsiteX17" fmla="*/ 9535830 w 17565607"/>
              <a:gd name="connsiteY17" fmla="*/ 1069621 h 1124374"/>
              <a:gd name="connsiteX18" fmla="*/ 9791201 w 17565607"/>
              <a:gd name="connsiteY18" fmla="*/ 1069621 h 1124374"/>
              <a:gd name="connsiteX19" fmla="*/ 9791201 w 17565607"/>
              <a:gd name="connsiteY19" fmla="*/ 1011197 h 1124374"/>
              <a:gd name="connsiteX20" fmla="*/ 7774406 w 17565607"/>
              <a:gd name="connsiteY20" fmla="*/ 1011197 h 1124374"/>
              <a:gd name="connsiteX21" fmla="*/ 7774406 w 17565607"/>
              <a:gd name="connsiteY21" fmla="*/ 1069621 h 1124374"/>
              <a:gd name="connsiteX22" fmla="*/ 8029777 w 17565607"/>
              <a:gd name="connsiteY22" fmla="*/ 1069621 h 1124374"/>
              <a:gd name="connsiteX23" fmla="*/ 8029777 w 17565607"/>
              <a:gd name="connsiteY23" fmla="*/ 1011197 h 1124374"/>
              <a:gd name="connsiteX24" fmla="*/ 6012983 w 17565607"/>
              <a:gd name="connsiteY24" fmla="*/ 1011197 h 1124374"/>
              <a:gd name="connsiteX25" fmla="*/ 6012983 w 17565607"/>
              <a:gd name="connsiteY25" fmla="*/ 1069621 h 1124374"/>
              <a:gd name="connsiteX26" fmla="*/ 6268353 w 17565607"/>
              <a:gd name="connsiteY26" fmla="*/ 1069621 h 1124374"/>
              <a:gd name="connsiteX27" fmla="*/ 6268353 w 17565607"/>
              <a:gd name="connsiteY27" fmla="*/ 1011197 h 1124374"/>
              <a:gd name="connsiteX28" fmla="*/ 4251560 w 17565607"/>
              <a:gd name="connsiteY28" fmla="*/ 1011197 h 1124374"/>
              <a:gd name="connsiteX29" fmla="*/ 4251560 w 17565607"/>
              <a:gd name="connsiteY29" fmla="*/ 1069621 h 1124374"/>
              <a:gd name="connsiteX30" fmla="*/ 4506930 w 17565607"/>
              <a:gd name="connsiteY30" fmla="*/ 1069621 h 1124374"/>
              <a:gd name="connsiteX31" fmla="*/ 4506930 w 17565607"/>
              <a:gd name="connsiteY31" fmla="*/ 1011197 h 1124374"/>
              <a:gd name="connsiteX32" fmla="*/ 2490136 w 17565607"/>
              <a:gd name="connsiteY32" fmla="*/ 1011197 h 1124374"/>
              <a:gd name="connsiteX33" fmla="*/ 2490136 w 17565607"/>
              <a:gd name="connsiteY33" fmla="*/ 1069621 h 1124374"/>
              <a:gd name="connsiteX34" fmla="*/ 2745506 w 17565607"/>
              <a:gd name="connsiteY34" fmla="*/ 1069621 h 1124374"/>
              <a:gd name="connsiteX35" fmla="*/ 2745506 w 17565607"/>
              <a:gd name="connsiteY35" fmla="*/ 1011197 h 1124374"/>
              <a:gd name="connsiteX36" fmla="*/ 728711 w 17565607"/>
              <a:gd name="connsiteY36" fmla="*/ 1011197 h 1124374"/>
              <a:gd name="connsiteX37" fmla="*/ 728711 w 17565607"/>
              <a:gd name="connsiteY37" fmla="*/ 1069621 h 1124374"/>
              <a:gd name="connsiteX38" fmla="*/ 984082 w 17565607"/>
              <a:gd name="connsiteY38" fmla="*/ 1069621 h 1124374"/>
              <a:gd name="connsiteX39" fmla="*/ 984082 w 17565607"/>
              <a:gd name="connsiteY39" fmla="*/ 1011197 h 1124374"/>
              <a:gd name="connsiteX40" fmla="*/ 15861600 w 17565607"/>
              <a:gd name="connsiteY40" fmla="*/ 956444 h 1124374"/>
              <a:gd name="connsiteX41" fmla="*/ 17556822 w 17565607"/>
              <a:gd name="connsiteY41" fmla="*/ 956444 h 1124374"/>
              <a:gd name="connsiteX42" fmla="*/ 17563516 w 17565607"/>
              <a:gd name="connsiteY42" fmla="*/ 959449 h 1124374"/>
              <a:gd name="connsiteX43" fmla="*/ 17565524 w 17565607"/>
              <a:gd name="connsiteY43" fmla="*/ 966126 h 1124374"/>
              <a:gd name="connsiteX44" fmla="*/ 17341280 w 17565607"/>
              <a:gd name="connsiteY44" fmla="*/ 1124374 h 1124374"/>
              <a:gd name="connsiteX45" fmla="*/ 16077142 w 17565607"/>
              <a:gd name="connsiteY45" fmla="*/ 1124374 h 1124374"/>
              <a:gd name="connsiteX46" fmla="*/ 15852898 w 17565607"/>
              <a:gd name="connsiteY46" fmla="*/ 966126 h 1124374"/>
              <a:gd name="connsiteX47" fmla="*/ 15854906 w 17565607"/>
              <a:gd name="connsiteY47" fmla="*/ 959449 h 1124374"/>
              <a:gd name="connsiteX48" fmla="*/ 15861600 w 17565607"/>
              <a:gd name="connsiteY48" fmla="*/ 956444 h 1124374"/>
              <a:gd name="connsiteX49" fmla="*/ 14100176 w 17565607"/>
              <a:gd name="connsiteY49" fmla="*/ 956444 h 1124374"/>
              <a:gd name="connsiteX50" fmla="*/ 15795398 w 17565607"/>
              <a:gd name="connsiteY50" fmla="*/ 956444 h 1124374"/>
              <a:gd name="connsiteX51" fmla="*/ 15802092 w 17565607"/>
              <a:gd name="connsiteY51" fmla="*/ 959449 h 1124374"/>
              <a:gd name="connsiteX52" fmla="*/ 15804100 w 17565607"/>
              <a:gd name="connsiteY52" fmla="*/ 966126 h 1124374"/>
              <a:gd name="connsiteX53" fmla="*/ 15579856 w 17565607"/>
              <a:gd name="connsiteY53" fmla="*/ 1124374 h 1124374"/>
              <a:gd name="connsiteX54" fmla="*/ 14315719 w 17565607"/>
              <a:gd name="connsiteY54" fmla="*/ 1124374 h 1124374"/>
              <a:gd name="connsiteX55" fmla="*/ 14091475 w 17565607"/>
              <a:gd name="connsiteY55" fmla="*/ 966126 h 1124374"/>
              <a:gd name="connsiteX56" fmla="*/ 14093483 w 17565607"/>
              <a:gd name="connsiteY56" fmla="*/ 959449 h 1124374"/>
              <a:gd name="connsiteX57" fmla="*/ 14100176 w 17565607"/>
              <a:gd name="connsiteY57" fmla="*/ 956444 h 1124374"/>
              <a:gd name="connsiteX58" fmla="*/ 12338752 w 17565607"/>
              <a:gd name="connsiteY58" fmla="*/ 956444 h 1124374"/>
              <a:gd name="connsiteX59" fmla="*/ 14033975 w 17565607"/>
              <a:gd name="connsiteY59" fmla="*/ 956444 h 1124374"/>
              <a:gd name="connsiteX60" fmla="*/ 14040668 w 17565607"/>
              <a:gd name="connsiteY60" fmla="*/ 959449 h 1124374"/>
              <a:gd name="connsiteX61" fmla="*/ 14042676 w 17565607"/>
              <a:gd name="connsiteY61" fmla="*/ 966126 h 1124374"/>
              <a:gd name="connsiteX62" fmla="*/ 13818432 w 17565607"/>
              <a:gd name="connsiteY62" fmla="*/ 1124374 h 1124374"/>
              <a:gd name="connsiteX63" fmla="*/ 12554295 w 17565607"/>
              <a:gd name="connsiteY63" fmla="*/ 1124374 h 1124374"/>
              <a:gd name="connsiteX64" fmla="*/ 12330051 w 17565607"/>
              <a:gd name="connsiteY64" fmla="*/ 966126 h 1124374"/>
              <a:gd name="connsiteX65" fmla="*/ 12332059 w 17565607"/>
              <a:gd name="connsiteY65" fmla="*/ 959449 h 1124374"/>
              <a:gd name="connsiteX66" fmla="*/ 12338752 w 17565607"/>
              <a:gd name="connsiteY66" fmla="*/ 956444 h 1124374"/>
              <a:gd name="connsiteX67" fmla="*/ 10577328 w 17565607"/>
              <a:gd name="connsiteY67" fmla="*/ 956444 h 1124374"/>
              <a:gd name="connsiteX68" fmla="*/ 12272551 w 17565607"/>
              <a:gd name="connsiteY68" fmla="*/ 956444 h 1124374"/>
              <a:gd name="connsiteX69" fmla="*/ 12279244 w 17565607"/>
              <a:gd name="connsiteY69" fmla="*/ 959449 h 1124374"/>
              <a:gd name="connsiteX70" fmla="*/ 12281252 w 17565607"/>
              <a:gd name="connsiteY70" fmla="*/ 966126 h 1124374"/>
              <a:gd name="connsiteX71" fmla="*/ 12057008 w 17565607"/>
              <a:gd name="connsiteY71" fmla="*/ 1124374 h 1124374"/>
              <a:gd name="connsiteX72" fmla="*/ 10792871 w 17565607"/>
              <a:gd name="connsiteY72" fmla="*/ 1124374 h 1124374"/>
              <a:gd name="connsiteX73" fmla="*/ 10568627 w 17565607"/>
              <a:gd name="connsiteY73" fmla="*/ 966126 h 1124374"/>
              <a:gd name="connsiteX74" fmla="*/ 10570635 w 17565607"/>
              <a:gd name="connsiteY74" fmla="*/ 959449 h 1124374"/>
              <a:gd name="connsiteX75" fmla="*/ 10577328 w 17565607"/>
              <a:gd name="connsiteY75" fmla="*/ 956444 h 1124374"/>
              <a:gd name="connsiteX76" fmla="*/ 8815904 w 17565607"/>
              <a:gd name="connsiteY76" fmla="*/ 956444 h 1124374"/>
              <a:gd name="connsiteX77" fmla="*/ 10511127 w 17565607"/>
              <a:gd name="connsiteY77" fmla="*/ 956444 h 1124374"/>
              <a:gd name="connsiteX78" fmla="*/ 10517820 w 17565607"/>
              <a:gd name="connsiteY78" fmla="*/ 959449 h 1124374"/>
              <a:gd name="connsiteX79" fmla="*/ 10519828 w 17565607"/>
              <a:gd name="connsiteY79" fmla="*/ 966126 h 1124374"/>
              <a:gd name="connsiteX80" fmla="*/ 10295584 w 17565607"/>
              <a:gd name="connsiteY80" fmla="*/ 1124374 h 1124374"/>
              <a:gd name="connsiteX81" fmla="*/ 9031447 w 17565607"/>
              <a:gd name="connsiteY81" fmla="*/ 1124374 h 1124374"/>
              <a:gd name="connsiteX82" fmla="*/ 8807203 w 17565607"/>
              <a:gd name="connsiteY82" fmla="*/ 966126 h 1124374"/>
              <a:gd name="connsiteX83" fmla="*/ 8809211 w 17565607"/>
              <a:gd name="connsiteY83" fmla="*/ 959449 h 1124374"/>
              <a:gd name="connsiteX84" fmla="*/ 8815904 w 17565607"/>
              <a:gd name="connsiteY84" fmla="*/ 956444 h 1124374"/>
              <a:gd name="connsiteX85" fmla="*/ 7054480 w 17565607"/>
              <a:gd name="connsiteY85" fmla="*/ 956444 h 1124374"/>
              <a:gd name="connsiteX86" fmla="*/ 8749703 w 17565607"/>
              <a:gd name="connsiteY86" fmla="*/ 956444 h 1124374"/>
              <a:gd name="connsiteX87" fmla="*/ 8756396 w 17565607"/>
              <a:gd name="connsiteY87" fmla="*/ 959449 h 1124374"/>
              <a:gd name="connsiteX88" fmla="*/ 8758404 w 17565607"/>
              <a:gd name="connsiteY88" fmla="*/ 966126 h 1124374"/>
              <a:gd name="connsiteX89" fmla="*/ 8534160 w 17565607"/>
              <a:gd name="connsiteY89" fmla="*/ 1124374 h 1124374"/>
              <a:gd name="connsiteX90" fmla="*/ 7270023 w 17565607"/>
              <a:gd name="connsiteY90" fmla="*/ 1124374 h 1124374"/>
              <a:gd name="connsiteX91" fmla="*/ 7045779 w 17565607"/>
              <a:gd name="connsiteY91" fmla="*/ 966126 h 1124374"/>
              <a:gd name="connsiteX92" fmla="*/ 7047787 w 17565607"/>
              <a:gd name="connsiteY92" fmla="*/ 959449 h 1124374"/>
              <a:gd name="connsiteX93" fmla="*/ 7054480 w 17565607"/>
              <a:gd name="connsiteY93" fmla="*/ 956444 h 1124374"/>
              <a:gd name="connsiteX94" fmla="*/ 5293058 w 17565607"/>
              <a:gd name="connsiteY94" fmla="*/ 956444 h 1124374"/>
              <a:gd name="connsiteX95" fmla="*/ 6988279 w 17565607"/>
              <a:gd name="connsiteY95" fmla="*/ 956444 h 1124374"/>
              <a:gd name="connsiteX96" fmla="*/ 6994972 w 17565607"/>
              <a:gd name="connsiteY96" fmla="*/ 959449 h 1124374"/>
              <a:gd name="connsiteX97" fmla="*/ 6996980 w 17565607"/>
              <a:gd name="connsiteY97" fmla="*/ 966126 h 1124374"/>
              <a:gd name="connsiteX98" fmla="*/ 6772737 w 17565607"/>
              <a:gd name="connsiteY98" fmla="*/ 1124374 h 1124374"/>
              <a:gd name="connsiteX99" fmla="*/ 5508600 w 17565607"/>
              <a:gd name="connsiteY99" fmla="*/ 1124374 h 1124374"/>
              <a:gd name="connsiteX100" fmla="*/ 5284356 w 17565607"/>
              <a:gd name="connsiteY100" fmla="*/ 966126 h 1124374"/>
              <a:gd name="connsiteX101" fmla="*/ 5286364 w 17565607"/>
              <a:gd name="connsiteY101" fmla="*/ 959449 h 1124374"/>
              <a:gd name="connsiteX102" fmla="*/ 5293058 w 17565607"/>
              <a:gd name="connsiteY102" fmla="*/ 956444 h 1124374"/>
              <a:gd name="connsiteX103" fmla="*/ 3531633 w 17565607"/>
              <a:gd name="connsiteY103" fmla="*/ 956444 h 1124374"/>
              <a:gd name="connsiteX104" fmla="*/ 5226856 w 17565607"/>
              <a:gd name="connsiteY104" fmla="*/ 956444 h 1124374"/>
              <a:gd name="connsiteX105" fmla="*/ 5233548 w 17565607"/>
              <a:gd name="connsiteY105" fmla="*/ 959449 h 1124374"/>
              <a:gd name="connsiteX106" fmla="*/ 5235557 w 17565607"/>
              <a:gd name="connsiteY106" fmla="*/ 966126 h 1124374"/>
              <a:gd name="connsiteX107" fmla="*/ 5011313 w 17565607"/>
              <a:gd name="connsiteY107" fmla="*/ 1124374 h 1124374"/>
              <a:gd name="connsiteX108" fmla="*/ 3747176 w 17565607"/>
              <a:gd name="connsiteY108" fmla="*/ 1124374 h 1124374"/>
              <a:gd name="connsiteX109" fmla="*/ 3522932 w 17565607"/>
              <a:gd name="connsiteY109" fmla="*/ 966126 h 1124374"/>
              <a:gd name="connsiteX110" fmla="*/ 3524941 w 17565607"/>
              <a:gd name="connsiteY110" fmla="*/ 959449 h 1124374"/>
              <a:gd name="connsiteX111" fmla="*/ 3531633 w 17565607"/>
              <a:gd name="connsiteY111" fmla="*/ 956444 h 1124374"/>
              <a:gd name="connsiteX112" fmla="*/ 1770210 w 17565607"/>
              <a:gd name="connsiteY112" fmla="*/ 956444 h 1124374"/>
              <a:gd name="connsiteX113" fmla="*/ 3465432 w 17565607"/>
              <a:gd name="connsiteY113" fmla="*/ 956444 h 1124374"/>
              <a:gd name="connsiteX114" fmla="*/ 3472125 w 17565607"/>
              <a:gd name="connsiteY114" fmla="*/ 959449 h 1124374"/>
              <a:gd name="connsiteX115" fmla="*/ 3474133 w 17565607"/>
              <a:gd name="connsiteY115" fmla="*/ 966126 h 1124374"/>
              <a:gd name="connsiteX116" fmla="*/ 3249889 w 17565607"/>
              <a:gd name="connsiteY116" fmla="*/ 1124374 h 1124374"/>
              <a:gd name="connsiteX117" fmla="*/ 1985753 w 17565607"/>
              <a:gd name="connsiteY117" fmla="*/ 1124374 h 1124374"/>
              <a:gd name="connsiteX118" fmla="*/ 1761508 w 17565607"/>
              <a:gd name="connsiteY118" fmla="*/ 966126 h 1124374"/>
              <a:gd name="connsiteX119" fmla="*/ 1763517 w 17565607"/>
              <a:gd name="connsiteY119" fmla="*/ 959449 h 1124374"/>
              <a:gd name="connsiteX120" fmla="*/ 1770210 w 17565607"/>
              <a:gd name="connsiteY120" fmla="*/ 956444 h 1124374"/>
              <a:gd name="connsiteX121" fmla="*/ 8786 w 17565607"/>
              <a:gd name="connsiteY121" fmla="*/ 956444 h 1124374"/>
              <a:gd name="connsiteX122" fmla="*/ 1704008 w 17565607"/>
              <a:gd name="connsiteY122" fmla="*/ 956444 h 1124374"/>
              <a:gd name="connsiteX123" fmla="*/ 1710702 w 17565607"/>
              <a:gd name="connsiteY123" fmla="*/ 959449 h 1124374"/>
              <a:gd name="connsiteX124" fmla="*/ 1712710 w 17565607"/>
              <a:gd name="connsiteY124" fmla="*/ 966126 h 1124374"/>
              <a:gd name="connsiteX125" fmla="*/ 1488466 w 17565607"/>
              <a:gd name="connsiteY125" fmla="*/ 1124374 h 1124374"/>
              <a:gd name="connsiteX126" fmla="*/ 224329 w 17565607"/>
              <a:gd name="connsiteY126" fmla="*/ 1124374 h 1124374"/>
              <a:gd name="connsiteX127" fmla="*/ 84 w 17565607"/>
              <a:gd name="connsiteY127" fmla="*/ 966126 h 1124374"/>
              <a:gd name="connsiteX128" fmla="*/ 2093 w 17565607"/>
              <a:gd name="connsiteY128" fmla="*/ 959449 h 1124374"/>
              <a:gd name="connsiteX129" fmla="*/ 8786 w 17565607"/>
              <a:gd name="connsiteY129" fmla="*/ 956444 h 1124374"/>
              <a:gd name="connsiteX130" fmla="*/ 16126306 w 17565607"/>
              <a:gd name="connsiteY130" fmla="*/ 123161 h 1124374"/>
              <a:gd name="connsiteX131" fmla="*/ 16126306 w 17565607"/>
              <a:gd name="connsiteY131" fmla="*/ 772433 h 1124374"/>
              <a:gd name="connsiteX132" fmla="*/ 17293594 w 17565607"/>
              <a:gd name="connsiteY132" fmla="*/ 772433 h 1124374"/>
              <a:gd name="connsiteX133" fmla="*/ 17293594 w 17565607"/>
              <a:gd name="connsiteY133" fmla="*/ 123161 h 1124374"/>
              <a:gd name="connsiteX134" fmla="*/ 14364881 w 17565607"/>
              <a:gd name="connsiteY134" fmla="*/ 123161 h 1124374"/>
              <a:gd name="connsiteX135" fmla="*/ 14364881 w 17565607"/>
              <a:gd name="connsiteY135" fmla="*/ 772433 h 1124374"/>
              <a:gd name="connsiteX136" fmla="*/ 15532170 w 17565607"/>
              <a:gd name="connsiteY136" fmla="*/ 772433 h 1124374"/>
              <a:gd name="connsiteX137" fmla="*/ 15532170 w 17565607"/>
              <a:gd name="connsiteY137" fmla="*/ 123161 h 1124374"/>
              <a:gd name="connsiteX138" fmla="*/ 12603457 w 17565607"/>
              <a:gd name="connsiteY138" fmla="*/ 123161 h 1124374"/>
              <a:gd name="connsiteX139" fmla="*/ 12603457 w 17565607"/>
              <a:gd name="connsiteY139" fmla="*/ 772433 h 1124374"/>
              <a:gd name="connsiteX140" fmla="*/ 13770746 w 17565607"/>
              <a:gd name="connsiteY140" fmla="*/ 772433 h 1124374"/>
              <a:gd name="connsiteX141" fmla="*/ 13770746 w 17565607"/>
              <a:gd name="connsiteY141" fmla="*/ 123161 h 1124374"/>
              <a:gd name="connsiteX142" fmla="*/ 10842033 w 17565607"/>
              <a:gd name="connsiteY142" fmla="*/ 123161 h 1124374"/>
              <a:gd name="connsiteX143" fmla="*/ 10842033 w 17565607"/>
              <a:gd name="connsiteY143" fmla="*/ 772433 h 1124374"/>
              <a:gd name="connsiteX144" fmla="*/ 12009322 w 17565607"/>
              <a:gd name="connsiteY144" fmla="*/ 772433 h 1124374"/>
              <a:gd name="connsiteX145" fmla="*/ 12009322 w 17565607"/>
              <a:gd name="connsiteY145" fmla="*/ 123161 h 1124374"/>
              <a:gd name="connsiteX146" fmla="*/ 9080609 w 17565607"/>
              <a:gd name="connsiteY146" fmla="*/ 123161 h 1124374"/>
              <a:gd name="connsiteX147" fmla="*/ 9080609 w 17565607"/>
              <a:gd name="connsiteY147" fmla="*/ 772433 h 1124374"/>
              <a:gd name="connsiteX148" fmla="*/ 10247898 w 17565607"/>
              <a:gd name="connsiteY148" fmla="*/ 772433 h 1124374"/>
              <a:gd name="connsiteX149" fmla="*/ 10247898 w 17565607"/>
              <a:gd name="connsiteY149" fmla="*/ 123161 h 1124374"/>
              <a:gd name="connsiteX150" fmla="*/ 7319185 w 17565607"/>
              <a:gd name="connsiteY150" fmla="*/ 123161 h 1124374"/>
              <a:gd name="connsiteX151" fmla="*/ 7319185 w 17565607"/>
              <a:gd name="connsiteY151" fmla="*/ 772433 h 1124374"/>
              <a:gd name="connsiteX152" fmla="*/ 8486474 w 17565607"/>
              <a:gd name="connsiteY152" fmla="*/ 772433 h 1124374"/>
              <a:gd name="connsiteX153" fmla="*/ 8486474 w 17565607"/>
              <a:gd name="connsiteY153" fmla="*/ 123161 h 1124374"/>
              <a:gd name="connsiteX154" fmla="*/ 5557761 w 17565607"/>
              <a:gd name="connsiteY154" fmla="*/ 123161 h 1124374"/>
              <a:gd name="connsiteX155" fmla="*/ 5557761 w 17565607"/>
              <a:gd name="connsiteY155" fmla="*/ 772433 h 1124374"/>
              <a:gd name="connsiteX156" fmla="*/ 6725052 w 17565607"/>
              <a:gd name="connsiteY156" fmla="*/ 772433 h 1124374"/>
              <a:gd name="connsiteX157" fmla="*/ 6725052 w 17565607"/>
              <a:gd name="connsiteY157" fmla="*/ 123161 h 1124374"/>
              <a:gd name="connsiteX158" fmla="*/ 3796338 w 17565607"/>
              <a:gd name="connsiteY158" fmla="*/ 123161 h 1124374"/>
              <a:gd name="connsiteX159" fmla="*/ 3796338 w 17565607"/>
              <a:gd name="connsiteY159" fmla="*/ 772433 h 1124374"/>
              <a:gd name="connsiteX160" fmla="*/ 4963628 w 17565607"/>
              <a:gd name="connsiteY160" fmla="*/ 772433 h 1124374"/>
              <a:gd name="connsiteX161" fmla="*/ 4963628 w 17565607"/>
              <a:gd name="connsiteY161" fmla="*/ 123161 h 1124374"/>
              <a:gd name="connsiteX162" fmla="*/ 2034915 w 17565607"/>
              <a:gd name="connsiteY162" fmla="*/ 123161 h 1124374"/>
              <a:gd name="connsiteX163" fmla="*/ 2034915 w 17565607"/>
              <a:gd name="connsiteY163" fmla="*/ 772433 h 1124374"/>
              <a:gd name="connsiteX164" fmla="*/ 3202204 w 17565607"/>
              <a:gd name="connsiteY164" fmla="*/ 772433 h 1124374"/>
              <a:gd name="connsiteX165" fmla="*/ 3202204 w 17565607"/>
              <a:gd name="connsiteY165" fmla="*/ 123161 h 1124374"/>
              <a:gd name="connsiteX166" fmla="*/ 273491 w 17565607"/>
              <a:gd name="connsiteY166" fmla="*/ 123161 h 1124374"/>
              <a:gd name="connsiteX167" fmla="*/ 273491 w 17565607"/>
              <a:gd name="connsiteY167" fmla="*/ 772433 h 1124374"/>
              <a:gd name="connsiteX168" fmla="*/ 1440780 w 17565607"/>
              <a:gd name="connsiteY168" fmla="*/ 772433 h 1124374"/>
              <a:gd name="connsiteX169" fmla="*/ 1440780 w 17565607"/>
              <a:gd name="connsiteY169" fmla="*/ 123161 h 1124374"/>
              <a:gd name="connsiteX170" fmla="*/ 16038266 w 17565607"/>
              <a:gd name="connsiteY170" fmla="*/ 0 h 1124374"/>
              <a:gd name="connsiteX171" fmla="*/ 17381300 w 17565607"/>
              <a:gd name="connsiteY171" fmla="*/ 0 h 1124374"/>
              <a:gd name="connsiteX172" fmla="*/ 17416784 w 17565607"/>
              <a:gd name="connsiteY172" fmla="*/ 35476 h 1124374"/>
              <a:gd name="connsiteX173" fmla="*/ 17416784 w 17565607"/>
              <a:gd name="connsiteY173" fmla="*/ 860118 h 1124374"/>
              <a:gd name="connsiteX174" fmla="*/ 17381300 w 17565607"/>
              <a:gd name="connsiteY174" fmla="*/ 895593 h 1124374"/>
              <a:gd name="connsiteX175" fmla="*/ 16038266 w 17565607"/>
              <a:gd name="connsiteY175" fmla="*/ 895593 h 1124374"/>
              <a:gd name="connsiteX176" fmla="*/ 16003116 w 17565607"/>
              <a:gd name="connsiteY176" fmla="*/ 860118 h 1124374"/>
              <a:gd name="connsiteX177" fmla="*/ 16003116 w 17565607"/>
              <a:gd name="connsiteY177" fmla="*/ 35476 h 1124374"/>
              <a:gd name="connsiteX178" fmla="*/ 16038266 w 17565607"/>
              <a:gd name="connsiteY178" fmla="*/ 0 h 1124374"/>
              <a:gd name="connsiteX179" fmla="*/ 14276841 w 17565607"/>
              <a:gd name="connsiteY179" fmla="*/ 0 h 1124374"/>
              <a:gd name="connsiteX180" fmla="*/ 15619876 w 17565607"/>
              <a:gd name="connsiteY180" fmla="*/ 0 h 1124374"/>
              <a:gd name="connsiteX181" fmla="*/ 15655360 w 17565607"/>
              <a:gd name="connsiteY181" fmla="*/ 35476 h 1124374"/>
              <a:gd name="connsiteX182" fmla="*/ 15655360 w 17565607"/>
              <a:gd name="connsiteY182" fmla="*/ 860118 h 1124374"/>
              <a:gd name="connsiteX183" fmla="*/ 15619876 w 17565607"/>
              <a:gd name="connsiteY183" fmla="*/ 895593 h 1124374"/>
              <a:gd name="connsiteX184" fmla="*/ 14276841 w 17565607"/>
              <a:gd name="connsiteY184" fmla="*/ 895593 h 1124374"/>
              <a:gd name="connsiteX185" fmla="*/ 14241691 w 17565607"/>
              <a:gd name="connsiteY185" fmla="*/ 860118 h 1124374"/>
              <a:gd name="connsiteX186" fmla="*/ 14241691 w 17565607"/>
              <a:gd name="connsiteY186" fmla="*/ 35476 h 1124374"/>
              <a:gd name="connsiteX187" fmla="*/ 14276841 w 17565607"/>
              <a:gd name="connsiteY187" fmla="*/ 0 h 1124374"/>
              <a:gd name="connsiteX188" fmla="*/ 12515417 w 17565607"/>
              <a:gd name="connsiteY188" fmla="*/ 0 h 1124374"/>
              <a:gd name="connsiteX189" fmla="*/ 13858452 w 17565607"/>
              <a:gd name="connsiteY189" fmla="*/ 0 h 1124374"/>
              <a:gd name="connsiteX190" fmla="*/ 13893936 w 17565607"/>
              <a:gd name="connsiteY190" fmla="*/ 35476 h 1124374"/>
              <a:gd name="connsiteX191" fmla="*/ 13893936 w 17565607"/>
              <a:gd name="connsiteY191" fmla="*/ 860118 h 1124374"/>
              <a:gd name="connsiteX192" fmla="*/ 13858452 w 17565607"/>
              <a:gd name="connsiteY192" fmla="*/ 895593 h 1124374"/>
              <a:gd name="connsiteX193" fmla="*/ 12515417 w 17565607"/>
              <a:gd name="connsiteY193" fmla="*/ 895593 h 1124374"/>
              <a:gd name="connsiteX194" fmla="*/ 12480267 w 17565607"/>
              <a:gd name="connsiteY194" fmla="*/ 860118 h 1124374"/>
              <a:gd name="connsiteX195" fmla="*/ 12480267 w 17565607"/>
              <a:gd name="connsiteY195" fmla="*/ 35476 h 1124374"/>
              <a:gd name="connsiteX196" fmla="*/ 12515417 w 17565607"/>
              <a:gd name="connsiteY196" fmla="*/ 0 h 1124374"/>
              <a:gd name="connsiteX197" fmla="*/ 10753993 w 17565607"/>
              <a:gd name="connsiteY197" fmla="*/ 0 h 1124374"/>
              <a:gd name="connsiteX198" fmla="*/ 12097028 w 17565607"/>
              <a:gd name="connsiteY198" fmla="*/ 0 h 1124374"/>
              <a:gd name="connsiteX199" fmla="*/ 12132512 w 17565607"/>
              <a:gd name="connsiteY199" fmla="*/ 35476 h 1124374"/>
              <a:gd name="connsiteX200" fmla="*/ 12132512 w 17565607"/>
              <a:gd name="connsiteY200" fmla="*/ 860118 h 1124374"/>
              <a:gd name="connsiteX201" fmla="*/ 12097028 w 17565607"/>
              <a:gd name="connsiteY201" fmla="*/ 895593 h 1124374"/>
              <a:gd name="connsiteX202" fmla="*/ 10753993 w 17565607"/>
              <a:gd name="connsiteY202" fmla="*/ 895593 h 1124374"/>
              <a:gd name="connsiteX203" fmla="*/ 10718843 w 17565607"/>
              <a:gd name="connsiteY203" fmla="*/ 860118 h 1124374"/>
              <a:gd name="connsiteX204" fmla="*/ 10718843 w 17565607"/>
              <a:gd name="connsiteY204" fmla="*/ 35476 h 1124374"/>
              <a:gd name="connsiteX205" fmla="*/ 10753993 w 17565607"/>
              <a:gd name="connsiteY205" fmla="*/ 0 h 1124374"/>
              <a:gd name="connsiteX206" fmla="*/ 8992569 w 17565607"/>
              <a:gd name="connsiteY206" fmla="*/ 0 h 1124374"/>
              <a:gd name="connsiteX207" fmla="*/ 10335604 w 17565607"/>
              <a:gd name="connsiteY207" fmla="*/ 0 h 1124374"/>
              <a:gd name="connsiteX208" fmla="*/ 10371088 w 17565607"/>
              <a:gd name="connsiteY208" fmla="*/ 35476 h 1124374"/>
              <a:gd name="connsiteX209" fmla="*/ 10371088 w 17565607"/>
              <a:gd name="connsiteY209" fmla="*/ 860118 h 1124374"/>
              <a:gd name="connsiteX210" fmla="*/ 10335604 w 17565607"/>
              <a:gd name="connsiteY210" fmla="*/ 895593 h 1124374"/>
              <a:gd name="connsiteX211" fmla="*/ 8992569 w 17565607"/>
              <a:gd name="connsiteY211" fmla="*/ 895593 h 1124374"/>
              <a:gd name="connsiteX212" fmla="*/ 8957419 w 17565607"/>
              <a:gd name="connsiteY212" fmla="*/ 860118 h 1124374"/>
              <a:gd name="connsiteX213" fmla="*/ 8957419 w 17565607"/>
              <a:gd name="connsiteY213" fmla="*/ 35476 h 1124374"/>
              <a:gd name="connsiteX214" fmla="*/ 8992569 w 17565607"/>
              <a:gd name="connsiteY214" fmla="*/ 0 h 1124374"/>
              <a:gd name="connsiteX215" fmla="*/ 7231145 w 17565607"/>
              <a:gd name="connsiteY215" fmla="*/ 0 h 1124374"/>
              <a:gd name="connsiteX216" fmla="*/ 8574180 w 17565607"/>
              <a:gd name="connsiteY216" fmla="*/ 0 h 1124374"/>
              <a:gd name="connsiteX217" fmla="*/ 8609664 w 17565607"/>
              <a:gd name="connsiteY217" fmla="*/ 35476 h 1124374"/>
              <a:gd name="connsiteX218" fmla="*/ 8609664 w 17565607"/>
              <a:gd name="connsiteY218" fmla="*/ 860118 h 1124374"/>
              <a:gd name="connsiteX219" fmla="*/ 8574180 w 17565607"/>
              <a:gd name="connsiteY219" fmla="*/ 895593 h 1124374"/>
              <a:gd name="connsiteX220" fmla="*/ 7231145 w 17565607"/>
              <a:gd name="connsiteY220" fmla="*/ 895593 h 1124374"/>
              <a:gd name="connsiteX221" fmla="*/ 7195995 w 17565607"/>
              <a:gd name="connsiteY221" fmla="*/ 860118 h 1124374"/>
              <a:gd name="connsiteX222" fmla="*/ 7195995 w 17565607"/>
              <a:gd name="connsiteY222" fmla="*/ 35476 h 1124374"/>
              <a:gd name="connsiteX223" fmla="*/ 7231145 w 17565607"/>
              <a:gd name="connsiteY223" fmla="*/ 0 h 1124374"/>
              <a:gd name="connsiteX224" fmla="*/ 5469722 w 17565607"/>
              <a:gd name="connsiteY224" fmla="*/ 0 h 1124374"/>
              <a:gd name="connsiteX225" fmla="*/ 6812756 w 17565607"/>
              <a:gd name="connsiteY225" fmla="*/ 0 h 1124374"/>
              <a:gd name="connsiteX226" fmla="*/ 6848240 w 17565607"/>
              <a:gd name="connsiteY226" fmla="*/ 35476 h 1124374"/>
              <a:gd name="connsiteX227" fmla="*/ 6848240 w 17565607"/>
              <a:gd name="connsiteY227" fmla="*/ 860118 h 1124374"/>
              <a:gd name="connsiteX228" fmla="*/ 6812756 w 17565607"/>
              <a:gd name="connsiteY228" fmla="*/ 895593 h 1124374"/>
              <a:gd name="connsiteX229" fmla="*/ 5469722 w 17565607"/>
              <a:gd name="connsiteY229" fmla="*/ 895593 h 1124374"/>
              <a:gd name="connsiteX230" fmla="*/ 5434572 w 17565607"/>
              <a:gd name="connsiteY230" fmla="*/ 860118 h 1124374"/>
              <a:gd name="connsiteX231" fmla="*/ 5434572 w 17565607"/>
              <a:gd name="connsiteY231" fmla="*/ 35476 h 1124374"/>
              <a:gd name="connsiteX232" fmla="*/ 5469722 w 17565607"/>
              <a:gd name="connsiteY232" fmla="*/ 0 h 1124374"/>
              <a:gd name="connsiteX233" fmla="*/ 3708299 w 17565607"/>
              <a:gd name="connsiteY233" fmla="*/ 0 h 1124374"/>
              <a:gd name="connsiteX234" fmla="*/ 5051333 w 17565607"/>
              <a:gd name="connsiteY234" fmla="*/ 0 h 1124374"/>
              <a:gd name="connsiteX235" fmla="*/ 5086816 w 17565607"/>
              <a:gd name="connsiteY235" fmla="*/ 35476 h 1124374"/>
              <a:gd name="connsiteX236" fmla="*/ 5086816 w 17565607"/>
              <a:gd name="connsiteY236" fmla="*/ 860118 h 1124374"/>
              <a:gd name="connsiteX237" fmla="*/ 5051333 w 17565607"/>
              <a:gd name="connsiteY237" fmla="*/ 895593 h 1124374"/>
              <a:gd name="connsiteX238" fmla="*/ 3708299 w 17565607"/>
              <a:gd name="connsiteY238" fmla="*/ 895593 h 1124374"/>
              <a:gd name="connsiteX239" fmla="*/ 3673148 w 17565607"/>
              <a:gd name="connsiteY239" fmla="*/ 860118 h 1124374"/>
              <a:gd name="connsiteX240" fmla="*/ 3673148 w 17565607"/>
              <a:gd name="connsiteY240" fmla="*/ 35476 h 1124374"/>
              <a:gd name="connsiteX241" fmla="*/ 3708299 w 17565607"/>
              <a:gd name="connsiteY241" fmla="*/ 0 h 1124374"/>
              <a:gd name="connsiteX242" fmla="*/ 1946875 w 17565607"/>
              <a:gd name="connsiteY242" fmla="*/ 0 h 1124374"/>
              <a:gd name="connsiteX243" fmla="*/ 3289908 w 17565607"/>
              <a:gd name="connsiteY243" fmla="*/ 0 h 1124374"/>
              <a:gd name="connsiteX244" fmla="*/ 3325394 w 17565607"/>
              <a:gd name="connsiteY244" fmla="*/ 35476 h 1124374"/>
              <a:gd name="connsiteX245" fmla="*/ 3325394 w 17565607"/>
              <a:gd name="connsiteY245" fmla="*/ 860118 h 1124374"/>
              <a:gd name="connsiteX246" fmla="*/ 3289908 w 17565607"/>
              <a:gd name="connsiteY246" fmla="*/ 895593 h 1124374"/>
              <a:gd name="connsiteX247" fmla="*/ 1946875 w 17565607"/>
              <a:gd name="connsiteY247" fmla="*/ 895593 h 1124374"/>
              <a:gd name="connsiteX248" fmla="*/ 1911725 w 17565607"/>
              <a:gd name="connsiteY248" fmla="*/ 860118 h 1124374"/>
              <a:gd name="connsiteX249" fmla="*/ 1911725 w 17565607"/>
              <a:gd name="connsiteY249" fmla="*/ 35476 h 1124374"/>
              <a:gd name="connsiteX250" fmla="*/ 1946875 w 17565607"/>
              <a:gd name="connsiteY250" fmla="*/ 0 h 1124374"/>
              <a:gd name="connsiteX251" fmla="*/ 185450 w 17565607"/>
              <a:gd name="connsiteY251" fmla="*/ 0 h 1124374"/>
              <a:gd name="connsiteX252" fmla="*/ 1528485 w 17565607"/>
              <a:gd name="connsiteY252" fmla="*/ 0 h 1124374"/>
              <a:gd name="connsiteX253" fmla="*/ 1563970 w 17565607"/>
              <a:gd name="connsiteY253" fmla="*/ 35476 h 1124374"/>
              <a:gd name="connsiteX254" fmla="*/ 1563970 w 17565607"/>
              <a:gd name="connsiteY254" fmla="*/ 860118 h 1124374"/>
              <a:gd name="connsiteX255" fmla="*/ 1528485 w 17565607"/>
              <a:gd name="connsiteY255" fmla="*/ 895593 h 1124374"/>
              <a:gd name="connsiteX256" fmla="*/ 185450 w 17565607"/>
              <a:gd name="connsiteY256" fmla="*/ 895593 h 1124374"/>
              <a:gd name="connsiteX257" fmla="*/ 150301 w 17565607"/>
              <a:gd name="connsiteY257" fmla="*/ 860118 h 1124374"/>
              <a:gd name="connsiteX258" fmla="*/ 150301 w 17565607"/>
              <a:gd name="connsiteY258" fmla="*/ 35476 h 1124374"/>
              <a:gd name="connsiteX259" fmla="*/ 185450 w 17565607"/>
              <a:gd name="connsiteY259" fmla="*/ 0 h 112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7565607" h="1124374">
                <a:moveTo>
                  <a:pt x="16581526" y="1011197"/>
                </a:moveTo>
                <a:lnTo>
                  <a:pt x="16581526" y="1069621"/>
                </a:lnTo>
                <a:lnTo>
                  <a:pt x="16836896" y="1069621"/>
                </a:lnTo>
                <a:lnTo>
                  <a:pt x="16836896" y="1011197"/>
                </a:lnTo>
                <a:close/>
                <a:moveTo>
                  <a:pt x="14820102" y="1011197"/>
                </a:moveTo>
                <a:lnTo>
                  <a:pt x="14820102" y="1069621"/>
                </a:lnTo>
                <a:lnTo>
                  <a:pt x="15075473" y="1069621"/>
                </a:lnTo>
                <a:lnTo>
                  <a:pt x="15075473" y="1011197"/>
                </a:lnTo>
                <a:close/>
                <a:moveTo>
                  <a:pt x="13058678" y="1011197"/>
                </a:moveTo>
                <a:lnTo>
                  <a:pt x="13058678" y="1069621"/>
                </a:lnTo>
                <a:lnTo>
                  <a:pt x="13314049" y="1069621"/>
                </a:lnTo>
                <a:lnTo>
                  <a:pt x="13314049" y="1011197"/>
                </a:lnTo>
                <a:close/>
                <a:moveTo>
                  <a:pt x="11297254" y="1011197"/>
                </a:moveTo>
                <a:lnTo>
                  <a:pt x="11297254" y="1069621"/>
                </a:lnTo>
                <a:lnTo>
                  <a:pt x="11552625" y="1069621"/>
                </a:lnTo>
                <a:lnTo>
                  <a:pt x="11552625" y="1011197"/>
                </a:lnTo>
                <a:close/>
                <a:moveTo>
                  <a:pt x="9535830" y="1011197"/>
                </a:moveTo>
                <a:lnTo>
                  <a:pt x="9535830" y="1069621"/>
                </a:lnTo>
                <a:lnTo>
                  <a:pt x="9791201" y="1069621"/>
                </a:lnTo>
                <a:lnTo>
                  <a:pt x="9791201" y="1011197"/>
                </a:lnTo>
                <a:close/>
                <a:moveTo>
                  <a:pt x="7774406" y="1011197"/>
                </a:moveTo>
                <a:lnTo>
                  <a:pt x="7774406" y="1069621"/>
                </a:lnTo>
                <a:lnTo>
                  <a:pt x="8029777" y="1069621"/>
                </a:lnTo>
                <a:lnTo>
                  <a:pt x="8029777" y="1011197"/>
                </a:lnTo>
                <a:close/>
                <a:moveTo>
                  <a:pt x="6012983" y="1011197"/>
                </a:moveTo>
                <a:lnTo>
                  <a:pt x="6012983" y="1069621"/>
                </a:lnTo>
                <a:lnTo>
                  <a:pt x="6268353" y="1069621"/>
                </a:lnTo>
                <a:lnTo>
                  <a:pt x="6268353" y="1011197"/>
                </a:lnTo>
                <a:close/>
                <a:moveTo>
                  <a:pt x="4251560" y="1011197"/>
                </a:moveTo>
                <a:lnTo>
                  <a:pt x="4251560" y="1069621"/>
                </a:lnTo>
                <a:lnTo>
                  <a:pt x="4506930" y="1069621"/>
                </a:lnTo>
                <a:lnTo>
                  <a:pt x="4506930" y="1011197"/>
                </a:lnTo>
                <a:close/>
                <a:moveTo>
                  <a:pt x="2490136" y="1011197"/>
                </a:moveTo>
                <a:lnTo>
                  <a:pt x="2490136" y="1069621"/>
                </a:lnTo>
                <a:lnTo>
                  <a:pt x="2745506" y="1069621"/>
                </a:lnTo>
                <a:lnTo>
                  <a:pt x="2745506" y="1011197"/>
                </a:lnTo>
                <a:close/>
                <a:moveTo>
                  <a:pt x="728711" y="1011197"/>
                </a:moveTo>
                <a:lnTo>
                  <a:pt x="728711" y="1069621"/>
                </a:lnTo>
                <a:lnTo>
                  <a:pt x="984082" y="1069621"/>
                </a:lnTo>
                <a:lnTo>
                  <a:pt x="984082" y="1011197"/>
                </a:lnTo>
                <a:close/>
                <a:moveTo>
                  <a:pt x="15861600" y="956444"/>
                </a:moveTo>
                <a:lnTo>
                  <a:pt x="17556822" y="956444"/>
                </a:lnTo>
                <a:cubicBezTo>
                  <a:pt x="17559500" y="956444"/>
                  <a:pt x="17561842" y="957446"/>
                  <a:pt x="17563516" y="959449"/>
                </a:cubicBezTo>
                <a:cubicBezTo>
                  <a:pt x="17565190" y="961452"/>
                  <a:pt x="17565858" y="963790"/>
                  <a:pt x="17565524" y="966126"/>
                </a:cubicBezTo>
                <a:cubicBezTo>
                  <a:pt x="17565190" y="968130"/>
                  <a:pt x="17539754" y="1124374"/>
                  <a:pt x="17341280" y="1124374"/>
                </a:cubicBezTo>
                <a:lnTo>
                  <a:pt x="16077142" y="1124374"/>
                </a:lnTo>
                <a:cubicBezTo>
                  <a:pt x="15879004" y="1124374"/>
                  <a:pt x="15853234" y="968130"/>
                  <a:pt x="15852898" y="966126"/>
                </a:cubicBezTo>
                <a:cubicBezTo>
                  <a:pt x="15852564" y="963790"/>
                  <a:pt x="15853234" y="961452"/>
                  <a:pt x="15854906" y="959449"/>
                </a:cubicBezTo>
                <a:cubicBezTo>
                  <a:pt x="15856580" y="957446"/>
                  <a:pt x="15858924" y="956444"/>
                  <a:pt x="15861600" y="956444"/>
                </a:cubicBezTo>
                <a:close/>
                <a:moveTo>
                  <a:pt x="14100176" y="956444"/>
                </a:moveTo>
                <a:lnTo>
                  <a:pt x="15795398" y="956444"/>
                </a:lnTo>
                <a:cubicBezTo>
                  <a:pt x="15798076" y="956444"/>
                  <a:pt x="15800418" y="957446"/>
                  <a:pt x="15802092" y="959449"/>
                </a:cubicBezTo>
                <a:cubicBezTo>
                  <a:pt x="15803766" y="961452"/>
                  <a:pt x="15804434" y="963790"/>
                  <a:pt x="15804100" y="966126"/>
                </a:cubicBezTo>
                <a:cubicBezTo>
                  <a:pt x="15803766" y="968130"/>
                  <a:pt x="15778330" y="1124374"/>
                  <a:pt x="15579856" y="1124374"/>
                </a:cubicBezTo>
                <a:lnTo>
                  <a:pt x="14315719" y="1124374"/>
                </a:lnTo>
                <a:cubicBezTo>
                  <a:pt x="14117580" y="1124374"/>
                  <a:pt x="14091809" y="968130"/>
                  <a:pt x="14091475" y="966126"/>
                </a:cubicBezTo>
                <a:cubicBezTo>
                  <a:pt x="14091140" y="963790"/>
                  <a:pt x="14091809" y="961452"/>
                  <a:pt x="14093483" y="959449"/>
                </a:cubicBezTo>
                <a:cubicBezTo>
                  <a:pt x="14095157" y="957446"/>
                  <a:pt x="14097500" y="956444"/>
                  <a:pt x="14100176" y="956444"/>
                </a:cubicBezTo>
                <a:close/>
                <a:moveTo>
                  <a:pt x="12338752" y="956444"/>
                </a:moveTo>
                <a:lnTo>
                  <a:pt x="14033975" y="956444"/>
                </a:lnTo>
                <a:cubicBezTo>
                  <a:pt x="14036652" y="956444"/>
                  <a:pt x="14038994" y="957446"/>
                  <a:pt x="14040668" y="959449"/>
                </a:cubicBezTo>
                <a:cubicBezTo>
                  <a:pt x="14042342" y="961452"/>
                  <a:pt x="14043011" y="963790"/>
                  <a:pt x="14042676" y="966126"/>
                </a:cubicBezTo>
                <a:cubicBezTo>
                  <a:pt x="14042342" y="968130"/>
                  <a:pt x="14016905" y="1124374"/>
                  <a:pt x="13818432" y="1124374"/>
                </a:cubicBezTo>
                <a:lnTo>
                  <a:pt x="12554295" y="1124374"/>
                </a:lnTo>
                <a:cubicBezTo>
                  <a:pt x="12356156" y="1124374"/>
                  <a:pt x="12330385" y="968130"/>
                  <a:pt x="12330051" y="966126"/>
                </a:cubicBezTo>
                <a:cubicBezTo>
                  <a:pt x="12329716" y="963790"/>
                  <a:pt x="12330385" y="961452"/>
                  <a:pt x="12332059" y="959449"/>
                </a:cubicBezTo>
                <a:cubicBezTo>
                  <a:pt x="12333733" y="957446"/>
                  <a:pt x="12336076" y="956444"/>
                  <a:pt x="12338752" y="956444"/>
                </a:cubicBezTo>
                <a:close/>
                <a:moveTo>
                  <a:pt x="10577328" y="956444"/>
                </a:moveTo>
                <a:lnTo>
                  <a:pt x="12272551" y="956444"/>
                </a:lnTo>
                <a:cubicBezTo>
                  <a:pt x="12275228" y="956444"/>
                  <a:pt x="12277570" y="957446"/>
                  <a:pt x="12279244" y="959449"/>
                </a:cubicBezTo>
                <a:cubicBezTo>
                  <a:pt x="12280918" y="961452"/>
                  <a:pt x="12281587" y="963790"/>
                  <a:pt x="12281252" y="966126"/>
                </a:cubicBezTo>
                <a:cubicBezTo>
                  <a:pt x="12280918" y="968130"/>
                  <a:pt x="12255481" y="1124374"/>
                  <a:pt x="12057008" y="1124374"/>
                </a:cubicBezTo>
                <a:lnTo>
                  <a:pt x="10792871" y="1124374"/>
                </a:lnTo>
                <a:cubicBezTo>
                  <a:pt x="10594732" y="1124374"/>
                  <a:pt x="10568961" y="968130"/>
                  <a:pt x="10568627" y="966126"/>
                </a:cubicBezTo>
                <a:cubicBezTo>
                  <a:pt x="10568292" y="963790"/>
                  <a:pt x="10568961" y="961452"/>
                  <a:pt x="10570635" y="959449"/>
                </a:cubicBezTo>
                <a:cubicBezTo>
                  <a:pt x="10572309" y="957446"/>
                  <a:pt x="10574652" y="956444"/>
                  <a:pt x="10577328" y="956444"/>
                </a:cubicBezTo>
                <a:close/>
                <a:moveTo>
                  <a:pt x="8815904" y="956444"/>
                </a:moveTo>
                <a:lnTo>
                  <a:pt x="10511127" y="956444"/>
                </a:lnTo>
                <a:cubicBezTo>
                  <a:pt x="10513804" y="956444"/>
                  <a:pt x="10516146" y="957446"/>
                  <a:pt x="10517820" y="959449"/>
                </a:cubicBezTo>
                <a:cubicBezTo>
                  <a:pt x="10519494" y="961452"/>
                  <a:pt x="10520163" y="963790"/>
                  <a:pt x="10519828" y="966126"/>
                </a:cubicBezTo>
                <a:cubicBezTo>
                  <a:pt x="10519494" y="968130"/>
                  <a:pt x="10494057" y="1124374"/>
                  <a:pt x="10295584" y="1124374"/>
                </a:cubicBezTo>
                <a:lnTo>
                  <a:pt x="9031447" y="1124374"/>
                </a:lnTo>
                <a:cubicBezTo>
                  <a:pt x="8833308" y="1124374"/>
                  <a:pt x="8807537" y="968130"/>
                  <a:pt x="8807203" y="966126"/>
                </a:cubicBezTo>
                <a:cubicBezTo>
                  <a:pt x="8806868" y="963790"/>
                  <a:pt x="8807537" y="961452"/>
                  <a:pt x="8809211" y="959449"/>
                </a:cubicBezTo>
                <a:cubicBezTo>
                  <a:pt x="8810885" y="957446"/>
                  <a:pt x="8813228" y="956444"/>
                  <a:pt x="8815904" y="956444"/>
                </a:cubicBezTo>
                <a:close/>
                <a:moveTo>
                  <a:pt x="7054480" y="956444"/>
                </a:moveTo>
                <a:lnTo>
                  <a:pt x="8749703" y="956444"/>
                </a:lnTo>
                <a:cubicBezTo>
                  <a:pt x="8752380" y="956444"/>
                  <a:pt x="8754722" y="957446"/>
                  <a:pt x="8756396" y="959449"/>
                </a:cubicBezTo>
                <a:cubicBezTo>
                  <a:pt x="8758070" y="961452"/>
                  <a:pt x="8758739" y="963790"/>
                  <a:pt x="8758404" y="966126"/>
                </a:cubicBezTo>
                <a:cubicBezTo>
                  <a:pt x="8758070" y="968130"/>
                  <a:pt x="8732633" y="1124374"/>
                  <a:pt x="8534160" y="1124374"/>
                </a:cubicBezTo>
                <a:lnTo>
                  <a:pt x="7270023" y="1124374"/>
                </a:lnTo>
                <a:cubicBezTo>
                  <a:pt x="7071884" y="1124374"/>
                  <a:pt x="7046113" y="968130"/>
                  <a:pt x="7045779" y="966126"/>
                </a:cubicBezTo>
                <a:cubicBezTo>
                  <a:pt x="7045444" y="963790"/>
                  <a:pt x="7046113" y="961452"/>
                  <a:pt x="7047787" y="959449"/>
                </a:cubicBezTo>
                <a:cubicBezTo>
                  <a:pt x="7049461" y="957446"/>
                  <a:pt x="7051804" y="956444"/>
                  <a:pt x="7054480" y="956444"/>
                </a:cubicBezTo>
                <a:close/>
                <a:moveTo>
                  <a:pt x="5293058" y="956444"/>
                </a:moveTo>
                <a:lnTo>
                  <a:pt x="6988279" y="956444"/>
                </a:lnTo>
                <a:cubicBezTo>
                  <a:pt x="6990956" y="956444"/>
                  <a:pt x="6993298" y="957446"/>
                  <a:pt x="6994972" y="959449"/>
                </a:cubicBezTo>
                <a:cubicBezTo>
                  <a:pt x="6996646" y="961452"/>
                  <a:pt x="6997315" y="963790"/>
                  <a:pt x="6996980" y="966126"/>
                </a:cubicBezTo>
                <a:cubicBezTo>
                  <a:pt x="6996646" y="968130"/>
                  <a:pt x="6971209" y="1124374"/>
                  <a:pt x="6772737" y="1124374"/>
                </a:cubicBezTo>
                <a:lnTo>
                  <a:pt x="5508600" y="1124374"/>
                </a:lnTo>
                <a:cubicBezTo>
                  <a:pt x="5310462" y="1124374"/>
                  <a:pt x="5284691" y="968130"/>
                  <a:pt x="5284356" y="966126"/>
                </a:cubicBezTo>
                <a:cubicBezTo>
                  <a:pt x="5284020" y="963790"/>
                  <a:pt x="5284691" y="961452"/>
                  <a:pt x="5286364" y="959449"/>
                </a:cubicBezTo>
                <a:cubicBezTo>
                  <a:pt x="5288038" y="957446"/>
                  <a:pt x="5290380" y="956444"/>
                  <a:pt x="5293058" y="956444"/>
                </a:cubicBezTo>
                <a:close/>
                <a:moveTo>
                  <a:pt x="3531633" y="956444"/>
                </a:moveTo>
                <a:lnTo>
                  <a:pt x="5226856" y="956444"/>
                </a:lnTo>
                <a:cubicBezTo>
                  <a:pt x="5229533" y="956444"/>
                  <a:pt x="5231875" y="957446"/>
                  <a:pt x="5233548" y="959449"/>
                </a:cubicBezTo>
                <a:cubicBezTo>
                  <a:pt x="5235222" y="961452"/>
                  <a:pt x="5235892" y="963790"/>
                  <a:pt x="5235557" y="966126"/>
                </a:cubicBezTo>
                <a:cubicBezTo>
                  <a:pt x="5235222" y="968130"/>
                  <a:pt x="5209786" y="1124374"/>
                  <a:pt x="5011313" y="1124374"/>
                </a:cubicBezTo>
                <a:lnTo>
                  <a:pt x="3747176" y="1124374"/>
                </a:lnTo>
                <a:cubicBezTo>
                  <a:pt x="3549038" y="1124374"/>
                  <a:pt x="3523266" y="968130"/>
                  <a:pt x="3522932" y="966126"/>
                </a:cubicBezTo>
                <a:cubicBezTo>
                  <a:pt x="3522597" y="963790"/>
                  <a:pt x="3523266" y="961452"/>
                  <a:pt x="3524941" y="959449"/>
                </a:cubicBezTo>
                <a:cubicBezTo>
                  <a:pt x="3526614" y="957446"/>
                  <a:pt x="3528957" y="956444"/>
                  <a:pt x="3531633" y="956444"/>
                </a:cubicBezTo>
                <a:close/>
                <a:moveTo>
                  <a:pt x="1770210" y="956444"/>
                </a:moveTo>
                <a:lnTo>
                  <a:pt x="3465432" y="956444"/>
                </a:lnTo>
                <a:cubicBezTo>
                  <a:pt x="3468110" y="956444"/>
                  <a:pt x="3470452" y="957446"/>
                  <a:pt x="3472125" y="959449"/>
                </a:cubicBezTo>
                <a:cubicBezTo>
                  <a:pt x="3473799" y="961452"/>
                  <a:pt x="3474468" y="963790"/>
                  <a:pt x="3474133" y="966126"/>
                </a:cubicBezTo>
                <a:cubicBezTo>
                  <a:pt x="3473799" y="968130"/>
                  <a:pt x="3448362" y="1124374"/>
                  <a:pt x="3249889" y="1124374"/>
                </a:cubicBezTo>
                <a:lnTo>
                  <a:pt x="1985753" y="1124374"/>
                </a:lnTo>
                <a:cubicBezTo>
                  <a:pt x="1787614" y="1124374"/>
                  <a:pt x="1761843" y="968130"/>
                  <a:pt x="1761508" y="966126"/>
                </a:cubicBezTo>
                <a:cubicBezTo>
                  <a:pt x="1761173" y="963790"/>
                  <a:pt x="1761843" y="961452"/>
                  <a:pt x="1763517" y="959449"/>
                </a:cubicBezTo>
                <a:cubicBezTo>
                  <a:pt x="1765190" y="957446"/>
                  <a:pt x="1767533" y="956444"/>
                  <a:pt x="1770210" y="956444"/>
                </a:cubicBezTo>
                <a:close/>
                <a:moveTo>
                  <a:pt x="8786" y="956444"/>
                </a:moveTo>
                <a:lnTo>
                  <a:pt x="1704008" y="956444"/>
                </a:lnTo>
                <a:cubicBezTo>
                  <a:pt x="1706686" y="956444"/>
                  <a:pt x="1709028" y="957446"/>
                  <a:pt x="1710702" y="959449"/>
                </a:cubicBezTo>
                <a:cubicBezTo>
                  <a:pt x="1712375" y="961452"/>
                  <a:pt x="1713045" y="963790"/>
                  <a:pt x="1712710" y="966126"/>
                </a:cubicBezTo>
                <a:cubicBezTo>
                  <a:pt x="1712375" y="968130"/>
                  <a:pt x="1686939" y="1124374"/>
                  <a:pt x="1488466" y="1124374"/>
                </a:cubicBezTo>
                <a:lnTo>
                  <a:pt x="224329" y="1124374"/>
                </a:lnTo>
                <a:cubicBezTo>
                  <a:pt x="26190" y="1124374"/>
                  <a:pt x="419" y="968130"/>
                  <a:pt x="84" y="966126"/>
                </a:cubicBezTo>
                <a:cubicBezTo>
                  <a:pt x="-251" y="963790"/>
                  <a:pt x="419" y="961452"/>
                  <a:pt x="2093" y="959449"/>
                </a:cubicBezTo>
                <a:cubicBezTo>
                  <a:pt x="3766" y="957446"/>
                  <a:pt x="6109" y="956444"/>
                  <a:pt x="8786" y="956444"/>
                </a:cubicBezTo>
                <a:close/>
                <a:moveTo>
                  <a:pt x="16126306" y="123161"/>
                </a:moveTo>
                <a:lnTo>
                  <a:pt x="16126306" y="772433"/>
                </a:lnTo>
                <a:lnTo>
                  <a:pt x="17293594" y="772433"/>
                </a:lnTo>
                <a:lnTo>
                  <a:pt x="17293594" y="123161"/>
                </a:lnTo>
                <a:close/>
                <a:moveTo>
                  <a:pt x="14364881" y="123161"/>
                </a:moveTo>
                <a:lnTo>
                  <a:pt x="14364881" y="772433"/>
                </a:lnTo>
                <a:lnTo>
                  <a:pt x="15532170" y="772433"/>
                </a:lnTo>
                <a:lnTo>
                  <a:pt x="15532170" y="123161"/>
                </a:lnTo>
                <a:close/>
                <a:moveTo>
                  <a:pt x="12603457" y="123161"/>
                </a:moveTo>
                <a:lnTo>
                  <a:pt x="12603457" y="772433"/>
                </a:lnTo>
                <a:lnTo>
                  <a:pt x="13770746" y="772433"/>
                </a:lnTo>
                <a:lnTo>
                  <a:pt x="13770746" y="123161"/>
                </a:lnTo>
                <a:close/>
                <a:moveTo>
                  <a:pt x="10842033" y="123161"/>
                </a:moveTo>
                <a:lnTo>
                  <a:pt x="10842033" y="772433"/>
                </a:lnTo>
                <a:lnTo>
                  <a:pt x="12009322" y="772433"/>
                </a:lnTo>
                <a:lnTo>
                  <a:pt x="12009322" y="123161"/>
                </a:lnTo>
                <a:close/>
                <a:moveTo>
                  <a:pt x="9080609" y="123161"/>
                </a:moveTo>
                <a:lnTo>
                  <a:pt x="9080609" y="772433"/>
                </a:lnTo>
                <a:lnTo>
                  <a:pt x="10247898" y="772433"/>
                </a:lnTo>
                <a:lnTo>
                  <a:pt x="10247898" y="123161"/>
                </a:lnTo>
                <a:close/>
                <a:moveTo>
                  <a:pt x="7319185" y="123161"/>
                </a:moveTo>
                <a:lnTo>
                  <a:pt x="7319185" y="772433"/>
                </a:lnTo>
                <a:lnTo>
                  <a:pt x="8486474" y="772433"/>
                </a:lnTo>
                <a:lnTo>
                  <a:pt x="8486474" y="123161"/>
                </a:lnTo>
                <a:close/>
                <a:moveTo>
                  <a:pt x="5557761" y="123161"/>
                </a:moveTo>
                <a:lnTo>
                  <a:pt x="5557761" y="772433"/>
                </a:lnTo>
                <a:lnTo>
                  <a:pt x="6725052" y="772433"/>
                </a:lnTo>
                <a:lnTo>
                  <a:pt x="6725052" y="123161"/>
                </a:lnTo>
                <a:close/>
                <a:moveTo>
                  <a:pt x="3796338" y="123161"/>
                </a:moveTo>
                <a:lnTo>
                  <a:pt x="3796338" y="772433"/>
                </a:lnTo>
                <a:lnTo>
                  <a:pt x="4963628" y="772433"/>
                </a:lnTo>
                <a:lnTo>
                  <a:pt x="4963628" y="123161"/>
                </a:lnTo>
                <a:close/>
                <a:moveTo>
                  <a:pt x="2034915" y="123161"/>
                </a:moveTo>
                <a:lnTo>
                  <a:pt x="2034915" y="772433"/>
                </a:lnTo>
                <a:lnTo>
                  <a:pt x="3202204" y="772433"/>
                </a:lnTo>
                <a:lnTo>
                  <a:pt x="3202204" y="123161"/>
                </a:lnTo>
                <a:close/>
                <a:moveTo>
                  <a:pt x="273491" y="123161"/>
                </a:moveTo>
                <a:lnTo>
                  <a:pt x="273491" y="772433"/>
                </a:lnTo>
                <a:lnTo>
                  <a:pt x="1440780" y="772433"/>
                </a:lnTo>
                <a:lnTo>
                  <a:pt x="1440780" y="123161"/>
                </a:lnTo>
                <a:close/>
                <a:moveTo>
                  <a:pt x="16038266" y="0"/>
                </a:moveTo>
                <a:lnTo>
                  <a:pt x="17381300" y="0"/>
                </a:lnTo>
                <a:cubicBezTo>
                  <a:pt x="17401050" y="0"/>
                  <a:pt x="17416784" y="16064"/>
                  <a:pt x="17416784" y="35476"/>
                </a:cubicBezTo>
                <a:lnTo>
                  <a:pt x="17416784" y="860118"/>
                </a:lnTo>
                <a:cubicBezTo>
                  <a:pt x="17416784" y="879529"/>
                  <a:pt x="17401050" y="895593"/>
                  <a:pt x="17381300" y="895593"/>
                </a:cubicBezTo>
                <a:lnTo>
                  <a:pt x="16038266" y="895593"/>
                </a:lnTo>
                <a:cubicBezTo>
                  <a:pt x="16018848" y="895593"/>
                  <a:pt x="16003116" y="879529"/>
                  <a:pt x="16003116" y="860118"/>
                </a:cubicBezTo>
                <a:lnTo>
                  <a:pt x="16003116" y="35476"/>
                </a:lnTo>
                <a:cubicBezTo>
                  <a:pt x="16003116" y="16064"/>
                  <a:pt x="16018848" y="0"/>
                  <a:pt x="16038266" y="0"/>
                </a:cubicBezTo>
                <a:close/>
                <a:moveTo>
                  <a:pt x="14276841" y="0"/>
                </a:moveTo>
                <a:lnTo>
                  <a:pt x="15619876" y="0"/>
                </a:lnTo>
                <a:cubicBezTo>
                  <a:pt x="15639626" y="0"/>
                  <a:pt x="15655360" y="16064"/>
                  <a:pt x="15655360" y="35476"/>
                </a:cubicBezTo>
                <a:lnTo>
                  <a:pt x="15655360" y="860118"/>
                </a:lnTo>
                <a:cubicBezTo>
                  <a:pt x="15655360" y="879529"/>
                  <a:pt x="15639626" y="895593"/>
                  <a:pt x="15619876" y="895593"/>
                </a:cubicBezTo>
                <a:lnTo>
                  <a:pt x="14276841" y="895593"/>
                </a:lnTo>
                <a:cubicBezTo>
                  <a:pt x="14257425" y="895593"/>
                  <a:pt x="14241691" y="879529"/>
                  <a:pt x="14241691" y="860118"/>
                </a:cubicBezTo>
                <a:lnTo>
                  <a:pt x="14241691" y="35476"/>
                </a:lnTo>
                <a:cubicBezTo>
                  <a:pt x="14241691" y="16064"/>
                  <a:pt x="14257425" y="0"/>
                  <a:pt x="14276841" y="0"/>
                </a:cubicBezTo>
                <a:close/>
                <a:moveTo>
                  <a:pt x="12515417" y="0"/>
                </a:moveTo>
                <a:lnTo>
                  <a:pt x="13858452" y="0"/>
                </a:lnTo>
                <a:cubicBezTo>
                  <a:pt x="13878203" y="0"/>
                  <a:pt x="13893936" y="16064"/>
                  <a:pt x="13893936" y="35476"/>
                </a:cubicBezTo>
                <a:lnTo>
                  <a:pt x="13893936" y="860118"/>
                </a:lnTo>
                <a:cubicBezTo>
                  <a:pt x="13893936" y="879529"/>
                  <a:pt x="13878203" y="895593"/>
                  <a:pt x="13858452" y="895593"/>
                </a:cubicBezTo>
                <a:lnTo>
                  <a:pt x="12515417" y="895593"/>
                </a:lnTo>
                <a:cubicBezTo>
                  <a:pt x="12496001" y="895593"/>
                  <a:pt x="12480267" y="879529"/>
                  <a:pt x="12480267" y="860118"/>
                </a:cubicBezTo>
                <a:lnTo>
                  <a:pt x="12480267" y="35476"/>
                </a:lnTo>
                <a:cubicBezTo>
                  <a:pt x="12480267" y="16064"/>
                  <a:pt x="12496001" y="0"/>
                  <a:pt x="12515417" y="0"/>
                </a:cubicBezTo>
                <a:close/>
                <a:moveTo>
                  <a:pt x="10753993" y="0"/>
                </a:moveTo>
                <a:lnTo>
                  <a:pt x="12097028" y="0"/>
                </a:lnTo>
                <a:cubicBezTo>
                  <a:pt x="12116779" y="0"/>
                  <a:pt x="12132512" y="16064"/>
                  <a:pt x="12132512" y="35476"/>
                </a:cubicBezTo>
                <a:lnTo>
                  <a:pt x="12132512" y="860118"/>
                </a:lnTo>
                <a:cubicBezTo>
                  <a:pt x="12132512" y="879529"/>
                  <a:pt x="12116779" y="895593"/>
                  <a:pt x="12097028" y="895593"/>
                </a:cubicBezTo>
                <a:lnTo>
                  <a:pt x="10753993" y="895593"/>
                </a:lnTo>
                <a:cubicBezTo>
                  <a:pt x="10734577" y="895593"/>
                  <a:pt x="10718843" y="879529"/>
                  <a:pt x="10718843" y="860118"/>
                </a:cubicBezTo>
                <a:lnTo>
                  <a:pt x="10718843" y="35476"/>
                </a:lnTo>
                <a:cubicBezTo>
                  <a:pt x="10718843" y="16064"/>
                  <a:pt x="10734577" y="0"/>
                  <a:pt x="10753993" y="0"/>
                </a:cubicBezTo>
                <a:close/>
                <a:moveTo>
                  <a:pt x="8992569" y="0"/>
                </a:moveTo>
                <a:lnTo>
                  <a:pt x="10335604" y="0"/>
                </a:lnTo>
                <a:cubicBezTo>
                  <a:pt x="10355355" y="0"/>
                  <a:pt x="10371088" y="16064"/>
                  <a:pt x="10371088" y="35476"/>
                </a:cubicBezTo>
                <a:lnTo>
                  <a:pt x="10371088" y="860118"/>
                </a:lnTo>
                <a:cubicBezTo>
                  <a:pt x="10371088" y="879529"/>
                  <a:pt x="10355355" y="895593"/>
                  <a:pt x="10335604" y="895593"/>
                </a:cubicBezTo>
                <a:lnTo>
                  <a:pt x="8992569" y="895593"/>
                </a:lnTo>
                <a:cubicBezTo>
                  <a:pt x="8973153" y="895593"/>
                  <a:pt x="8957419" y="879529"/>
                  <a:pt x="8957419" y="860118"/>
                </a:cubicBezTo>
                <a:lnTo>
                  <a:pt x="8957419" y="35476"/>
                </a:lnTo>
                <a:cubicBezTo>
                  <a:pt x="8957419" y="16064"/>
                  <a:pt x="8973153" y="0"/>
                  <a:pt x="8992569" y="0"/>
                </a:cubicBezTo>
                <a:close/>
                <a:moveTo>
                  <a:pt x="7231145" y="0"/>
                </a:moveTo>
                <a:lnTo>
                  <a:pt x="8574180" y="0"/>
                </a:lnTo>
                <a:cubicBezTo>
                  <a:pt x="8593931" y="0"/>
                  <a:pt x="8609664" y="16064"/>
                  <a:pt x="8609664" y="35476"/>
                </a:cubicBezTo>
                <a:lnTo>
                  <a:pt x="8609664" y="860118"/>
                </a:lnTo>
                <a:cubicBezTo>
                  <a:pt x="8609664" y="879529"/>
                  <a:pt x="8593931" y="895593"/>
                  <a:pt x="8574180" y="895593"/>
                </a:cubicBezTo>
                <a:lnTo>
                  <a:pt x="7231145" y="895593"/>
                </a:lnTo>
                <a:cubicBezTo>
                  <a:pt x="7211729" y="895593"/>
                  <a:pt x="7195995" y="879529"/>
                  <a:pt x="7195995" y="860118"/>
                </a:cubicBezTo>
                <a:lnTo>
                  <a:pt x="7195995" y="35476"/>
                </a:lnTo>
                <a:cubicBezTo>
                  <a:pt x="7195995" y="16064"/>
                  <a:pt x="7211729" y="0"/>
                  <a:pt x="7231145" y="0"/>
                </a:cubicBezTo>
                <a:close/>
                <a:moveTo>
                  <a:pt x="5469722" y="0"/>
                </a:moveTo>
                <a:lnTo>
                  <a:pt x="6812756" y="0"/>
                </a:lnTo>
                <a:cubicBezTo>
                  <a:pt x="6832507" y="0"/>
                  <a:pt x="6848240" y="16064"/>
                  <a:pt x="6848240" y="35476"/>
                </a:cubicBezTo>
                <a:lnTo>
                  <a:pt x="6848240" y="860118"/>
                </a:lnTo>
                <a:cubicBezTo>
                  <a:pt x="6848240" y="879529"/>
                  <a:pt x="6832507" y="895593"/>
                  <a:pt x="6812756" y="895593"/>
                </a:cubicBezTo>
                <a:lnTo>
                  <a:pt x="5469722" y="895593"/>
                </a:lnTo>
                <a:cubicBezTo>
                  <a:pt x="5450307" y="895593"/>
                  <a:pt x="5434572" y="879529"/>
                  <a:pt x="5434572" y="860118"/>
                </a:cubicBezTo>
                <a:lnTo>
                  <a:pt x="5434572" y="35476"/>
                </a:lnTo>
                <a:cubicBezTo>
                  <a:pt x="5434572" y="16064"/>
                  <a:pt x="5450307" y="0"/>
                  <a:pt x="5469722" y="0"/>
                </a:cubicBezTo>
                <a:close/>
                <a:moveTo>
                  <a:pt x="3708299" y="0"/>
                </a:moveTo>
                <a:lnTo>
                  <a:pt x="5051333" y="0"/>
                </a:lnTo>
                <a:cubicBezTo>
                  <a:pt x="5071084" y="0"/>
                  <a:pt x="5086816" y="16064"/>
                  <a:pt x="5086816" y="35476"/>
                </a:cubicBezTo>
                <a:lnTo>
                  <a:pt x="5086816" y="860118"/>
                </a:lnTo>
                <a:cubicBezTo>
                  <a:pt x="5086816" y="879529"/>
                  <a:pt x="5071084" y="895593"/>
                  <a:pt x="5051333" y="895593"/>
                </a:cubicBezTo>
                <a:lnTo>
                  <a:pt x="3708299" y="895593"/>
                </a:lnTo>
                <a:cubicBezTo>
                  <a:pt x="3688882" y="895593"/>
                  <a:pt x="3673148" y="879529"/>
                  <a:pt x="3673148" y="860118"/>
                </a:cubicBezTo>
                <a:lnTo>
                  <a:pt x="3673148" y="35476"/>
                </a:lnTo>
                <a:cubicBezTo>
                  <a:pt x="3673148" y="16064"/>
                  <a:pt x="3688882" y="0"/>
                  <a:pt x="3708299" y="0"/>
                </a:cubicBezTo>
                <a:close/>
                <a:moveTo>
                  <a:pt x="1946875" y="0"/>
                </a:moveTo>
                <a:lnTo>
                  <a:pt x="3289908" y="0"/>
                </a:lnTo>
                <a:cubicBezTo>
                  <a:pt x="3309660" y="0"/>
                  <a:pt x="3325394" y="16064"/>
                  <a:pt x="3325394" y="35476"/>
                </a:cubicBezTo>
                <a:lnTo>
                  <a:pt x="3325394" y="860118"/>
                </a:lnTo>
                <a:cubicBezTo>
                  <a:pt x="3325394" y="879529"/>
                  <a:pt x="3309660" y="895593"/>
                  <a:pt x="3289908" y="895593"/>
                </a:cubicBezTo>
                <a:lnTo>
                  <a:pt x="1946875" y="895593"/>
                </a:lnTo>
                <a:cubicBezTo>
                  <a:pt x="1927458" y="895593"/>
                  <a:pt x="1911725" y="879529"/>
                  <a:pt x="1911725" y="860118"/>
                </a:cubicBezTo>
                <a:lnTo>
                  <a:pt x="1911725" y="35476"/>
                </a:lnTo>
                <a:cubicBezTo>
                  <a:pt x="1911725" y="16064"/>
                  <a:pt x="1927458" y="0"/>
                  <a:pt x="1946875" y="0"/>
                </a:cubicBezTo>
                <a:close/>
                <a:moveTo>
                  <a:pt x="185450" y="0"/>
                </a:moveTo>
                <a:lnTo>
                  <a:pt x="1528485" y="0"/>
                </a:lnTo>
                <a:cubicBezTo>
                  <a:pt x="1548236" y="0"/>
                  <a:pt x="1563970" y="16064"/>
                  <a:pt x="1563970" y="35476"/>
                </a:cubicBezTo>
                <a:lnTo>
                  <a:pt x="1563970" y="860118"/>
                </a:lnTo>
                <a:cubicBezTo>
                  <a:pt x="1563970" y="879529"/>
                  <a:pt x="1548236" y="895593"/>
                  <a:pt x="1528485" y="895593"/>
                </a:cubicBezTo>
                <a:lnTo>
                  <a:pt x="185450" y="895593"/>
                </a:lnTo>
                <a:cubicBezTo>
                  <a:pt x="166034" y="895593"/>
                  <a:pt x="150301" y="879529"/>
                  <a:pt x="150301" y="860118"/>
                </a:cubicBezTo>
                <a:lnTo>
                  <a:pt x="150301" y="35476"/>
                </a:lnTo>
                <a:cubicBezTo>
                  <a:pt x="150301" y="16064"/>
                  <a:pt x="166034" y="0"/>
                  <a:pt x="185450" y="0"/>
                </a:cubicBezTo>
                <a:close/>
              </a:path>
            </a:pathLst>
          </a:custGeom>
          <a:solidFill>
            <a:schemeClr val="bg2">
              <a:lumMod val="85000"/>
            </a:schemeClr>
          </a:solidFill>
          <a:ln>
            <a:noFill/>
          </a:ln>
          <a:effectLst/>
        </p:spPr>
        <p:txBody>
          <a:bodyPr wrap="square" anchor="ctr">
            <a:noAutofit/>
          </a:bodyPr>
          <a:lstStyle/>
          <a:p>
            <a:endParaRPr lang="en-US" sz="900" dirty="0"/>
          </a:p>
        </p:txBody>
      </p:sp>
      <p:sp>
        <p:nvSpPr>
          <p:cNvPr id="209" name="Rectangle 208">
            <a:extLst>
              <a:ext uri="{FF2B5EF4-FFF2-40B4-BE49-F238E27FC236}">
                <a16:creationId xmlns:a16="http://schemas.microsoft.com/office/drawing/2014/main" id="{D56CED17-90EF-AE4B-9B01-4B481B8FCC15}"/>
              </a:ext>
            </a:extLst>
          </p:cNvPr>
          <p:cNvSpPr/>
          <p:nvPr/>
        </p:nvSpPr>
        <p:spPr>
          <a:xfrm>
            <a:off x="763395" y="4434486"/>
            <a:ext cx="6602031" cy="648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8" name="Freeform 207">
            <a:extLst>
              <a:ext uri="{FF2B5EF4-FFF2-40B4-BE49-F238E27FC236}">
                <a16:creationId xmlns:a16="http://schemas.microsoft.com/office/drawing/2014/main" id="{1813EE03-E21A-A444-9328-242DA5F206C8}"/>
              </a:ext>
            </a:extLst>
          </p:cNvPr>
          <p:cNvSpPr/>
          <p:nvPr/>
        </p:nvSpPr>
        <p:spPr>
          <a:xfrm>
            <a:off x="749139" y="4393188"/>
            <a:ext cx="8940735" cy="814259"/>
          </a:xfrm>
          <a:custGeom>
            <a:avLst/>
            <a:gdLst>
              <a:gd name="connsiteX0" fmla="*/ 16633185 w 17881469"/>
              <a:gd name="connsiteY0" fmla="*/ 1176165 h 1628517"/>
              <a:gd name="connsiteX1" fmla="*/ 16888555 w 17881469"/>
              <a:gd name="connsiteY1" fmla="*/ 1176165 h 1628517"/>
              <a:gd name="connsiteX2" fmla="*/ 16888555 w 17881469"/>
              <a:gd name="connsiteY2" fmla="*/ 1234589 h 1628517"/>
              <a:gd name="connsiteX3" fmla="*/ 16633185 w 17881469"/>
              <a:gd name="connsiteY3" fmla="*/ 1234589 h 1628517"/>
              <a:gd name="connsiteX4" fmla="*/ 14871761 w 17881469"/>
              <a:gd name="connsiteY4" fmla="*/ 1176165 h 1628517"/>
              <a:gd name="connsiteX5" fmla="*/ 15127132 w 17881469"/>
              <a:gd name="connsiteY5" fmla="*/ 1176165 h 1628517"/>
              <a:gd name="connsiteX6" fmla="*/ 15127132 w 17881469"/>
              <a:gd name="connsiteY6" fmla="*/ 1234589 h 1628517"/>
              <a:gd name="connsiteX7" fmla="*/ 14871761 w 17881469"/>
              <a:gd name="connsiteY7" fmla="*/ 1234589 h 1628517"/>
              <a:gd name="connsiteX8" fmla="*/ 13110337 w 17881469"/>
              <a:gd name="connsiteY8" fmla="*/ 1176165 h 1628517"/>
              <a:gd name="connsiteX9" fmla="*/ 13365708 w 17881469"/>
              <a:gd name="connsiteY9" fmla="*/ 1176165 h 1628517"/>
              <a:gd name="connsiteX10" fmla="*/ 13365708 w 17881469"/>
              <a:gd name="connsiteY10" fmla="*/ 1234589 h 1628517"/>
              <a:gd name="connsiteX11" fmla="*/ 13110337 w 17881469"/>
              <a:gd name="connsiteY11" fmla="*/ 1234589 h 1628517"/>
              <a:gd name="connsiteX12" fmla="*/ 11348913 w 17881469"/>
              <a:gd name="connsiteY12" fmla="*/ 1176165 h 1628517"/>
              <a:gd name="connsiteX13" fmla="*/ 11604284 w 17881469"/>
              <a:gd name="connsiteY13" fmla="*/ 1176165 h 1628517"/>
              <a:gd name="connsiteX14" fmla="*/ 11604284 w 17881469"/>
              <a:gd name="connsiteY14" fmla="*/ 1234589 h 1628517"/>
              <a:gd name="connsiteX15" fmla="*/ 11348913 w 17881469"/>
              <a:gd name="connsiteY15" fmla="*/ 1234589 h 1628517"/>
              <a:gd name="connsiteX16" fmla="*/ 9587489 w 17881469"/>
              <a:gd name="connsiteY16" fmla="*/ 1176165 h 1628517"/>
              <a:gd name="connsiteX17" fmla="*/ 9842860 w 17881469"/>
              <a:gd name="connsiteY17" fmla="*/ 1176165 h 1628517"/>
              <a:gd name="connsiteX18" fmla="*/ 9842860 w 17881469"/>
              <a:gd name="connsiteY18" fmla="*/ 1234589 h 1628517"/>
              <a:gd name="connsiteX19" fmla="*/ 9587489 w 17881469"/>
              <a:gd name="connsiteY19" fmla="*/ 1234589 h 1628517"/>
              <a:gd name="connsiteX20" fmla="*/ 7826065 w 17881469"/>
              <a:gd name="connsiteY20" fmla="*/ 1176165 h 1628517"/>
              <a:gd name="connsiteX21" fmla="*/ 8081436 w 17881469"/>
              <a:gd name="connsiteY21" fmla="*/ 1176165 h 1628517"/>
              <a:gd name="connsiteX22" fmla="*/ 8081436 w 17881469"/>
              <a:gd name="connsiteY22" fmla="*/ 1234589 h 1628517"/>
              <a:gd name="connsiteX23" fmla="*/ 7826065 w 17881469"/>
              <a:gd name="connsiteY23" fmla="*/ 1234589 h 1628517"/>
              <a:gd name="connsiteX24" fmla="*/ 6064643 w 17881469"/>
              <a:gd name="connsiteY24" fmla="*/ 1176165 h 1628517"/>
              <a:gd name="connsiteX25" fmla="*/ 6320012 w 17881469"/>
              <a:gd name="connsiteY25" fmla="*/ 1176165 h 1628517"/>
              <a:gd name="connsiteX26" fmla="*/ 6320012 w 17881469"/>
              <a:gd name="connsiteY26" fmla="*/ 1234589 h 1628517"/>
              <a:gd name="connsiteX27" fmla="*/ 6064643 w 17881469"/>
              <a:gd name="connsiteY27" fmla="*/ 1234589 h 1628517"/>
              <a:gd name="connsiteX28" fmla="*/ 4303220 w 17881469"/>
              <a:gd name="connsiteY28" fmla="*/ 1176165 h 1628517"/>
              <a:gd name="connsiteX29" fmla="*/ 4558589 w 17881469"/>
              <a:gd name="connsiteY29" fmla="*/ 1176165 h 1628517"/>
              <a:gd name="connsiteX30" fmla="*/ 4558589 w 17881469"/>
              <a:gd name="connsiteY30" fmla="*/ 1234589 h 1628517"/>
              <a:gd name="connsiteX31" fmla="*/ 4303220 w 17881469"/>
              <a:gd name="connsiteY31" fmla="*/ 1234589 h 1628517"/>
              <a:gd name="connsiteX32" fmla="*/ 2541795 w 17881469"/>
              <a:gd name="connsiteY32" fmla="*/ 1176165 h 1628517"/>
              <a:gd name="connsiteX33" fmla="*/ 2797165 w 17881469"/>
              <a:gd name="connsiteY33" fmla="*/ 1176165 h 1628517"/>
              <a:gd name="connsiteX34" fmla="*/ 2797165 w 17881469"/>
              <a:gd name="connsiteY34" fmla="*/ 1234589 h 1628517"/>
              <a:gd name="connsiteX35" fmla="*/ 2541795 w 17881469"/>
              <a:gd name="connsiteY35" fmla="*/ 1234589 h 1628517"/>
              <a:gd name="connsiteX36" fmla="*/ 780370 w 17881469"/>
              <a:gd name="connsiteY36" fmla="*/ 1176165 h 1628517"/>
              <a:gd name="connsiteX37" fmla="*/ 1035741 w 17881469"/>
              <a:gd name="connsiteY37" fmla="*/ 1176165 h 1628517"/>
              <a:gd name="connsiteX38" fmla="*/ 1035741 w 17881469"/>
              <a:gd name="connsiteY38" fmla="*/ 1234589 h 1628517"/>
              <a:gd name="connsiteX39" fmla="*/ 780370 w 17881469"/>
              <a:gd name="connsiteY39" fmla="*/ 1234589 h 1628517"/>
              <a:gd name="connsiteX40" fmla="*/ 15913259 w 17881469"/>
              <a:gd name="connsiteY40" fmla="*/ 1121412 h 1628517"/>
              <a:gd name="connsiteX41" fmla="*/ 15906565 w 17881469"/>
              <a:gd name="connsiteY41" fmla="*/ 1124417 h 1628517"/>
              <a:gd name="connsiteX42" fmla="*/ 15904557 w 17881469"/>
              <a:gd name="connsiteY42" fmla="*/ 1131094 h 1628517"/>
              <a:gd name="connsiteX43" fmla="*/ 16128801 w 17881469"/>
              <a:gd name="connsiteY43" fmla="*/ 1289342 h 1628517"/>
              <a:gd name="connsiteX44" fmla="*/ 17392939 w 17881469"/>
              <a:gd name="connsiteY44" fmla="*/ 1289342 h 1628517"/>
              <a:gd name="connsiteX45" fmla="*/ 17617183 w 17881469"/>
              <a:gd name="connsiteY45" fmla="*/ 1131094 h 1628517"/>
              <a:gd name="connsiteX46" fmla="*/ 17615175 w 17881469"/>
              <a:gd name="connsiteY46" fmla="*/ 1124417 h 1628517"/>
              <a:gd name="connsiteX47" fmla="*/ 17608481 w 17881469"/>
              <a:gd name="connsiteY47" fmla="*/ 1121412 h 1628517"/>
              <a:gd name="connsiteX48" fmla="*/ 14151835 w 17881469"/>
              <a:gd name="connsiteY48" fmla="*/ 1121412 h 1628517"/>
              <a:gd name="connsiteX49" fmla="*/ 14145142 w 17881469"/>
              <a:gd name="connsiteY49" fmla="*/ 1124417 h 1628517"/>
              <a:gd name="connsiteX50" fmla="*/ 14143134 w 17881469"/>
              <a:gd name="connsiteY50" fmla="*/ 1131094 h 1628517"/>
              <a:gd name="connsiteX51" fmla="*/ 14367378 w 17881469"/>
              <a:gd name="connsiteY51" fmla="*/ 1289342 h 1628517"/>
              <a:gd name="connsiteX52" fmla="*/ 15631515 w 17881469"/>
              <a:gd name="connsiteY52" fmla="*/ 1289342 h 1628517"/>
              <a:gd name="connsiteX53" fmla="*/ 15855759 w 17881469"/>
              <a:gd name="connsiteY53" fmla="*/ 1131094 h 1628517"/>
              <a:gd name="connsiteX54" fmla="*/ 15853751 w 17881469"/>
              <a:gd name="connsiteY54" fmla="*/ 1124417 h 1628517"/>
              <a:gd name="connsiteX55" fmla="*/ 15847057 w 17881469"/>
              <a:gd name="connsiteY55" fmla="*/ 1121412 h 1628517"/>
              <a:gd name="connsiteX56" fmla="*/ 12390411 w 17881469"/>
              <a:gd name="connsiteY56" fmla="*/ 1121412 h 1628517"/>
              <a:gd name="connsiteX57" fmla="*/ 12383718 w 17881469"/>
              <a:gd name="connsiteY57" fmla="*/ 1124417 h 1628517"/>
              <a:gd name="connsiteX58" fmla="*/ 12381710 w 17881469"/>
              <a:gd name="connsiteY58" fmla="*/ 1131094 h 1628517"/>
              <a:gd name="connsiteX59" fmla="*/ 12605954 w 17881469"/>
              <a:gd name="connsiteY59" fmla="*/ 1289342 h 1628517"/>
              <a:gd name="connsiteX60" fmla="*/ 13870091 w 17881469"/>
              <a:gd name="connsiteY60" fmla="*/ 1289342 h 1628517"/>
              <a:gd name="connsiteX61" fmla="*/ 14094335 w 17881469"/>
              <a:gd name="connsiteY61" fmla="*/ 1131094 h 1628517"/>
              <a:gd name="connsiteX62" fmla="*/ 14092327 w 17881469"/>
              <a:gd name="connsiteY62" fmla="*/ 1124417 h 1628517"/>
              <a:gd name="connsiteX63" fmla="*/ 14085634 w 17881469"/>
              <a:gd name="connsiteY63" fmla="*/ 1121412 h 1628517"/>
              <a:gd name="connsiteX64" fmla="*/ 10628987 w 17881469"/>
              <a:gd name="connsiteY64" fmla="*/ 1121412 h 1628517"/>
              <a:gd name="connsiteX65" fmla="*/ 10622294 w 17881469"/>
              <a:gd name="connsiteY65" fmla="*/ 1124417 h 1628517"/>
              <a:gd name="connsiteX66" fmla="*/ 10620286 w 17881469"/>
              <a:gd name="connsiteY66" fmla="*/ 1131094 h 1628517"/>
              <a:gd name="connsiteX67" fmla="*/ 10844530 w 17881469"/>
              <a:gd name="connsiteY67" fmla="*/ 1289342 h 1628517"/>
              <a:gd name="connsiteX68" fmla="*/ 12108667 w 17881469"/>
              <a:gd name="connsiteY68" fmla="*/ 1289342 h 1628517"/>
              <a:gd name="connsiteX69" fmla="*/ 12332911 w 17881469"/>
              <a:gd name="connsiteY69" fmla="*/ 1131094 h 1628517"/>
              <a:gd name="connsiteX70" fmla="*/ 12330903 w 17881469"/>
              <a:gd name="connsiteY70" fmla="*/ 1124417 h 1628517"/>
              <a:gd name="connsiteX71" fmla="*/ 12324210 w 17881469"/>
              <a:gd name="connsiteY71" fmla="*/ 1121412 h 1628517"/>
              <a:gd name="connsiteX72" fmla="*/ 8867563 w 17881469"/>
              <a:gd name="connsiteY72" fmla="*/ 1121412 h 1628517"/>
              <a:gd name="connsiteX73" fmla="*/ 8860870 w 17881469"/>
              <a:gd name="connsiteY73" fmla="*/ 1124417 h 1628517"/>
              <a:gd name="connsiteX74" fmla="*/ 8858862 w 17881469"/>
              <a:gd name="connsiteY74" fmla="*/ 1131094 h 1628517"/>
              <a:gd name="connsiteX75" fmla="*/ 9083106 w 17881469"/>
              <a:gd name="connsiteY75" fmla="*/ 1289342 h 1628517"/>
              <a:gd name="connsiteX76" fmla="*/ 10347243 w 17881469"/>
              <a:gd name="connsiteY76" fmla="*/ 1289342 h 1628517"/>
              <a:gd name="connsiteX77" fmla="*/ 10571487 w 17881469"/>
              <a:gd name="connsiteY77" fmla="*/ 1131094 h 1628517"/>
              <a:gd name="connsiteX78" fmla="*/ 10569479 w 17881469"/>
              <a:gd name="connsiteY78" fmla="*/ 1124417 h 1628517"/>
              <a:gd name="connsiteX79" fmla="*/ 10562786 w 17881469"/>
              <a:gd name="connsiteY79" fmla="*/ 1121412 h 1628517"/>
              <a:gd name="connsiteX80" fmla="*/ 7106139 w 17881469"/>
              <a:gd name="connsiteY80" fmla="*/ 1121412 h 1628517"/>
              <a:gd name="connsiteX81" fmla="*/ 7099446 w 17881469"/>
              <a:gd name="connsiteY81" fmla="*/ 1124417 h 1628517"/>
              <a:gd name="connsiteX82" fmla="*/ 7097438 w 17881469"/>
              <a:gd name="connsiteY82" fmla="*/ 1131094 h 1628517"/>
              <a:gd name="connsiteX83" fmla="*/ 7321682 w 17881469"/>
              <a:gd name="connsiteY83" fmla="*/ 1289342 h 1628517"/>
              <a:gd name="connsiteX84" fmla="*/ 8585819 w 17881469"/>
              <a:gd name="connsiteY84" fmla="*/ 1289342 h 1628517"/>
              <a:gd name="connsiteX85" fmla="*/ 8810063 w 17881469"/>
              <a:gd name="connsiteY85" fmla="*/ 1131094 h 1628517"/>
              <a:gd name="connsiteX86" fmla="*/ 8808055 w 17881469"/>
              <a:gd name="connsiteY86" fmla="*/ 1124417 h 1628517"/>
              <a:gd name="connsiteX87" fmla="*/ 8801362 w 17881469"/>
              <a:gd name="connsiteY87" fmla="*/ 1121412 h 1628517"/>
              <a:gd name="connsiteX88" fmla="*/ 5344718 w 17881469"/>
              <a:gd name="connsiteY88" fmla="*/ 1121412 h 1628517"/>
              <a:gd name="connsiteX89" fmla="*/ 5338023 w 17881469"/>
              <a:gd name="connsiteY89" fmla="*/ 1124417 h 1628517"/>
              <a:gd name="connsiteX90" fmla="*/ 5336015 w 17881469"/>
              <a:gd name="connsiteY90" fmla="*/ 1131094 h 1628517"/>
              <a:gd name="connsiteX91" fmla="*/ 5560259 w 17881469"/>
              <a:gd name="connsiteY91" fmla="*/ 1289342 h 1628517"/>
              <a:gd name="connsiteX92" fmla="*/ 6824396 w 17881469"/>
              <a:gd name="connsiteY92" fmla="*/ 1289342 h 1628517"/>
              <a:gd name="connsiteX93" fmla="*/ 7048639 w 17881469"/>
              <a:gd name="connsiteY93" fmla="*/ 1131094 h 1628517"/>
              <a:gd name="connsiteX94" fmla="*/ 7046631 w 17881469"/>
              <a:gd name="connsiteY94" fmla="*/ 1124417 h 1628517"/>
              <a:gd name="connsiteX95" fmla="*/ 7039938 w 17881469"/>
              <a:gd name="connsiteY95" fmla="*/ 1121412 h 1628517"/>
              <a:gd name="connsiteX96" fmla="*/ 3583292 w 17881469"/>
              <a:gd name="connsiteY96" fmla="*/ 1121412 h 1628517"/>
              <a:gd name="connsiteX97" fmla="*/ 3576600 w 17881469"/>
              <a:gd name="connsiteY97" fmla="*/ 1124417 h 1628517"/>
              <a:gd name="connsiteX98" fmla="*/ 3574592 w 17881469"/>
              <a:gd name="connsiteY98" fmla="*/ 1131094 h 1628517"/>
              <a:gd name="connsiteX99" fmla="*/ 3798836 w 17881469"/>
              <a:gd name="connsiteY99" fmla="*/ 1289342 h 1628517"/>
              <a:gd name="connsiteX100" fmla="*/ 5062972 w 17881469"/>
              <a:gd name="connsiteY100" fmla="*/ 1289342 h 1628517"/>
              <a:gd name="connsiteX101" fmla="*/ 5287217 w 17881469"/>
              <a:gd name="connsiteY101" fmla="*/ 1131094 h 1628517"/>
              <a:gd name="connsiteX102" fmla="*/ 5285208 w 17881469"/>
              <a:gd name="connsiteY102" fmla="*/ 1124417 h 1628517"/>
              <a:gd name="connsiteX103" fmla="*/ 5278516 w 17881469"/>
              <a:gd name="connsiteY103" fmla="*/ 1121412 h 1628517"/>
              <a:gd name="connsiteX104" fmla="*/ 1821869 w 17881469"/>
              <a:gd name="connsiteY104" fmla="*/ 1121412 h 1628517"/>
              <a:gd name="connsiteX105" fmla="*/ 1815177 w 17881469"/>
              <a:gd name="connsiteY105" fmla="*/ 1124417 h 1628517"/>
              <a:gd name="connsiteX106" fmla="*/ 1813167 w 17881469"/>
              <a:gd name="connsiteY106" fmla="*/ 1131094 h 1628517"/>
              <a:gd name="connsiteX107" fmla="*/ 2037412 w 17881469"/>
              <a:gd name="connsiteY107" fmla="*/ 1289342 h 1628517"/>
              <a:gd name="connsiteX108" fmla="*/ 3301549 w 17881469"/>
              <a:gd name="connsiteY108" fmla="*/ 1289342 h 1628517"/>
              <a:gd name="connsiteX109" fmla="*/ 3525793 w 17881469"/>
              <a:gd name="connsiteY109" fmla="*/ 1131094 h 1628517"/>
              <a:gd name="connsiteX110" fmla="*/ 3523785 w 17881469"/>
              <a:gd name="connsiteY110" fmla="*/ 1124417 h 1628517"/>
              <a:gd name="connsiteX111" fmla="*/ 3517092 w 17881469"/>
              <a:gd name="connsiteY111" fmla="*/ 1121412 h 1628517"/>
              <a:gd name="connsiteX112" fmla="*/ 60445 w 17881469"/>
              <a:gd name="connsiteY112" fmla="*/ 1121412 h 1628517"/>
              <a:gd name="connsiteX113" fmla="*/ 53752 w 17881469"/>
              <a:gd name="connsiteY113" fmla="*/ 1124417 h 1628517"/>
              <a:gd name="connsiteX114" fmla="*/ 51743 w 17881469"/>
              <a:gd name="connsiteY114" fmla="*/ 1131094 h 1628517"/>
              <a:gd name="connsiteX115" fmla="*/ 275988 w 17881469"/>
              <a:gd name="connsiteY115" fmla="*/ 1289342 h 1628517"/>
              <a:gd name="connsiteX116" fmla="*/ 1540125 w 17881469"/>
              <a:gd name="connsiteY116" fmla="*/ 1289342 h 1628517"/>
              <a:gd name="connsiteX117" fmla="*/ 1764369 w 17881469"/>
              <a:gd name="connsiteY117" fmla="*/ 1131094 h 1628517"/>
              <a:gd name="connsiteX118" fmla="*/ 1762361 w 17881469"/>
              <a:gd name="connsiteY118" fmla="*/ 1124417 h 1628517"/>
              <a:gd name="connsiteX119" fmla="*/ 1755667 w 17881469"/>
              <a:gd name="connsiteY119" fmla="*/ 1121412 h 1628517"/>
              <a:gd name="connsiteX120" fmla="*/ 16177965 w 17881469"/>
              <a:gd name="connsiteY120" fmla="*/ 288129 h 1628517"/>
              <a:gd name="connsiteX121" fmla="*/ 17345253 w 17881469"/>
              <a:gd name="connsiteY121" fmla="*/ 288129 h 1628517"/>
              <a:gd name="connsiteX122" fmla="*/ 17345253 w 17881469"/>
              <a:gd name="connsiteY122" fmla="*/ 937401 h 1628517"/>
              <a:gd name="connsiteX123" fmla="*/ 16177965 w 17881469"/>
              <a:gd name="connsiteY123" fmla="*/ 937401 h 1628517"/>
              <a:gd name="connsiteX124" fmla="*/ 14416540 w 17881469"/>
              <a:gd name="connsiteY124" fmla="*/ 288129 h 1628517"/>
              <a:gd name="connsiteX125" fmla="*/ 15583829 w 17881469"/>
              <a:gd name="connsiteY125" fmla="*/ 288129 h 1628517"/>
              <a:gd name="connsiteX126" fmla="*/ 15583829 w 17881469"/>
              <a:gd name="connsiteY126" fmla="*/ 937401 h 1628517"/>
              <a:gd name="connsiteX127" fmla="*/ 14416540 w 17881469"/>
              <a:gd name="connsiteY127" fmla="*/ 937401 h 1628517"/>
              <a:gd name="connsiteX128" fmla="*/ 12655116 w 17881469"/>
              <a:gd name="connsiteY128" fmla="*/ 288129 h 1628517"/>
              <a:gd name="connsiteX129" fmla="*/ 13822405 w 17881469"/>
              <a:gd name="connsiteY129" fmla="*/ 288129 h 1628517"/>
              <a:gd name="connsiteX130" fmla="*/ 13822405 w 17881469"/>
              <a:gd name="connsiteY130" fmla="*/ 937401 h 1628517"/>
              <a:gd name="connsiteX131" fmla="*/ 12655116 w 17881469"/>
              <a:gd name="connsiteY131" fmla="*/ 937401 h 1628517"/>
              <a:gd name="connsiteX132" fmla="*/ 10893692 w 17881469"/>
              <a:gd name="connsiteY132" fmla="*/ 288129 h 1628517"/>
              <a:gd name="connsiteX133" fmla="*/ 12060981 w 17881469"/>
              <a:gd name="connsiteY133" fmla="*/ 288129 h 1628517"/>
              <a:gd name="connsiteX134" fmla="*/ 12060981 w 17881469"/>
              <a:gd name="connsiteY134" fmla="*/ 937401 h 1628517"/>
              <a:gd name="connsiteX135" fmla="*/ 10893692 w 17881469"/>
              <a:gd name="connsiteY135" fmla="*/ 937401 h 1628517"/>
              <a:gd name="connsiteX136" fmla="*/ 9132268 w 17881469"/>
              <a:gd name="connsiteY136" fmla="*/ 288129 h 1628517"/>
              <a:gd name="connsiteX137" fmla="*/ 10299557 w 17881469"/>
              <a:gd name="connsiteY137" fmla="*/ 288129 h 1628517"/>
              <a:gd name="connsiteX138" fmla="*/ 10299557 w 17881469"/>
              <a:gd name="connsiteY138" fmla="*/ 937401 h 1628517"/>
              <a:gd name="connsiteX139" fmla="*/ 9132268 w 17881469"/>
              <a:gd name="connsiteY139" fmla="*/ 937401 h 1628517"/>
              <a:gd name="connsiteX140" fmla="*/ 7370844 w 17881469"/>
              <a:gd name="connsiteY140" fmla="*/ 288129 h 1628517"/>
              <a:gd name="connsiteX141" fmla="*/ 8538133 w 17881469"/>
              <a:gd name="connsiteY141" fmla="*/ 288129 h 1628517"/>
              <a:gd name="connsiteX142" fmla="*/ 8538133 w 17881469"/>
              <a:gd name="connsiteY142" fmla="*/ 937401 h 1628517"/>
              <a:gd name="connsiteX143" fmla="*/ 7370844 w 17881469"/>
              <a:gd name="connsiteY143" fmla="*/ 937401 h 1628517"/>
              <a:gd name="connsiteX144" fmla="*/ 5609421 w 17881469"/>
              <a:gd name="connsiteY144" fmla="*/ 288129 h 1628517"/>
              <a:gd name="connsiteX145" fmla="*/ 6776711 w 17881469"/>
              <a:gd name="connsiteY145" fmla="*/ 288129 h 1628517"/>
              <a:gd name="connsiteX146" fmla="*/ 6776711 w 17881469"/>
              <a:gd name="connsiteY146" fmla="*/ 937401 h 1628517"/>
              <a:gd name="connsiteX147" fmla="*/ 5609421 w 17881469"/>
              <a:gd name="connsiteY147" fmla="*/ 937401 h 1628517"/>
              <a:gd name="connsiteX148" fmla="*/ 3847998 w 17881469"/>
              <a:gd name="connsiteY148" fmla="*/ 288129 h 1628517"/>
              <a:gd name="connsiteX149" fmla="*/ 5015287 w 17881469"/>
              <a:gd name="connsiteY149" fmla="*/ 288129 h 1628517"/>
              <a:gd name="connsiteX150" fmla="*/ 5015287 w 17881469"/>
              <a:gd name="connsiteY150" fmla="*/ 937401 h 1628517"/>
              <a:gd name="connsiteX151" fmla="*/ 3847998 w 17881469"/>
              <a:gd name="connsiteY151" fmla="*/ 937401 h 1628517"/>
              <a:gd name="connsiteX152" fmla="*/ 2086574 w 17881469"/>
              <a:gd name="connsiteY152" fmla="*/ 288129 h 1628517"/>
              <a:gd name="connsiteX153" fmla="*/ 3253864 w 17881469"/>
              <a:gd name="connsiteY153" fmla="*/ 288129 h 1628517"/>
              <a:gd name="connsiteX154" fmla="*/ 3253864 w 17881469"/>
              <a:gd name="connsiteY154" fmla="*/ 937401 h 1628517"/>
              <a:gd name="connsiteX155" fmla="*/ 2086574 w 17881469"/>
              <a:gd name="connsiteY155" fmla="*/ 937401 h 1628517"/>
              <a:gd name="connsiteX156" fmla="*/ 325150 w 17881469"/>
              <a:gd name="connsiteY156" fmla="*/ 288129 h 1628517"/>
              <a:gd name="connsiteX157" fmla="*/ 1492439 w 17881469"/>
              <a:gd name="connsiteY157" fmla="*/ 288129 h 1628517"/>
              <a:gd name="connsiteX158" fmla="*/ 1492439 w 17881469"/>
              <a:gd name="connsiteY158" fmla="*/ 937401 h 1628517"/>
              <a:gd name="connsiteX159" fmla="*/ 325150 w 17881469"/>
              <a:gd name="connsiteY159" fmla="*/ 937401 h 1628517"/>
              <a:gd name="connsiteX160" fmla="*/ 16089925 w 17881469"/>
              <a:gd name="connsiteY160" fmla="*/ 164968 h 1628517"/>
              <a:gd name="connsiteX161" fmla="*/ 16054775 w 17881469"/>
              <a:gd name="connsiteY161" fmla="*/ 200444 h 1628517"/>
              <a:gd name="connsiteX162" fmla="*/ 16054775 w 17881469"/>
              <a:gd name="connsiteY162" fmla="*/ 1025086 h 1628517"/>
              <a:gd name="connsiteX163" fmla="*/ 16089925 w 17881469"/>
              <a:gd name="connsiteY163" fmla="*/ 1060561 h 1628517"/>
              <a:gd name="connsiteX164" fmla="*/ 17432959 w 17881469"/>
              <a:gd name="connsiteY164" fmla="*/ 1060561 h 1628517"/>
              <a:gd name="connsiteX165" fmla="*/ 17468443 w 17881469"/>
              <a:gd name="connsiteY165" fmla="*/ 1025086 h 1628517"/>
              <a:gd name="connsiteX166" fmla="*/ 17468443 w 17881469"/>
              <a:gd name="connsiteY166" fmla="*/ 200444 h 1628517"/>
              <a:gd name="connsiteX167" fmla="*/ 17432959 w 17881469"/>
              <a:gd name="connsiteY167" fmla="*/ 164968 h 1628517"/>
              <a:gd name="connsiteX168" fmla="*/ 14328500 w 17881469"/>
              <a:gd name="connsiteY168" fmla="*/ 164968 h 1628517"/>
              <a:gd name="connsiteX169" fmla="*/ 14293350 w 17881469"/>
              <a:gd name="connsiteY169" fmla="*/ 200444 h 1628517"/>
              <a:gd name="connsiteX170" fmla="*/ 14293350 w 17881469"/>
              <a:gd name="connsiteY170" fmla="*/ 1025086 h 1628517"/>
              <a:gd name="connsiteX171" fmla="*/ 14328500 w 17881469"/>
              <a:gd name="connsiteY171" fmla="*/ 1060561 h 1628517"/>
              <a:gd name="connsiteX172" fmla="*/ 15671535 w 17881469"/>
              <a:gd name="connsiteY172" fmla="*/ 1060561 h 1628517"/>
              <a:gd name="connsiteX173" fmla="*/ 15707019 w 17881469"/>
              <a:gd name="connsiteY173" fmla="*/ 1025086 h 1628517"/>
              <a:gd name="connsiteX174" fmla="*/ 15707019 w 17881469"/>
              <a:gd name="connsiteY174" fmla="*/ 200444 h 1628517"/>
              <a:gd name="connsiteX175" fmla="*/ 15671535 w 17881469"/>
              <a:gd name="connsiteY175" fmla="*/ 164968 h 1628517"/>
              <a:gd name="connsiteX176" fmla="*/ 12567076 w 17881469"/>
              <a:gd name="connsiteY176" fmla="*/ 164968 h 1628517"/>
              <a:gd name="connsiteX177" fmla="*/ 12531926 w 17881469"/>
              <a:gd name="connsiteY177" fmla="*/ 200444 h 1628517"/>
              <a:gd name="connsiteX178" fmla="*/ 12531926 w 17881469"/>
              <a:gd name="connsiteY178" fmla="*/ 1025086 h 1628517"/>
              <a:gd name="connsiteX179" fmla="*/ 12567076 w 17881469"/>
              <a:gd name="connsiteY179" fmla="*/ 1060561 h 1628517"/>
              <a:gd name="connsiteX180" fmla="*/ 13910111 w 17881469"/>
              <a:gd name="connsiteY180" fmla="*/ 1060561 h 1628517"/>
              <a:gd name="connsiteX181" fmla="*/ 13945595 w 17881469"/>
              <a:gd name="connsiteY181" fmla="*/ 1025086 h 1628517"/>
              <a:gd name="connsiteX182" fmla="*/ 13945595 w 17881469"/>
              <a:gd name="connsiteY182" fmla="*/ 200444 h 1628517"/>
              <a:gd name="connsiteX183" fmla="*/ 13910111 w 17881469"/>
              <a:gd name="connsiteY183" fmla="*/ 164968 h 1628517"/>
              <a:gd name="connsiteX184" fmla="*/ 10805652 w 17881469"/>
              <a:gd name="connsiteY184" fmla="*/ 164968 h 1628517"/>
              <a:gd name="connsiteX185" fmla="*/ 10770502 w 17881469"/>
              <a:gd name="connsiteY185" fmla="*/ 200444 h 1628517"/>
              <a:gd name="connsiteX186" fmla="*/ 10770502 w 17881469"/>
              <a:gd name="connsiteY186" fmla="*/ 1025086 h 1628517"/>
              <a:gd name="connsiteX187" fmla="*/ 10805652 w 17881469"/>
              <a:gd name="connsiteY187" fmla="*/ 1060561 h 1628517"/>
              <a:gd name="connsiteX188" fmla="*/ 12148687 w 17881469"/>
              <a:gd name="connsiteY188" fmla="*/ 1060561 h 1628517"/>
              <a:gd name="connsiteX189" fmla="*/ 12184171 w 17881469"/>
              <a:gd name="connsiteY189" fmla="*/ 1025086 h 1628517"/>
              <a:gd name="connsiteX190" fmla="*/ 12184171 w 17881469"/>
              <a:gd name="connsiteY190" fmla="*/ 200444 h 1628517"/>
              <a:gd name="connsiteX191" fmla="*/ 12148687 w 17881469"/>
              <a:gd name="connsiteY191" fmla="*/ 164968 h 1628517"/>
              <a:gd name="connsiteX192" fmla="*/ 9044228 w 17881469"/>
              <a:gd name="connsiteY192" fmla="*/ 164968 h 1628517"/>
              <a:gd name="connsiteX193" fmla="*/ 9009078 w 17881469"/>
              <a:gd name="connsiteY193" fmla="*/ 200444 h 1628517"/>
              <a:gd name="connsiteX194" fmla="*/ 9009078 w 17881469"/>
              <a:gd name="connsiteY194" fmla="*/ 1025086 h 1628517"/>
              <a:gd name="connsiteX195" fmla="*/ 9044228 w 17881469"/>
              <a:gd name="connsiteY195" fmla="*/ 1060561 h 1628517"/>
              <a:gd name="connsiteX196" fmla="*/ 10387263 w 17881469"/>
              <a:gd name="connsiteY196" fmla="*/ 1060561 h 1628517"/>
              <a:gd name="connsiteX197" fmla="*/ 10422747 w 17881469"/>
              <a:gd name="connsiteY197" fmla="*/ 1025086 h 1628517"/>
              <a:gd name="connsiteX198" fmla="*/ 10422747 w 17881469"/>
              <a:gd name="connsiteY198" fmla="*/ 200444 h 1628517"/>
              <a:gd name="connsiteX199" fmla="*/ 10387263 w 17881469"/>
              <a:gd name="connsiteY199" fmla="*/ 164968 h 1628517"/>
              <a:gd name="connsiteX200" fmla="*/ 7282804 w 17881469"/>
              <a:gd name="connsiteY200" fmla="*/ 164968 h 1628517"/>
              <a:gd name="connsiteX201" fmla="*/ 7247654 w 17881469"/>
              <a:gd name="connsiteY201" fmla="*/ 200444 h 1628517"/>
              <a:gd name="connsiteX202" fmla="*/ 7247654 w 17881469"/>
              <a:gd name="connsiteY202" fmla="*/ 1025086 h 1628517"/>
              <a:gd name="connsiteX203" fmla="*/ 7282804 w 17881469"/>
              <a:gd name="connsiteY203" fmla="*/ 1060561 h 1628517"/>
              <a:gd name="connsiteX204" fmla="*/ 8625839 w 17881469"/>
              <a:gd name="connsiteY204" fmla="*/ 1060561 h 1628517"/>
              <a:gd name="connsiteX205" fmla="*/ 8661323 w 17881469"/>
              <a:gd name="connsiteY205" fmla="*/ 1025086 h 1628517"/>
              <a:gd name="connsiteX206" fmla="*/ 8661323 w 17881469"/>
              <a:gd name="connsiteY206" fmla="*/ 200444 h 1628517"/>
              <a:gd name="connsiteX207" fmla="*/ 8625839 w 17881469"/>
              <a:gd name="connsiteY207" fmla="*/ 164968 h 1628517"/>
              <a:gd name="connsiteX208" fmla="*/ 5521382 w 17881469"/>
              <a:gd name="connsiteY208" fmla="*/ 164968 h 1628517"/>
              <a:gd name="connsiteX209" fmla="*/ 5486232 w 17881469"/>
              <a:gd name="connsiteY209" fmla="*/ 200444 h 1628517"/>
              <a:gd name="connsiteX210" fmla="*/ 5486232 w 17881469"/>
              <a:gd name="connsiteY210" fmla="*/ 1025086 h 1628517"/>
              <a:gd name="connsiteX211" fmla="*/ 5521382 w 17881469"/>
              <a:gd name="connsiteY211" fmla="*/ 1060561 h 1628517"/>
              <a:gd name="connsiteX212" fmla="*/ 6864416 w 17881469"/>
              <a:gd name="connsiteY212" fmla="*/ 1060561 h 1628517"/>
              <a:gd name="connsiteX213" fmla="*/ 6899899 w 17881469"/>
              <a:gd name="connsiteY213" fmla="*/ 1025086 h 1628517"/>
              <a:gd name="connsiteX214" fmla="*/ 6899899 w 17881469"/>
              <a:gd name="connsiteY214" fmla="*/ 200444 h 1628517"/>
              <a:gd name="connsiteX215" fmla="*/ 6864416 w 17881469"/>
              <a:gd name="connsiteY215" fmla="*/ 164968 h 1628517"/>
              <a:gd name="connsiteX216" fmla="*/ 3759959 w 17881469"/>
              <a:gd name="connsiteY216" fmla="*/ 164968 h 1628517"/>
              <a:gd name="connsiteX217" fmla="*/ 3724808 w 17881469"/>
              <a:gd name="connsiteY217" fmla="*/ 200444 h 1628517"/>
              <a:gd name="connsiteX218" fmla="*/ 3724808 w 17881469"/>
              <a:gd name="connsiteY218" fmla="*/ 1025086 h 1628517"/>
              <a:gd name="connsiteX219" fmla="*/ 3759959 w 17881469"/>
              <a:gd name="connsiteY219" fmla="*/ 1060561 h 1628517"/>
              <a:gd name="connsiteX220" fmla="*/ 5102993 w 17881469"/>
              <a:gd name="connsiteY220" fmla="*/ 1060561 h 1628517"/>
              <a:gd name="connsiteX221" fmla="*/ 5138476 w 17881469"/>
              <a:gd name="connsiteY221" fmla="*/ 1025086 h 1628517"/>
              <a:gd name="connsiteX222" fmla="*/ 5138476 w 17881469"/>
              <a:gd name="connsiteY222" fmla="*/ 200444 h 1628517"/>
              <a:gd name="connsiteX223" fmla="*/ 5102993 w 17881469"/>
              <a:gd name="connsiteY223" fmla="*/ 164968 h 1628517"/>
              <a:gd name="connsiteX224" fmla="*/ 1998534 w 17881469"/>
              <a:gd name="connsiteY224" fmla="*/ 164968 h 1628517"/>
              <a:gd name="connsiteX225" fmla="*/ 1963384 w 17881469"/>
              <a:gd name="connsiteY225" fmla="*/ 200444 h 1628517"/>
              <a:gd name="connsiteX226" fmla="*/ 1963384 w 17881469"/>
              <a:gd name="connsiteY226" fmla="*/ 1025086 h 1628517"/>
              <a:gd name="connsiteX227" fmla="*/ 1998534 w 17881469"/>
              <a:gd name="connsiteY227" fmla="*/ 1060561 h 1628517"/>
              <a:gd name="connsiteX228" fmla="*/ 3341567 w 17881469"/>
              <a:gd name="connsiteY228" fmla="*/ 1060561 h 1628517"/>
              <a:gd name="connsiteX229" fmla="*/ 3377054 w 17881469"/>
              <a:gd name="connsiteY229" fmla="*/ 1025086 h 1628517"/>
              <a:gd name="connsiteX230" fmla="*/ 3377054 w 17881469"/>
              <a:gd name="connsiteY230" fmla="*/ 200444 h 1628517"/>
              <a:gd name="connsiteX231" fmla="*/ 3341567 w 17881469"/>
              <a:gd name="connsiteY231" fmla="*/ 164968 h 1628517"/>
              <a:gd name="connsiteX232" fmla="*/ 237109 w 17881469"/>
              <a:gd name="connsiteY232" fmla="*/ 164968 h 1628517"/>
              <a:gd name="connsiteX233" fmla="*/ 201960 w 17881469"/>
              <a:gd name="connsiteY233" fmla="*/ 200444 h 1628517"/>
              <a:gd name="connsiteX234" fmla="*/ 201960 w 17881469"/>
              <a:gd name="connsiteY234" fmla="*/ 1025086 h 1628517"/>
              <a:gd name="connsiteX235" fmla="*/ 237109 w 17881469"/>
              <a:gd name="connsiteY235" fmla="*/ 1060561 h 1628517"/>
              <a:gd name="connsiteX236" fmla="*/ 1580144 w 17881469"/>
              <a:gd name="connsiteY236" fmla="*/ 1060561 h 1628517"/>
              <a:gd name="connsiteX237" fmla="*/ 1615629 w 17881469"/>
              <a:gd name="connsiteY237" fmla="*/ 1025086 h 1628517"/>
              <a:gd name="connsiteX238" fmla="*/ 1615629 w 17881469"/>
              <a:gd name="connsiteY238" fmla="*/ 200444 h 1628517"/>
              <a:gd name="connsiteX239" fmla="*/ 1580144 w 17881469"/>
              <a:gd name="connsiteY239" fmla="*/ 164968 h 1628517"/>
              <a:gd name="connsiteX240" fmla="*/ 0 w 17881469"/>
              <a:gd name="connsiteY240" fmla="*/ 0 h 1628517"/>
              <a:gd name="connsiteX241" fmla="*/ 17881469 w 17881469"/>
              <a:gd name="connsiteY241" fmla="*/ 0 h 1628517"/>
              <a:gd name="connsiteX242" fmla="*/ 17881469 w 17881469"/>
              <a:gd name="connsiteY242" fmla="*/ 1628517 h 1628517"/>
              <a:gd name="connsiteX243" fmla="*/ 0 w 17881469"/>
              <a:gd name="connsiteY243" fmla="*/ 1628517 h 16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7881469" h="1628517">
                <a:moveTo>
                  <a:pt x="16633185" y="1176165"/>
                </a:moveTo>
                <a:lnTo>
                  <a:pt x="16888555" y="1176165"/>
                </a:lnTo>
                <a:lnTo>
                  <a:pt x="16888555" y="1234589"/>
                </a:lnTo>
                <a:lnTo>
                  <a:pt x="16633185" y="1234589"/>
                </a:lnTo>
                <a:close/>
                <a:moveTo>
                  <a:pt x="14871761" y="1176165"/>
                </a:moveTo>
                <a:lnTo>
                  <a:pt x="15127132" y="1176165"/>
                </a:lnTo>
                <a:lnTo>
                  <a:pt x="15127132" y="1234589"/>
                </a:lnTo>
                <a:lnTo>
                  <a:pt x="14871761" y="1234589"/>
                </a:lnTo>
                <a:close/>
                <a:moveTo>
                  <a:pt x="13110337" y="1176165"/>
                </a:moveTo>
                <a:lnTo>
                  <a:pt x="13365708" y="1176165"/>
                </a:lnTo>
                <a:lnTo>
                  <a:pt x="13365708" y="1234589"/>
                </a:lnTo>
                <a:lnTo>
                  <a:pt x="13110337" y="1234589"/>
                </a:lnTo>
                <a:close/>
                <a:moveTo>
                  <a:pt x="11348913" y="1176165"/>
                </a:moveTo>
                <a:lnTo>
                  <a:pt x="11604284" y="1176165"/>
                </a:lnTo>
                <a:lnTo>
                  <a:pt x="11604284" y="1234589"/>
                </a:lnTo>
                <a:lnTo>
                  <a:pt x="11348913" y="1234589"/>
                </a:lnTo>
                <a:close/>
                <a:moveTo>
                  <a:pt x="9587489" y="1176165"/>
                </a:moveTo>
                <a:lnTo>
                  <a:pt x="9842860" y="1176165"/>
                </a:lnTo>
                <a:lnTo>
                  <a:pt x="9842860" y="1234589"/>
                </a:lnTo>
                <a:lnTo>
                  <a:pt x="9587489" y="1234589"/>
                </a:lnTo>
                <a:close/>
                <a:moveTo>
                  <a:pt x="7826065" y="1176165"/>
                </a:moveTo>
                <a:lnTo>
                  <a:pt x="8081436" y="1176165"/>
                </a:lnTo>
                <a:lnTo>
                  <a:pt x="8081436" y="1234589"/>
                </a:lnTo>
                <a:lnTo>
                  <a:pt x="7826065" y="1234589"/>
                </a:lnTo>
                <a:close/>
                <a:moveTo>
                  <a:pt x="6064643" y="1176165"/>
                </a:moveTo>
                <a:lnTo>
                  <a:pt x="6320012" y="1176165"/>
                </a:lnTo>
                <a:lnTo>
                  <a:pt x="6320012" y="1234589"/>
                </a:lnTo>
                <a:lnTo>
                  <a:pt x="6064643" y="1234589"/>
                </a:lnTo>
                <a:close/>
                <a:moveTo>
                  <a:pt x="4303220" y="1176165"/>
                </a:moveTo>
                <a:lnTo>
                  <a:pt x="4558589" y="1176165"/>
                </a:lnTo>
                <a:lnTo>
                  <a:pt x="4558589" y="1234589"/>
                </a:lnTo>
                <a:lnTo>
                  <a:pt x="4303220" y="1234589"/>
                </a:lnTo>
                <a:close/>
                <a:moveTo>
                  <a:pt x="2541795" y="1176165"/>
                </a:moveTo>
                <a:lnTo>
                  <a:pt x="2797165" y="1176165"/>
                </a:lnTo>
                <a:lnTo>
                  <a:pt x="2797165" y="1234589"/>
                </a:lnTo>
                <a:lnTo>
                  <a:pt x="2541795" y="1234589"/>
                </a:lnTo>
                <a:close/>
                <a:moveTo>
                  <a:pt x="780370" y="1176165"/>
                </a:moveTo>
                <a:lnTo>
                  <a:pt x="1035741" y="1176165"/>
                </a:lnTo>
                <a:lnTo>
                  <a:pt x="1035741" y="1234589"/>
                </a:lnTo>
                <a:lnTo>
                  <a:pt x="780370" y="1234589"/>
                </a:lnTo>
                <a:close/>
                <a:moveTo>
                  <a:pt x="15913259" y="1121412"/>
                </a:moveTo>
                <a:cubicBezTo>
                  <a:pt x="15910583" y="1121412"/>
                  <a:pt x="15908239" y="1122414"/>
                  <a:pt x="15906565" y="1124417"/>
                </a:cubicBezTo>
                <a:cubicBezTo>
                  <a:pt x="15904893" y="1126420"/>
                  <a:pt x="15904223" y="1128758"/>
                  <a:pt x="15904557" y="1131094"/>
                </a:cubicBezTo>
                <a:cubicBezTo>
                  <a:pt x="15904893" y="1133098"/>
                  <a:pt x="15930663" y="1289342"/>
                  <a:pt x="16128801" y="1289342"/>
                </a:cubicBezTo>
                <a:lnTo>
                  <a:pt x="17392939" y="1289342"/>
                </a:lnTo>
                <a:cubicBezTo>
                  <a:pt x="17591413" y="1289342"/>
                  <a:pt x="17616849" y="1133098"/>
                  <a:pt x="17617183" y="1131094"/>
                </a:cubicBezTo>
                <a:cubicBezTo>
                  <a:pt x="17617517" y="1128758"/>
                  <a:pt x="17616849" y="1126420"/>
                  <a:pt x="17615175" y="1124417"/>
                </a:cubicBezTo>
                <a:cubicBezTo>
                  <a:pt x="17613501" y="1122414"/>
                  <a:pt x="17611159" y="1121412"/>
                  <a:pt x="17608481" y="1121412"/>
                </a:cubicBezTo>
                <a:close/>
                <a:moveTo>
                  <a:pt x="14151835" y="1121412"/>
                </a:moveTo>
                <a:cubicBezTo>
                  <a:pt x="14149159" y="1121412"/>
                  <a:pt x="14146816" y="1122414"/>
                  <a:pt x="14145142" y="1124417"/>
                </a:cubicBezTo>
                <a:cubicBezTo>
                  <a:pt x="14143468" y="1126420"/>
                  <a:pt x="14142799" y="1128758"/>
                  <a:pt x="14143134" y="1131094"/>
                </a:cubicBezTo>
                <a:cubicBezTo>
                  <a:pt x="14143468" y="1133098"/>
                  <a:pt x="14169239" y="1289342"/>
                  <a:pt x="14367378" y="1289342"/>
                </a:cubicBezTo>
                <a:lnTo>
                  <a:pt x="15631515" y="1289342"/>
                </a:lnTo>
                <a:cubicBezTo>
                  <a:pt x="15829989" y="1289342"/>
                  <a:pt x="15855425" y="1133098"/>
                  <a:pt x="15855759" y="1131094"/>
                </a:cubicBezTo>
                <a:cubicBezTo>
                  <a:pt x="15856093" y="1128758"/>
                  <a:pt x="15855425" y="1126420"/>
                  <a:pt x="15853751" y="1124417"/>
                </a:cubicBezTo>
                <a:cubicBezTo>
                  <a:pt x="15852077" y="1122414"/>
                  <a:pt x="15849735" y="1121412"/>
                  <a:pt x="15847057" y="1121412"/>
                </a:cubicBezTo>
                <a:close/>
                <a:moveTo>
                  <a:pt x="12390411" y="1121412"/>
                </a:moveTo>
                <a:cubicBezTo>
                  <a:pt x="12387735" y="1121412"/>
                  <a:pt x="12385392" y="1122414"/>
                  <a:pt x="12383718" y="1124417"/>
                </a:cubicBezTo>
                <a:cubicBezTo>
                  <a:pt x="12382044" y="1126420"/>
                  <a:pt x="12381375" y="1128758"/>
                  <a:pt x="12381710" y="1131094"/>
                </a:cubicBezTo>
                <a:cubicBezTo>
                  <a:pt x="12382044" y="1133098"/>
                  <a:pt x="12407815" y="1289342"/>
                  <a:pt x="12605954" y="1289342"/>
                </a:cubicBezTo>
                <a:lnTo>
                  <a:pt x="13870091" y="1289342"/>
                </a:lnTo>
                <a:cubicBezTo>
                  <a:pt x="14068564" y="1289342"/>
                  <a:pt x="14094001" y="1133098"/>
                  <a:pt x="14094335" y="1131094"/>
                </a:cubicBezTo>
                <a:cubicBezTo>
                  <a:pt x="14094670" y="1128758"/>
                  <a:pt x="14094001" y="1126420"/>
                  <a:pt x="14092327" y="1124417"/>
                </a:cubicBezTo>
                <a:cubicBezTo>
                  <a:pt x="14090653" y="1122414"/>
                  <a:pt x="14088311" y="1121412"/>
                  <a:pt x="14085634" y="1121412"/>
                </a:cubicBezTo>
                <a:close/>
                <a:moveTo>
                  <a:pt x="10628987" y="1121412"/>
                </a:moveTo>
                <a:cubicBezTo>
                  <a:pt x="10626311" y="1121412"/>
                  <a:pt x="10623968" y="1122414"/>
                  <a:pt x="10622294" y="1124417"/>
                </a:cubicBezTo>
                <a:cubicBezTo>
                  <a:pt x="10620620" y="1126420"/>
                  <a:pt x="10619951" y="1128758"/>
                  <a:pt x="10620286" y="1131094"/>
                </a:cubicBezTo>
                <a:cubicBezTo>
                  <a:pt x="10620620" y="1133098"/>
                  <a:pt x="10646391" y="1289342"/>
                  <a:pt x="10844530" y="1289342"/>
                </a:cubicBezTo>
                <a:lnTo>
                  <a:pt x="12108667" y="1289342"/>
                </a:lnTo>
                <a:cubicBezTo>
                  <a:pt x="12307140" y="1289342"/>
                  <a:pt x="12332577" y="1133098"/>
                  <a:pt x="12332911" y="1131094"/>
                </a:cubicBezTo>
                <a:cubicBezTo>
                  <a:pt x="12333246" y="1128758"/>
                  <a:pt x="12332577" y="1126420"/>
                  <a:pt x="12330903" y="1124417"/>
                </a:cubicBezTo>
                <a:cubicBezTo>
                  <a:pt x="12329229" y="1122414"/>
                  <a:pt x="12326887" y="1121412"/>
                  <a:pt x="12324210" y="1121412"/>
                </a:cubicBezTo>
                <a:close/>
                <a:moveTo>
                  <a:pt x="8867563" y="1121412"/>
                </a:moveTo>
                <a:cubicBezTo>
                  <a:pt x="8864887" y="1121412"/>
                  <a:pt x="8862544" y="1122414"/>
                  <a:pt x="8860870" y="1124417"/>
                </a:cubicBezTo>
                <a:cubicBezTo>
                  <a:pt x="8859196" y="1126420"/>
                  <a:pt x="8858527" y="1128758"/>
                  <a:pt x="8858862" y="1131094"/>
                </a:cubicBezTo>
                <a:cubicBezTo>
                  <a:pt x="8859196" y="1133098"/>
                  <a:pt x="8884967" y="1289342"/>
                  <a:pt x="9083106" y="1289342"/>
                </a:cubicBezTo>
                <a:lnTo>
                  <a:pt x="10347243" y="1289342"/>
                </a:lnTo>
                <a:cubicBezTo>
                  <a:pt x="10545716" y="1289342"/>
                  <a:pt x="10571153" y="1133098"/>
                  <a:pt x="10571487" y="1131094"/>
                </a:cubicBezTo>
                <a:cubicBezTo>
                  <a:pt x="10571822" y="1128758"/>
                  <a:pt x="10571153" y="1126420"/>
                  <a:pt x="10569479" y="1124417"/>
                </a:cubicBezTo>
                <a:cubicBezTo>
                  <a:pt x="10567805" y="1122414"/>
                  <a:pt x="10565463" y="1121412"/>
                  <a:pt x="10562786" y="1121412"/>
                </a:cubicBezTo>
                <a:close/>
                <a:moveTo>
                  <a:pt x="7106139" y="1121412"/>
                </a:moveTo>
                <a:cubicBezTo>
                  <a:pt x="7103463" y="1121412"/>
                  <a:pt x="7101120" y="1122414"/>
                  <a:pt x="7099446" y="1124417"/>
                </a:cubicBezTo>
                <a:cubicBezTo>
                  <a:pt x="7097772" y="1126420"/>
                  <a:pt x="7097103" y="1128758"/>
                  <a:pt x="7097438" y="1131094"/>
                </a:cubicBezTo>
                <a:cubicBezTo>
                  <a:pt x="7097772" y="1133098"/>
                  <a:pt x="7123543" y="1289342"/>
                  <a:pt x="7321682" y="1289342"/>
                </a:cubicBezTo>
                <a:lnTo>
                  <a:pt x="8585819" y="1289342"/>
                </a:lnTo>
                <a:cubicBezTo>
                  <a:pt x="8784292" y="1289342"/>
                  <a:pt x="8809729" y="1133098"/>
                  <a:pt x="8810063" y="1131094"/>
                </a:cubicBezTo>
                <a:cubicBezTo>
                  <a:pt x="8810398" y="1128758"/>
                  <a:pt x="8809729" y="1126420"/>
                  <a:pt x="8808055" y="1124417"/>
                </a:cubicBezTo>
                <a:cubicBezTo>
                  <a:pt x="8806381" y="1122414"/>
                  <a:pt x="8804039" y="1121412"/>
                  <a:pt x="8801362" y="1121412"/>
                </a:cubicBezTo>
                <a:close/>
                <a:moveTo>
                  <a:pt x="5344718" y="1121412"/>
                </a:moveTo>
                <a:cubicBezTo>
                  <a:pt x="5342039" y="1121412"/>
                  <a:pt x="5339698" y="1122414"/>
                  <a:pt x="5338023" y="1124417"/>
                </a:cubicBezTo>
                <a:cubicBezTo>
                  <a:pt x="5336351" y="1126420"/>
                  <a:pt x="5335679" y="1128758"/>
                  <a:pt x="5336015" y="1131094"/>
                </a:cubicBezTo>
                <a:cubicBezTo>
                  <a:pt x="5336351" y="1133098"/>
                  <a:pt x="5362122" y="1289342"/>
                  <a:pt x="5560259" y="1289342"/>
                </a:cubicBezTo>
                <a:lnTo>
                  <a:pt x="6824396" y="1289342"/>
                </a:lnTo>
                <a:cubicBezTo>
                  <a:pt x="7022868" y="1289342"/>
                  <a:pt x="7048305" y="1133098"/>
                  <a:pt x="7048639" y="1131094"/>
                </a:cubicBezTo>
                <a:cubicBezTo>
                  <a:pt x="7048974" y="1128758"/>
                  <a:pt x="7048305" y="1126420"/>
                  <a:pt x="7046631" y="1124417"/>
                </a:cubicBezTo>
                <a:cubicBezTo>
                  <a:pt x="7044957" y="1122414"/>
                  <a:pt x="7042615" y="1121412"/>
                  <a:pt x="7039938" y="1121412"/>
                </a:cubicBezTo>
                <a:close/>
                <a:moveTo>
                  <a:pt x="3583292" y="1121412"/>
                </a:moveTo>
                <a:cubicBezTo>
                  <a:pt x="3580616" y="1121412"/>
                  <a:pt x="3578273" y="1122414"/>
                  <a:pt x="3576600" y="1124417"/>
                </a:cubicBezTo>
                <a:cubicBezTo>
                  <a:pt x="3574925" y="1126420"/>
                  <a:pt x="3574256" y="1128758"/>
                  <a:pt x="3574592" y="1131094"/>
                </a:cubicBezTo>
                <a:cubicBezTo>
                  <a:pt x="3574925" y="1133098"/>
                  <a:pt x="3600698" y="1289342"/>
                  <a:pt x="3798836" y="1289342"/>
                </a:cubicBezTo>
                <a:lnTo>
                  <a:pt x="5062972" y="1289342"/>
                </a:lnTo>
                <a:cubicBezTo>
                  <a:pt x="5261445" y="1289342"/>
                  <a:pt x="5286881" y="1133098"/>
                  <a:pt x="5287217" y="1131094"/>
                </a:cubicBezTo>
                <a:cubicBezTo>
                  <a:pt x="5287552" y="1128758"/>
                  <a:pt x="5286881" y="1126420"/>
                  <a:pt x="5285208" y="1124417"/>
                </a:cubicBezTo>
                <a:cubicBezTo>
                  <a:pt x="5283535" y="1122414"/>
                  <a:pt x="5281193" y="1121412"/>
                  <a:pt x="5278516" y="1121412"/>
                </a:cubicBezTo>
                <a:close/>
                <a:moveTo>
                  <a:pt x="1821869" y="1121412"/>
                </a:moveTo>
                <a:cubicBezTo>
                  <a:pt x="1819193" y="1121412"/>
                  <a:pt x="1816849" y="1122414"/>
                  <a:pt x="1815177" y="1124417"/>
                </a:cubicBezTo>
                <a:cubicBezTo>
                  <a:pt x="1813502" y="1126420"/>
                  <a:pt x="1812833" y="1128758"/>
                  <a:pt x="1813167" y="1131094"/>
                </a:cubicBezTo>
                <a:cubicBezTo>
                  <a:pt x="1813502" y="1133098"/>
                  <a:pt x="1839273" y="1289342"/>
                  <a:pt x="2037412" y="1289342"/>
                </a:cubicBezTo>
                <a:lnTo>
                  <a:pt x="3301549" y="1289342"/>
                </a:lnTo>
                <a:cubicBezTo>
                  <a:pt x="3500022" y="1289342"/>
                  <a:pt x="3525458" y="1133098"/>
                  <a:pt x="3525793" y="1131094"/>
                </a:cubicBezTo>
                <a:cubicBezTo>
                  <a:pt x="3526128" y="1128758"/>
                  <a:pt x="3525458" y="1126420"/>
                  <a:pt x="3523785" y="1124417"/>
                </a:cubicBezTo>
                <a:cubicBezTo>
                  <a:pt x="3522112" y="1122414"/>
                  <a:pt x="3519770" y="1121412"/>
                  <a:pt x="3517092" y="1121412"/>
                </a:cubicBezTo>
                <a:close/>
                <a:moveTo>
                  <a:pt x="60445" y="1121412"/>
                </a:moveTo>
                <a:cubicBezTo>
                  <a:pt x="57768" y="1121412"/>
                  <a:pt x="55425" y="1122414"/>
                  <a:pt x="53752" y="1124417"/>
                </a:cubicBezTo>
                <a:cubicBezTo>
                  <a:pt x="52078" y="1126420"/>
                  <a:pt x="51408" y="1128758"/>
                  <a:pt x="51743" y="1131094"/>
                </a:cubicBezTo>
                <a:cubicBezTo>
                  <a:pt x="52078" y="1133098"/>
                  <a:pt x="77849" y="1289342"/>
                  <a:pt x="275988" y="1289342"/>
                </a:cubicBezTo>
                <a:lnTo>
                  <a:pt x="1540125" y="1289342"/>
                </a:lnTo>
                <a:cubicBezTo>
                  <a:pt x="1738599" y="1289342"/>
                  <a:pt x="1764034" y="1133098"/>
                  <a:pt x="1764369" y="1131094"/>
                </a:cubicBezTo>
                <a:cubicBezTo>
                  <a:pt x="1764704" y="1128758"/>
                  <a:pt x="1764034" y="1126420"/>
                  <a:pt x="1762361" y="1124417"/>
                </a:cubicBezTo>
                <a:cubicBezTo>
                  <a:pt x="1760687" y="1122414"/>
                  <a:pt x="1758345" y="1121412"/>
                  <a:pt x="1755667" y="1121412"/>
                </a:cubicBezTo>
                <a:close/>
                <a:moveTo>
                  <a:pt x="16177965" y="288129"/>
                </a:moveTo>
                <a:lnTo>
                  <a:pt x="17345253" y="288129"/>
                </a:lnTo>
                <a:lnTo>
                  <a:pt x="17345253" y="937401"/>
                </a:lnTo>
                <a:lnTo>
                  <a:pt x="16177965" y="937401"/>
                </a:lnTo>
                <a:close/>
                <a:moveTo>
                  <a:pt x="14416540" y="288129"/>
                </a:moveTo>
                <a:lnTo>
                  <a:pt x="15583829" y="288129"/>
                </a:lnTo>
                <a:lnTo>
                  <a:pt x="15583829" y="937401"/>
                </a:lnTo>
                <a:lnTo>
                  <a:pt x="14416540" y="937401"/>
                </a:lnTo>
                <a:close/>
                <a:moveTo>
                  <a:pt x="12655116" y="288129"/>
                </a:moveTo>
                <a:lnTo>
                  <a:pt x="13822405" y="288129"/>
                </a:lnTo>
                <a:lnTo>
                  <a:pt x="13822405" y="937401"/>
                </a:lnTo>
                <a:lnTo>
                  <a:pt x="12655116" y="937401"/>
                </a:lnTo>
                <a:close/>
                <a:moveTo>
                  <a:pt x="10893692" y="288129"/>
                </a:moveTo>
                <a:lnTo>
                  <a:pt x="12060981" y="288129"/>
                </a:lnTo>
                <a:lnTo>
                  <a:pt x="12060981" y="937401"/>
                </a:lnTo>
                <a:lnTo>
                  <a:pt x="10893692" y="937401"/>
                </a:lnTo>
                <a:close/>
                <a:moveTo>
                  <a:pt x="9132268" y="288129"/>
                </a:moveTo>
                <a:lnTo>
                  <a:pt x="10299557" y="288129"/>
                </a:lnTo>
                <a:lnTo>
                  <a:pt x="10299557" y="937401"/>
                </a:lnTo>
                <a:lnTo>
                  <a:pt x="9132268" y="937401"/>
                </a:lnTo>
                <a:close/>
                <a:moveTo>
                  <a:pt x="7370844" y="288129"/>
                </a:moveTo>
                <a:lnTo>
                  <a:pt x="8538133" y="288129"/>
                </a:lnTo>
                <a:lnTo>
                  <a:pt x="8538133" y="937401"/>
                </a:lnTo>
                <a:lnTo>
                  <a:pt x="7370844" y="937401"/>
                </a:lnTo>
                <a:close/>
                <a:moveTo>
                  <a:pt x="5609421" y="288129"/>
                </a:moveTo>
                <a:lnTo>
                  <a:pt x="6776711" y="288129"/>
                </a:lnTo>
                <a:lnTo>
                  <a:pt x="6776711" y="937401"/>
                </a:lnTo>
                <a:lnTo>
                  <a:pt x="5609421" y="937401"/>
                </a:lnTo>
                <a:close/>
                <a:moveTo>
                  <a:pt x="3847998" y="288129"/>
                </a:moveTo>
                <a:lnTo>
                  <a:pt x="5015287" y="288129"/>
                </a:lnTo>
                <a:lnTo>
                  <a:pt x="5015287" y="937401"/>
                </a:lnTo>
                <a:lnTo>
                  <a:pt x="3847998" y="937401"/>
                </a:lnTo>
                <a:close/>
                <a:moveTo>
                  <a:pt x="2086574" y="288129"/>
                </a:moveTo>
                <a:lnTo>
                  <a:pt x="3253864" y="288129"/>
                </a:lnTo>
                <a:lnTo>
                  <a:pt x="3253864" y="937401"/>
                </a:lnTo>
                <a:lnTo>
                  <a:pt x="2086574" y="937401"/>
                </a:lnTo>
                <a:close/>
                <a:moveTo>
                  <a:pt x="325150" y="288129"/>
                </a:moveTo>
                <a:lnTo>
                  <a:pt x="1492439" y="288129"/>
                </a:lnTo>
                <a:lnTo>
                  <a:pt x="1492439" y="937401"/>
                </a:lnTo>
                <a:lnTo>
                  <a:pt x="325150" y="937401"/>
                </a:lnTo>
                <a:close/>
                <a:moveTo>
                  <a:pt x="16089925" y="164968"/>
                </a:moveTo>
                <a:cubicBezTo>
                  <a:pt x="16070507" y="164968"/>
                  <a:pt x="16054775" y="181032"/>
                  <a:pt x="16054775" y="200444"/>
                </a:cubicBezTo>
                <a:lnTo>
                  <a:pt x="16054775" y="1025086"/>
                </a:lnTo>
                <a:cubicBezTo>
                  <a:pt x="16054775" y="1044497"/>
                  <a:pt x="16070507" y="1060561"/>
                  <a:pt x="16089925" y="1060561"/>
                </a:cubicBezTo>
                <a:lnTo>
                  <a:pt x="17432959" y="1060561"/>
                </a:lnTo>
                <a:cubicBezTo>
                  <a:pt x="17452709" y="1060561"/>
                  <a:pt x="17468443" y="1044497"/>
                  <a:pt x="17468443" y="1025086"/>
                </a:cubicBezTo>
                <a:lnTo>
                  <a:pt x="17468443" y="200444"/>
                </a:lnTo>
                <a:cubicBezTo>
                  <a:pt x="17468443" y="181032"/>
                  <a:pt x="17452709" y="164968"/>
                  <a:pt x="17432959" y="164968"/>
                </a:cubicBezTo>
                <a:close/>
                <a:moveTo>
                  <a:pt x="14328500" y="164968"/>
                </a:moveTo>
                <a:cubicBezTo>
                  <a:pt x="14309084" y="164968"/>
                  <a:pt x="14293350" y="181032"/>
                  <a:pt x="14293350" y="200444"/>
                </a:cubicBezTo>
                <a:lnTo>
                  <a:pt x="14293350" y="1025086"/>
                </a:lnTo>
                <a:cubicBezTo>
                  <a:pt x="14293350" y="1044497"/>
                  <a:pt x="14309084" y="1060561"/>
                  <a:pt x="14328500" y="1060561"/>
                </a:cubicBezTo>
                <a:lnTo>
                  <a:pt x="15671535" y="1060561"/>
                </a:lnTo>
                <a:cubicBezTo>
                  <a:pt x="15691285" y="1060561"/>
                  <a:pt x="15707019" y="1044497"/>
                  <a:pt x="15707019" y="1025086"/>
                </a:cubicBezTo>
                <a:lnTo>
                  <a:pt x="15707019" y="200444"/>
                </a:lnTo>
                <a:cubicBezTo>
                  <a:pt x="15707019" y="181032"/>
                  <a:pt x="15691285" y="164968"/>
                  <a:pt x="15671535" y="164968"/>
                </a:cubicBezTo>
                <a:close/>
                <a:moveTo>
                  <a:pt x="12567076" y="164968"/>
                </a:moveTo>
                <a:cubicBezTo>
                  <a:pt x="12547660" y="164968"/>
                  <a:pt x="12531926" y="181032"/>
                  <a:pt x="12531926" y="200444"/>
                </a:cubicBezTo>
                <a:lnTo>
                  <a:pt x="12531926" y="1025086"/>
                </a:lnTo>
                <a:cubicBezTo>
                  <a:pt x="12531926" y="1044497"/>
                  <a:pt x="12547660" y="1060561"/>
                  <a:pt x="12567076" y="1060561"/>
                </a:cubicBezTo>
                <a:lnTo>
                  <a:pt x="13910111" y="1060561"/>
                </a:lnTo>
                <a:cubicBezTo>
                  <a:pt x="13929862" y="1060561"/>
                  <a:pt x="13945595" y="1044497"/>
                  <a:pt x="13945595" y="1025086"/>
                </a:cubicBezTo>
                <a:lnTo>
                  <a:pt x="13945595" y="200444"/>
                </a:lnTo>
                <a:cubicBezTo>
                  <a:pt x="13945595" y="181032"/>
                  <a:pt x="13929862" y="164968"/>
                  <a:pt x="13910111" y="164968"/>
                </a:cubicBezTo>
                <a:close/>
                <a:moveTo>
                  <a:pt x="10805652" y="164968"/>
                </a:moveTo>
                <a:cubicBezTo>
                  <a:pt x="10786236" y="164968"/>
                  <a:pt x="10770502" y="181032"/>
                  <a:pt x="10770502" y="200444"/>
                </a:cubicBezTo>
                <a:lnTo>
                  <a:pt x="10770502" y="1025086"/>
                </a:lnTo>
                <a:cubicBezTo>
                  <a:pt x="10770502" y="1044497"/>
                  <a:pt x="10786236" y="1060561"/>
                  <a:pt x="10805652" y="1060561"/>
                </a:cubicBezTo>
                <a:lnTo>
                  <a:pt x="12148687" y="1060561"/>
                </a:lnTo>
                <a:cubicBezTo>
                  <a:pt x="12168438" y="1060561"/>
                  <a:pt x="12184171" y="1044497"/>
                  <a:pt x="12184171" y="1025086"/>
                </a:cubicBezTo>
                <a:lnTo>
                  <a:pt x="12184171" y="200444"/>
                </a:lnTo>
                <a:cubicBezTo>
                  <a:pt x="12184171" y="181032"/>
                  <a:pt x="12168438" y="164968"/>
                  <a:pt x="12148687" y="164968"/>
                </a:cubicBezTo>
                <a:close/>
                <a:moveTo>
                  <a:pt x="9044228" y="164968"/>
                </a:moveTo>
                <a:cubicBezTo>
                  <a:pt x="9024812" y="164968"/>
                  <a:pt x="9009078" y="181032"/>
                  <a:pt x="9009078" y="200444"/>
                </a:cubicBezTo>
                <a:lnTo>
                  <a:pt x="9009078" y="1025086"/>
                </a:lnTo>
                <a:cubicBezTo>
                  <a:pt x="9009078" y="1044497"/>
                  <a:pt x="9024812" y="1060561"/>
                  <a:pt x="9044228" y="1060561"/>
                </a:cubicBezTo>
                <a:lnTo>
                  <a:pt x="10387263" y="1060561"/>
                </a:lnTo>
                <a:cubicBezTo>
                  <a:pt x="10407014" y="1060561"/>
                  <a:pt x="10422747" y="1044497"/>
                  <a:pt x="10422747" y="1025086"/>
                </a:cubicBezTo>
                <a:lnTo>
                  <a:pt x="10422747" y="200444"/>
                </a:lnTo>
                <a:cubicBezTo>
                  <a:pt x="10422747" y="181032"/>
                  <a:pt x="10407014" y="164968"/>
                  <a:pt x="10387263" y="164968"/>
                </a:cubicBezTo>
                <a:close/>
                <a:moveTo>
                  <a:pt x="7282804" y="164968"/>
                </a:moveTo>
                <a:cubicBezTo>
                  <a:pt x="7263388" y="164968"/>
                  <a:pt x="7247654" y="181032"/>
                  <a:pt x="7247654" y="200444"/>
                </a:cubicBezTo>
                <a:lnTo>
                  <a:pt x="7247654" y="1025086"/>
                </a:lnTo>
                <a:cubicBezTo>
                  <a:pt x="7247654" y="1044497"/>
                  <a:pt x="7263388" y="1060561"/>
                  <a:pt x="7282804" y="1060561"/>
                </a:cubicBezTo>
                <a:lnTo>
                  <a:pt x="8625839" y="1060561"/>
                </a:lnTo>
                <a:cubicBezTo>
                  <a:pt x="8645590" y="1060561"/>
                  <a:pt x="8661323" y="1044497"/>
                  <a:pt x="8661323" y="1025086"/>
                </a:cubicBezTo>
                <a:lnTo>
                  <a:pt x="8661323" y="200444"/>
                </a:lnTo>
                <a:cubicBezTo>
                  <a:pt x="8661323" y="181032"/>
                  <a:pt x="8645590" y="164968"/>
                  <a:pt x="8625839" y="164968"/>
                </a:cubicBezTo>
                <a:close/>
                <a:moveTo>
                  <a:pt x="5521382" y="164968"/>
                </a:moveTo>
                <a:cubicBezTo>
                  <a:pt x="5501967" y="164968"/>
                  <a:pt x="5486232" y="181032"/>
                  <a:pt x="5486232" y="200444"/>
                </a:cubicBezTo>
                <a:lnTo>
                  <a:pt x="5486232" y="1025086"/>
                </a:lnTo>
                <a:cubicBezTo>
                  <a:pt x="5486232" y="1044497"/>
                  <a:pt x="5501967" y="1060561"/>
                  <a:pt x="5521382" y="1060561"/>
                </a:cubicBezTo>
                <a:lnTo>
                  <a:pt x="6864416" y="1060561"/>
                </a:lnTo>
                <a:cubicBezTo>
                  <a:pt x="6884167" y="1060561"/>
                  <a:pt x="6899899" y="1044497"/>
                  <a:pt x="6899899" y="1025086"/>
                </a:cubicBezTo>
                <a:lnTo>
                  <a:pt x="6899899" y="200444"/>
                </a:lnTo>
                <a:cubicBezTo>
                  <a:pt x="6899899" y="181032"/>
                  <a:pt x="6884167" y="164968"/>
                  <a:pt x="6864416" y="164968"/>
                </a:cubicBezTo>
                <a:close/>
                <a:moveTo>
                  <a:pt x="3759959" y="164968"/>
                </a:moveTo>
                <a:cubicBezTo>
                  <a:pt x="3740541" y="164968"/>
                  <a:pt x="3724808" y="181032"/>
                  <a:pt x="3724808" y="200444"/>
                </a:cubicBezTo>
                <a:lnTo>
                  <a:pt x="3724808" y="1025086"/>
                </a:lnTo>
                <a:cubicBezTo>
                  <a:pt x="3724808" y="1044497"/>
                  <a:pt x="3740541" y="1060561"/>
                  <a:pt x="3759959" y="1060561"/>
                </a:cubicBezTo>
                <a:lnTo>
                  <a:pt x="5102993" y="1060561"/>
                </a:lnTo>
                <a:cubicBezTo>
                  <a:pt x="5122744" y="1060561"/>
                  <a:pt x="5138476" y="1044497"/>
                  <a:pt x="5138476" y="1025086"/>
                </a:cubicBezTo>
                <a:lnTo>
                  <a:pt x="5138476" y="200444"/>
                </a:lnTo>
                <a:cubicBezTo>
                  <a:pt x="5138476" y="181032"/>
                  <a:pt x="5122744" y="164968"/>
                  <a:pt x="5102993" y="164968"/>
                </a:cubicBezTo>
                <a:close/>
                <a:moveTo>
                  <a:pt x="1998534" y="164968"/>
                </a:moveTo>
                <a:cubicBezTo>
                  <a:pt x="1979117" y="164968"/>
                  <a:pt x="1963384" y="181032"/>
                  <a:pt x="1963384" y="200444"/>
                </a:cubicBezTo>
                <a:lnTo>
                  <a:pt x="1963384" y="1025086"/>
                </a:lnTo>
                <a:cubicBezTo>
                  <a:pt x="1963384" y="1044497"/>
                  <a:pt x="1979117" y="1060561"/>
                  <a:pt x="1998534" y="1060561"/>
                </a:cubicBezTo>
                <a:lnTo>
                  <a:pt x="3341567" y="1060561"/>
                </a:lnTo>
                <a:cubicBezTo>
                  <a:pt x="3361319" y="1060561"/>
                  <a:pt x="3377054" y="1044497"/>
                  <a:pt x="3377054" y="1025086"/>
                </a:cubicBezTo>
                <a:lnTo>
                  <a:pt x="3377054" y="200444"/>
                </a:lnTo>
                <a:cubicBezTo>
                  <a:pt x="3377054" y="181032"/>
                  <a:pt x="3361319" y="164968"/>
                  <a:pt x="3341567" y="164968"/>
                </a:cubicBezTo>
                <a:close/>
                <a:moveTo>
                  <a:pt x="237109" y="164968"/>
                </a:moveTo>
                <a:cubicBezTo>
                  <a:pt x="217693" y="164968"/>
                  <a:pt x="201960" y="181032"/>
                  <a:pt x="201960" y="200444"/>
                </a:cubicBezTo>
                <a:lnTo>
                  <a:pt x="201960" y="1025086"/>
                </a:lnTo>
                <a:cubicBezTo>
                  <a:pt x="201960" y="1044497"/>
                  <a:pt x="217693" y="1060561"/>
                  <a:pt x="237109" y="1060561"/>
                </a:cubicBezTo>
                <a:lnTo>
                  <a:pt x="1580144" y="1060561"/>
                </a:lnTo>
                <a:cubicBezTo>
                  <a:pt x="1599895" y="1060561"/>
                  <a:pt x="1615629" y="1044497"/>
                  <a:pt x="1615629" y="1025086"/>
                </a:cubicBezTo>
                <a:lnTo>
                  <a:pt x="1615629" y="200444"/>
                </a:lnTo>
                <a:cubicBezTo>
                  <a:pt x="1615629" y="181032"/>
                  <a:pt x="1599895" y="164968"/>
                  <a:pt x="1580144" y="164968"/>
                </a:cubicBezTo>
                <a:close/>
                <a:moveTo>
                  <a:pt x="0" y="0"/>
                </a:moveTo>
                <a:lnTo>
                  <a:pt x="17881469" y="0"/>
                </a:lnTo>
                <a:lnTo>
                  <a:pt x="17881469" y="1628517"/>
                </a:lnTo>
                <a:lnTo>
                  <a:pt x="0" y="162851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0" name="Freeform 169">
            <a:extLst>
              <a:ext uri="{FF2B5EF4-FFF2-40B4-BE49-F238E27FC236}">
                <a16:creationId xmlns:a16="http://schemas.microsoft.com/office/drawing/2014/main" id="{18C5E796-C3D0-6841-A173-2136AEC26F4B}"/>
              </a:ext>
            </a:extLst>
          </p:cNvPr>
          <p:cNvSpPr>
            <a:spLocks noChangeArrowheads="1"/>
          </p:cNvSpPr>
          <p:nvPr/>
        </p:nvSpPr>
        <p:spPr bwMode="auto">
          <a:xfrm>
            <a:off x="833962" y="5642407"/>
            <a:ext cx="8683739" cy="693094"/>
          </a:xfrm>
          <a:custGeom>
            <a:avLst/>
            <a:gdLst>
              <a:gd name="connsiteX0" fmla="*/ 15795956 w 17367478"/>
              <a:gd name="connsiteY0" fmla="*/ 90046 h 1386187"/>
              <a:gd name="connsiteX1" fmla="*/ 15795956 w 17367478"/>
              <a:gd name="connsiteY1" fmla="*/ 1063443 h 1386187"/>
              <a:gd name="connsiteX2" fmla="*/ 15804024 w 17367478"/>
              <a:gd name="connsiteY2" fmla="*/ 1071834 h 1386187"/>
              <a:gd name="connsiteX3" fmla="*/ 17269036 w 17367478"/>
              <a:gd name="connsiteY3" fmla="*/ 1071834 h 1386187"/>
              <a:gd name="connsiteX4" fmla="*/ 17277426 w 17367478"/>
              <a:gd name="connsiteY4" fmla="*/ 1063443 h 1386187"/>
              <a:gd name="connsiteX5" fmla="*/ 17277426 w 17367478"/>
              <a:gd name="connsiteY5" fmla="*/ 98114 h 1386187"/>
              <a:gd name="connsiteX6" fmla="*/ 17277426 w 17367478"/>
              <a:gd name="connsiteY6" fmla="*/ 90046 h 1386187"/>
              <a:gd name="connsiteX7" fmla="*/ 14048799 w 17367478"/>
              <a:gd name="connsiteY7" fmla="*/ 90046 h 1386187"/>
              <a:gd name="connsiteX8" fmla="*/ 14048799 w 17367478"/>
              <a:gd name="connsiteY8" fmla="*/ 1063443 h 1386187"/>
              <a:gd name="connsiteX9" fmla="*/ 14056868 w 17367478"/>
              <a:gd name="connsiteY9" fmla="*/ 1071834 h 1386187"/>
              <a:gd name="connsiteX10" fmla="*/ 15521878 w 17367478"/>
              <a:gd name="connsiteY10" fmla="*/ 1071834 h 1386187"/>
              <a:gd name="connsiteX11" fmla="*/ 15530270 w 17367478"/>
              <a:gd name="connsiteY11" fmla="*/ 1063443 h 1386187"/>
              <a:gd name="connsiteX12" fmla="*/ 15530270 w 17367478"/>
              <a:gd name="connsiteY12" fmla="*/ 98114 h 1386187"/>
              <a:gd name="connsiteX13" fmla="*/ 15530270 w 17367478"/>
              <a:gd name="connsiteY13" fmla="*/ 90046 h 1386187"/>
              <a:gd name="connsiteX14" fmla="*/ 12301642 w 17367478"/>
              <a:gd name="connsiteY14" fmla="*/ 90046 h 1386187"/>
              <a:gd name="connsiteX15" fmla="*/ 12301642 w 17367478"/>
              <a:gd name="connsiteY15" fmla="*/ 1063443 h 1386187"/>
              <a:gd name="connsiteX16" fmla="*/ 12309711 w 17367478"/>
              <a:gd name="connsiteY16" fmla="*/ 1071834 h 1386187"/>
              <a:gd name="connsiteX17" fmla="*/ 13774721 w 17367478"/>
              <a:gd name="connsiteY17" fmla="*/ 1071834 h 1386187"/>
              <a:gd name="connsiteX18" fmla="*/ 13783113 w 17367478"/>
              <a:gd name="connsiteY18" fmla="*/ 1063443 h 1386187"/>
              <a:gd name="connsiteX19" fmla="*/ 13783113 w 17367478"/>
              <a:gd name="connsiteY19" fmla="*/ 98114 h 1386187"/>
              <a:gd name="connsiteX20" fmla="*/ 13783113 w 17367478"/>
              <a:gd name="connsiteY20" fmla="*/ 90046 h 1386187"/>
              <a:gd name="connsiteX21" fmla="*/ 10554486 w 17367478"/>
              <a:gd name="connsiteY21" fmla="*/ 90046 h 1386187"/>
              <a:gd name="connsiteX22" fmla="*/ 10554486 w 17367478"/>
              <a:gd name="connsiteY22" fmla="*/ 1063443 h 1386187"/>
              <a:gd name="connsiteX23" fmla="*/ 10562555 w 17367478"/>
              <a:gd name="connsiteY23" fmla="*/ 1071834 h 1386187"/>
              <a:gd name="connsiteX24" fmla="*/ 12027565 w 17367478"/>
              <a:gd name="connsiteY24" fmla="*/ 1071834 h 1386187"/>
              <a:gd name="connsiteX25" fmla="*/ 12035957 w 17367478"/>
              <a:gd name="connsiteY25" fmla="*/ 1063443 h 1386187"/>
              <a:gd name="connsiteX26" fmla="*/ 12035957 w 17367478"/>
              <a:gd name="connsiteY26" fmla="*/ 98114 h 1386187"/>
              <a:gd name="connsiteX27" fmla="*/ 12035957 w 17367478"/>
              <a:gd name="connsiteY27" fmla="*/ 90046 h 1386187"/>
              <a:gd name="connsiteX28" fmla="*/ 8825187 w 17367478"/>
              <a:gd name="connsiteY28" fmla="*/ 90046 h 1386187"/>
              <a:gd name="connsiteX29" fmla="*/ 8825187 w 17367478"/>
              <a:gd name="connsiteY29" fmla="*/ 1063443 h 1386187"/>
              <a:gd name="connsiteX30" fmla="*/ 8833256 w 17367478"/>
              <a:gd name="connsiteY30" fmla="*/ 1071834 h 1386187"/>
              <a:gd name="connsiteX31" fmla="*/ 10298266 w 17367478"/>
              <a:gd name="connsiteY31" fmla="*/ 1071834 h 1386187"/>
              <a:gd name="connsiteX32" fmla="*/ 10306658 w 17367478"/>
              <a:gd name="connsiteY32" fmla="*/ 1063443 h 1386187"/>
              <a:gd name="connsiteX33" fmla="*/ 10306658 w 17367478"/>
              <a:gd name="connsiteY33" fmla="*/ 98114 h 1386187"/>
              <a:gd name="connsiteX34" fmla="*/ 10306658 w 17367478"/>
              <a:gd name="connsiteY34" fmla="*/ 90046 h 1386187"/>
              <a:gd name="connsiteX35" fmla="*/ 7078030 w 17367478"/>
              <a:gd name="connsiteY35" fmla="*/ 90046 h 1386187"/>
              <a:gd name="connsiteX36" fmla="*/ 7078030 w 17367478"/>
              <a:gd name="connsiteY36" fmla="*/ 1063443 h 1386187"/>
              <a:gd name="connsiteX37" fmla="*/ 7086099 w 17367478"/>
              <a:gd name="connsiteY37" fmla="*/ 1071834 h 1386187"/>
              <a:gd name="connsiteX38" fmla="*/ 8551109 w 17367478"/>
              <a:gd name="connsiteY38" fmla="*/ 1071834 h 1386187"/>
              <a:gd name="connsiteX39" fmla="*/ 8559501 w 17367478"/>
              <a:gd name="connsiteY39" fmla="*/ 1063443 h 1386187"/>
              <a:gd name="connsiteX40" fmla="*/ 8559501 w 17367478"/>
              <a:gd name="connsiteY40" fmla="*/ 98114 h 1386187"/>
              <a:gd name="connsiteX41" fmla="*/ 8559501 w 17367478"/>
              <a:gd name="connsiteY41" fmla="*/ 90046 h 1386187"/>
              <a:gd name="connsiteX42" fmla="*/ 5330874 w 17367478"/>
              <a:gd name="connsiteY42" fmla="*/ 90046 h 1386187"/>
              <a:gd name="connsiteX43" fmla="*/ 5330874 w 17367478"/>
              <a:gd name="connsiteY43" fmla="*/ 1063443 h 1386187"/>
              <a:gd name="connsiteX44" fmla="*/ 5338943 w 17367478"/>
              <a:gd name="connsiteY44" fmla="*/ 1071834 h 1386187"/>
              <a:gd name="connsiteX45" fmla="*/ 6803953 w 17367478"/>
              <a:gd name="connsiteY45" fmla="*/ 1071834 h 1386187"/>
              <a:gd name="connsiteX46" fmla="*/ 6812345 w 17367478"/>
              <a:gd name="connsiteY46" fmla="*/ 1063443 h 1386187"/>
              <a:gd name="connsiteX47" fmla="*/ 6812345 w 17367478"/>
              <a:gd name="connsiteY47" fmla="*/ 98114 h 1386187"/>
              <a:gd name="connsiteX48" fmla="*/ 6812345 w 17367478"/>
              <a:gd name="connsiteY48" fmla="*/ 90046 h 1386187"/>
              <a:gd name="connsiteX49" fmla="*/ 3583717 w 17367478"/>
              <a:gd name="connsiteY49" fmla="*/ 90046 h 1386187"/>
              <a:gd name="connsiteX50" fmla="*/ 3583717 w 17367478"/>
              <a:gd name="connsiteY50" fmla="*/ 1063443 h 1386187"/>
              <a:gd name="connsiteX51" fmla="*/ 3591786 w 17367478"/>
              <a:gd name="connsiteY51" fmla="*/ 1071834 h 1386187"/>
              <a:gd name="connsiteX52" fmla="*/ 5056796 w 17367478"/>
              <a:gd name="connsiteY52" fmla="*/ 1071834 h 1386187"/>
              <a:gd name="connsiteX53" fmla="*/ 5065189 w 17367478"/>
              <a:gd name="connsiteY53" fmla="*/ 1063443 h 1386187"/>
              <a:gd name="connsiteX54" fmla="*/ 5065189 w 17367478"/>
              <a:gd name="connsiteY54" fmla="*/ 98114 h 1386187"/>
              <a:gd name="connsiteX55" fmla="*/ 5065189 w 17367478"/>
              <a:gd name="connsiteY55" fmla="*/ 90046 h 1386187"/>
              <a:gd name="connsiteX56" fmla="*/ 1836561 w 17367478"/>
              <a:gd name="connsiteY56" fmla="*/ 90046 h 1386187"/>
              <a:gd name="connsiteX57" fmla="*/ 1836561 w 17367478"/>
              <a:gd name="connsiteY57" fmla="*/ 1063443 h 1386187"/>
              <a:gd name="connsiteX58" fmla="*/ 1844630 w 17367478"/>
              <a:gd name="connsiteY58" fmla="*/ 1071834 h 1386187"/>
              <a:gd name="connsiteX59" fmla="*/ 3309640 w 17367478"/>
              <a:gd name="connsiteY59" fmla="*/ 1071834 h 1386187"/>
              <a:gd name="connsiteX60" fmla="*/ 3318031 w 17367478"/>
              <a:gd name="connsiteY60" fmla="*/ 1063443 h 1386187"/>
              <a:gd name="connsiteX61" fmla="*/ 3318031 w 17367478"/>
              <a:gd name="connsiteY61" fmla="*/ 98114 h 1386187"/>
              <a:gd name="connsiteX62" fmla="*/ 3318031 w 17367478"/>
              <a:gd name="connsiteY62" fmla="*/ 90046 h 1386187"/>
              <a:gd name="connsiteX63" fmla="*/ 89405 w 17367478"/>
              <a:gd name="connsiteY63" fmla="*/ 90046 h 1386187"/>
              <a:gd name="connsiteX64" fmla="*/ 89405 w 17367478"/>
              <a:gd name="connsiteY64" fmla="*/ 1063443 h 1386187"/>
              <a:gd name="connsiteX65" fmla="*/ 97474 w 17367478"/>
              <a:gd name="connsiteY65" fmla="*/ 1071834 h 1386187"/>
              <a:gd name="connsiteX66" fmla="*/ 1562485 w 17367478"/>
              <a:gd name="connsiteY66" fmla="*/ 1071834 h 1386187"/>
              <a:gd name="connsiteX67" fmla="*/ 1570877 w 17367478"/>
              <a:gd name="connsiteY67" fmla="*/ 1063443 h 1386187"/>
              <a:gd name="connsiteX68" fmla="*/ 1570877 w 17367478"/>
              <a:gd name="connsiteY68" fmla="*/ 98114 h 1386187"/>
              <a:gd name="connsiteX69" fmla="*/ 1570877 w 17367478"/>
              <a:gd name="connsiteY69" fmla="*/ 90046 h 1386187"/>
              <a:gd name="connsiteX70" fmla="*/ 15795956 w 17367478"/>
              <a:gd name="connsiteY70" fmla="*/ 0 h 1386187"/>
              <a:gd name="connsiteX71" fmla="*/ 17277426 w 17367478"/>
              <a:gd name="connsiteY71" fmla="*/ 0 h 1386187"/>
              <a:gd name="connsiteX72" fmla="*/ 17277426 w 17367478"/>
              <a:gd name="connsiteY72" fmla="*/ 2259 h 1386187"/>
              <a:gd name="connsiteX73" fmla="*/ 17367478 w 17367478"/>
              <a:gd name="connsiteY73" fmla="*/ 90046 h 1386187"/>
              <a:gd name="connsiteX74" fmla="*/ 17367478 w 17367478"/>
              <a:gd name="connsiteY74" fmla="*/ 1063443 h 1386187"/>
              <a:gd name="connsiteX75" fmla="*/ 17353598 w 17367478"/>
              <a:gd name="connsiteY75" fmla="*/ 1112177 h 1386187"/>
              <a:gd name="connsiteX76" fmla="*/ 17269036 w 17367478"/>
              <a:gd name="connsiteY76" fmla="*/ 1161880 h 1386187"/>
              <a:gd name="connsiteX77" fmla="*/ 16734544 w 17367478"/>
              <a:gd name="connsiteY77" fmla="*/ 1161880 h 1386187"/>
              <a:gd name="connsiteX78" fmla="*/ 16734544 w 17367478"/>
              <a:gd name="connsiteY78" fmla="*/ 1296787 h 1386187"/>
              <a:gd name="connsiteX79" fmla="*/ 16836214 w 17367478"/>
              <a:gd name="connsiteY79" fmla="*/ 1296787 h 1386187"/>
              <a:gd name="connsiteX80" fmla="*/ 16881722 w 17367478"/>
              <a:gd name="connsiteY80" fmla="*/ 1341326 h 1386187"/>
              <a:gd name="connsiteX81" fmla="*/ 16836214 w 17367478"/>
              <a:gd name="connsiteY81" fmla="*/ 1386187 h 1386187"/>
              <a:gd name="connsiteX82" fmla="*/ 16237492 w 17367478"/>
              <a:gd name="connsiteY82" fmla="*/ 1386187 h 1386187"/>
              <a:gd name="connsiteX83" fmla="*/ 16192628 w 17367478"/>
              <a:gd name="connsiteY83" fmla="*/ 1341326 h 1386187"/>
              <a:gd name="connsiteX84" fmla="*/ 16237492 w 17367478"/>
              <a:gd name="connsiteY84" fmla="*/ 1296787 h 1386187"/>
              <a:gd name="connsiteX85" fmla="*/ 16338840 w 17367478"/>
              <a:gd name="connsiteY85" fmla="*/ 1296787 h 1386187"/>
              <a:gd name="connsiteX86" fmla="*/ 16338840 w 17367478"/>
              <a:gd name="connsiteY86" fmla="*/ 1161880 h 1386187"/>
              <a:gd name="connsiteX87" fmla="*/ 15804024 w 17367478"/>
              <a:gd name="connsiteY87" fmla="*/ 1161880 h 1386187"/>
              <a:gd name="connsiteX88" fmla="*/ 15719462 w 17367478"/>
              <a:gd name="connsiteY88" fmla="*/ 1112177 h 1386187"/>
              <a:gd name="connsiteX89" fmla="*/ 15706550 w 17367478"/>
              <a:gd name="connsiteY89" fmla="*/ 1063443 h 1386187"/>
              <a:gd name="connsiteX90" fmla="*/ 15706550 w 17367478"/>
              <a:gd name="connsiteY90" fmla="*/ 90046 h 1386187"/>
              <a:gd name="connsiteX91" fmla="*/ 15795956 w 17367478"/>
              <a:gd name="connsiteY91" fmla="*/ 2259 h 1386187"/>
              <a:gd name="connsiteX92" fmla="*/ 14048799 w 17367478"/>
              <a:gd name="connsiteY92" fmla="*/ 0 h 1386187"/>
              <a:gd name="connsiteX93" fmla="*/ 15530270 w 17367478"/>
              <a:gd name="connsiteY93" fmla="*/ 0 h 1386187"/>
              <a:gd name="connsiteX94" fmla="*/ 15530270 w 17367478"/>
              <a:gd name="connsiteY94" fmla="*/ 2259 h 1386187"/>
              <a:gd name="connsiteX95" fmla="*/ 15620320 w 17367478"/>
              <a:gd name="connsiteY95" fmla="*/ 90046 h 1386187"/>
              <a:gd name="connsiteX96" fmla="*/ 15620320 w 17367478"/>
              <a:gd name="connsiteY96" fmla="*/ 1063443 h 1386187"/>
              <a:gd name="connsiteX97" fmla="*/ 15606442 w 17367478"/>
              <a:gd name="connsiteY97" fmla="*/ 1112177 h 1386187"/>
              <a:gd name="connsiteX98" fmla="*/ 15521878 w 17367478"/>
              <a:gd name="connsiteY98" fmla="*/ 1161880 h 1386187"/>
              <a:gd name="connsiteX99" fmla="*/ 14987387 w 17367478"/>
              <a:gd name="connsiteY99" fmla="*/ 1161880 h 1386187"/>
              <a:gd name="connsiteX100" fmla="*/ 14987387 w 17367478"/>
              <a:gd name="connsiteY100" fmla="*/ 1296787 h 1386187"/>
              <a:gd name="connsiteX101" fmla="*/ 15089056 w 17367478"/>
              <a:gd name="connsiteY101" fmla="*/ 1296787 h 1386187"/>
              <a:gd name="connsiteX102" fmla="*/ 15134566 w 17367478"/>
              <a:gd name="connsiteY102" fmla="*/ 1341326 h 1386187"/>
              <a:gd name="connsiteX103" fmla="*/ 15089056 w 17367478"/>
              <a:gd name="connsiteY103" fmla="*/ 1386187 h 1386187"/>
              <a:gd name="connsiteX104" fmla="*/ 14490335 w 17367478"/>
              <a:gd name="connsiteY104" fmla="*/ 1386187 h 1386187"/>
              <a:gd name="connsiteX105" fmla="*/ 14445472 w 17367478"/>
              <a:gd name="connsiteY105" fmla="*/ 1341326 h 1386187"/>
              <a:gd name="connsiteX106" fmla="*/ 14490335 w 17367478"/>
              <a:gd name="connsiteY106" fmla="*/ 1296787 h 1386187"/>
              <a:gd name="connsiteX107" fmla="*/ 14591682 w 17367478"/>
              <a:gd name="connsiteY107" fmla="*/ 1296787 h 1386187"/>
              <a:gd name="connsiteX108" fmla="*/ 14591682 w 17367478"/>
              <a:gd name="connsiteY108" fmla="*/ 1161880 h 1386187"/>
              <a:gd name="connsiteX109" fmla="*/ 14056868 w 17367478"/>
              <a:gd name="connsiteY109" fmla="*/ 1161880 h 1386187"/>
              <a:gd name="connsiteX110" fmla="*/ 13972304 w 17367478"/>
              <a:gd name="connsiteY110" fmla="*/ 1112177 h 1386187"/>
              <a:gd name="connsiteX111" fmla="*/ 13959394 w 17367478"/>
              <a:gd name="connsiteY111" fmla="*/ 1063443 h 1386187"/>
              <a:gd name="connsiteX112" fmla="*/ 13959394 w 17367478"/>
              <a:gd name="connsiteY112" fmla="*/ 90046 h 1386187"/>
              <a:gd name="connsiteX113" fmla="*/ 14048799 w 17367478"/>
              <a:gd name="connsiteY113" fmla="*/ 2259 h 1386187"/>
              <a:gd name="connsiteX114" fmla="*/ 12301642 w 17367478"/>
              <a:gd name="connsiteY114" fmla="*/ 0 h 1386187"/>
              <a:gd name="connsiteX115" fmla="*/ 13783113 w 17367478"/>
              <a:gd name="connsiteY115" fmla="*/ 0 h 1386187"/>
              <a:gd name="connsiteX116" fmla="*/ 13783113 w 17367478"/>
              <a:gd name="connsiteY116" fmla="*/ 2259 h 1386187"/>
              <a:gd name="connsiteX117" fmla="*/ 13873163 w 17367478"/>
              <a:gd name="connsiteY117" fmla="*/ 90046 h 1386187"/>
              <a:gd name="connsiteX118" fmla="*/ 13873163 w 17367478"/>
              <a:gd name="connsiteY118" fmla="*/ 1063443 h 1386187"/>
              <a:gd name="connsiteX119" fmla="*/ 13859284 w 17367478"/>
              <a:gd name="connsiteY119" fmla="*/ 1112177 h 1386187"/>
              <a:gd name="connsiteX120" fmla="*/ 13774721 w 17367478"/>
              <a:gd name="connsiteY120" fmla="*/ 1161880 h 1386187"/>
              <a:gd name="connsiteX121" fmla="*/ 13240230 w 17367478"/>
              <a:gd name="connsiteY121" fmla="*/ 1161880 h 1386187"/>
              <a:gd name="connsiteX122" fmla="*/ 13240230 w 17367478"/>
              <a:gd name="connsiteY122" fmla="*/ 1296787 h 1386187"/>
              <a:gd name="connsiteX123" fmla="*/ 13341899 w 17367478"/>
              <a:gd name="connsiteY123" fmla="*/ 1296787 h 1386187"/>
              <a:gd name="connsiteX124" fmla="*/ 13387408 w 17367478"/>
              <a:gd name="connsiteY124" fmla="*/ 1341326 h 1386187"/>
              <a:gd name="connsiteX125" fmla="*/ 13341899 w 17367478"/>
              <a:gd name="connsiteY125" fmla="*/ 1386187 h 1386187"/>
              <a:gd name="connsiteX126" fmla="*/ 12743178 w 17367478"/>
              <a:gd name="connsiteY126" fmla="*/ 1386187 h 1386187"/>
              <a:gd name="connsiteX127" fmla="*/ 12698315 w 17367478"/>
              <a:gd name="connsiteY127" fmla="*/ 1341326 h 1386187"/>
              <a:gd name="connsiteX128" fmla="*/ 12743178 w 17367478"/>
              <a:gd name="connsiteY128" fmla="*/ 1296787 h 1386187"/>
              <a:gd name="connsiteX129" fmla="*/ 12844525 w 17367478"/>
              <a:gd name="connsiteY129" fmla="*/ 1296787 h 1386187"/>
              <a:gd name="connsiteX130" fmla="*/ 12844525 w 17367478"/>
              <a:gd name="connsiteY130" fmla="*/ 1161880 h 1386187"/>
              <a:gd name="connsiteX131" fmla="*/ 12309711 w 17367478"/>
              <a:gd name="connsiteY131" fmla="*/ 1161880 h 1386187"/>
              <a:gd name="connsiteX132" fmla="*/ 12225147 w 17367478"/>
              <a:gd name="connsiteY132" fmla="*/ 1112177 h 1386187"/>
              <a:gd name="connsiteX133" fmla="*/ 12212237 w 17367478"/>
              <a:gd name="connsiteY133" fmla="*/ 1063443 h 1386187"/>
              <a:gd name="connsiteX134" fmla="*/ 12212237 w 17367478"/>
              <a:gd name="connsiteY134" fmla="*/ 90046 h 1386187"/>
              <a:gd name="connsiteX135" fmla="*/ 12301642 w 17367478"/>
              <a:gd name="connsiteY135" fmla="*/ 2259 h 1386187"/>
              <a:gd name="connsiteX136" fmla="*/ 10554486 w 17367478"/>
              <a:gd name="connsiteY136" fmla="*/ 0 h 1386187"/>
              <a:gd name="connsiteX137" fmla="*/ 12035957 w 17367478"/>
              <a:gd name="connsiteY137" fmla="*/ 0 h 1386187"/>
              <a:gd name="connsiteX138" fmla="*/ 12035957 w 17367478"/>
              <a:gd name="connsiteY138" fmla="*/ 2259 h 1386187"/>
              <a:gd name="connsiteX139" fmla="*/ 12126007 w 17367478"/>
              <a:gd name="connsiteY139" fmla="*/ 90046 h 1386187"/>
              <a:gd name="connsiteX140" fmla="*/ 12126007 w 17367478"/>
              <a:gd name="connsiteY140" fmla="*/ 1063443 h 1386187"/>
              <a:gd name="connsiteX141" fmla="*/ 12112128 w 17367478"/>
              <a:gd name="connsiteY141" fmla="*/ 1112177 h 1386187"/>
              <a:gd name="connsiteX142" fmla="*/ 12027565 w 17367478"/>
              <a:gd name="connsiteY142" fmla="*/ 1161880 h 1386187"/>
              <a:gd name="connsiteX143" fmla="*/ 11493074 w 17367478"/>
              <a:gd name="connsiteY143" fmla="*/ 1161880 h 1386187"/>
              <a:gd name="connsiteX144" fmla="*/ 11493074 w 17367478"/>
              <a:gd name="connsiteY144" fmla="*/ 1296787 h 1386187"/>
              <a:gd name="connsiteX145" fmla="*/ 11594743 w 17367478"/>
              <a:gd name="connsiteY145" fmla="*/ 1296787 h 1386187"/>
              <a:gd name="connsiteX146" fmla="*/ 11640252 w 17367478"/>
              <a:gd name="connsiteY146" fmla="*/ 1341326 h 1386187"/>
              <a:gd name="connsiteX147" fmla="*/ 11594743 w 17367478"/>
              <a:gd name="connsiteY147" fmla="*/ 1386187 h 1386187"/>
              <a:gd name="connsiteX148" fmla="*/ 10996022 w 17367478"/>
              <a:gd name="connsiteY148" fmla="*/ 1386187 h 1386187"/>
              <a:gd name="connsiteX149" fmla="*/ 10951159 w 17367478"/>
              <a:gd name="connsiteY149" fmla="*/ 1341326 h 1386187"/>
              <a:gd name="connsiteX150" fmla="*/ 10996022 w 17367478"/>
              <a:gd name="connsiteY150" fmla="*/ 1296787 h 1386187"/>
              <a:gd name="connsiteX151" fmla="*/ 11097369 w 17367478"/>
              <a:gd name="connsiteY151" fmla="*/ 1296787 h 1386187"/>
              <a:gd name="connsiteX152" fmla="*/ 11097369 w 17367478"/>
              <a:gd name="connsiteY152" fmla="*/ 1161880 h 1386187"/>
              <a:gd name="connsiteX153" fmla="*/ 10562555 w 17367478"/>
              <a:gd name="connsiteY153" fmla="*/ 1161880 h 1386187"/>
              <a:gd name="connsiteX154" fmla="*/ 10477991 w 17367478"/>
              <a:gd name="connsiteY154" fmla="*/ 1112177 h 1386187"/>
              <a:gd name="connsiteX155" fmla="*/ 10465081 w 17367478"/>
              <a:gd name="connsiteY155" fmla="*/ 1063443 h 1386187"/>
              <a:gd name="connsiteX156" fmla="*/ 10465081 w 17367478"/>
              <a:gd name="connsiteY156" fmla="*/ 90046 h 1386187"/>
              <a:gd name="connsiteX157" fmla="*/ 10554486 w 17367478"/>
              <a:gd name="connsiteY157" fmla="*/ 2259 h 1386187"/>
              <a:gd name="connsiteX158" fmla="*/ 8825187 w 17367478"/>
              <a:gd name="connsiteY158" fmla="*/ 0 h 1386187"/>
              <a:gd name="connsiteX159" fmla="*/ 10306658 w 17367478"/>
              <a:gd name="connsiteY159" fmla="*/ 0 h 1386187"/>
              <a:gd name="connsiteX160" fmla="*/ 10306658 w 17367478"/>
              <a:gd name="connsiteY160" fmla="*/ 2259 h 1386187"/>
              <a:gd name="connsiteX161" fmla="*/ 10396708 w 17367478"/>
              <a:gd name="connsiteY161" fmla="*/ 90046 h 1386187"/>
              <a:gd name="connsiteX162" fmla="*/ 10396708 w 17367478"/>
              <a:gd name="connsiteY162" fmla="*/ 1063443 h 1386187"/>
              <a:gd name="connsiteX163" fmla="*/ 10382830 w 17367478"/>
              <a:gd name="connsiteY163" fmla="*/ 1112177 h 1386187"/>
              <a:gd name="connsiteX164" fmla="*/ 10298266 w 17367478"/>
              <a:gd name="connsiteY164" fmla="*/ 1161880 h 1386187"/>
              <a:gd name="connsiteX165" fmla="*/ 9763775 w 17367478"/>
              <a:gd name="connsiteY165" fmla="*/ 1161880 h 1386187"/>
              <a:gd name="connsiteX166" fmla="*/ 9763775 w 17367478"/>
              <a:gd name="connsiteY166" fmla="*/ 1296787 h 1386187"/>
              <a:gd name="connsiteX167" fmla="*/ 9865444 w 17367478"/>
              <a:gd name="connsiteY167" fmla="*/ 1296787 h 1386187"/>
              <a:gd name="connsiteX168" fmla="*/ 9910954 w 17367478"/>
              <a:gd name="connsiteY168" fmla="*/ 1341326 h 1386187"/>
              <a:gd name="connsiteX169" fmla="*/ 9865444 w 17367478"/>
              <a:gd name="connsiteY169" fmla="*/ 1386187 h 1386187"/>
              <a:gd name="connsiteX170" fmla="*/ 9266723 w 17367478"/>
              <a:gd name="connsiteY170" fmla="*/ 1386187 h 1386187"/>
              <a:gd name="connsiteX171" fmla="*/ 9221860 w 17367478"/>
              <a:gd name="connsiteY171" fmla="*/ 1341326 h 1386187"/>
              <a:gd name="connsiteX172" fmla="*/ 9266723 w 17367478"/>
              <a:gd name="connsiteY172" fmla="*/ 1296787 h 1386187"/>
              <a:gd name="connsiteX173" fmla="*/ 9368070 w 17367478"/>
              <a:gd name="connsiteY173" fmla="*/ 1296787 h 1386187"/>
              <a:gd name="connsiteX174" fmla="*/ 9368070 w 17367478"/>
              <a:gd name="connsiteY174" fmla="*/ 1161880 h 1386187"/>
              <a:gd name="connsiteX175" fmla="*/ 8833256 w 17367478"/>
              <a:gd name="connsiteY175" fmla="*/ 1161880 h 1386187"/>
              <a:gd name="connsiteX176" fmla="*/ 8748692 w 17367478"/>
              <a:gd name="connsiteY176" fmla="*/ 1112177 h 1386187"/>
              <a:gd name="connsiteX177" fmla="*/ 8735782 w 17367478"/>
              <a:gd name="connsiteY177" fmla="*/ 1063443 h 1386187"/>
              <a:gd name="connsiteX178" fmla="*/ 8735782 w 17367478"/>
              <a:gd name="connsiteY178" fmla="*/ 90046 h 1386187"/>
              <a:gd name="connsiteX179" fmla="*/ 8825187 w 17367478"/>
              <a:gd name="connsiteY179" fmla="*/ 2259 h 1386187"/>
              <a:gd name="connsiteX180" fmla="*/ 7078030 w 17367478"/>
              <a:gd name="connsiteY180" fmla="*/ 0 h 1386187"/>
              <a:gd name="connsiteX181" fmla="*/ 8559501 w 17367478"/>
              <a:gd name="connsiteY181" fmla="*/ 0 h 1386187"/>
              <a:gd name="connsiteX182" fmla="*/ 8559501 w 17367478"/>
              <a:gd name="connsiteY182" fmla="*/ 2259 h 1386187"/>
              <a:gd name="connsiteX183" fmla="*/ 8649551 w 17367478"/>
              <a:gd name="connsiteY183" fmla="*/ 90046 h 1386187"/>
              <a:gd name="connsiteX184" fmla="*/ 8649551 w 17367478"/>
              <a:gd name="connsiteY184" fmla="*/ 1063443 h 1386187"/>
              <a:gd name="connsiteX185" fmla="*/ 8635672 w 17367478"/>
              <a:gd name="connsiteY185" fmla="*/ 1112177 h 1386187"/>
              <a:gd name="connsiteX186" fmla="*/ 8551109 w 17367478"/>
              <a:gd name="connsiteY186" fmla="*/ 1161880 h 1386187"/>
              <a:gd name="connsiteX187" fmla="*/ 8016618 w 17367478"/>
              <a:gd name="connsiteY187" fmla="*/ 1161880 h 1386187"/>
              <a:gd name="connsiteX188" fmla="*/ 8016618 w 17367478"/>
              <a:gd name="connsiteY188" fmla="*/ 1296787 h 1386187"/>
              <a:gd name="connsiteX189" fmla="*/ 8118287 w 17367478"/>
              <a:gd name="connsiteY189" fmla="*/ 1296787 h 1386187"/>
              <a:gd name="connsiteX190" fmla="*/ 8163796 w 17367478"/>
              <a:gd name="connsiteY190" fmla="*/ 1341326 h 1386187"/>
              <a:gd name="connsiteX191" fmla="*/ 8118287 w 17367478"/>
              <a:gd name="connsiteY191" fmla="*/ 1386187 h 1386187"/>
              <a:gd name="connsiteX192" fmla="*/ 7519566 w 17367478"/>
              <a:gd name="connsiteY192" fmla="*/ 1386187 h 1386187"/>
              <a:gd name="connsiteX193" fmla="*/ 7474703 w 17367478"/>
              <a:gd name="connsiteY193" fmla="*/ 1341326 h 1386187"/>
              <a:gd name="connsiteX194" fmla="*/ 7519566 w 17367478"/>
              <a:gd name="connsiteY194" fmla="*/ 1296787 h 1386187"/>
              <a:gd name="connsiteX195" fmla="*/ 7620913 w 17367478"/>
              <a:gd name="connsiteY195" fmla="*/ 1296787 h 1386187"/>
              <a:gd name="connsiteX196" fmla="*/ 7620913 w 17367478"/>
              <a:gd name="connsiteY196" fmla="*/ 1161880 h 1386187"/>
              <a:gd name="connsiteX197" fmla="*/ 7086099 w 17367478"/>
              <a:gd name="connsiteY197" fmla="*/ 1161880 h 1386187"/>
              <a:gd name="connsiteX198" fmla="*/ 7001535 w 17367478"/>
              <a:gd name="connsiteY198" fmla="*/ 1112177 h 1386187"/>
              <a:gd name="connsiteX199" fmla="*/ 6988625 w 17367478"/>
              <a:gd name="connsiteY199" fmla="*/ 1063443 h 1386187"/>
              <a:gd name="connsiteX200" fmla="*/ 6988625 w 17367478"/>
              <a:gd name="connsiteY200" fmla="*/ 90046 h 1386187"/>
              <a:gd name="connsiteX201" fmla="*/ 7078030 w 17367478"/>
              <a:gd name="connsiteY201" fmla="*/ 2259 h 1386187"/>
              <a:gd name="connsiteX202" fmla="*/ 5330874 w 17367478"/>
              <a:gd name="connsiteY202" fmla="*/ 0 h 1386187"/>
              <a:gd name="connsiteX203" fmla="*/ 6812345 w 17367478"/>
              <a:gd name="connsiteY203" fmla="*/ 0 h 1386187"/>
              <a:gd name="connsiteX204" fmla="*/ 6812345 w 17367478"/>
              <a:gd name="connsiteY204" fmla="*/ 2259 h 1386187"/>
              <a:gd name="connsiteX205" fmla="*/ 6902395 w 17367478"/>
              <a:gd name="connsiteY205" fmla="*/ 90046 h 1386187"/>
              <a:gd name="connsiteX206" fmla="*/ 6902395 w 17367478"/>
              <a:gd name="connsiteY206" fmla="*/ 1063443 h 1386187"/>
              <a:gd name="connsiteX207" fmla="*/ 6888516 w 17367478"/>
              <a:gd name="connsiteY207" fmla="*/ 1112177 h 1386187"/>
              <a:gd name="connsiteX208" fmla="*/ 6803953 w 17367478"/>
              <a:gd name="connsiteY208" fmla="*/ 1161880 h 1386187"/>
              <a:gd name="connsiteX209" fmla="*/ 6269462 w 17367478"/>
              <a:gd name="connsiteY209" fmla="*/ 1161880 h 1386187"/>
              <a:gd name="connsiteX210" fmla="*/ 6269462 w 17367478"/>
              <a:gd name="connsiteY210" fmla="*/ 1296787 h 1386187"/>
              <a:gd name="connsiteX211" fmla="*/ 6371133 w 17367478"/>
              <a:gd name="connsiteY211" fmla="*/ 1296787 h 1386187"/>
              <a:gd name="connsiteX212" fmla="*/ 6416641 w 17367478"/>
              <a:gd name="connsiteY212" fmla="*/ 1341326 h 1386187"/>
              <a:gd name="connsiteX213" fmla="*/ 6371133 w 17367478"/>
              <a:gd name="connsiteY213" fmla="*/ 1386187 h 1386187"/>
              <a:gd name="connsiteX214" fmla="*/ 5772410 w 17367478"/>
              <a:gd name="connsiteY214" fmla="*/ 1386187 h 1386187"/>
              <a:gd name="connsiteX215" fmla="*/ 5727548 w 17367478"/>
              <a:gd name="connsiteY215" fmla="*/ 1341326 h 1386187"/>
              <a:gd name="connsiteX216" fmla="*/ 5772410 w 17367478"/>
              <a:gd name="connsiteY216" fmla="*/ 1296787 h 1386187"/>
              <a:gd name="connsiteX217" fmla="*/ 5873758 w 17367478"/>
              <a:gd name="connsiteY217" fmla="*/ 1296787 h 1386187"/>
              <a:gd name="connsiteX218" fmla="*/ 5873758 w 17367478"/>
              <a:gd name="connsiteY218" fmla="*/ 1161880 h 1386187"/>
              <a:gd name="connsiteX219" fmla="*/ 5338943 w 17367478"/>
              <a:gd name="connsiteY219" fmla="*/ 1161880 h 1386187"/>
              <a:gd name="connsiteX220" fmla="*/ 5254380 w 17367478"/>
              <a:gd name="connsiteY220" fmla="*/ 1112177 h 1386187"/>
              <a:gd name="connsiteX221" fmla="*/ 5241470 w 17367478"/>
              <a:gd name="connsiteY221" fmla="*/ 1063443 h 1386187"/>
              <a:gd name="connsiteX222" fmla="*/ 5241470 w 17367478"/>
              <a:gd name="connsiteY222" fmla="*/ 90046 h 1386187"/>
              <a:gd name="connsiteX223" fmla="*/ 5330874 w 17367478"/>
              <a:gd name="connsiteY223" fmla="*/ 2259 h 1386187"/>
              <a:gd name="connsiteX224" fmla="*/ 3583717 w 17367478"/>
              <a:gd name="connsiteY224" fmla="*/ 0 h 1386187"/>
              <a:gd name="connsiteX225" fmla="*/ 5065189 w 17367478"/>
              <a:gd name="connsiteY225" fmla="*/ 0 h 1386187"/>
              <a:gd name="connsiteX226" fmla="*/ 5065189 w 17367478"/>
              <a:gd name="connsiteY226" fmla="*/ 2259 h 1386187"/>
              <a:gd name="connsiteX227" fmla="*/ 5155238 w 17367478"/>
              <a:gd name="connsiteY227" fmla="*/ 90046 h 1386187"/>
              <a:gd name="connsiteX228" fmla="*/ 5155238 w 17367478"/>
              <a:gd name="connsiteY228" fmla="*/ 1063443 h 1386187"/>
              <a:gd name="connsiteX229" fmla="*/ 5141360 w 17367478"/>
              <a:gd name="connsiteY229" fmla="*/ 1112177 h 1386187"/>
              <a:gd name="connsiteX230" fmla="*/ 5056796 w 17367478"/>
              <a:gd name="connsiteY230" fmla="*/ 1161880 h 1386187"/>
              <a:gd name="connsiteX231" fmla="*/ 4522305 w 17367478"/>
              <a:gd name="connsiteY231" fmla="*/ 1161880 h 1386187"/>
              <a:gd name="connsiteX232" fmla="*/ 4522305 w 17367478"/>
              <a:gd name="connsiteY232" fmla="*/ 1296787 h 1386187"/>
              <a:gd name="connsiteX233" fmla="*/ 4623975 w 17367478"/>
              <a:gd name="connsiteY233" fmla="*/ 1296787 h 1386187"/>
              <a:gd name="connsiteX234" fmla="*/ 4669484 w 17367478"/>
              <a:gd name="connsiteY234" fmla="*/ 1341326 h 1386187"/>
              <a:gd name="connsiteX235" fmla="*/ 4623975 w 17367478"/>
              <a:gd name="connsiteY235" fmla="*/ 1386187 h 1386187"/>
              <a:gd name="connsiteX236" fmla="*/ 4025254 w 17367478"/>
              <a:gd name="connsiteY236" fmla="*/ 1386187 h 1386187"/>
              <a:gd name="connsiteX237" fmla="*/ 3980391 w 17367478"/>
              <a:gd name="connsiteY237" fmla="*/ 1341326 h 1386187"/>
              <a:gd name="connsiteX238" fmla="*/ 4025254 w 17367478"/>
              <a:gd name="connsiteY238" fmla="*/ 1296787 h 1386187"/>
              <a:gd name="connsiteX239" fmla="*/ 4126601 w 17367478"/>
              <a:gd name="connsiteY239" fmla="*/ 1296787 h 1386187"/>
              <a:gd name="connsiteX240" fmla="*/ 4126601 w 17367478"/>
              <a:gd name="connsiteY240" fmla="*/ 1161880 h 1386187"/>
              <a:gd name="connsiteX241" fmla="*/ 3591786 w 17367478"/>
              <a:gd name="connsiteY241" fmla="*/ 1161880 h 1386187"/>
              <a:gd name="connsiteX242" fmla="*/ 3507223 w 17367478"/>
              <a:gd name="connsiteY242" fmla="*/ 1112177 h 1386187"/>
              <a:gd name="connsiteX243" fmla="*/ 3494313 w 17367478"/>
              <a:gd name="connsiteY243" fmla="*/ 1063443 h 1386187"/>
              <a:gd name="connsiteX244" fmla="*/ 3494313 w 17367478"/>
              <a:gd name="connsiteY244" fmla="*/ 90046 h 1386187"/>
              <a:gd name="connsiteX245" fmla="*/ 3583717 w 17367478"/>
              <a:gd name="connsiteY245" fmla="*/ 2259 h 1386187"/>
              <a:gd name="connsiteX246" fmla="*/ 1836561 w 17367478"/>
              <a:gd name="connsiteY246" fmla="*/ 0 h 1386187"/>
              <a:gd name="connsiteX247" fmla="*/ 3318031 w 17367478"/>
              <a:gd name="connsiteY247" fmla="*/ 0 h 1386187"/>
              <a:gd name="connsiteX248" fmla="*/ 3318031 w 17367478"/>
              <a:gd name="connsiteY248" fmla="*/ 2259 h 1386187"/>
              <a:gd name="connsiteX249" fmla="*/ 3408082 w 17367478"/>
              <a:gd name="connsiteY249" fmla="*/ 90046 h 1386187"/>
              <a:gd name="connsiteX250" fmla="*/ 3408082 w 17367478"/>
              <a:gd name="connsiteY250" fmla="*/ 1063443 h 1386187"/>
              <a:gd name="connsiteX251" fmla="*/ 3394203 w 17367478"/>
              <a:gd name="connsiteY251" fmla="*/ 1112177 h 1386187"/>
              <a:gd name="connsiteX252" fmla="*/ 3309640 w 17367478"/>
              <a:gd name="connsiteY252" fmla="*/ 1161880 h 1386187"/>
              <a:gd name="connsiteX253" fmla="*/ 2775148 w 17367478"/>
              <a:gd name="connsiteY253" fmla="*/ 1161880 h 1386187"/>
              <a:gd name="connsiteX254" fmla="*/ 2775148 w 17367478"/>
              <a:gd name="connsiteY254" fmla="*/ 1296787 h 1386187"/>
              <a:gd name="connsiteX255" fmla="*/ 2876818 w 17367478"/>
              <a:gd name="connsiteY255" fmla="*/ 1296787 h 1386187"/>
              <a:gd name="connsiteX256" fmla="*/ 2922327 w 17367478"/>
              <a:gd name="connsiteY256" fmla="*/ 1341326 h 1386187"/>
              <a:gd name="connsiteX257" fmla="*/ 2876818 w 17367478"/>
              <a:gd name="connsiteY257" fmla="*/ 1386187 h 1386187"/>
              <a:gd name="connsiteX258" fmla="*/ 2278097 w 17367478"/>
              <a:gd name="connsiteY258" fmla="*/ 1386187 h 1386187"/>
              <a:gd name="connsiteX259" fmla="*/ 2233234 w 17367478"/>
              <a:gd name="connsiteY259" fmla="*/ 1341326 h 1386187"/>
              <a:gd name="connsiteX260" fmla="*/ 2278097 w 17367478"/>
              <a:gd name="connsiteY260" fmla="*/ 1296787 h 1386187"/>
              <a:gd name="connsiteX261" fmla="*/ 2379444 w 17367478"/>
              <a:gd name="connsiteY261" fmla="*/ 1296787 h 1386187"/>
              <a:gd name="connsiteX262" fmla="*/ 2379444 w 17367478"/>
              <a:gd name="connsiteY262" fmla="*/ 1161880 h 1386187"/>
              <a:gd name="connsiteX263" fmla="*/ 1844630 w 17367478"/>
              <a:gd name="connsiteY263" fmla="*/ 1161880 h 1386187"/>
              <a:gd name="connsiteX264" fmla="*/ 1760067 w 17367478"/>
              <a:gd name="connsiteY264" fmla="*/ 1112177 h 1386187"/>
              <a:gd name="connsiteX265" fmla="*/ 1747156 w 17367478"/>
              <a:gd name="connsiteY265" fmla="*/ 1063443 h 1386187"/>
              <a:gd name="connsiteX266" fmla="*/ 1747156 w 17367478"/>
              <a:gd name="connsiteY266" fmla="*/ 90046 h 1386187"/>
              <a:gd name="connsiteX267" fmla="*/ 1836561 w 17367478"/>
              <a:gd name="connsiteY267" fmla="*/ 2259 h 1386187"/>
              <a:gd name="connsiteX268" fmla="*/ 89405 w 17367478"/>
              <a:gd name="connsiteY268" fmla="*/ 0 h 1386187"/>
              <a:gd name="connsiteX269" fmla="*/ 1570877 w 17367478"/>
              <a:gd name="connsiteY269" fmla="*/ 0 h 1386187"/>
              <a:gd name="connsiteX270" fmla="*/ 1570877 w 17367478"/>
              <a:gd name="connsiteY270" fmla="*/ 2259 h 1386187"/>
              <a:gd name="connsiteX271" fmla="*/ 1660926 w 17367478"/>
              <a:gd name="connsiteY271" fmla="*/ 90046 h 1386187"/>
              <a:gd name="connsiteX272" fmla="*/ 1660926 w 17367478"/>
              <a:gd name="connsiteY272" fmla="*/ 1063443 h 1386187"/>
              <a:gd name="connsiteX273" fmla="*/ 1647048 w 17367478"/>
              <a:gd name="connsiteY273" fmla="*/ 1112177 h 1386187"/>
              <a:gd name="connsiteX274" fmla="*/ 1562485 w 17367478"/>
              <a:gd name="connsiteY274" fmla="*/ 1161880 h 1386187"/>
              <a:gd name="connsiteX275" fmla="*/ 1027993 w 17367478"/>
              <a:gd name="connsiteY275" fmla="*/ 1161880 h 1386187"/>
              <a:gd name="connsiteX276" fmla="*/ 1027993 w 17367478"/>
              <a:gd name="connsiteY276" fmla="*/ 1296787 h 1386187"/>
              <a:gd name="connsiteX277" fmla="*/ 1129663 w 17367478"/>
              <a:gd name="connsiteY277" fmla="*/ 1296787 h 1386187"/>
              <a:gd name="connsiteX278" fmla="*/ 1175172 w 17367478"/>
              <a:gd name="connsiteY278" fmla="*/ 1341326 h 1386187"/>
              <a:gd name="connsiteX279" fmla="*/ 1129663 w 17367478"/>
              <a:gd name="connsiteY279" fmla="*/ 1386187 h 1386187"/>
              <a:gd name="connsiteX280" fmla="*/ 530942 w 17367478"/>
              <a:gd name="connsiteY280" fmla="*/ 1386187 h 1386187"/>
              <a:gd name="connsiteX281" fmla="*/ 486078 w 17367478"/>
              <a:gd name="connsiteY281" fmla="*/ 1341326 h 1386187"/>
              <a:gd name="connsiteX282" fmla="*/ 530942 w 17367478"/>
              <a:gd name="connsiteY282" fmla="*/ 1296787 h 1386187"/>
              <a:gd name="connsiteX283" fmla="*/ 632289 w 17367478"/>
              <a:gd name="connsiteY283" fmla="*/ 1296787 h 1386187"/>
              <a:gd name="connsiteX284" fmla="*/ 632289 w 17367478"/>
              <a:gd name="connsiteY284" fmla="*/ 1161880 h 1386187"/>
              <a:gd name="connsiteX285" fmla="*/ 97474 w 17367478"/>
              <a:gd name="connsiteY285" fmla="*/ 1161880 h 1386187"/>
              <a:gd name="connsiteX286" fmla="*/ 12911 w 17367478"/>
              <a:gd name="connsiteY286" fmla="*/ 1112177 h 1386187"/>
              <a:gd name="connsiteX287" fmla="*/ 0 w 17367478"/>
              <a:gd name="connsiteY287" fmla="*/ 1063443 h 1386187"/>
              <a:gd name="connsiteX288" fmla="*/ 0 w 17367478"/>
              <a:gd name="connsiteY288" fmla="*/ 90046 h 1386187"/>
              <a:gd name="connsiteX289" fmla="*/ 89405 w 17367478"/>
              <a:gd name="connsiteY289" fmla="*/ 2259 h 138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7367478" h="1386187">
                <a:moveTo>
                  <a:pt x="15795956" y="90046"/>
                </a:moveTo>
                <a:lnTo>
                  <a:pt x="15795956" y="1063443"/>
                </a:lnTo>
                <a:cubicBezTo>
                  <a:pt x="15795956" y="1069252"/>
                  <a:pt x="15798538" y="1071834"/>
                  <a:pt x="15804024" y="1071834"/>
                </a:cubicBezTo>
                <a:lnTo>
                  <a:pt x="17269036" y="1071834"/>
                </a:lnTo>
                <a:cubicBezTo>
                  <a:pt x="17274844" y="1071834"/>
                  <a:pt x="17277426" y="1069252"/>
                  <a:pt x="17277426" y="1063443"/>
                </a:cubicBezTo>
                <a:lnTo>
                  <a:pt x="17277426" y="98114"/>
                </a:lnTo>
                <a:lnTo>
                  <a:pt x="17277426" y="90046"/>
                </a:lnTo>
                <a:close/>
                <a:moveTo>
                  <a:pt x="14048799" y="90046"/>
                </a:moveTo>
                <a:lnTo>
                  <a:pt x="14048799" y="1063443"/>
                </a:lnTo>
                <a:cubicBezTo>
                  <a:pt x="14048799" y="1069252"/>
                  <a:pt x="14051381" y="1071834"/>
                  <a:pt x="14056868" y="1071834"/>
                </a:cubicBezTo>
                <a:lnTo>
                  <a:pt x="15521878" y="1071834"/>
                </a:lnTo>
                <a:cubicBezTo>
                  <a:pt x="15527688" y="1071834"/>
                  <a:pt x="15530270" y="1069252"/>
                  <a:pt x="15530270" y="1063443"/>
                </a:cubicBezTo>
                <a:lnTo>
                  <a:pt x="15530270" y="98114"/>
                </a:lnTo>
                <a:lnTo>
                  <a:pt x="15530270" y="90046"/>
                </a:lnTo>
                <a:close/>
                <a:moveTo>
                  <a:pt x="12301642" y="90046"/>
                </a:moveTo>
                <a:lnTo>
                  <a:pt x="12301642" y="1063443"/>
                </a:lnTo>
                <a:cubicBezTo>
                  <a:pt x="12301642" y="1069252"/>
                  <a:pt x="12304224" y="1071834"/>
                  <a:pt x="12309711" y="1071834"/>
                </a:cubicBezTo>
                <a:lnTo>
                  <a:pt x="13774721" y="1071834"/>
                </a:lnTo>
                <a:cubicBezTo>
                  <a:pt x="13780531" y="1071834"/>
                  <a:pt x="13783113" y="1069252"/>
                  <a:pt x="13783113" y="1063443"/>
                </a:cubicBezTo>
                <a:lnTo>
                  <a:pt x="13783113" y="98114"/>
                </a:lnTo>
                <a:lnTo>
                  <a:pt x="13783113" y="90046"/>
                </a:lnTo>
                <a:close/>
                <a:moveTo>
                  <a:pt x="10554486" y="90046"/>
                </a:moveTo>
                <a:lnTo>
                  <a:pt x="10554486" y="1063443"/>
                </a:lnTo>
                <a:cubicBezTo>
                  <a:pt x="10554486" y="1069252"/>
                  <a:pt x="10557068" y="1071834"/>
                  <a:pt x="10562555" y="1071834"/>
                </a:cubicBezTo>
                <a:lnTo>
                  <a:pt x="12027565" y="1071834"/>
                </a:lnTo>
                <a:cubicBezTo>
                  <a:pt x="12033375" y="1071834"/>
                  <a:pt x="12035957" y="1069252"/>
                  <a:pt x="12035957" y="1063443"/>
                </a:cubicBezTo>
                <a:lnTo>
                  <a:pt x="12035957" y="98114"/>
                </a:lnTo>
                <a:lnTo>
                  <a:pt x="12035957" y="90046"/>
                </a:lnTo>
                <a:close/>
                <a:moveTo>
                  <a:pt x="8825187" y="90046"/>
                </a:moveTo>
                <a:lnTo>
                  <a:pt x="8825187" y="1063443"/>
                </a:lnTo>
                <a:cubicBezTo>
                  <a:pt x="8825187" y="1069252"/>
                  <a:pt x="8827769" y="1071834"/>
                  <a:pt x="8833256" y="1071834"/>
                </a:cubicBezTo>
                <a:lnTo>
                  <a:pt x="10298266" y="1071834"/>
                </a:lnTo>
                <a:cubicBezTo>
                  <a:pt x="10304076" y="1071834"/>
                  <a:pt x="10306658" y="1069252"/>
                  <a:pt x="10306658" y="1063443"/>
                </a:cubicBezTo>
                <a:lnTo>
                  <a:pt x="10306658" y="98114"/>
                </a:lnTo>
                <a:lnTo>
                  <a:pt x="10306658" y="90046"/>
                </a:lnTo>
                <a:close/>
                <a:moveTo>
                  <a:pt x="7078030" y="90046"/>
                </a:moveTo>
                <a:lnTo>
                  <a:pt x="7078030" y="1063443"/>
                </a:lnTo>
                <a:cubicBezTo>
                  <a:pt x="7078030" y="1069252"/>
                  <a:pt x="7080612" y="1071834"/>
                  <a:pt x="7086099" y="1071834"/>
                </a:cubicBezTo>
                <a:lnTo>
                  <a:pt x="8551109" y="1071834"/>
                </a:lnTo>
                <a:cubicBezTo>
                  <a:pt x="8556919" y="1071834"/>
                  <a:pt x="8559501" y="1069252"/>
                  <a:pt x="8559501" y="1063443"/>
                </a:cubicBezTo>
                <a:lnTo>
                  <a:pt x="8559501" y="98114"/>
                </a:lnTo>
                <a:lnTo>
                  <a:pt x="8559501" y="90046"/>
                </a:lnTo>
                <a:close/>
                <a:moveTo>
                  <a:pt x="5330874" y="90046"/>
                </a:moveTo>
                <a:lnTo>
                  <a:pt x="5330874" y="1063443"/>
                </a:lnTo>
                <a:cubicBezTo>
                  <a:pt x="5330874" y="1069252"/>
                  <a:pt x="5333457" y="1071834"/>
                  <a:pt x="5338943" y="1071834"/>
                </a:cubicBezTo>
                <a:lnTo>
                  <a:pt x="6803953" y="1071834"/>
                </a:lnTo>
                <a:cubicBezTo>
                  <a:pt x="6809763" y="1071834"/>
                  <a:pt x="6812345" y="1069252"/>
                  <a:pt x="6812345" y="1063443"/>
                </a:cubicBezTo>
                <a:lnTo>
                  <a:pt x="6812345" y="98114"/>
                </a:lnTo>
                <a:lnTo>
                  <a:pt x="6812345" y="90046"/>
                </a:lnTo>
                <a:close/>
                <a:moveTo>
                  <a:pt x="3583717" y="90046"/>
                </a:moveTo>
                <a:lnTo>
                  <a:pt x="3583717" y="1063443"/>
                </a:lnTo>
                <a:cubicBezTo>
                  <a:pt x="3583717" y="1069252"/>
                  <a:pt x="3586300" y="1071834"/>
                  <a:pt x="3591786" y="1071834"/>
                </a:cubicBezTo>
                <a:lnTo>
                  <a:pt x="5056796" y="1071834"/>
                </a:lnTo>
                <a:cubicBezTo>
                  <a:pt x="5062607" y="1071834"/>
                  <a:pt x="5065189" y="1069252"/>
                  <a:pt x="5065189" y="1063443"/>
                </a:cubicBezTo>
                <a:lnTo>
                  <a:pt x="5065189" y="98114"/>
                </a:lnTo>
                <a:lnTo>
                  <a:pt x="5065189" y="90046"/>
                </a:lnTo>
                <a:close/>
                <a:moveTo>
                  <a:pt x="1836561" y="90046"/>
                </a:moveTo>
                <a:lnTo>
                  <a:pt x="1836561" y="1063443"/>
                </a:lnTo>
                <a:cubicBezTo>
                  <a:pt x="1836561" y="1069252"/>
                  <a:pt x="1839144" y="1071834"/>
                  <a:pt x="1844630" y="1071834"/>
                </a:cubicBezTo>
                <a:lnTo>
                  <a:pt x="3309640" y="1071834"/>
                </a:lnTo>
                <a:cubicBezTo>
                  <a:pt x="3315450" y="1071834"/>
                  <a:pt x="3318031" y="1069252"/>
                  <a:pt x="3318031" y="1063443"/>
                </a:cubicBezTo>
                <a:lnTo>
                  <a:pt x="3318031" y="98114"/>
                </a:lnTo>
                <a:lnTo>
                  <a:pt x="3318031" y="90046"/>
                </a:lnTo>
                <a:close/>
                <a:moveTo>
                  <a:pt x="89405" y="90046"/>
                </a:moveTo>
                <a:lnTo>
                  <a:pt x="89405" y="1063443"/>
                </a:lnTo>
                <a:cubicBezTo>
                  <a:pt x="89405" y="1069252"/>
                  <a:pt x="91987" y="1071834"/>
                  <a:pt x="97474" y="1071834"/>
                </a:cubicBezTo>
                <a:lnTo>
                  <a:pt x="1562485" y="1071834"/>
                </a:lnTo>
                <a:cubicBezTo>
                  <a:pt x="1568294" y="1071834"/>
                  <a:pt x="1570877" y="1069252"/>
                  <a:pt x="1570877" y="1063443"/>
                </a:cubicBezTo>
                <a:lnTo>
                  <a:pt x="1570877" y="98114"/>
                </a:lnTo>
                <a:lnTo>
                  <a:pt x="1570877" y="90046"/>
                </a:lnTo>
                <a:close/>
                <a:moveTo>
                  <a:pt x="15795956" y="0"/>
                </a:moveTo>
                <a:lnTo>
                  <a:pt x="17277426" y="0"/>
                </a:lnTo>
                <a:lnTo>
                  <a:pt x="17277426" y="2259"/>
                </a:lnTo>
                <a:cubicBezTo>
                  <a:pt x="17323582" y="5487"/>
                  <a:pt x="17361990" y="43570"/>
                  <a:pt x="17367478" y="90046"/>
                </a:cubicBezTo>
                <a:lnTo>
                  <a:pt x="17367478" y="1063443"/>
                </a:lnTo>
                <a:cubicBezTo>
                  <a:pt x="17367478" y="1081516"/>
                  <a:pt x="17361990" y="1097331"/>
                  <a:pt x="17353598" y="1112177"/>
                </a:cubicBezTo>
                <a:cubicBezTo>
                  <a:pt x="17335202" y="1145420"/>
                  <a:pt x="17307444" y="1161880"/>
                  <a:pt x="17269036" y="1161880"/>
                </a:cubicBezTo>
                <a:lnTo>
                  <a:pt x="16734544" y="1161880"/>
                </a:lnTo>
                <a:lnTo>
                  <a:pt x="16734544" y="1296787"/>
                </a:lnTo>
                <a:lnTo>
                  <a:pt x="16836214" y="1296787"/>
                </a:lnTo>
                <a:cubicBezTo>
                  <a:pt x="16861066" y="1296787"/>
                  <a:pt x="16881722" y="1316152"/>
                  <a:pt x="16881722" y="1341326"/>
                </a:cubicBezTo>
                <a:cubicBezTo>
                  <a:pt x="16881722" y="1366500"/>
                  <a:pt x="16861066" y="1386187"/>
                  <a:pt x="16836214" y="1386187"/>
                </a:cubicBezTo>
                <a:lnTo>
                  <a:pt x="16237492" y="1386187"/>
                </a:lnTo>
                <a:cubicBezTo>
                  <a:pt x="16211994" y="1386187"/>
                  <a:pt x="16192628" y="1366500"/>
                  <a:pt x="16192628" y="1341326"/>
                </a:cubicBezTo>
                <a:cubicBezTo>
                  <a:pt x="16192628" y="1316152"/>
                  <a:pt x="16211994" y="1296787"/>
                  <a:pt x="16237492" y="1296787"/>
                </a:cubicBezTo>
                <a:lnTo>
                  <a:pt x="16338840" y="1296787"/>
                </a:lnTo>
                <a:lnTo>
                  <a:pt x="16338840" y="1161880"/>
                </a:lnTo>
                <a:lnTo>
                  <a:pt x="15804024" y="1161880"/>
                </a:lnTo>
                <a:cubicBezTo>
                  <a:pt x="15765938" y="1161880"/>
                  <a:pt x="15738504" y="1145420"/>
                  <a:pt x="15719462" y="1112177"/>
                </a:cubicBezTo>
                <a:cubicBezTo>
                  <a:pt x="15711392" y="1097976"/>
                  <a:pt x="15706550" y="1082485"/>
                  <a:pt x="15706550" y="1063443"/>
                </a:cubicBezTo>
                <a:lnTo>
                  <a:pt x="15706550" y="90046"/>
                </a:lnTo>
                <a:cubicBezTo>
                  <a:pt x="15712360" y="43570"/>
                  <a:pt x="15748188" y="5487"/>
                  <a:pt x="15795956" y="2259"/>
                </a:cubicBezTo>
                <a:close/>
                <a:moveTo>
                  <a:pt x="14048799" y="0"/>
                </a:moveTo>
                <a:lnTo>
                  <a:pt x="15530270" y="0"/>
                </a:lnTo>
                <a:lnTo>
                  <a:pt x="15530270" y="2259"/>
                </a:lnTo>
                <a:cubicBezTo>
                  <a:pt x="15576424" y="5487"/>
                  <a:pt x="15614834" y="43570"/>
                  <a:pt x="15620320" y="90046"/>
                </a:cubicBezTo>
                <a:lnTo>
                  <a:pt x="15620320" y="1063443"/>
                </a:lnTo>
                <a:cubicBezTo>
                  <a:pt x="15620320" y="1081516"/>
                  <a:pt x="15614834" y="1097331"/>
                  <a:pt x="15606442" y="1112177"/>
                </a:cubicBezTo>
                <a:cubicBezTo>
                  <a:pt x="15588044" y="1145420"/>
                  <a:pt x="15560286" y="1161880"/>
                  <a:pt x="15521878" y="1161880"/>
                </a:cubicBezTo>
                <a:lnTo>
                  <a:pt x="14987387" y="1161880"/>
                </a:lnTo>
                <a:lnTo>
                  <a:pt x="14987387" y="1296787"/>
                </a:lnTo>
                <a:lnTo>
                  <a:pt x="15089056" y="1296787"/>
                </a:lnTo>
                <a:cubicBezTo>
                  <a:pt x="15113908" y="1296787"/>
                  <a:pt x="15134566" y="1316152"/>
                  <a:pt x="15134566" y="1341326"/>
                </a:cubicBezTo>
                <a:cubicBezTo>
                  <a:pt x="15134566" y="1366500"/>
                  <a:pt x="15113908" y="1386187"/>
                  <a:pt x="15089056" y="1386187"/>
                </a:cubicBezTo>
                <a:lnTo>
                  <a:pt x="14490335" y="1386187"/>
                </a:lnTo>
                <a:cubicBezTo>
                  <a:pt x="14464837" y="1386187"/>
                  <a:pt x="14445472" y="1366500"/>
                  <a:pt x="14445472" y="1341326"/>
                </a:cubicBezTo>
                <a:cubicBezTo>
                  <a:pt x="14445472" y="1316152"/>
                  <a:pt x="14464837" y="1296787"/>
                  <a:pt x="14490335" y="1296787"/>
                </a:cubicBezTo>
                <a:lnTo>
                  <a:pt x="14591682" y="1296787"/>
                </a:lnTo>
                <a:lnTo>
                  <a:pt x="14591682" y="1161880"/>
                </a:lnTo>
                <a:lnTo>
                  <a:pt x="14056868" y="1161880"/>
                </a:lnTo>
                <a:cubicBezTo>
                  <a:pt x="14018782" y="1161880"/>
                  <a:pt x="13991347" y="1145420"/>
                  <a:pt x="13972304" y="1112177"/>
                </a:cubicBezTo>
                <a:cubicBezTo>
                  <a:pt x="13964235" y="1097976"/>
                  <a:pt x="13959394" y="1082485"/>
                  <a:pt x="13959394" y="1063443"/>
                </a:cubicBezTo>
                <a:lnTo>
                  <a:pt x="13959394" y="90046"/>
                </a:lnTo>
                <a:cubicBezTo>
                  <a:pt x="13965204" y="43570"/>
                  <a:pt x="14001030" y="5487"/>
                  <a:pt x="14048799" y="2259"/>
                </a:cubicBezTo>
                <a:close/>
                <a:moveTo>
                  <a:pt x="12301642" y="0"/>
                </a:moveTo>
                <a:lnTo>
                  <a:pt x="13783113" y="0"/>
                </a:lnTo>
                <a:lnTo>
                  <a:pt x="13783113" y="2259"/>
                </a:lnTo>
                <a:cubicBezTo>
                  <a:pt x="13829268" y="5487"/>
                  <a:pt x="13867676" y="43570"/>
                  <a:pt x="13873163" y="90046"/>
                </a:cubicBezTo>
                <a:lnTo>
                  <a:pt x="13873163" y="1063443"/>
                </a:lnTo>
                <a:cubicBezTo>
                  <a:pt x="13873163" y="1081516"/>
                  <a:pt x="13867676" y="1097331"/>
                  <a:pt x="13859284" y="1112177"/>
                </a:cubicBezTo>
                <a:cubicBezTo>
                  <a:pt x="13840887" y="1145420"/>
                  <a:pt x="13813130" y="1161880"/>
                  <a:pt x="13774721" y="1161880"/>
                </a:cubicBezTo>
                <a:lnTo>
                  <a:pt x="13240230" y="1161880"/>
                </a:lnTo>
                <a:lnTo>
                  <a:pt x="13240230" y="1296787"/>
                </a:lnTo>
                <a:lnTo>
                  <a:pt x="13341899" y="1296787"/>
                </a:lnTo>
                <a:cubicBezTo>
                  <a:pt x="13366752" y="1296787"/>
                  <a:pt x="13387408" y="1316152"/>
                  <a:pt x="13387408" y="1341326"/>
                </a:cubicBezTo>
                <a:cubicBezTo>
                  <a:pt x="13387408" y="1366500"/>
                  <a:pt x="13366752" y="1386187"/>
                  <a:pt x="13341899" y="1386187"/>
                </a:cubicBezTo>
                <a:lnTo>
                  <a:pt x="12743178" y="1386187"/>
                </a:lnTo>
                <a:cubicBezTo>
                  <a:pt x="12717680" y="1386187"/>
                  <a:pt x="12698315" y="1366500"/>
                  <a:pt x="12698315" y="1341326"/>
                </a:cubicBezTo>
                <a:cubicBezTo>
                  <a:pt x="12698315" y="1316152"/>
                  <a:pt x="12717680" y="1296787"/>
                  <a:pt x="12743178" y="1296787"/>
                </a:cubicBezTo>
                <a:lnTo>
                  <a:pt x="12844525" y="1296787"/>
                </a:lnTo>
                <a:lnTo>
                  <a:pt x="12844525" y="1161880"/>
                </a:lnTo>
                <a:lnTo>
                  <a:pt x="12309711" y="1161880"/>
                </a:lnTo>
                <a:cubicBezTo>
                  <a:pt x="12271625" y="1161880"/>
                  <a:pt x="12244190" y="1145420"/>
                  <a:pt x="12225147" y="1112177"/>
                </a:cubicBezTo>
                <a:cubicBezTo>
                  <a:pt x="12217078" y="1097976"/>
                  <a:pt x="12212237" y="1082485"/>
                  <a:pt x="12212237" y="1063443"/>
                </a:cubicBezTo>
                <a:lnTo>
                  <a:pt x="12212237" y="90046"/>
                </a:lnTo>
                <a:cubicBezTo>
                  <a:pt x="12218047" y="43570"/>
                  <a:pt x="12253873" y="5487"/>
                  <a:pt x="12301642" y="2259"/>
                </a:cubicBezTo>
                <a:close/>
                <a:moveTo>
                  <a:pt x="10554486" y="0"/>
                </a:moveTo>
                <a:lnTo>
                  <a:pt x="12035957" y="0"/>
                </a:lnTo>
                <a:lnTo>
                  <a:pt x="12035957" y="2259"/>
                </a:lnTo>
                <a:cubicBezTo>
                  <a:pt x="12082112" y="5487"/>
                  <a:pt x="12120520" y="43570"/>
                  <a:pt x="12126007" y="90046"/>
                </a:cubicBezTo>
                <a:lnTo>
                  <a:pt x="12126007" y="1063443"/>
                </a:lnTo>
                <a:cubicBezTo>
                  <a:pt x="12126007" y="1081516"/>
                  <a:pt x="12120520" y="1097331"/>
                  <a:pt x="12112128" y="1112177"/>
                </a:cubicBezTo>
                <a:cubicBezTo>
                  <a:pt x="12093731" y="1145420"/>
                  <a:pt x="12065974" y="1161880"/>
                  <a:pt x="12027565" y="1161880"/>
                </a:cubicBezTo>
                <a:lnTo>
                  <a:pt x="11493074" y="1161880"/>
                </a:lnTo>
                <a:lnTo>
                  <a:pt x="11493074" y="1296787"/>
                </a:lnTo>
                <a:lnTo>
                  <a:pt x="11594743" y="1296787"/>
                </a:lnTo>
                <a:cubicBezTo>
                  <a:pt x="11619596" y="1296787"/>
                  <a:pt x="11640252" y="1316152"/>
                  <a:pt x="11640252" y="1341326"/>
                </a:cubicBezTo>
                <a:cubicBezTo>
                  <a:pt x="11640252" y="1366500"/>
                  <a:pt x="11619596" y="1386187"/>
                  <a:pt x="11594743" y="1386187"/>
                </a:cubicBezTo>
                <a:lnTo>
                  <a:pt x="10996022" y="1386187"/>
                </a:lnTo>
                <a:cubicBezTo>
                  <a:pt x="10970524" y="1386187"/>
                  <a:pt x="10951159" y="1366500"/>
                  <a:pt x="10951159" y="1341326"/>
                </a:cubicBezTo>
                <a:cubicBezTo>
                  <a:pt x="10951159" y="1316152"/>
                  <a:pt x="10970524" y="1296787"/>
                  <a:pt x="10996022" y="1296787"/>
                </a:cubicBezTo>
                <a:lnTo>
                  <a:pt x="11097369" y="1296787"/>
                </a:lnTo>
                <a:lnTo>
                  <a:pt x="11097369" y="1161880"/>
                </a:lnTo>
                <a:lnTo>
                  <a:pt x="10562555" y="1161880"/>
                </a:lnTo>
                <a:cubicBezTo>
                  <a:pt x="10524469" y="1161880"/>
                  <a:pt x="10497034" y="1145420"/>
                  <a:pt x="10477991" y="1112177"/>
                </a:cubicBezTo>
                <a:cubicBezTo>
                  <a:pt x="10469922" y="1097976"/>
                  <a:pt x="10465081" y="1082485"/>
                  <a:pt x="10465081" y="1063443"/>
                </a:cubicBezTo>
                <a:lnTo>
                  <a:pt x="10465081" y="90046"/>
                </a:lnTo>
                <a:cubicBezTo>
                  <a:pt x="10470891" y="43570"/>
                  <a:pt x="10506717" y="5487"/>
                  <a:pt x="10554486" y="2259"/>
                </a:cubicBezTo>
                <a:close/>
                <a:moveTo>
                  <a:pt x="8825187" y="0"/>
                </a:moveTo>
                <a:lnTo>
                  <a:pt x="10306658" y="0"/>
                </a:lnTo>
                <a:lnTo>
                  <a:pt x="10306658" y="2259"/>
                </a:lnTo>
                <a:cubicBezTo>
                  <a:pt x="10352813" y="5487"/>
                  <a:pt x="10391221" y="43570"/>
                  <a:pt x="10396708" y="90046"/>
                </a:cubicBezTo>
                <a:lnTo>
                  <a:pt x="10396708" y="1063443"/>
                </a:lnTo>
                <a:cubicBezTo>
                  <a:pt x="10396708" y="1081516"/>
                  <a:pt x="10391221" y="1097331"/>
                  <a:pt x="10382830" y="1112177"/>
                </a:cubicBezTo>
                <a:cubicBezTo>
                  <a:pt x="10364432" y="1145420"/>
                  <a:pt x="10336675" y="1161880"/>
                  <a:pt x="10298266" y="1161880"/>
                </a:cubicBezTo>
                <a:lnTo>
                  <a:pt x="9763775" y="1161880"/>
                </a:lnTo>
                <a:lnTo>
                  <a:pt x="9763775" y="1296787"/>
                </a:lnTo>
                <a:lnTo>
                  <a:pt x="9865444" y="1296787"/>
                </a:lnTo>
                <a:cubicBezTo>
                  <a:pt x="9890297" y="1296787"/>
                  <a:pt x="9910954" y="1316152"/>
                  <a:pt x="9910954" y="1341326"/>
                </a:cubicBezTo>
                <a:cubicBezTo>
                  <a:pt x="9910954" y="1366500"/>
                  <a:pt x="9890297" y="1386187"/>
                  <a:pt x="9865444" y="1386187"/>
                </a:cubicBezTo>
                <a:lnTo>
                  <a:pt x="9266723" y="1386187"/>
                </a:lnTo>
                <a:cubicBezTo>
                  <a:pt x="9241225" y="1386187"/>
                  <a:pt x="9221860" y="1366500"/>
                  <a:pt x="9221860" y="1341326"/>
                </a:cubicBezTo>
                <a:cubicBezTo>
                  <a:pt x="9221860" y="1316152"/>
                  <a:pt x="9241225" y="1296787"/>
                  <a:pt x="9266723" y="1296787"/>
                </a:cubicBezTo>
                <a:lnTo>
                  <a:pt x="9368070" y="1296787"/>
                </a:lnTo>
                <a:lnTo>
                  <a:pt x="9368070" y="1161880"/>
                </a:lnTo>
                <a:lnTo>
                  <a:pt x="8833256" y="1161880"/>
                </a:lnTo>
                <a:cubicBezTo>
                  <a:pt x="8795170" y="1161880"/>
                  <a:pt x="8767735" y="1145420"/>
                  <a:pt x="8748692" y="1112177"/>
                </a:cubicBezTo>
                <a:cubicBezTo>
                  <a:pt x="8740623" y="1097976"/>
                  <a:pt x="8735782" y="1082485"/>
                  <a:pt x="8735782" y="1063443"/>
                </a:cubicBezTo>
                <a:lnTo>
                  <a:pt x="8735782" y="90046"/>
                </a:lnTo>
                <a:cubicBezTo>
                  <a:pt x="8741592" y="43570"/>
                  <a:pt x="8777418" y="5487"/>
                  <a:pt x="8825187" y="2259"/>
                </a:cubicBezTo>
                <a:close/>
                <a:moveTo>
                  <a:pt x="7078030" y="0"/>
                </a:moveTo>
                <a:lnTo>
                  <a:pt x="8559501" y="0"/>
                </a:lnTo>
                <a:lnTo>
                  <a:pt x="8559501" y="2259"/>
                </a:lnTo>
                <a:cubicBezTo>
                  <a:pt x="8605656" y="5487"/>
                  <a:pt x="8644064" y="43570"/>
                  <a:pt x="8649551" y="90046"/>
                </a:cubicBezTo>
                <a:lnTo>
                  <a:pt x="8649551" y="1063443"/>
                </a:lnTo>
                <a:cubicBezTo>
                  <a:pt x="8649551" y="1081516"/>
                  <a:pt x="8644064" y="1097331"/>
                  <a:pt x="8635672" y="1112177"/>
                </a:cubicBezTo>
                <a:cubicBezTo>
                  <a:pt x="8617275" y="1145420"/>
                  <a:pt x="8589518" y="1161880"/>
                  <a:pt x="8551109" y="1161880"/>
                </a:cubicBezTo>
                <a:lnTo>
                  <a:pt x="8016618" y="1161880"/>
                </a:lnTo>
                <a:lnTo>
                  <a:pt x="8016618" y="1296787"/>
                </a:lnTo>
                <a:lnTo>
                  <a:pt x="8118287" y="1296787"/>
                </a:lnTo>
                <a:cubicBezTo>
                  <a:pt x="8143140" y="1296787"/>
                  <a:pt x="8163796" y="1316152"/>
                  <a:pt x="8163796" y="1341326"/>
                </a:cubicBezTo>
                <a:cubicBezTo>
                  <a:pt x="8163796" y="1366500"/>
                  <a:pt x="8143140" y="1386187"/>
                  <a:pt x="8118287" y="1386187"/>
                </a:cubicBezTo>
                <a:lnTo>
                  <a:pt x="7519566" y="1386187"/>
                </a:lnTo>
                <a:cubicBezTo>
                  <a:pt x="7494068" y="1386187"/>
                  <a:pt x="7474703" y="1366500"/>
                  <a:pt x="7474703" y="1341326"/>
                </a:cubicBezTo>
                <a:cubicBezTo>
                  <a:pt x="7474703" y="1316152"/>
                  <a:pt x="7494068" y="1296787"/>
                  <a:pt x="7519566" y="1296787"/>
                </a:cubicBezTo>
                <a:lnTo>
                  <a:pt x="7620913" y="1296787"/>
                </a:lnTo>
                <a:lnTo>
                  <a:pt x="7620913" y="1161880"/>
                </a:lnTo>
                <a:lnTo>
                  <a:pt x="7086099" y="1161880"/>
                </a:lnTo>
                <a:cubicBezTo>
                  <a:pt x="7048013" y="1161880"/>
                  <a:pt x="7020578" y="1145420"/>
                  <a:pt x="7001535" y="1112177"/>
                </a:cubicBezTo>
                <a:cubicBezTo>
                  <a:pt x="6993466" y="1097976"/>
                  <a:pt x="6988625" y="1082485"/>
                  <a:pt x="6988625" y="1063443"/>
                </a:cubicBezTo>
                <a:lnTo>
                  <a:pt x="6988625" y="90046"/>
                </a:lnTo>
                <a:cubicBezTo>
                  <a:pt x="6994435" y="43570"/>
                  <a:pt x="7030261" y="5487"/>
                  <a:pt x="7078030" y="2259"/>
                </a:cubicBezTo>
                <a:close/>
                <a:moveTo>
                  <a:pt x="5330874" y="0"/>
                </a:moveTo>
                <a:lnTo>
                  <a:pt x="6812345" y="0"/>
                </a:lnTo>
                <a:lnTo>
                  <a:pt x="6812345" y="2259"/>
                </a:lnTo>
                <a:cubicBezTo>
                  <a:pt x="6858500" y="5487"/>
                  <a:pt x="6896908" y="43570"/>
                  <a:pt x="6902395" y="90046"/>
                </a:cubicBezTo>
                <a:lnTo>
                  <a:pt x="6902395" y="1063443"/>
                </a:lnTo>
                <a:cubicBezTo>
                  <a:pt x="6902395" y="1081516"/>
                  <a:pt x="6896908" y="1097331"/>
                  <a:pt x="6888516" y="1112177"/>
                </a:cubicBezTo>
                <a:cubicBezTo>
                  <a:pt x="6870119" y="1145420"/>
                  <a:pt x="6842362" y="1161880"/>
                  <a:pt x="6803953" y="1161880"/>
                </a:cubicBezTo>
                <a:lnTo>
                  <a:pt x="6269462" y="1161880"/>
                </a:lnTo>
                <a:lnTo>
                  <a:pt x="6269462" y="1296787"/>
                </a:lnTo>
                <a:lnTo>
                  <a:pt x="6371133" y="1296787"/>
                </a:lnTo>
                <a:cubicBezTo>
                  <a:pt x="6395984" y="1296787"/>
                  <a:pt x="6416641" y="1316152"/>
                  <a:pt x="6416641" y="1341326"/>
                </a:cubicBezTo>
                <a:cubicBezTo>
                  <a:pt x="6416641" y="1366500"/>
                  <a:pt x="6395984" y="1386187"/>
                  <a:pt x="6371133" y="1386187"/>
                </a:cubicBezTo>
                <a:lnTo>
                  <a:pt x="5772410" y="1386187"/>
                </a:lnTo>
                <a:cubicBezTo>
                  <a:pt x="5746913" y="1386187"/>
                  <a:pt x="5727548" y="1366500"/>
                  <a:pt x="5727548" y="1341326"/>
                </a:cubicBezTo>
                <a:cubicBezTo>
                  <a:pt x="5727548" y="1316152"/>
                  <a:pt x="5746913" y="1296787"/>
                  <a:pt x="5772410" y="1296787"/>
                </a:cubicBezTo>
                <a:lnTo>
                  <a:pt x="5873758" y="1296787"/>
                </a:lnTo>
                <a:lnTo>
                  <a:pt x="5873758" y="1161880"/>
                </a:lnTo>
                <a:lnTo>
                  <a:pt x="5338943" y="1161880"/>
                </a:lnTo>
                <a:cubicBezTo>
                  <a:pt x="5300857" y="1161880"/>
                  <a:pt x="5273424" y="1145420"/>
                  <a:pt x="5254380" y="1112177"/>
                </a:cubicBezTo>
                <a:cubicBezTo>
                  <a:pt x="5246311" y="1097976"/>
                  <a:pt x="5241470" y="1082485"/>
                  <a:pt x="5241470" y="1063443"/>
                </a:cubicBezTo>
                <a:lnTo>
                  <a:pt x="5241470" y="90046"/>
                </a:lnTo>
                <a:cubicBezTo>
                  <a:pt x="5247280" y="43570"/>
                  <a:pt x="5283105" y="5487"/>
                  <a:pt x="5330874" y="2259"/>
                </a:cubicBezTo>
                <a:close/>
                <a:moveTo>
                  <a:pt x="3583717" y="0"/>
                </a:moveTo>
                <a:lnTo>
                  <a:pt x="5065189" y="0"/>
                </a:lnTo>
                <a:lnTo>
                  <a:pt x="5065189" y="2259"/>
                </a:lnTo>
                <a:cubicBezTo>
                  <a:pt x="5111344" y="5487"/>
                  <a:pt x="5149752" y="43570"/>
                  <a:pt x="5155238" y="90046"/>
                </a:cubicBezTo>
                <a:lnTo>
                  <a:pt x="5155238" y="1063443"/>
                </a:lnTo>
                <a:cubicBezTo>
                  <a:pt x="5155238" y="1081516"/>
                  <a:pt x="5149752" y="1097331"/>
                  <a:pt x="5141360" y="1112177"/>
                </a:cubicBezTo>
                <a:cubicBezTo>
                  <a:pt x="5122963" y="1145420"/>
                  <a:pt x="5095206" y="1161880"/>
                  <a:pt x="5056796" y="1161880"/>
                </a:cubicBezTo>
                <a:lnTo>
                  <a:pt x="4522305" y="1161880"/>
                </a:lnTo>
                <a:lnTo>
                  <a:pt x="4522305" y="1296787"/>
                </a:lnTo>
                <a:lnTo>
                  <a:pt x="4623975" y="1296787"/>
                </a:lnTo>
                <a:cubicBezTo>
                  <a:pt x="4648828" y="1296787"/>
                  <a:pt x="4669484" y="1316152"/>
                  <a:pt x="4669484" y="1341326"/>
                </a:cubicBezTo>
                <a:cubicBezTo>
                  <a:pt x="4669484" y="1366500"/>
                  <a:pt x="4648828" y="1386187"/>
                  <a:pt x="4623975" y="1386187"/>
                </a:cubicBezTo>
                <a:lnTo>
                  <a:pt x="4025254" y="1386187"/>
                </a:lnTo>
                <a:cubicBezTo>
                  <a:pt x="3999756" y="1386187"/>
                  <a:pt x="3980391" y="1366500"/>
                  <a:pt x="3980391" y="1341326"/>
                </a:cubicBezTo>
                <a:cubicBezTo>
                  <a:pt x="3980391" y="1316152"/>
                  <a:pt x="3999756" y="1296787"/>
                  <a:pt x="4025254" y="1296787"/>
                </a:cubicBezTo>
                <a:lnTo>
                  <a:pt x="4126601" y="1296787"/>
                </a:lnTo>
                <a:lnTo>
                  <a:pt x="4126601" y="1161880"/>
                </a:lnTo>
                <a:lnTo>
                  <a:pt x="3591786" y="1161880"/>
                </a:lnTo>
                <a:cubicBezTo>
                  <a:pt x="3553701" y="1161880"/>
                  <a:pt x="3526266" y="1145420"/>
                  <a:pt x="3507223" y="1112177"/>
                </a:cubicBezTo>
                <a:cubicBezTo>
                  <a:pt x="3499154" y="1097976"/>
                  <a:pt x="3494313" y="1082485"/>
                  <a:pt x="3494313" y="1063443"/>
                </a:cubicBezTo>
                <a:lnTo>
                  <a:pt x="3494313" y="90046"/>
                </a:lnTo>
                <a:cubicBezTo>
                  <a:pt x="3500123" y="43570"/>
                  <a:pt x="3535949" y="5487"/>
                  <a:pt x="3583717" y="2259"/>
                </a:cubicBezTo>
                <a:close/>
                <a:moveTo>
                  <a:pt x="1836561" y="0"/>
                </a:moveTo>
                <a:lnTo>
                  <a:pt x="3318031" y="0"/>
                </a:lnTo>
                <a:lnTo>
                  <a:pt x="3318031" y="2259"/>
                </a:lnTo>
                <a:cubicBezTo>
                  <a:pt x="3364187" y="5487"/>
                  <a:pt x="3402594" y="43570"/>
                  <a:pt x="3408082" y="90046"/>
                </a:cubicBezTo>
                <a:lnTo>
                  <a:pt x="3408082" y="1063443"/>
                </a:lnTo>
                <a:cubicBezTo>
                  <a:pt x="3408082" y="1081516"/>
                  <a:pt x="3402594" y="1097331"/>
                  <a:pt x="3394203" y="1112177"/>
                </a:cubicBezTo>
                <a:cubicBezTo>
                  <a:pt x="3375806" y="1145420"/>
                  <a:pt x="3348049" y="1161880"/>
                  <a:pt x="3309640" y="1161880"/>
                </a:cubicBezTo>
                <a:lnTo>
                  <a:pt x="2775148" y="1161880"/>
                </a:lnTo>
                <a:lnTo>
                  <a:pt x="2775148" y="1296787"/>
                </a:lnTo>
                <a:lnTo>
                  <a:pt x="2876818" y="1296787"/>
                </a:lnTo>
                <a:cubicBezTo>
                  <a:pt x="2901671" y="1296787"/>
                  <a:pt x="2922327" y="1316152"/>
                  <a:pt x="2922327" y="1341326"/>
                </a:cubicBezTo>
                <a:cubicBezTo>
                  <a:pt x="2922327" y="1366500"/>
                  <a:pt x="2901671" y="1386187"/>
                  <a:pt x="2876818" y="1386187"/>
                </a:cubicBezTo>
                <a:lnTo>
                  <a:pt x="2278097" y="1386187"/>
                </a:lnTo>
                <a:cubicBezTo>
                  <a:pt x="2252600" y="1386187"/>
                  <a:pt x="2233234" y="1366500"/>
                  <a:pt x="2233234" y="1341326"/>
                </a:cubicBezTo>
                <a:cubicBezTo>
                  <a:pt x="2233234" y="1316152"/>
                  <a:pt x="2252600" y="1296787"/>
                  <a:pt x="2278097" y="1296787"/>
                </a:cubicBezTo>
                <a:lnTo>
                  <a:pt x="2379444" y="1296787"/>
                </a:lnTo>
                <a:lnTo>
                  <a:pt x="2379444" y="1161880"/>
                </a:lnTo>
                <a:lnTo>
                  <a:pt x="1844630" y="1161880"/>
                </a:lnTo>
                <a:cubicBezTo>
                  <a:pt x="1806544" y="1161880"/>
                  <a:pt x="1779109" y="1145420"/>
                  <a:pt x="1760067" y="1112177"/>
                </a:cubicBezTo>
                <a:cubicBezTo>
                  <a:pt x="1751998" y="1097976"/>
                  <a:pt x="1747156" y="1082485"/>
                  <a:pt x="1747156" y="1063443"/>
                </a:cubicBezTo>
                <a:lnTo>
                  <a:pt x="1747156" y="90046"/>
                </a:lnTo>
                <a:cubicBezTo>
                  <a:pt x="1752966" y="43570"/>
                  <a:pt x="1788793" y="5487"/>
                  <a:pt x="1836561" y="2259"/>
                </a:cubicBezTo>
                <a:close/>
                <a:moveTo>
                  <a:pt x="89405" y="0"/>
                </a:moveTo>
                <a:lnTo>
                  <a:pt x="1570877" y="0"/>
                </a:lnTo>
                <a:lnTo>
                  <a:pt x="1570877" y="2259"/>
                </a:lnTo>
                <a:cubicBezTo>
                  <a:pt x="1617031" y="5487"/>
                  <a:pt x="1655440" y="43570"/>
                  <a:pt x="1660926" y="90046"/>
                </a:cubicBezTo>
                <a:lnTo>
                  <a:pt x="1660926" y="1063443"/>
                </a:lnTo>
                <a:cubicBezTo>
                  <a:pt x="1660926" y="1081516"/>
                  <a:pt x="1655440" y="1097331"/>
                  <a:pt x="1647048" y="1112177"/>
                </a:cubicBezTo>
                <a:cubicBezTo>
                  <a:pt x="1628651" y="1145420"/>
                  <a:pt x="1600893" y="1161880"/>
                  <a:pt x="1562485" y="1161880"/>
                </a:cubicBezTo>
                <a:lnTo>
                  <a:pt x="1027993" y="1161880"/>
                </a:lnTo>
                <a:lnTo>
                  <a:pt x="1027993" y="1296787"/>
                </a:lnTo>
                <a:lnTo>
                  <a:pt x="1129663" y="1296787"/>
                </a:lnTo>
                <a:cubicBezTo>
                  <a:pt x="1154515" y="1296787"/>
                  <a:pt x="1175172" y="1316152"/>
                  <a:pt x="1175172" y="1341326"/>
                </a:cubicBezTo>
                <a:cubicBezTo>
                  <a:pt x="1175172" y="1366500"/>
                  <a:pt x="1154515" y="1386187"/>
                  <a:pt x="1129663" y="1386187"/>
                </a:cubicBezTo>
                <a:lnTo>
                  <a:pt x="530942" y="1386187"/>
                </a:lnTo>
                <a:cubicBezTo>
                  <a:pt x="505443" y="1386187"/>
                  <a:pt x="486078" y="1366500"/>
                  <a:pt x="486078" y="1341326"/>
                </a:cubicBezTo>
                <a:cubicBezTo>
                  <a:pt x="486078" y="1316152"/>
                  <a:pt x="505443" y="1296787"/>
                  <a:pt x="530942" y="1296787"/>
                </a:cubicBezTo>
                <a:lnTo>
                  <a:pt x="632289" y="1296787"/>
                </a:lnTo>
                <a:lnTo>
                  <a:pt x="632289" y="1161880"/>
                </a:lnTo>
                <a:lnTo>
                  <a:pt x="97474" y="1161880"/>
                </a:lnTo>
                <a:cubicBezTo>
                  <a:pt x="59388" y="1161880"/>
                  <a:pt x="31954" y="1145420"/>
                  <a:pt x="12911" y="1112177"/>
                </a:cubicBezTo>
                <a:cubicBezTo>
                  <a:pt x="4842" y="1097976"/>
                  <a:pt x="0" y="1082485"/>
                  <a:pt x="0" y="1063443"/>
                </a:cubicBezTo>
                <a:lnTo>
                  <a:pt x="0" y="90046"/>
                </a:lnTo>
                <a:cubicBezTo>
                  <a:pt x="5810" y="43570"/>
                  <a:pt x="41637" y="5487"/>
                  <a:pt x="89405" y="2259"/>
                </a:cubicBezTo>
                <a:close/>
              </a:path>
            </a:pathLst>
          </a:custGeom>
          <a:solidFill>
            <a:schemeClr val="bg2">
              <a:lumMod val="85000"/>
            </a:schemeClr>
          </a:solidFill>
          <a:ln>
            <a:noFill/>
          </a:ln>
          <a:effectLst/>
        </p:spPr>
        <p:txBody>
          <a:bodyPr wrap="square" anchor="ctr">
            <a:noAutofit/>
          </a:bodyPr>
          <a:lstStyle/>
          <a:p>
            <a:endParaRPr lang="en-US" sz="900" dirty="0"/>
          </a:p>
        </p:txBody>
      </p:sp>
      <p:sp>
        <p:nvSpPr>
          <p:cNvPr id="213" name="Rectangle 212">
            <a:extLst>
              <a:ext uri="{FF2B5EF4-FFF2-40B4-BE49-F238E27FC236}">
                <a16:creationId xmlns:a16="http://schemas.microsoft.com/office/drawing/2014/main" id="{68D8848F-3007-4044-A043-AD4F25DD0E48}"/>
              </a:ext>
            </a:extLst>
          </p:cNvPr>
          <p:cNvSpPr/>
          <p:nvPr/>
        </p:nvSpPr>
        <p:spPr>
          <a:xfrm>
            <a:off x="793891" y="5601109"/>
            <a:ext cx="5254664" cy="775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2" name="Freeform 211">
            <a:extLst>
              <a:ext uri="{FF2B5EF4-FFF2-40B4-BE49-F238E27FC236}">
                <a16:creationId xmlns:a16="http://schemas.microsoft.com/office/drawing/2014/main" id="{88A3F93E-9458-8444-89D6-0D7E60E30CA0}"/>
              </a:ext>
            </a:extLst>
          </p:cNvPr>
          <p:cNvSpPr/>
          <p:nvPr/>
        </p:nvSpPr>
        <p:spPr>
          <a:xfrm>
            <a:off x="763396" y="5601109"/>
            <a:ext cx="8794377" cy="814259"/>
          </a:xfrm>
          <a:custGeom>
            <a:avLst/>
            <a:gdLst>
              <a:gd name="connsiteX0" fmla="*/ 15937088 w 17588754"/>
              <a:gd name="connsiteY0" fmla="*/ 172641 h 1628517"/>
              <a:gd name="connsiteX1" fmla="*/ 17418560 w 17588754"/>
              <a:gd name="connsiteY1" fmla="*/ 172641 h 1628517"/>
              <a:gd name="connsiteX2" fmla="*/ 17418560 w 17588754"/>
              <a:gd name="connsiteY2" fmla="*/ 180709 h 1628517"/>
              <a:gd name="connsiteX3" fmla="*/ 17418560 w 17588754"/>
              <a:gd name="connsiteY3" fmla="*/ 1146038 h 1628517"/>
              <a:gd name="connsiteX4" fmla="*/ 17410168 w 17588754"/>
              <a:gd name="connsiteY4" fmla="*/ 1154429 h 1628517"/>
              <a:gd name="connsiteX5" fmla="*/ 15945156 w 17588754"/>
              <a:gd name="connsiteY5" fmla="*/ 1154429 h 1628517"/>
              <a:gd name="connsiteX6" fmla="*/ 15937088 w 17588754"/>
              <a:gd name="connsiteY6" fmla="*/ 1146038 h 1628517"/>
              <a:gd name="connsiteX7" fmla="*/ 14189932 w 17588754"/>
              <a:gd name="connsiteY7" fmla="*/ 172641 h 1628517"/>
              <a:gd name="connsiteX8" fmla="*/ 15671404 w 17588754"/>
              <a:gd name="connsiteY8" fmla="*/ 172641 h 1628517"/>
              <a:gd name="connsiteX9" fmla="*/ 15671404 w 17588754"/>
              <a:gd name="connsiteY9" fmla="*/ 180709 h 1628517"/>
              <a:gd name="connsiteX10" fmla="*/ 15671404 w 17588754"/>
              <a:gd name="connsiteY10" fmla="*/ 1146038 h 1628517"/>
              <a:gd name="connsiteX11" fmla="*/ 15663012 w 17588754"/>
              <a:gd name="connsiteY11" fmla="*/ 1154429 h 1628517"/>
              <a:gd name="connsiteX12" fmla="*/ 14198001 w 17588754"/>
              <a:gd name="connsiteY12" fmla="*/ 1154429 h 1628517"/>
              <a:gd name="connsiteX13" fmla="*/ 14189932 w 17588754"/>
              <a:gd name="connsiteY13" fmla="*/ 1146038 h 1628517"/>
              <a:gd name="connsiteX14" fmla="*/ 12442775 w 17588754"/>
              <a:gd name="connsiteY14" fmla="*/ 172641 h 1628517"/>
              <a:gd name="connsiteX15" fmla="*/ 13924246 w 17588754"/>
              <a:gd name="connsiteY15" fmla="*/ 172641 h 1628517"/>
              <a:gd name="connsiteX16" fmla="*/ 13924246 w 17588754"/>
              <a:gd name="connsiteY16" fmla="*/ 180709 h 1628517"/>
              <a:gd name="connsiteX17" fmla="*/ 13924246 w 17588754"/>
              <a:gd name="connsiteY17" fmla="*/ 1146038 h 1628517"/>
              <a:gd name="connsiteX18" fmla="*/ 13915854 w 17588754"/>
              <a:gd name="connsiteY18" fmla="*/ 1154429 h 1628517"/>
              <a:gd name="connsiteX19" fmla="*/ 12450844 w 17588754"/>
              <a:gd name="connsiteY19" fmla="*/ 1154429 h 1628517"/>
              <a:gd name="connsiteX20" fmla="*/ 12442775 w 17588754"/>
              <a:gd name="connsiteY20" fmla="*/ 1146038 h 1628517"/>
              <a:gd name="connsiteX21" fmla="*/ 10695619 w 17588754"/>
              <a:gd name="connsiteY21" fmla="*/ 172641 h 1628517"/>
              <a:gd name="connsiteX22" fmla="*/ 12177090 w 17588754"/>
              <a:gd name="connsiteY22" fmla="*/ 172641 h 1628517"/>
              <a:gd name="connsiteX23" fmla="*/ 12177090 w 17588754"/>
              <a:gd name="connsiteY23" fmla="*/ 180709 h 1628517"/>
              <a:gd name="connsiteX24" fmla="*/ 12177090 w 17588754"/>
              <a:gd name="connsiteY24" fmla="*/ 1146038 h 1628517"/>
              <a:gd name="connsiteX25" fmla="*/ 12168698 w 17588754"/>
              <a:gd name="connsiteY25" fmla="*/ 1154429 h 1628517"/>
              <a:gd name="connsiteX26" fmla="*/ 10703688 w 17588754"/>
              <a:gd name="connsiteY26" fmla="*/ 1154429 h 1628517"/>
              <a:gd name="connsiteX27" fmla="*/ 10695619 w 17588754"/>
              <a:gd name="connsiteY27" fmla="*/ 1146038 h 1628517"/>
              <a:gd name="connsiteX28" fmla="*/ 8966320 w 17588754"/>
              <a:gd name="connsiteY28" fmla="*/ 172641 h 1628517"/>
              <a:gd name="connsiteX29" fmla="*/ 10447791 w 17588754"/>
              <a:gd name="connsiteY29" fmla="*/ 172641 h 1628517"/>
              <a:gd name="connsiteX30" fmla="*/ 10447791 w 17588754"/>
              <a:gd name="connsiteY30" fmla="*/ 180709 h 1628517"/>
              <a:gd name="connsiteX31" fmla="*/ 10447791 w 17588754"/>
              <a:gd name="connsiteY31" fmla="*/ 1146038 h 1628517"/>
              <a:gd name="connsiteX32" fmla="*/ 10439399 w 17588754"/>
              <a:gd name="connsiteY32" fmla="*/ 1154429 h 1628517"/>
              <a:gd name="connsiteX33" fmla="*/ 8974389 w 17588754"/>
              <a:gd name="connsiteY33" fmla="*/ 1154429 h 1628517"/>
              <a:gd name="connsiteX34" fmla="*/ 8966320 w 17588754"/>
              <a:gd name="connsiteY34" fmla="*/ 1146038 h 1628517"/>
              <a:gd name="connsiteX35" fmla="*/ 7219163 w 17588754"/>
              <a:gd name="connsiteY35" fmla="*/ 172641 h 1628517"/>
              <a:gd name="connsiteX36" fmla="*/ 8700634 w 17588754"/>
              <a:gd name="connsiteY36" fmla="*/ 172641 h 1628517"/>
              <a:gd name="connsiteX37" fmla="*/ 8700634 w 17588754"/>
              <a:gd name="connsiteY37" fmla="*/ 180709 h 1628517"/>
              <a:gd name="connsiteX38" fmla="*/ 8700634 w 17588754"/>
              <a:gd name="connsiteY38" fmla="*/ 1146038 h 1628517"/>
              <a:gd name="connsiteX39" fmla="*/ 8692242 w 17588754"/>
              <a:gd name="connsiteY39" fmla="*/ 1154429 h 1628517"/>
              <a:gd name="connsiteX40" fmla="*/ 7227232 w 17588754"/>
              <a:gd name="connsiteY40" fmla="*/ 1154429 h 1628517"/>
              <a:gd name="connsiteX41" fmla="*/ 7219163 w 17588754"/>
              <a:gd name="connsiteY41" fmla="*/ 1146038 h 1628517"/>
              <a:gd name="connsiteX42" fmla="*/ 5472007 w 17588754"/>
              <a:gd name="connsiteY42" fmla="*/ 172641 h 1628517"/>
              <a:gd name="connsiteX43" fmla="*/ 6953478 w 17588754"/>
              <a:gd name="connsiteY43" fmla="*/ 172641 h 1628517"/>
              <a:gd name="connsiteX44" fmla="*/ 6953478 w 17588754"/>
              <a:gd name="connsiteY44" fmla="*/ 180709 h 1628517"/>
              <a:gd name="connsiteX45" fmla="*/ 6953478 w 17588754"/>
              <a:gd name="connsiteY45" fmla="*/ 1146038 h 1628517"/>
              <a:gd name="connsiteX46" fmla="*/ 6945086 w 17588754"/>
              <a:gd name="connsiteY46" fmla="*/ 1154429 h 1628517"/>
              <a:gd name="connsiteX47" fmla="*/ 5480077 w 17588754"/>
              <a:gd name="connsiteY47" fmla="*/ 1154429 h 1628517"/>
              <a:gd name="connsiteX48" fmla="*/ 5472007 w 17588754"/>
              <a:gd name="connsiteY48" fmla="*/ 1146038 h 1628517"/>
              <a:gd name="connsiteX49" fmla="*/ 3724851 w 17588754"/>
              <a:gd name="connsiteY49" fmla="*/ 172641 h 1628517"/>
              <a:gd name="connsiteX50" fmla="*/ 5206323 w 17588754"/>
              <a:gd name="connsiteY50" fmla="*/ 172641 h 1628517"/>
              <a:gd name="connsiteX51" fmla="*/ 5206323 w 17588754"/>
              <a:gd name="connsiteY51" fmla="*/ 180709 h 1628517"/>
              <a:gd name="connsiteX52" fmla="*/ 5206323 w 17588754"/>
              <a:gd name="connsiteY52" fmla="*/ 1146038 h 1628517"/>
              <a:gd name="connsiteX53" fmla="*/ 5197930 w 17588754"/>
              <a:gd name="connsiteY53" fmla="*/ 1154429 h 1628517"/>
              <a:gd name="connsiteX54" fmla="*/ 3732919 w 17588754"/>
              <a:gd name="connsiteY54" fmla="*/ 1154429 h 1628517"/>
              <a:gd name="connsiteX55" fmla="*/ 3724851 w 17588754"/>
              <a:gd name="connsiteY55" fmla="*/ 1146038 h 1628517"/>
              <a:gd name="connsiteX56" fmla="*/ 1977694 w 17588754"/>
              <a:gd name="connsiteY56" fmla="*/ 172641 h 1628517"/>
              <a:gd name="connsiteX57" fmla="*/ 3459164 w 17588754"/>
              <a:gd name="connsiteY57" fmla="*/ 172641 h 1628517"/>
              <a:gd name="connsiteX58" fmla="*/ 3459164 w 17588754"/>
              <a:gd name="connsiteY58" fmla="*/ 180709 h 1628517"/>
              <a:gd name="connsiteX59" fmla="*/ 3459164 w 17588754"/>
              <a:gd name="connsiteY59" fmla="*/ 1146038 h 1628517"/>
              <a:gd name="connsiteX60" fmla="*/ 3450774 w 17588754"/>
              <a:gd name="connsiteY60" fmla="*/ 1154429 h 1628517"/>
              <a:gd name="connsiteX61" fmla="*/ 1985763 w 17588754"/>
              <a:gd name="connsiteY61" fmla="*/ 1154429 h 1628517"/>
              <a:gd name="connsiteX62" fmla="*/ 1977694 w 17588754"/>
              <a:gd name="connsiteY62" fmla="*/ 1146038 h 1628517"/>
              <a:gd name="connsiteX63" fmla="*/ 230538 w 17588754"/>
              <a:gd name="connsiteY63" fmla="*/ 172641 h 1628517"/>
              <a:gd name="connsiteX64" fmla="*/ 1712010 w 17588754"/>
              <a:gd name="connsiteY64" fmla="*/ 172641 h 1628517"/>
              <a:gd name="connsiteX65" fmla="*/ 1712010 w 17588754"/>
              <a:gd name="connsiteY65" fmla="*/ 180709 h 1628517"/>
              <a:gd name="connsiteX66" fmla="*/ 1712010 w 17588754"/>
              <a:gd name="connsiteY66" fmla="*/ 1146038 h 1628517"/>
              <a:gd name="connsiteX67" fmla="*/ 1703618 w 17588754"/>
              <a:gd name="connsiteY67" fmla="*/ 1154429 h 1628517"/>
              <a:gd name="connsiteX68" fmla="*/ 238607 w 17588754"/>
              <a:gd name="connsiteY68" fmla="*/ 1154429 h 1628517"/>
              <a:gd name="connsiteX69" fmla="*/ 230538 w 17588754"/>
              <a:gd name="connsiteY69" fmla="*/ 1146038 h 1628517"/>
              <a:gd name="connsiteX70" fmla="*/ 15937088 w 17588754"/>
              <a:gd name="connsiteY70" fmla="*/ 82595 h 1628517"/>
              <a:gd name="connsiteX71" fmla="*/ 15937088 w 17588754"/>
              <a:gd name="connsiteY71" fmla="*/ 84854 h 1628517"/>
              <a:gd name="connsiteX72" fmla="*/ 15847684 w 17588754"/>
              <a:gd name="connsiteY72" fmla="*/ 172641 h 1628517"/>
              <a:gd name="connsiteX73" fmla="*/ 15847684 w 17588754"/>
              <a:gd name="connsiteY73" fmla="*/ 1146038 h 1628517"/>
              <a:gd name="connsiteX74" fmla="*/ 15860596 w 17588754"/>
              <a:gd name="connsiteY74" fmla="*/ 1194772 h 1628517"/>
              <a:gd name="connsiteX75" fmla="*/ 15945156 w 17588754"/>
              <a:gd name="connsiteY75" fmla="*/ 1244475 h 1628517"/>
              <a:gd name="connsiteX76" fmla="*/ 16479972 w 17588754"/>
              <a:gd name="connsiteY76" fmla="*/ 1244475 h 1628517"/>
              <a:gd name="connsiteX77" fmla="*/ 16479972 w 17588754"/>
              <a:gd name="connsiteY77" fmla="*/ 1379382 h 1628517"/>
              <a:gd name="connsiteX78" fmla="*/ 16378624 w 17588754"/>
              <a:gd name="connsiteY78" fmla="*/ 1379382 h 1628517"/>
              <a:gd name="connsiteX79" fmla="*/ 16333760 w 17588754"/>
              <a:gd name="connsiteY79" fmla="*/ 1423921 h 1628517"/>
              <a:gd name="connsiteX80" fmla="*/ 16378624 w 17588754"/>
              <a:gd name="connsiteY80" fmla="*/ 1468782 h 1628517"/>
              <a:gd name="connsiteX81" fmla="*/ 16977348 w 17588754"/>
              <a:gd name="connsiteY81" fmla="*/ 1468782 h 1628517"/>
              <a:gd name="connsiteX82" fmla="*/ 17022856 w 17588754"/>
              <a:gd name="connsiteY82" fmla="*/ 1423921 h 1628517"/>
              <a:gd name="connsiteX83" fmla="*/ 16977348 w 17588754"/>
              <a:gd name="connsiteY83" fmla="*/ 1379382 h 1628517"/>
              <a:gd name="connsiteX84" fmla="*/ 16875676 w 17588754"/>
              <a:gd name="connsiteY84" fmla="*/ 1379382 h 1628517"/>
              <a:gd name="connsiteX85" fmla="*/ 16875676 w 17588754"/>
              <a:gd name="connsiteY85" fmla="*/ 1244475 h 1628517"/>
              <a:gd name="connsiteX86" fmla="*/ 17410168 w 17588754"/>
              <a:gd name="connsiteY86" fmla="*/ 1244475 h 1628517"/>
              <a:gd name="connsiteX87" fmla="*/ 17494732 w 17588754"/>
              <a:gd name="connsiteY87" fmla="*/ 1194772 h 1628517"/>
              <a:gd name="connsiteX88" fmla="*/ 17508612 w 17588754"/>
              <a:gd name="connsiteY88" fmla="*/ 1146038 h 1628517"/>
              <a:gd name="connsiteX89" fmla="*/ 17508612 w 17588754"/>
              <a:gd name="connsiteY89" fmla="*/ 172641 h 1628517"/>
              <a:gd name="connsiteX90" fmla="*/ 17418560 w 17588754"/>
              <a:gd name="connsiteY90" fmla="*/ 84854 h 1628517"/>
              <a:gd name="connsiteX91" fmla="*/ 17418560 w 17588754"/>
              <a:gd name="connsiteY91" fmla="*/ 82595 h 1628517"/>
              <a:gd name="connsiteX92" fmla="*/ 14189932 w 17588754"/>
              <a:gd name="connsiteY92" fmla="*/ 82595 h 1628517"/>
              <a:gd name="connsiteX93" fmla="*/ 14189932 w 17588754"/>
              <a:gd name="connsiteY93" fmla="*/ 84854 h 1628517"/>
              <a:gd name="connsiteX94" fmla="*/ 14100527 w 17588754"/>
              <a:gd name="connsiteY94" fmla="*/ 172641 h 1628517"/>
              <a:gd name="connsiteX95" fmla="*/ 14100527 w 17588754"/>
              <a:gd name="connsiteY95" fmla="*/ 1146038 h 1628517"/>
              <a:gd name="connsiteX96" fmla="*/ 14113437 w 17588754"/>
              <a:gd name="connsiteY96" fmla="*/ 1194772 h 1628517"/>
              <a:gd name="connsiteX97" fmla="*/ 14198001 w 17588754"/>
              <a:gd name="connsiteY97" fmla="*/ 1244475 h 1628517"/>
              <a:gd name="connsiteX98" fmla="*/ 14732815 w 17588754"/>
              <a:gd name="connsiteY98" fmla="*/ 1244475 h 1628517"/>
              <a:gd name="connsiteX99" fmla="*/ 14732815 w 17588754"/>
              <a:gd name="connsiteY99" fmla="*/ 1379382 h 1628517"/>
              <a:gd name="connsiteX100" fmla="*/ 14631468 w 17588754"/>
              <a:gd name="connsiteY100" fmla="*/ 1379382 h 1628517"/>
              <a:gd name="connsiteX101" fmla="*/ 14586605 w 17588754"/>
              <a:gd name="connsiteY101" fmla="*/ 1423921 h 1628517"/>
              <a:gd name="connsiteX102" fmla="*/ 14631468 w 17588754"/>
              <a:gd name="connsiteY102" fmla="*/ 1468782 h 1628517"/>
              <a:gd name="connsiteX103" fmla="*/ 15230189 w 17588754"/>
              <a:gd name="connsiteY103" fmla="*/ 1468782 h 1628517"/>
              <a:gd name="connsiteX104" fmla="*/ 15275700 w 17588754"/>
              <a:gd name="connsiteY104" fmla="*/ 1423921 h 1628517"/>
              <a:gd name="connsiteX105" fmla="*/ 15230189 w 17588754"/>
              <a:gd name="connsiteY105" fmla="*/ 1379382 h 1628517"/>
              <a:gd name="connsiteX106" fmla="*/ 15128520 w 17588754"/>
              <a:gd name="connsiteY106" fmla="*/ 1379382 h 1628517"/>
              <a:gd name="connsiteX107" fmla="*/ 15128520 w 17588754"/>
              <a:gd name="connsiteY107" fmla="*/ 1244475 h 1628517"/>
              <a:gd name="connsiteX108" fmla="*/ 15663012 w 17588754"/>
              <a:gd name="connsiteY108" fmla="*/ 1244475 h 1628517"/>
              <a:gd name="connsiteX109" fmla="*/ 15747576 w 17588754"/>
              <a:gd name="connsiteY109" fmla="*/ 1194772 h 1628517"/>
              <a:gd name="connsiteX110" fmla="*/ 15761452 w 17588754"/>
              <a:gd name="connsiteY110" fmla="*/ 1146038 h 1628517"/>
              <a:gd name="connsiteX111" fmla="*/ 15761452 w 17588754"/>
              <a:gd name="connsiteY111" fmla="*/ 172641 h 1628517"/>
              <a:gd name="connsiteX112" fmla="*/ 15671404 w 17588754"/>
              <a:gd name="connsiteY112" fmla="*/ 84854 h 1628517"/>
              <a:gd name="connsiteX113" fmla="*/ 15671404 w 17588754"/>
              <a:gd name="connsiteY113" fmla="*/ 82595 h 1628517"/>
              <a:gd name="connsiteX114" fmla="*/ 12442775 w 17588754"/>
              <a:gd name="connsiteY114" fmla="*/ 82595 h 1628517"/>
              <a:gd name="connsiteX115" fmla="*/ 12442775 w 17588754"/>
              <a:gd name="connsiteY115" fmla="*/ 84854 h 1628517"/>
              <a:gd name="connsiteX116" fmla="*/ 12353370 w 17588754"/>
              <a:gd name="connsiteY116" fmla="*/ 172641 h 1628517"/>
              <a:gd name="connsiteX117" fmla="*/ 12353370 w 17588754"/>
              <a:gd name="connsiteY117" fmla="*/ 1146038 h 1628517"/>
              <a:gd name="connsiteX118" fmla="*/ 12366280 w 17588754"/>
              <a:gd name="connsiteY118" fmla="*/ 1194772 h 1628517"/>
              <a:gd name="connsiteX119" fmla="*/ 12450844 w 17588754"/>
              <a:gd name="connsiteY119" fmla="*/ 1244475 h 1628517"/>
              <a:gd name="connsiteX120" fmla="*/ 12985658 w 17588754"/>
              <a:gd name="connsiteY120" fmla="*/ 1244475 h 1628517"/>
              <a:gd name="connsiteX121" fmla="*/ 12985658 w 17588754"/>
              <a:gd name="connsiteY121" fmla="*/ 1379382 h 1628517"/>
              <a:gd name="connsiteX122" fmla="*/ 12884311 w 17588754"/>
              <a:gd name="connsiteY122" fmla="*/ 1379382 h 1628517"/>
              <a:gd name="connsiteX123" fmla="*/ 12839448 w 17588754"/>
              <a:gd name="connsiteY123" fmla="*/ 1423921 h 1628517"/>
              <a:gd name="connsiteX124" fmla="*/ 12884311 w 17588754"/>
              <a:gd name="connsiteY124" fmla="*/ 1468782 h 1628517"/>
              <a:gd name="connsiteX125" fmla="*/ 13483032 w 17588754"/>
              <a:gd name="connsiteY125" fmla="*/ 1468782 h 1628517"/>
              <a:gd name="connsiteX126" fmla="*/ 13528541 w 17588754"/>
              <a:gd name="connsiteY126" fmla="*/ 1423921 h 1628517"/>
              <a:gd name="connsiteX127" fmla="*/ 13483032 w 17588754"/>
              <a:gd name="connsiteY127" fmla="*/ 1379382 h 1628517"/>
              <a:gd name="connsiteX128" fmla="*/ 13381363 w 17588754"/>
              <a:gd name="connsiteY128" fmla="*/ 1379382 h 1628517"/>
              <a:gd name="connsiteX129" fmla="*/ 13381363 w 17588754"/>
              <a:gd name="connsiteY129" fmla="*/ 1244475 h 1628517"/>
              <a:gd name="connsiteX130" fmla="*/ 13915854 w 17588754"/>
              <a:gd name="connsiteY130" fmla="*/ 1244475 h 1628517"/>
              <a:gd name="connsiteX131" fmla="*/ 14000417 w 17588754"/>
              <a:gd name="connsiteY131" fmla="*/ 1194772 h 1628517"/>
              <a:gd name="connsiteX132" fmla="*/ 14014296 w 17588754"/>
              <a:gd name="connsiteY132" fmla="*/ 1146038 h 1628517"/>
              <a:gd name="connsiteX133" fmla="*/ 14014296 w 17588754"/>
              <a:gd name="connsiteY133" fmla="*/ 172641 h 1628517"/>
              <a:gd name="connsiteX134" fmla="*/ 13924246 w 17588754"/>
              <a:gd name="connsiteY134" fmla="*/ 84854 h 1628517"/>
              <a:gd name="connsiteX135" fmla="*/ 13924246 w 17588754"/>
              <a:gd name="connsiteY135" fmla="*/ 82595 h 1628517"/>
              <a:gd name="connsiteX136" fmla="*/ 10695619 w 17588754"/>
              <a:gd name="connsiteY136" fmla="*/ 82595 h 1628517"/>
              <a:gd name="connsiteX137" fmla="*/ 10695619 w 17588754"/>
              <a:gd name="connsiteY137" fmla="*/ 84854 h 1628517"/>
              <a:gd name="connsiteX138" fmla="*/ 10606214 w 17588754"/>
              <a:gd name="connsiteY138" fmla="*/ 172641 h 1628517"/>
              <a:gd name="connsiteX139" fmla="*/ 10606214 w 17588754"/>
              <a:gd name="connsiteY139" fmla="*/ 1146038 h 1628517"/>
              <a:gd name="connsiteX140" fmla="*/ 10619124 w 17588754"/>
              <a:gd name="connsiteY140" fmla="*/ 1194772 h 1628517"/>
              <a:gd name="connsiteX141" fmla="*/ 10703688 w 17588754"/>
              <a:gd name="connsiteY141" fmla="*/ 1244475 h 1628517"/>
              <a:gd name="connsiteX142" fmla="*/ 11238502 w 17588754"/>
              <a:gd name="connsiteY142" fmla="*/ 1244475 h 1628517"/>
              <a:gd name="connsiteX143" fmla="*/ 11238502 w 17588754"/>
              <a:gd name="connsiteY143" fmla="*/ 1379382 h 1628517"/>
              <a:gd name="connsiteX144" fmla="*/ 11137155 w 17588754"/>
              <a:gd name="connsiteY144" fmla="*/ 1379382 h 1628517"/>
              <a:gd name="connsiteX145" fmla="*/ 11092292 w 17588754"/>
              <a:gd name="connsiteY145" fmla="*/ 1423921 h 1628517"/>
              <a:gd name="connsiteX146" fmla="*/ 11137155 w 17588754"/>
              <a:gd name="connsiteY146" fmla="*/ 1468782 h 1628517"/>
              <a:gd name="connsiteX147" fmla="*/ 11735876 w 17588754"/>
              <a:gd name="connsiteY147" fmla="*/ 1468782 h 1628517"/>
              <a:gd name="connsiteX148" fmla="*/ 11781385 w 17588754"/>
              <a:gd name="connsiteY148" fmla="*/ 1423921 h 1628517"/>
              <a:gd name="connsiteX149" fmla="*/ 11735876 w 17588754"/>
              <a:gd name="connsiteY149" fmla="*/ 1379382 h 1628517"/>
              <a:gd name="connsiteX150" fmla="*/ 11634207 w 17588754"/>
              <a:gd name="connsiteY150" fmla="*/ 1379382 h 1628517"/>
              <a:gd name="connsiteX151" fmla="*/ 11634207 w 17588754"/>
              <a:gd name="connsiteY151" fmla="*/ 1244475 h 1628517"/>
              <a:gd name="connsiteX152" fmla="*/ 12168698 w 17588754"/>
              <a:gd name="connsiteY152" fmla="*/ 1244475 h 1628517"/>
              <a:gd name="connsiteX153" fmla="*/ 12253261 w 17588754"/>
              <a:gd name="connsiteY153" fmla="*/ 1194772 h 1628517"/>
              <a:gd name="connsiteX154" fmla="*/ 12267140 w 17588754"/>
              <a:gd name="connsiteY154" fmla="*/ 1146038 h 1628517"/>
              <a:gd name="connsiteX155" fmla="*/ 12267140 w 17588754"/>
              <a:gd name="connsiteY155" fmla="*/ 172641 h 1628517"/>
              <a:gd name="connsiteX156" fmla="*/ 12177090 w 17588754"/>
              <a:gd name="connsiteY156" fmla="*/ 84854 h 1628517"/>
              <a:gd name="connsiteX157" fmla="*/ 12177090 w 17588754"/>
              <a:gd name="connsiteY157" fmla="*/ 82595 h 1628517"/>
              <a:gd name="connsiteX158" fmla="*/ 8966320 w 17588754"/>
              <a:gd name="connsiteY158" fmla="*/ 82595 h 1628517"/>
              <a:gd name="connsiteX159" fmla="*/ 8966320 w 17588754"/>
              <a:gd name="connsiteY159" fmla="*/ 84854 h 1628517"/>
              <a:gd name="connsiteX160" fmla="*/ 8876915 w 17588754"/>
              <a:gd name="connsiteY160" fmla="*/ 172641 h 1628517"/>
              <a:gd name="connsiteX161" fmla="*/ 8876915 w 17588754"/>
              <a:gd name="connsiteY161" fmla="*/ 1146038 h 1628517"/>
              <a:gd name="connsiteX162" fmla="*/ 8889825 w 17588754"/>
              <a:gd name="connsiteY162" fmla="*/ 1194772 h 1628517"/>
              <a:gd name="connsiteX163" fmla="*/ 8974389 w 17588754"/>
              <a:gd name="connsiteY163" fmla="*/ 1244475 h 1628517"/>
              <a:gd name="connsiteX164" fmla="*/ 9509203 w 17588754"/>
              <a:gd name="connsiteY164" fmla="*/ 1244475 h 1628517"/>
              <a:gd name="connsiteX165" fmla="*/ 9509203 w 17588754"/>
              <a:gd name="connsiteY165" fmla="*/ 1379382 h 1628517"/>
              <a:gd name="connsiteX166" fmla="*/ 9407856 w 17588754"/>
              <a:gd name="connsiteY166" fmla="*/ 1379382 h 1628517"/>
              <a:gd name="connsiteX167" fmla="*/ 9362993 w 17588754"/>
              <a:gd name="connsiteY167" fmla="*/ 1423921 h 1628517"/>
              <a:gd name="connsiteX168" fmla="*/ 9407856 w 17588754"/>
              <a:gd name="connsiteY168" fmla="*/ 1468782 h 1628517"/>
              <a:gd name="connsiteX169" fmla="*/ 10006577 w 17588754"/>
              <a:gd name="connsiteY169" fmla="*/ 1468782 h 1628517"/>
              <a:gd name="connsiteX170" fmla="*/ 10052087 w 17588754"/>
              <a:gd name="connsiteY170" fmla="*/ 1423921 h 1628517"/>
              <a:gd name="connsiteX171" fmla="*/ 10006577 w 17588754"/>
              <a:gd name="connsiteY171" fmla="*/ 1379382 h 1628517"/>
              <a:gd name="connsiteX172" fmla="*/ 9904908 w 17588754"/>
              <a:gd name="connsiteY172" fmla="*/ 1379382 h 1628517"/>
              <a:gd name="connsiteX173" fmla="*/ 9904908 w 17588754"/>
              <a:gd name="connsiteY173" fmla="*/ 1244475 h 1628517"/>
              <a:gd name="connsiteX174" fmla="*/ 10439399 w 17588754"/>
              <a:gd name="connsiteY174" fmla="*/ 1244475 h 1628517"/>
              <a:gd name="connsiteX175" fmla="*/ 10523963 w 17588754"/>
              <a:gd name="connsiteY175" fmla="*/ 1194772 h 1628517"/>
              <a:gd name="connsiteX176" fmla="*/ 10537841 w 17588754"/>
              <a:gd name="connsiteY176" fmla="*/ 1146038 h 1628517"/>
              <a:gd name="connsiteX177" fmla="*/ 10537841 w 17588754"/>
              <a:gd name="connsiteY177" fmla="*/ 172641 h 1628517"/>
              <a:gd name="connsiteX178" fmla="*/ 10447791 w 17588754"/>
              <a:gd name="connsiteY178" fmla="*/ 84854 h 1628517"/>
              <a:gd name="connsiteX179" fmla="*/ 10447791 w 17588754"/>
              <a:gd name="connsiteY179" fmla="*/ 82595 h 1628517"/>
              <a:gd name="connsiteX180" fmla="*/ 7219163 w 17588754"/>
              <a:gd name="connsiteY180" fmla="*/ 82595 h 1628517"/>
              <a:gd name="connsiteX181" fmla="*/ 7219163 w 17588754"/>
              <a:gd name="connsiteY181" fmla="*/ 84854 h 1628517"/>
              <a:gd name="connsiteX182" fmla="*/ 7129758 w 17588754"/>
              <a:gd name="connsiteY182" fmla="*/ 172641 h 1628517"/>
              <a:gd name="connsiteX183" fmla="*/ 7129758 w 17588754"/>
              <a:gd name="connsiteY183" fmla="*/ 1146038 h 1628517"/>
              <a:gd name="connsiteX184" fmla="*/ 7142668 w 17588754"/>
              <a:gd name="connsiteY184" fmla="*/ 1194772 h 1628517"/>
              <a:gd name="connsiteX185" fmla="*/ 7227232 w 17588754"/>
              <a:gd name="connsiteY185" fmla="*/ 1244475 h 1628517"/>
              <a:gd name="connsiteX186" fmla="*/ 7762046 w 17588754"/>
              <a:gd name="connsiteY186" fmla="*/ 1244475 h 1628517"/>
              <a:gd name="connsiteX187" fmla="*/ 7762046 w 17588754"/>
              <a:gd name="connsiteY187" fmla="*/ 1379382 h 1628517"/>
              <a:gd name="connsiteX188" fmla="*/ 7660699 w 17588754"/>
              <a:gd name="connsiteY188" fmla="*/ 1379382 h 1628517"/>
              <a:gd name="connsiteX189" fmla="*/ 7615836 w 17588754"/>
              <a:gd name="connsiteY189" fmla="*/ 1423921 h 1628517"/>
              <a:gd name="connsiteX190" fmla="*/ 7660699 w 17588754"/>
              <a:gd name="connsiteY190" fmla="*/ 1468782 h 1628517"/>
              <a:gd name="connsiteX191" fmla="*/ 8259420 w 17588754"/>
              <a:gd name="connsiteY191" fmla="*/ 1468782 h 1628517"/>
              <a:gd name="connsiteX192" fmla="*/ 8304929 w 17588754"/>
              <a:gd name="connsiteY192" fmla="*/ 1423921 h 1628517"/>
              <a:gd name="connsiteX193" fmla="*/ 8259420 w 17588754"/>
              <a:gd name="connsiteY193" fmla="*/ 1379382 h 1628517"/>
              <a:gd name="connsiteX194" fmla="*/ 8157751 w 17588754"/>
              <a:gd name="connsiteY194" fmla="*/ 1379382 h 1628517"/>
              <a:gd name="connsiteX195" fmla="*/ 8157751 w 17588754"/>
              <a:gd name="connsiteY195" fmla="*/ 1244475 h 1628517"/>
              <a:gd name="connsiteX196" fmla="*/ 8692242 w 17588754"/>
              <a:gd name="connsiteY196" fmla="*/ 1244475 h 1628517"/>
              <a:gd name="connsiteX197" fmla="*/ 8776805 w 17588754"/>
              <a:gd name="connsiteY197" fmla="*/ 1194772 h 1628517"/>
              <a:gd name="connsiteX198" fmla="*/ 8790684 w 17588754"/>
              <a:gd name="connsiteY198" fmla="*/ 1146038 h 1628517"/>
              <a:gd name="connsiteX199" fmla="*/ 8790684 w 17588754"/>
              <a:gd name="connsiteY199" fmla="*/ 172641 h 1628517"/>
              <a:gd name="connsiteX200" fmla="*/ 8700634 w 17588754"/>
              <a:gd name="connsiteY200" fmla="*/ 84854 h 1628517"/>
              <a:gd name="connsiteX201" fmla="*/ 8700634 w 17588754"/>
              <a:gd name="connsiteY201" fmla="*/ 82595 h 1628517"/>
              <a:gd name="connsiteX202" fmla="*/ 5472007 w 17588754"/>
              <a:gd name="connsiteY202" fmla="*/ 82595 h 1628517"/>
              <a:gd name="connsiteX203" fmla="*/ 5472007 w 17588754"/>
              <a:gd name="connsiteY203" fmla="*/ 84854 h 1628517"/>
              <a:gd name="connsiteX204" fmla="*/ 5382603 w 17588754"/>
              <a:gd name="connsiteY204" fmla="*/ 172641 h 1628517"/>
              <a:gd name="connsiteX205" fmla="*/ 5382603 w 17588754"/>
              <a:gd name="connsiteY205" fmla="*/ 1146038 h 1628517"/>
              <a:gd name="connsiteX206" fmla="*/ 5395514 w 17588754"/>
              <a:gd name="connsiteY206" fmla="*/ 1194772 h 1628517"/>
              <a:gd name="connsiteX207" fmla="*/ 5480077 w 17588754"/>
              <a:gd name="connsiteY207" fmla="*/ 1244475 h 1628517"/>
              <a:gd name="connsiteX208" fmla="*/ 6014891 w 17588754"/>
              <a:gd name="connsiteY208" fmla="*/ 1244475 h 1628517"/>
              <a:gd name="connsiteX209" fmla="*/ 6014891 w 17588754"/>
              <a:gd name="connsiteY209" fmla="*/ 1379382 h 1628517"/>
              <a:gd name="connsiteX210" fmla="*/ 5913544 w 17588754"/>
              <a:gd name="connsiteY210" fmla="*/ 1379382 h 1628517"/>
              <a:gd name="connsiteX211" fmla="*/ 5868682 w 17588754"/>
              <a:gd name="connsiteY211" fmla="*/ 1423921 h 1628517"/>
              <a:gd name="connsiteX212" fmla="*/ 5913544 w 17588754"/>
              <a:gd name="connsiteY212" fmla="*/ 1468782 h 1628517"/>
              <a:gd name="connsiteX213" fmla="*/ 6512267 w 17588754"/>
              <a:gd name="connsiteY213" fmla="*/ 1468782 h 1628517"/>
              <a:gd name="connsiteX214" fmla="*/ 6557775 w 17588754"/>
              <a:gd name="connsiteY214" fmla="*/ 1423921 h 1628517"/>
              <a:gd name="connsiteX215" fmla="*/ 6512267 w 17588754"/>
              <a:gd name="connsiteY215" fmla="*/ 1379382 h 1628517"/>
              <a:gd name="connsiteX216" fmla="*/ 6410596 w 17588754"/>
              <a:gd name="connsiteY216" fmla="*/ 1379382 h 1628517"/>
              <a:gd name="connsiteX217" fmla="*/ 6410596 w 17588754"/>
              <a:gd name="connsiteY217" fmla="*/ 1244475 h 1628517"/>
              <a:gd name="connsiteX218" fmla="*/ 6945086 w 17588754"/>
              <a:gd name="connsiteY218" fmla="*/ 1244475 h 1628517"/>
              <a:gd name="connsiteX219" fmla="*/ 7029649 w 17588754"/>
              <a:gd name="connsiteY219" fmla="*/ 1194772 h 1628517"/>
              <a:gd name="connsiteX220" fmla="*/ 7043528 w 17588754"/>
              <a:gd name="connsiteY220" fmla="*/ 1146038 h 1628517"/>
              <a:gd name="connsiteX221" fmla="*/ 7043528 w 17588754"/>
              <a:gd name="connsiteY221" fmla="*/ 172641 h 1628517"/>
              <a:gd name="connsiteX222" fmla="*/ 6953478 w 17588754"/>
              <a:gd name="connsiteY222" fmla="*/ 84854 h 1628517"/>
              <a:gd name="connsiteX223" fmla="*/ 6953478 w 17588754"/>
              <a:gd name="connsiteY223" fmla="*/ 82595 h 1628517"/>
              <a:gd name="connsiteX224" fmla="*/ 3724851 w 17588754"/>
              <a:gd name="connsiteY224" fmla="*/ 82595 h 1628517"/>
              <a:gd name="connsiteX225" fmla="*/ 3724851 w 17588754"/>
              <a:gd name="connsiteY225" fmla="*/ 84854 h 1628517"/>
              <a:gd name="connsiteX226" fmla="*/ 3635447 w 17588754"/>
              <a:gd name="connsiteY226" fmla="*/ 172641 h 1628517"/>
              <a:gd name="connsiteX227" fmla="*/ 3635447 w 17588754"/>
              <a:gd name="connsiteY227" fmla="*/ 1146038 h 1628517"/>
              <a:gd name="connsiteX228" fmla="*/ 3648356 w 17588754"/>
              <a:gd name="connsiteY228" fmla="*/ 1194772 h 1628517"/>
              <a:gd name="connsiteX229" fmla="*/ 3732919 w 17588754"/>
              <a:gd name="connsiteY229" fmla="*/ 1244475 h 1628517"/>
              <a:gd name="connsiteX230" fmla="*/ 4267735 w 17588754"/>
              <a:gd name="connsiteY230" fmla="*/ 1244475 h 1628517"/>
              <a:gd name="connsiteX231" fmla="*/ 4267735 w 17588754"/>
              <a:gd name="connsiteY231" fmla="*/ 1379382 h 1628517"/>
              <a:gd name="connsiteX232" fmla="*/ 4166387 w 17588754"/>
              <a:gd name="connsiteY232" fmla="*/ 1379382 h 1628517"/>
              <a:gd name="connsiteX233" fmla="*/ 4121524 w 17588754"/>
              <a:gd name="connsiteY233" fmla="*/ 1423921 h 1628517"/>
              <a:gd name="connsiteX234" fmla="*/ 4166387 w 17588754"/>
              <a:gd name="connsiteY234" fmla="*/ 1468782 h 1628517"/>
              <a:gd name="connsiteX235" fmla="*/ 4765108 w 17588754"/>
              <a:gd name="connsiteY235" fmla="*/ 1468782 h 1628517"/>
              <a:gd name="connsiteX236" fmla="*/ 4810617 w 17588754"/>
              <a:gd name="connsiteY236" fmla="*/ 1423921 h 1628517"/>
              <a:gd name="connsiteX237" fmla="*/ 4765108 w 17588754"/>
              <a:gd name="connsiteY237" fmla="*/ 1379382 h 1628517"/>
              <a:gd name="connsiteX238" fmla="*/ 4663438 w 17588754"/>
              <a:gd name="connsiteY238" fmla="*/ 1379382 h 1628517"/>
              <a:gd name="connsiteX239" fmla="*/ 4663438 w 17588754"/>
              <a:gd name="connsiteY239" fmla="*/ 1244475 h 1628517"/>
              <a:gd name="connsiteX240" fmla="*/ 5197930 w 17588754"/>
              <a:gd name="connsiteY240" fmla="*/ 1244475 h 1628517"/>
              <a:gd name="connsiteX241" fmla="*/ 5282494 w 17588754"/>
              <a:gd name="connsiteY241" fmla="*/ 1194772 h 1628517"/>
              <a:gd name="connsiteX242" fmla="*/ 5296371 w 17588754"/>
              <a:gd name="connsiteY242" fmla="*/ 1146038 h 1628517"/>
              <a:gd name="connsiteX243" fmla="*/ 5296371 w 17588754"/>
              <a:gd name="connsiteY243" fmla="*/ 172641 h 1628517"/>
              <a:gd name="connsiteX244" fmla="*/ 5206323 w 17588754"/>
              <a:gd name="connsiteY244" fmla="*/ 84854 h 1628517"/>
              <a:gd name="connsiteX245" fmla="*/ 5206323 w 17588754"/>
              <a:gd name="connsiteY245" fmla="*/ 82595 h 1628517"/>
              <a:gd name="connsiteX246" fmla="*/ 1977694 w 17588754"/>
              <a:gd name="connsiteY246" fmla="*/ 82595 h 1628517"/>
              <a:gd name="connsiteX247" fmla="*/ 1977694 w 17588754"/>
              <a:gd name="connsiteY247" fmla="*/ 84854 h 1628517"/>
              <a:gd name="connsiteX248" fmla="*/ 1888289 w 17588754"/>
              <a:gd name="connsiteY248" fmla="*/ 172641 h 1628517"/>
              <a:gd name="connsiteX249" fmla="*/ 1888289 w 17588754"/>
              <a:gd name="connsiteY249" fmla="*/ 1146038 h 1628517"/>
              <a:gd name="connsiteX250" fmla="*/ 1901200 w 17588754"/>
              <a:gd name="connsiteY250" fmla="*/ 1194772 h 1628517"/>
              <a:gd name="connsiteX251" fmla="*/ 1985763 w 17588754"/>
              <a:gd name="connsiteY251" fmla="*/ 1244475 h 1628517"/>
              <a:gd name="connsiteX252" fmla="*/ 2520577 w 17588754"/>
              <a:gd name="connsiteY252" fmla="*/ 1244475 h 1628517"/>
              <a:gd name="connsiteX253" fmla="*/ 2520577 w 17588754"/>
              <a:gd name="connsiteY253" fmla="*/ 1379382 h 1628517"/>
              <a:gd name="connsiteX254" fmla="*/ 2419230 w 17588754"/>
              <a:gd name="connsiteY254" fmla="*/ 1379382 h 1628517"/>
              <a:gd name="connsiteX255" fmla="*/ 2374368 w 17588754"/>
              <a:gd name="connsiteY255" fmla="*/ 1423921 h 1628517"/>
              <a:gd name="connsiteX256" fmla="*/ 2419230 w 17588754"/>
              <a:gd name="connsiteY256" fmla="*/ 1468782 h 1628517"/>
              <a:gd name="connsiteX257" fmla="*/ 3017952 w 17588754"/>
              <a:gd name="connsiteY257" fmla="*/ 1468782 h 1628517"/>
              <a:gd name="connsiteX258" fmla="*/ 3063461 w 17588754"/>
              <a:gd name="connsiteY258" fmla="*/ 1423921 h 1628517"/>
              <a:gd name="connsiteX259" fmla="*/ 3017952 w 17588754"/>
              <a:gd name="connsiteY259" fmla="*/ 1379382 h 1628517"/>
              <a:gd name="connsiteX260" fmla="*/ 2916282 w 17588754"/>
              <a:gd name="connsiteY260" fmla="*/ 1379382 h 1628517"/>
              <a:gd name="connsiteX261" fmla="*/ 2916282 w 17588754"/>
              <a:gd name="connsiteY261" fmla="*/ 1244475 h 1628517"/>
              <a:gd name="connsiteX262" fmla="*/ 3450774 w 17588754"/>
              <a:gd name="connsiteY262" fmla="*/ 1244475 h 1628517"/>
              <a:gd name="connsiteX263" fmla="*/ 3535337 w 17588754"/>
              <a:gd name="connsiteY263" fmla="*/ 1194772 h 1628517"/>
              <a:gd name="connsiteX264" fmla="*/ 3549216 w 17588754"/>
              <a:gd name="connsiteY264" fmla="*/ 1146038 h 1628517"/>
              <a:gd name="connsiteX265" fmla="*/ 3549216 w 17588754"/>
              <a:gd name="connsiteY265" fmla="*/ 172641 h 1628517"/>
              <a:gd name="connsiteX266" fmla="*/ 3459164 w 17588754"/>
              <a:gd name="connsiteY266" fmla="*/ 84854 h 1628517"/>
              <a:gd name="connsiteX267" fmla="*/ 3459164 w 17588754"/>
              <a:gd name="connsiteY267" fmla="*/ 82595 h 1628517"/>
              <a:gd name="connsiteX268" fmla="*/ 230538 w 17588754"/>
              <a:gd name="connsiteY268" fmla="*/ 82595 h 1628517"/>
              <a:gd name="connsiteX269" fmla="*/ 230538 w 17588754"/>
              <a:gd name="connsiteY269" fmla="*/ 84854 h 1628517"/>
              <a:gd name="connsiteX270" fmla="*/ 141133 w 17588754"/>
              <a:gd name="connsiteY270" fmla="*/ 172641 h 1628517"/>
              <a:gd name="connsiteX271" fmla="*/ 141133 w 17588754"/>
              <a:gd name="connsiteY271" fmla="*/ 1146038 h 1628517"/>
              <a:gd name="connsiteX272" fmla="*/ 154044 w 17588754"/>
              <a:gd name="connsiteY272" fmla="*/ 1194772 h 1628517"/>
              <a:gd name="connsiteX273" fmla="*/ 238607 w 17588754"/>
              <a:gd name="connsiteY273" fmla="*/ 1244475 h 1628517"/>
              <a:gd name="connsiteX274" fmla="*/ 773422 w 17588754"/>
              <a:gd name="connsiteY274" fmla="*/ 1244475 h 1628517"/>
              <a:gd name="connsiteX275" fmla="*/ 773422 w 17588754"/>
              <a:gd name="connsiteY275" fmla="*/ 1379382 h 1628517"/>
              <a:gd name="connsiteX276" fmla="*/ 672075 w 17588754"/>
              <a:gd name="connsiteY276" fmla="*/ 1379382 h 1628517"/>
              <a:gd name="connsiteX277" fmla="*/ 627211 w 17588754"/>
              <a:gd name="connsiteY277" fmla="*/ 1423921 h 1628517"/>
              <a:gd name="connsiteX278" fmla="*/ 672075 w 17588754"/>
              <a:gd name="connsiteY278" fmla="*/ 1468782 h 1628517"/>
              <a:gd name="connsiteX279" fmla="*/ 1270796 w 17588754"/>
              <a:gd name="connsiteY279" fmla="*/ 1468782 h 1628517"/>
              <a:gd name="connsiteX280" fmla="*/ 1316305 w 17588754"/>
              <a:gd name="connsiteY280" fmla="*/ 1423921 h 1628517"/>
              <a:gd name="connsiteX281" fmla="*/ 1270796 w 17588754"/>
              <a:gd name="connsiteY281" fmla="*/ 1379382 h 1628517"/>
              <a:gd name="connsiteX282" fmla="*/ 1169126 w 17588754"/>
              <a:gd name="connsiteY282" fmla="*/ 1379382 h 1628517"/>
              <a:gd name="connsiteX283" fmla="*/ 1169126 w 17588754"/>
              <a:gd name="connsiteY283" fmla="*/ 1244475 h 1628517"/>
              <a:gd name="connsiteX284" fmla="*/ 1703618 w 17588754"/>
              <a:gd name="connsiteY284" fmla="*/ 1244475 h 1628517"/>
              <a:gd name="connsiteX285" fmla="*/ 1788181 w 17588754"/>
              <a:gd name="connsiteY285" fmla="*/ 1194772 h 1628517"/>
              <a:gd name="connsiteX286" fmla="*/ 1802059 w 17588754"/>
              <a:gd name="connsiteY286" fmla="*/ 1146038 h 1628517"/>
              <a:gd name="connsiteX287" fmla="*/ 1802059 w 17588754"/>
              <a:gd name="connsiteY287" fmla="*/ 172641 h 1628517"/>
              <a:gd name="connsiteX288" fmla="*/ 1712010 w 17588754"/>
              <a:gd name="connsiteY288" fmla="*/ 84854 h 1628517"/>
              <a:gd name="connsiteX289" fmla="*/ 1712010 w 17588754"/>
              <a:gd name="connsiteY289" fmla="*/ 82595 h 1628517"/>
              <a:gd name="connsiteX290" fmla="*/ 0 w 17588754"/>
              <a:gd name="connsiteY290" fmla="*/ 0 h 1628517"/>
              <a:gd name="connsiteX291" fmla="*/ 17588754 w 17588754"/>
              <a:gd name="connsiteY291" fmla="*/ 0 h 1628517"/>
              <a:gd name="connsiteX292" fmla="*/ 17588754 w 17588754"/>
              <a:gd name="connsiteY292" fmla="*/ 1628517 h 1628517"/>
              <a:gd name="connsiteX293" fmla="*/ 0 w 17588754"/>
              <a:gd name="connsiteY293" fmla="*/ 1628517 h 16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7588754" h="1628517">
                <a:moveTo>
                  <a:pt x="15937088" y="172641"/>
                </a:moveTo>
                <a:lnTo>
                  <a:pt x="17418560" y="172641"/>
                </a:lnTo>
                <a:lnTo>
                  <a:pt x="17418560" y="180709"/>
                </a:lnTo>
                <a:lnTo>
                  <a:pt x="17418560" y="1146038"/>
                </a:lnTo>
                <a:cubicBezTo>
                  <a:pt x="17418560" y="1151847"/>
                  <a:pt x="17415976" y="1154429"/>
                  <a:pt x="17410168" y="1154429"/>
                </a:cubicBezTo>
                <a:lnTo>
                  <a:pt x="15945156" y="1154429"/>
                </a:lnTo>
                <a:cubicBezTo>
                  <a:pt x="15939672" y="1154429"/>
                  <a:pt x="15937088" y="1151847"/>
                  <a:pt x="15937088" y="1146038"/>
                </a:cubicBezTo>
                <a:close/>
                <a:moveTo>
                  <a:pt x="14189932" y="172641"/>
                </a:moveTo>
                <a:lnTo>
                  <a:pt x="15671404" y="172641"/>
                </a:lnTo>
                <a:lnTo>
                  <a:pt x="15671404" y="180709"/>
                </a:lnTo>
                <a:lnTo>
                  <a:pt x="15671404" y="1146038"/>
                </a:lnTo>
                <a:cubicBezTo>
                  <a:pt x="15671404" y="1151847"/>
                  <a:pt x="15668820" y="1154429"/>
                  <a:pt x="15663012" y="1154429"/>
                </a:cubicBezTo>
                <a:lnTo>
                  <a:pt x="14198001" y="1154429"/>
                </a:lnTo>
                <a:cubicBezTo>
                  <a:pt x="14192514" y="1154429"/>
                  <a:pt x="14189932" y="1151847"/>
                  <a:pt x="14189932" y="1146038"/>
                </a:cubicBezTo>
                <a:close/>
                <a:moveTo>
                  <a:pt x="12442775" y="172641"/>
                </a:moveTo>
                <a:lnTo>
                  <a:pt x="13924246" y="172641"/>
                </a:lnTo>
                <a:lnTo>
                  <a:pt x="13924246" y="180709"/>
                </a:lnTo>
                <a:lnTo>
                  <a:pt x="13924246" y="1146038"/>
                </a:lnTo>
                <a:cubicBezTo>
                  <a:pt x="13924246" y="1151847"/>
                  <a:pt x="13921664" y="1154429"/>
                  <a:pt x="13915854" y="1154429"/>
                </a:cubicBezTo>
                <a:lnTo>
                  <a:pt x="12450844" y="1154429"/>
                </a:lnTo>
                <a:cubicBezTo>
                  <a:pt x="12445357" y="1154429"/>
                  <a:pt x="12442775" y="1151847"/>
                  <a:pt x="12442775" y="1146038"/>
                </a:cubicBezTo>
                <a:close/>
                <a:moveTo>
                  <a:pt x="10695619" y="172641"/>
                </a:moveTo>
                <a:lnTo>
                  <a:pt x="12177090" y="172641"/>
                </a:lnTo>
                <a:lnTo>
                  <a:pt x="12177090" y="180709"/>
                </a:lnTo>
                <a:lnTo>
                  <a:pt x="12177090" y="1146038"/>
                </a:lnTo>
                <a:cubicBezTo>
                  <a:pt x="12177090" y="1151847"/>
                  <a:pt x="12174508" y="1154429"/>
                  <a:pt x="12168698" y="1154429"/>
                </a:cubicBezTo>
                <a:lnTo>
                  <a:pt x="10703688" y="1154429"/>
                </a:lnTo>
                <a:cubicBezTo>
                  <a:pt x="10698201" y="1154429"/>
                  <a:pt x="10695619" y="1151847"/>
                  <a:pt x="10695619" y="1146038"/>
                </a:cubicBezTo>
                <a:close/>
                <a:moveTo>
                  <a:pt x="8966320" y="172641"/>
                </a:moveTo>
                <a:lnTo>
                  <a:pt x="10447791" y="172641"/>
                </a:lnTo>
                <a:lnTo>
                  <a:pt x="10447791" y="180709"/>
                </a:lnTo>
                <a:lnTo>
                  <a:pt x="10447791" y="1146038"/>
                </a:lnTo>
                <a:cubicBezTo>
                  <a:pt x="10447791" y="1151847"/>
                  <a:pt x="10445209" y="1154429"/>
                  <a:pt x="10439399" y="1154429"/>
                </a:cubicBezTo>
                <a:lnTo>
                  <a:pt x="8974389" y="1154429"/>
                </a:lnTo>
                <a:cubicBezTo>
                  <a:pt x="8968902" y="1154429"/>
                  <a:pt x="8966320" y="1151847"/>
                  <a:pt x="8966320" y="1146038"/>
                </a:cubicBezTo>
                <a:close/>
                <a:moveTo>
                  <a:pt x="7219163" y="172641"/>
                </a:moveTo>
                <a:lnTo>
                  <a:pt x="8700634" y="172641"/>
                </a:lnTo>
                <a:lnTo>
                  <a:pt x="8700634" y="180709"/>
                </a:lnTo>
                <a:lnTo>
                  <a:pt x="8700634" y="1146038"/>
                </a:lnTo>
                <a:cubicBezTo>
                  <a:pt x="8700634" y="1151847"/>
                  <a:pt x="8698052" y="1154429"/>
                  <a:pt x="8692242" y="1154429"/>
                </a:cubicBezTo>
                <a:lnTo>
                  <a:pt x="7227232" y="1154429"/>
                </a:lnTo>
                <a:cubicBezTo>
                  <a:pt x="7221745" y="1154429"/>
                  <a:pt x="7219163" y="1151847"/>
                  <a:pt x="7219163" y="1146038"/>
                </a:cubicBezTo>
                <a:close/>
                <a:moveTo>
                  <a:pt x="5472007" y="172641"/>
                </a:moveTo>
                <a:lnTo>
                  <a:pt x="6953478" y="172641"/>
                </a:lnTo>
                <a:lnTo>
                  <a:pt x="6953478" y="180709"/>
                </a:lnTo>
                <a:lnTo>
                  <a:pt x="6953478" y="1146038"/>
                </a:lnTo>
                <a:cubicBezTo>
                  <a:pt x="6953478" y="1151847"/>
                  <a:pt x="6950896" y="1154429"/>
                  <a:pt x="6945086" y="1154429"/>
                </a:cubicBezTo>
                <a:lnTo>
                  <a:pt x="5480077" y="1154429"/>
                </a:lnTo>
                <a:cubicBezTo>
                  <a:pt x="5474590" y="1154429"/>
                  <a:pt x="5472007" y="1151847"/>
                  <a:pt x="5472007" y="1146038"/>
                </a:cubicBezTo>
                <a:close/>
                <a:moveTo>
                  <a:pt x="3724851" y="172641"/>
                </a:moveTo>
                <a:lnTo>
                  <a:pt x="5206323" y="172641"/>
                </a:lnTo>
                <a:lnTo>
                  <a:pt x="5206323" y="180709"/>
                </a:lnTo>
                <a:lnTo>
                  <a:pt x="5206323" y="1146038"/>
                </a:lnTo>
                <a:cubicBezTo>
                  <a:pt x="5206323" y="1151847"/>
                  <a:pt x="5203740" y="1154429"/>
                  <a:pt x="5197930" y="1154429"/>
                </a:cubicBezTo>
                <a:lnTo>
                  <a:pt x="3732919" y="1154429"/>
                </a:lnTo>
                <a:cubicBezTo>
                  <a:pt x="3727434" y="1154429"/>
                  <a:pt x="3724851" y="1151847"/>
                  <a:pt x="3724851" y="1146038"/>
                </a:cubicBezTo>
                <a:close/>
                <a:moveTo>
                  <a:pt x="1977694" y="172641"/>
                </a:moveTo>
                <a:lnTo>
                  <a:pt x="3459164" y="172641"/>
                </a:lnTo>
                <a:lnTo>
                  <a:pt x="3459164" y="180709"/>
                </a:lnTo>
                <a:lnTo>
                  <a:pt x="3459164" y="1146038"/>
                </a:lnTo>
                <a:cubicBezTo>
                  <a:pt x="3459164" y="1151847"/>
                  <a:pt x="3456584" y="1154429"/>
                  <a:pt x="3450774" y="1154429"/>
                </a:cubicBezTo>
                <a:lnTo>
                  <a:pt x="1985763" y="1154429"/>
                </a:lnTo>
                <a:cubicBezTo>
                  <a:pt x="1980277" y="1154429"/>
                  <a:pt x="1977694" y="1151847"/>
                  <a:pt x="1977694" y="1146038"/>
                </a:cubicBezTo>
                <a:close/>
                <a:moveTo>
                  <a:pt x="230538" y="172641"/>
                </a:moveTo>
                <a:lnTo>
                  <a:pt x="1712010" y="172641"/>
                </a:lnTo>
                <a:lnTo>
                  <a:pt x="1712010" y="180709"/>
                </a:lnTo>
                <a:lnTo>
                  <a:pt x="1712010" y="1146038"/>
                </a:lnTo>
                <a:cubicBezTo>
                  <a:pt x="1712010" y="1151847"/>
                  <a:pt x="1709427" y="1154429"/>
                  <a:pt x="1703618" y="1154429"/>
                </a:cubicBezTo>
                <a:lnTo>
                  <a:pt x="238607" y="1154429"/>
                </a:lnTo>
                <a:cubicBezTo>
                  <a:pt x="233120" y="1154429"/>
                  <a:pt x="230538" y="1151847"/>
                  <a:pt x="230538" y="1146038"/>
                </a:cubicBezTo>
                <a:close/>
                <a:moveTo>
                  <a:pt x="15937088" y="82595"/>
                </a:moveTo>
                <a:lnTo>
                  <a:pt x="15937088" y="84854"/>
                </a:lnTo>
                <a:cubicBezTo>
                  <a:pt x="15889320" y="88082"/>
                  <a:pt x="15853492" y="126165"/>
                  <a:pt x="15847684" y="172641"/>
                </a:cubicBezTo>
                <a:lnTo>
                  <a:pt x="15847684" y="1146038"/>
                </a:lnTo>
                <a:cubicBezTo>
                  <a:pt x="15847684" y="1165080"/>
                  <a:pt x="15852524" y="1180571"/>
                  <a:pt x="15860596" y="1194772"/>
                </a:cubicBezTo>
                <a:cubicBezTo>
                  <a:pt x="15879636" y="1228015"/>
                  <a:pt x="15907072" y="1244475"/>
                  <a:pt x="15945156" y="1244475"/>
                </a:cubicBezTo>
                <a:lnTo>
                  <a:pt x="16479972" y="1244475"/>
                </a:lnTo>
                <a:lnTo>
                  <a:pt x="16479972" y="1379382"/>
                </a:lnTo>
                <a:lnTo>
                  <a:pt x="16378624" y="1379382"/>
                </a:lnTo>
                <a:cubicBezTo>
                  <a:pt x="16353128" y="1379382"/>
                  <a:pt x="16333760" y="1398747"/>
                  <a:pt x="16333760" y="1423921"/>
                </a:cubicBezTo>
                <a:cubicBezTo>
                  <a:pt x="16333760" y="1449095"/>
                  <a:pt x="16353128" y="1468782"/>
                  <a:pt x="16378624" y="1468782"/>
                </a:cubicBezTo>
                <a:lnTo>
                  <a:pt x="16977348" y="1468782"/>
                </a:lnTo>
                <a:cubicBezTo>
                  <a:pt x="17002200" y="1468782"/>
                  <a:pt x="17022856" y="1449095"/>
                  <a:pt x="17022856" y="1423921"/>
                </a:cubicBezTo>
                <a:cubicBezTo>
                  <a:pt x="17022856" y="1398747"/>
                  <a:pt x="17002200" y="1379382"/>
                  <a:pt x="16977348" y="1379382"/>
                </a:cubicBezTo>
                <a:lnTo>
                  <a:pt x="16875676" y="1379382"/>
                </a:lnTo>
                <a:lnTo>
                  <a:pt x="16875676" y="1244475"/>
                </a:lnTo>
                <a:lnTo>
                  <a:pt x="17410168" y="1244475"/>
                </a:lnTo>
                <a:cubicBezTo>
                  <a:pt x="17448576" y="1244475"/>
                  <a:pt x="17476336" y="1228015"/>
                  <a:pt x="17494732" y="1194772"/>
                </a:cubicBezTo>
                <a:cubicBezTo>
                  <a:pt x="17503124" y="1179926"/>
                  <a:pt x="17508612" y="1164111"/>
                  <a:pt x="17508612" y="1146038"/>
                </a:cubicBezTo>
                <a:lnTo>
                  <a:pt x="17508612" y="172641"/>
                </a:lnTo>
                <a:cubicBezTo>
                  <a:pt x="17503124" y="126165"/>
                  <a:pt x="17464716" y="88082"/>
                  <a:pt x="17418560" y="84854"/>
                </a:cubicBezTo>
                <a:lnTo>
                  <a:pt x="17418560" y="82595"/>
                </a:lnTo>
                <a:close/>
                <a:moveTo>
                  <a:pt x="14189932" y="82595"/>
                </a:moveTo>
                <a:lnTo>
                  <a:pt x="14189932" y="84854"/>
                </a:lnTo>
                <a:cubicBezTo>
                  <a:pt x="14142163" y="88082"/>
                  <a:pt x="14106337" y="126165"/>
                  <a:pt x="14100527" y="172641"/>
                </a:cubicBezTo>
                <a:lnTo>
                  <a:pt x="14100527" y="1146038"/>
                </a:lnTo>
                <a:cubicBezTo>
                  <a:pt x="14100527" y="1165080"/>
                  <a:pt x="14105368" y="1180571"/>
                  <a:pt x="14113437" y="1194772"/>
                </a:cubicBezTo>
                <a:cubicBezTo>
                  <a:pt x="14132480" y="1228015"/>
                  <a:pt x="14159915" y="1244475"/>
                  <a:pt x="14198001" y="1244475"/>
                </a:cubicBezTo>
                <a:lnTo>
                  <a:pt x="14732815" y="1244475"/>
                </a:lnTo>
                <a:lnTo>
                  <a:pt x="14732815" y="1379382"/>
                </a:lnTo>
                <a:lnTo>
                  <a:pt x="14631468" y="1379382"/>
                </a:lnTo>
                <a:cubicBezTo>
                  <a:pt x="14605970" y="1379382"/>
                  <a:pt x="14586605" y="1398747"/>
                  <a:pt x="14586605" y="1423921"/>
                </a:cubicBezTo>
                <a:cubicBezTo>
                  <a:pt x="14586605" y="1449095"/>
                  <a:pt x="14605970" y="1468782"/>
                  <a:pt x="14631468" y="1468782"/>
                </a:cubicBezTo>
                <a:lnTo>
                  <a:pt x="15230189" y="1468782"/>
                </a:lnTo>
                <a:cubicBezTo>
                  <a:pt x="15255040" y="1468782"/>
                  <a:pt x="15275700" y="1449095"/>
                  <a:pt x="15275700" y="1423921"/>
                </a:cubicBezTo>
                <a:cubicBezTo>
                  <a:pt x="15275700" y="1398747"/>
                  <a:pt x="15255040" y="1379382"/>
                  <a:pt x="15230189" y="1379382"/>
                </a:cubicBezTo>
                <a:lnTo>
                  <a:pt x="15128520" y="1379382"/>
                </a:lnTo>
                <a:lnTo>
                  <a:pt x="15128520" y="1244475"/>
                </a:lnTo>
                <a:lnTo>
                  <a:pt x="15663012" y="1244475"/>
                </a:lnTo>
                <a:cubicBezTo>
                  <a:pt x="15701420" y="1244475"/>
                  <a:pt x="15729176" y="1228015"/>
                  <a:pt x="15747576" y="1194772"/>
                </a:cubicBezTo>
                <a:cubicBezTo>
                  <a:pt x="15755968" y="1179926"/>
                  <a:pt x="15761452" y="1164111"/>
                  <a:pt x="15761452" y="1146038"/>
                </a:cubicBezTo>
                <a:lnTo>
                  <a:pt x="15761452" y="172641"/>
                </a:lnTo>
                <a:cubicBezTo>
                  <a:pt x="15755968" y="126165"/>
                  <a:pt x="15717556" y="88082"/>
                  <a:pt x="15671404" y="84854"/>
                </a:cubicBezTo>
                <a:lnTo>
                  <a:pt x="15671404" y="82595"/>
                </a:lnTo>
                <a:close/>
                <a:moveTo>
                  <a:pt x="12442775" y="82595"/>
                </a:moveTo>
                <a:lnTo>
                  <a:pt x="12442775" y="84854"/>
                </a:lnTo>
                <a:cubicBezTo>
                  <a:pt x="12395006" y="88082"/>
                  <a:pt x="12359180" y="126165"/>
                  <a:pt x="12353370" y="172641"/>
                </a:cubicBezTo>
                <a:lnTo>
                  <a:pt x="12353370" y="1146038"/>
                </a:lnTo>
                <a:cubicBezTo>
                  <a:pt x="12353370" y="1165080"/>
                  <a:pt x="12358211" y="1180571"/>
                  <a:pt x="12366280" y="1194772"/>
                </a:cubicBezTo>
                <a:cubicBezTo>
                  <a:pt x="12385323" y="1228015"/>
                  <a:pt x="12412758" y="1244475"/>
                  <a:pt x="12450844" y="1244475"/>
                </a:cubicBezTo>
                <a:lnTo>
                  <a:pt x="12985658" y="1244475"/>
                </a:lnTo>
                <a:lnTo>
                  <a:pt x="12985658" y="1379382"/>
                </a:lnTo>
                <a:lnTo>
                  <a:pt x="12884311" y="1379382"/>
                </a:lnTo>
                <a:cubicBezTo>
                  <a:pt x="12858813" y="1379382"/>
                  <a:pt x="12839448" y="1398747"/>
                  <a:pt x="12839448" y="1423921"/>
                </a:cubicBezTo>
                <a:cubicBezTo>
                  <a:pt x="12839448" y="1449095"/>
                  <a:pt x="12858813" y="1468782"/>
                  <a:pt x="12884311" y="1468782"/>
                </a:cubicBezTo>
                <a:lnTo>
                  <a:pt x="13483032" y="1468782"/>
                </a:lnTo>
                <a:cubicBezTo>
                  <a:pt x="13507885" y="1468782"/>
                  <a:pt x="13528541" y="1449095"/>
                  <a:pt x="13528541" y="1423921"/>
                </a:cubicBezTo>
                <a:cubicBezTo>
                  <a:pt x="13528541" y="1398747"/>
                  <a:pt x="13507885" y="1379382"/>
                  <a:pt x="13483032" y="1379382"/>
                </a:cubicBezTo>
                <a:lnTo>
                  <a:pt x="13381363" y="1379382"/>
                </a:lnTo>
                <a:lnTo>
                  <a:pt x="13381363" y="1244475"/>
                </a:lnTo>
                <a:lnTo>
                  <a:pt x="13915854" y="1244475"/>
                </a:lnTo>
                <a:cubicBezTo>
                  <a:pt x="13954263" y="1244475"/>
                  <a:pt x="13982020" y="1228015"/>
                  <a:pt x="14000417" y="1194772"/>
                </a:cubicBezTo>
                <a:cubicBezTo>
                  <a:pt x="14008809" y="1179926"/>
                  <a:pt x="14014296" y="1164111"/>
                  <a:pt x="14014296" y="1146038"/>
                </a:cubicBezTo>
                <a:lnTo>
                  <a:pt x="14014296" y="172641"/>
                </a:lnTo>
                <a:cubicBezTo>
                  <a:pt x="14008809" y="126165"/>
                  <a:pt x="13970401" y="88082"/>
                  <a:pt x="13924246" y="84854"/>
                </a:cubicBezTo>
                <a:lnTo>
                  <a:pt x="13924246" y="82595"/>
                </a:lnTo>
                <a:close/>
                <a:moveTo>
                  <a:pt x="10695619" y="82595"/>
                </a:moveTo>
                <a:lnTo>
                  <a:pt x="10695619" y="84854"/>
                </a:lnTo>
                <a:cubicBezTo>
                  <a:pt x="10647850" y="88082"/>
                  <a:pt x="10612024" y="126165"/>
                  <a:pt x="10606214" y="172641"/>
                </a:cubicBezTo>
                <a:lnTo>
                  <a:pt x="10606214" y="1146038"/>
                </a:lnTo>
                <a:cubicBezTo>
                  <a:pt x="10606214" y="1165080"/>
                  <a:pt x="10611055" y="1180571"/>
                  <a:pt x="10619124" y="1194772"/>
                </a:cubicBezTo>
                <a:cubicBezTo>
                  <a:pt x="10638167" y="1228015"/>
                  <a:pt x="10665602" y="1244475"/>
                  <a:pt x="10703688" y="1244475"/>
                </a:cubicBezTo>
                <a:lnTo>
                  <a:pt x="11238502" y="1244475"/>
                </a:lnTo>
                <a:lnTo>
                  <a:pt x="11238502" y="1379382"/>
                </a:lnTo>
                <a:lnTo>
                  <a:pt x="11137155" y="1379382"/>
                </a:lnTo>
                <a:cubicBezTo>
                  <a:pt x="11111657" y="1379382"/>
                  <a:pt x="11092292" y="1398747"/>
                  <a:pt x="11092292" y="1423921"/>
                </a:cubicBezTo>
                <a:cubicBezTo>
                  <a:pt x="11092292" y="1449095"/>
                  <a:pt x="11111657" y="1468782"/>
                  <a:pt x="11137155" y="1468782"/>
                </a:cubicBezTo>
                <a:lnTo>
                  <a:pt x="11735876" y="1468782"/>
                </a:lnTo>
                <a:cubicBezTo>
                  <a:pt x="11760729" y="1468782"/>
                  <a:pt x="11781385" y="1449095"/>
                  <a:pt x="11781385" y="1423921"/>
                </a:cubicBezTo>
                <a:cubicBezTo>
                  <a:pt x="11781385" y="1398747"/>
                  <a:pt x="11760729" y="1379382"/>
                  <a:pt x="11735876" y="1379382"/>
                </a:cubicBezTo>
                <a:lnTo>
                  <a:pt x="11634207" y="1379382"/>
                </a:lnTo>
                <a:lnTo>
                  <a:pt x="11634207" y="1244475"/>
                </a:lnTo>
                <a:lnTo>
                  <a:pt x="12168698" y="1244475"/>
                </a:lnTo>
                <a:cubicBezTo>
                  <a:pt x="12207107" y="1244475"/>
                  <a:pt x="12234864" y="1228015"/>
                  <a:pt x="12253261" y="1194772"/>
                </a:cubicBezTo>
                <a:cubicBezTo>
                  <a:pt x="12261653" y="1179926"/>
                  <a:pt x="12267140" y="1164111"/>
                  <a:pt x="12267140" y="1146038"/>
                </a:cubicBezTo>
                <a:lnTo>
                  <a:pt x="12267140" y="172641"/>
                </a:lnTo>
                <a:cubicBezTo>
                  <a:pt x="12261653" y="126165"/>
                  <a:pt x="12223245" y="88082"/>
                  <a:pt x="12177090" y="84854"/>
                </a:cubicBezTo>
                <a:lnTo>
                  <a:pt x="12177090" y="82595"/>
                </a:lnTo>
                <a:close/>
                <a:moveTo>
                  <a:pt x="8966320" y="82595"/>
                </a:moveTo>
                <a:lnTo>
                  <a:pt x="8966320" y="84854"/>
                </a:lnTo>
                <a:cubicBezTo>
                  <a:pt x="8918551" y="88082"/>
                  <a:pt x="8882725" y="126165"/>
                  <a:pt x="8876915" y="172641"/>
                </a:cubicBezTo>
                <a:lnTo>
                  <a:pt x="8876915" y="1146038"/>
                </a:lnTo>
                <a:cubicBezTo>
                  <a:pt x="8876915" y="1165080"/>
                  <a:pt x="8881756" y="1180571"/>
                  <a:pt x="8889825" y="1194772"/>
                </a:cubicBezTo>
                <a:cubicBezTo>
                  <a:pt x="8908868" y="1228015"/>
                  <a:pt x="8936303" y="1244475"/>
                  <a:pt x="8974389" y="1244475"/>
                </a:cubicBezTo>
                <a:lnTo>
                  <a:pt x="9509203" y="1244475"/>
                </a:lnTo>
                <a:lnTo>
                  <a:pt x="9509203" y="1379382"/>
                </a:lnTo>
                <a:lnTo>
                  <a:pt x="9407856" y="1379382"/>
                </a:lnTo>
                <a:cubicBezTo>
                  <a:pt x="9382358" y="1379382"/>
                  <a:pt x="9362993" y="1398747"/>
                  <a:pt x="9362993" y="1423921"/>
                </a:cubicBezTo>
                <a:cubicBezTo>
                  <a:pt x="9362993" y="1449095"/>
                  <a:pt x="9382358" y="1468782"/>
                  <a:pt x="9407856" y="1468782"/>
                </a:cubicBezTo>
                <a:lnTo>
                  <a:pt x="10006577" y="1468782"/>
                </a:lnTo>
                <a:cubicBezTo>
                  <a:pt x="10031430" y="1468782"/>
                  <a:pt x="10052087" y="1449095"/>
                  <a:pt x="10052087" y="1423921"/>
                </a:cubicBezTo>
                <a:cubicBezTo>
                  <a:pt x="10052087" y="1398747"/>
                  <a:pt x="10031430" y="1379382"/>
                  <a:pt x="10006577" y="1379382"/>
                </a:cubicBezTo>
                <a:lnTo>
                  <a:pt x="9904908" y="1379382"/>
                </a:lnTo>
                <a:lnTo>
                  <a:pt x="9904908" y="1244475"/>
                </a:lnTo>
                <a:lnTo>
                  <a:pt x="10439399" y="1244475"/>
                </a:lnTo>
                <a:cubicBezTo>
                  <a:pt x="10477808" y="1244475"/>
                  <a:pt x="10505565" y="1228015"/>
                  <a:pt x="10523963" y="1194772"/>
                </a:cubicBezTo>
                <a:cubicBezTo>
                  <a:pt x="10532354" y="1179926"/>
                  <a:pt x="10537841" y="1164111"/>
                  <a:pt x="10537841" y="1146038"/>
                </a:cubicBezTo>
                <a:lnTo>
                  <a:pt x="10537841" y="172641"/>
                </a:lnTo>
                <a:cubicBezTo>
                  <a:pt x="10532354" y="126165"/>
                  <a:pt x="10493946" y="88082"/>
                  <a:pt x="10447791" y="84854"/>
                </a:cubicBezTo>
                <a:lnTo>
                  <a:pt x="10447791" y="82595"/>
                </a:lnTo>
                <a:close/>
                <a:moveTo>
                  <a:pt x="7219163" y="82595"/>
                </a:moveTo>
                <a:lnTo>
                  <a:pt x="7219163" y="84854"/>
                </a:lnTo>
                <a:cubicBezTo>
                  <a:pt x="7171394" y="88082"/>
                  <a:pt x="7135568" y="126165"/>
                  <a:pt x="7129758" y="172641"/>
                </a:cubicBezTo>
                <a:lnTo>
                  <a:pt x="7129758" y="1146038"/>
                </a:lnTo>
                <a:cubicBezTo>
                  <a:pt x="7129758" y="1165080"/>
                  <a:pt x="7134599" y="1180571"/>
                  <a:pt x="7142668" y="1194772"/>
                </a:cubicBezTo>
                <a:cubicBezTo>
                  <a:pt x="7161711" y="1228015"/>
                  <a:pt x="7189146" y="1244475"/>
                  <a:pt x="7227232" y="1244475"/>
                </a:cubicBezTo>
                <a:lnTo>
                  <a:pt x="7762046" y="1244475"/>
                </a:lnTo>
                <a:lnTo>
                  <a:pt x="7762046" y="1379382"/>
                </a:lnTo>
                <a:lnTo>
                  <a:pt x="7660699" y="1379382"/>
                </a:lnTo>
                <a:cubicBezTo>
                  <a:pt x="7635201" y="1379382"/>
                  <a:pt x="7615836" y="1398747"/>
                  <a:pt x="7615836" y="1423921"/>
                </a:cubicBezTo>
                <a:cubicBezTo>
                  <a:pt x="7615836" y="1449095"/>
                  <a:pt x="7635201" y="1468782"/>
                  <a:pt x="7660699" y="1468782"/>
                </a:cubicBezTo>
                <a:lnTo>
                  <a:pt x="8259420" y="1468782"/>
                </a:lnTo>
                <a:cubicBezTo>
                  <a:pt x="8284273" y="1468782"/>
                  <a:pt x="8304929" y="1449095"/>
                  <a:pt x="8304929" y="1423921"/>
                </a:cubicBezTo>
                <a:cubicBezTo>
                  <a:pt x="8304929" y="1398747"/>
                  <a:pt x="8284273" y="1379382"/>
                  <a:pt x="8259420" y="1379382"/>
                </a:cubicBezTo>
                <a:lnTo>
                  <a:pt x="8157751" y="1379382"/>
                </a:lnTo>
                <a:lnTo>
                  <a:pt x="8157751" y="1244475"/>
                </a:lnTo>
                <a:lnTo>
                  <a:pt x="8692242" y="1244475"/>
                </a:lnTo>
                <a:cubicBezTo>
                  <a:pt x="8730651" y="1244475"/>
                  <a:pt x="8758408" y="1228015"/>
                  <a:pt x="8776805" y="1194772"/>
                </a:cubicBezTo>
                <a:cubicBezTo>
                  <a:pt x="8785197" y="1179926"/>
                  <a:pt x="8790684" y="1164111"/>
                  <a:pt x="8790684" y="1146038"/>
                </a:cubicBezTo>
                <a:lnTo>
                  <a:pt x="8790684" y="172641"/>
                </a:lnTo>
                <a:cubicBezTo>
                  <a:pt x="8785197" y="126165"/>
                  <a:pt x="8746789" y="88082"/>
                  <a:pt x="8700634" y="84854"/>
                </a:cubicBezTo>
                <a:lnTo>
                  <a:pt x="8700634" y="82595"/>
                </a:lnTo>
                <a:close/>
                <a:moveTo>
                  <a:pt x="5472007" y="82595"/>
                </a:moveTo>
                <a:lnTo>
                  <a:pt x="5472007" y="84854"/>
                </a:lnTo>
                <a:cubicBezTo>
                  <a:pt x="5424238" y="88082"/>
                  <a:pt x="5388413" y="126165"/>
                  <a:pt x="5382603" y="172641"/>
                </a:cubicBezTo>
                <a:lnTo>
                  <a:pt x="5382603" y="1146038"/>
                </a:lnTo>
                <a:cubicBezTo>
                  <a:pt x="5382603" y="1165080"/>
                  <a:pt x="5387445" y="1180571"/>
                  <a:pt x="5395514" y="1194772"/>
                </a:cubicBezTo>
                <a:cubicBezTo>
                  <a:pt x="5414558" y="1228015"/>
                  <a:pt x="5441991" y="1244475"/>
                  <a:pt x="5480077" y="1244475"/>
                </a:cubicBezTo>
                <a:lnTo>
                  <a:pt x="6014891" y="1244475"/>
                </a:lnTo>
                <a:lnTo>
                  <a:pt x="6014891" y="1379382"/>
                </a:lnTo>
                <a:lnTo>
                  <a:pt x="5913544" y="1379382"/>
                </a:lnTo>
                <a:cubicBezTo>
                  <a:pt x="5888047" y="1379382"/>
                  <a:pt x="5868682" y="1398747"/>
                  <a:pt x="5868682" y="1423921"/>
                </a:cubicBezTo>
                <a:cubicBezTo>
                  <a:pt x="5868682" y="1449095"/>
                  <a:pt x="5888047" y="1468782"/>
                  <a:pt x="5913544" y="1468782"/>
                </a:cubicBezTo>
                <a:lnTo>
                  <a:pt x="6512267" y="1468782"/>
                </a:lnTo>
                <a:cubicBezTo>
                  <a:pt x="6537117" y="1468782"/>
                  <a:pt x="6557775" y="1449095"/>
                  <a:pt x="6557775" y="1423921"/>
                </a:cubicBezTo>
                <a:cubicBezTo>
                  <a:pt x="6557775" y="1398747"/>
                  <a:pt x="6537117" y="1379382"/>
                  <a:pt x="6512267" y="1379382"/>
                </a:cubicBezTo>
                <a:lnTo>
                  <a:pt x="6410596" y="1379382"/>
                </a:lnTo>
                <a:lnTo>
                  <a:pt x="6410596" y="1244475"/>
                </a:lnTo>
                <a:lnTo>
                  <a:pt x="6945086" y="1244475"/>
                </a:lnTo>
                <a:cubicBezTo>
                  <a:pt x="6983495" y="1244475"/>
                  <a:pt x="7011252" y="1228015"/>
                  <a:pt x="7029649" y="1194772"/>
                </a:cubicBezTo>
                <a:cubicBezTo>
                  <a:pt x="7038041" y="1179926"/>
                  <a:pt x="7043528" y="1164111"/>
                  <a:pt x="7043528" y="1146038"/>
                </a:cubicBezTo>
                <a:lnTo>
                  <a:pt x="7043528" y="172641"/>
                </a:lnTo>
                <a:cubicBezTo>
                  <a:pt x="7038041" y="126165"/>
                  <a:pt x="6999633" y="88082"/>
                  <a:pt x="6953478" y="84854"/>
                </a:cubicBezTo>
                <a:lnTo>
                  <a:pt x="6953478" y="82595"/>
                </a:lnTo>
                <a:close/>
                <a:moveTo>
                  <a:pt x="3724851" y="82595"/>
                </a:moveTo>
                <a:lnTo>
                  <a:pt x="3724851" y="84854"/>
                </a:lnTo>
                <a:cubicBezTo>
                  <a:pt x="3677083" y="88082"/>
                  <a:pt x="3641257" y="126165"/>
                  <a:pt x="3635447" y="172641"/>
                </a:cubicBezTo>
                <a:lnTo>
                  <a:pt x="3635447" y="1146038"/>
                </a:lnTo>
                <a:cubicBezTo>
                  <a:pt x="3635447" y="1165080"/>
                  <a:pt x="3640287" y="1180571"/>
                  <a:pt x="3648356" y="1194772"/>
                </a:cubicBezTo>
                <a:cubicBezTo>
                  <a:pt x="3667400" y="1228015"/>
                  <a:pt x="3694834" y="1244475"/>
                  <a:pt x="3732919" y="1244475"/>
                </a:cubicBezTo>
                <a:lnTo>
                  <a:pt x="4267735" y="1244475"/>
                </a:lnTo>
                <a:lnTo>
                  <a:pt x="4267735" y="1379382"/>
                </a:lnTo>
                <a:lnTo>
                  <a:pt x="4166387" y="1379382"/>
                </a:lnTo>
                <a:cubicBezTo>
                  <a:pt x="4140889" y="1379382"/>
                  <a:pt x="4121524" y="1398747"/>
                  <a:pt x="4121524" y="1423921"/>
                </a:cubicBezTo>
                <a:cubicBezTo>
                  <a:pt x="4121524" y="1449095"/>
                  <a:pt x="4140889" y="1468782"/>
                  <a:pt x="4166387" y="1468782"/>
                </a:cubicBezTo>
                <a:lnTo>
                  <a:pt x="4765108" y="1468782"/>
                </a:lnTo>
                <a:cubicBezTo>
                  <a:pt x="4789961" y="1468782"/>
                  <a:pt x="4810617" y="1449095"/>
                  <a:pt x="4810617" y="1423921"/>
                </a:cubicBezTo>
                <a:cubicBezTo>
                  <a:pt x="4810617" y="1398747"/>
                  <a:pt x="4789961" y="1379382"/>
                  <a:pt x="4765108" y="1379382"/>
                </a:cubicBezTo>
                <a:lnTo>
                  <a:pt x="4663438" y="1379382"/>
                </a:lnTo>
                <a:lnTo>
                  <a:pt x="4663438" y="1244475"/>
                </a:lnTo>
                <a:lnTo>
                  <a:pt x="5197930" y="1244475"/>
                </a:lnTo>
                <a:cubicBezTo>
                  <a:pt x="5236340" y="1244475"/>
                  <a:pt x="5264097" y="1228015"/>
                  <a:pt x="5282494" y="1194772"/>
                </a:cubicBezTo>
                <a:cubicBezTo>
                  <a:pt x="5290886" y="1179926"/>
                  <a:pt x="5296371" y="1164111"/>
                  <a:pt x="5296371" y="1146038"/>
                </a:cubicBezTo>
                <a:lnTo>
                  <a:pt x="5296371" y="172641"/>
                </a:lnTo>
                <a:cubicBezTo>
                  <a:pt x="5290886" y="126165"/>
                  <a:pt x="5252477" y="88082"/>
                  <a:pt x="5206323" y="84854"/>
                </a:cubicBezTo>
                <a:lnTo>
                  <a:pt x="5206323" y="82595"/>
                </a:lnTo>
                <a:close/>
                <a:moveTo>
                  <a:pt x="1977694" y="82595"/>
                </a:moveTo>
                <a:lnTo>
                  <a:pt x="1977694" y="84854"/>
                </a:lnTo>
                <a:cubicBezTo>
                  <a:pt x="1929926" y="88082"/>
                  <a:pt x="1894099" y="126165"/>
                  <a:pt x="1888289" y="172641"/>
                </a:cubicBezTo>
                <a:lnTo>
                  <a:pt x="1888289" y="1146038"/>
                </a:lnTo>
                <a:cubicBezTo>
                  <a:pt x="1888289" y="1165080"/>
                  <a:pt x="1893131" y="1180571"/>
                  <a:pt x="1901200" y="1194772"/>
                </a:cubicBezTo>
                <a:cubicBezTo>
                  <a:pt x="1920242" y="1228015"/>
                  <a:pt x="1947677" y="1244475"/>
                  <a:pt x="1985763" y="1244475"/>
                </a:cubicBezTo>
                <a:lnTo>
                  <a:pt x="2520577" y="1244475"/>
                </a:lnTo>
                <a:lnTo>
                  <a:pt x="2520577" y="1379382"/>
                </a:lnTo>
                <a:lnTo>
                  <a:pt x="2419230" y="1379382"/>
                </a:lnTo>
                <a:cubicBezTo>
                  <a:pt x="2393733" y="1379382"/>
                  <a:pt x="2374368" y="1398747"/>
                  <a:pt x="2374368" y="1423921"/>
                </a:cubicBezTo>
                <a:cubicBezTo>
                  <a:pt x="2374368" y="1449095"/>
                  <a:pt x="2393733" y="1468782"/>
                  <a:pt x="2419230" y="1468782"/>
                </a:cubicBezTo>
                <a:lnTo>
                  <a:pt x="3017952" y="1468782"/>
                </a:lnTo>
                <a:cubicBezTo>
                  <a:pt x="3042805" y="1468782"/>
                  <a:pt x="3063461" y="1449095"/>
                  <a:pt x="3063461" y="1423921"/>
                </a:cubicBezTo>
                <a:cubicBezTo>
                  <a:pt x="3063461" y="1398747"/>
                  <a:pt x="3042805" y="1379382"/>
                  <a:pt x="3017952" y="1379382"/>
                </a:cubicBezTo>
                <a:lnTo>
                  <a:pt x="2916282" y="1379382"/>
                </a:lnTo>
                <a:lnTo>
                  <a:pt x="2916282" y="1244475"/>
                </a:lnTo>
                <a:lnTo>
                  <a:pt x="3450774" y="1244475"/>
                </a:lnTo>
                <a:cubicBezTo>
                  <a:pt x="3489182" y="1244475"/>
                  <a:pt x="3516939" y="1228015"/>
                  <a:pt x="3535337" y="1194772"/>
                </a:cubicBezTo>
                <a:cubicBezTo>
                  <a:pt x="3543727" y="1179926"/>
                  <a:pt x="3549216" y="1164111"/>
                  <a:pt x="3549216" y="1146038"/>
                </a:cubicBezTo>
                <a:lnTo>
                  <a:pt x="3549216" y="172641"/>
                </a:lnTo>
                <a:cubicBezTo>
                  <a:pt x="3543727" y="126165"/>
                  <a:pt x="3505321" y="88082"/>
                  <a:pt x="3459164" y="84854"/>
                </a:cubicBezTo>
                <a:lnTo>
                  <a:pt x="3459164" y="82595"/>
                </a:lnTo>
                <a:close/>
                <a:moveTo>
                  <a:pt x="230538" y="82595"/>
                </a:moveTo>
                <a:lnTo>
                  <a:pt x="230538" y="84854"/>
                </a:lnTo>
                <a:cubicBezTo>
                  <a:pt x="182770" y="88082"/>
                  <a:pt x="146943" y="126165"/>
                  <a:pt x="141133" y="172641"/>
                </a:cubicBezTo>
                <a:lnTo>
                  <a:pt x="141133" y="1146038"/>
                </a:lnTo>
                <a:cubicBezTo>
                  <a:pt x="141133" y="1165080"/>
                  <a:pt x="145975" y="1180571"/>
                  <a:pt x="154044" y="1194772"/>
                </a:cubicBezTo>
                <a:cubicBezTo>
                  <a:pt x="173087" y="1228015"/>
                  <a:pt x="200521" y="1244475"/>
                  <a:pt x="238607" y="1244475"/>
                </a:cubicBezTo>
                <a:lnTo>
                  <a:pt x="773422" y="1244475"/>
                </a:lnTo>
                <a:lnTo>
                  <a:pt x="773422" y="1379382"/>
                </a:lnTo>
                <a:lnTo>
                  <a:pt x="672075" y="1379382"/>
                </a:lnTo>
                <a:cubicBezTo>
                  <a:pt x="646576" y="1379382"/>
                  <a:pt x="627211" y="1398747"/>
                  <a:pt x="627211" y="1423921"/>
                </a:cubicBezTo>
                <a:cubicBezTo>
                  <a:pt x="627211" y="1449095"/>
                  <a:pt x="646576" y="1468782"/>
                  <a:pt x="672075" y="1468782"/>
                </a:cubicBezTo>
                <a:lnTo>
                  <a:pt x="1270796" y="1468782"/>
                </a:lnTo>
                <a:cubicBezTo>
                  <a:pt x="1295648" y="1468782"/>
                  <a:pt x="1316305" y="1449095"/>
                  <a:pt x="1316305" y="1423921"/>
                </a:cubicBezTo>
                <a:cubicBezTo>
                  <a:pt x="1316305" y="1398747"/>
                  <a:pt x="1295648" y="1379382"/>
                  <a:pt x="1270796" y="1379382"/>
                </a:cubicBezTo>
                <a:lnTo>
                  <a:pt x="1169126" y="1379382"/>
                </a:lnTo>
                <a:lnTo>
                  <a:pt x="1169126" y="1244475"/>
                </a:lnTo>
                <a:lnTo>
                  <a:pt x="1703618" y="1244475"/>
                </a:lnTo>
                <a:cubicBezTo>
                  <a:pt x="1742026" y="1244475"/>
                  <a:pt x="1769784" y="1228015"/>
                  <a:pt x="1788181" y="1194772"/>
                </a:cubicBezTo>
                <a:cubicBezTo>
                  <a:pt x="1796573" y="1179926"/>
                  <a:pt x="1802059" y="1164111"/>
                  <a:pt x="1802059" y="1146038"/>
                </a:cubicBezTo>
                <a:lnTo>
                  <a:pt x="1802059" y="172641"/>
                </a:lnTo>
                <a:cubicBezTo>
                  <a:pt x="1796573" y="126165"/>
                  <a:pt x="1758164" y="88082"/>
                  <a:pt x="1712010" y="84854"/>
                </a:cubicBezTo>
                <a:lnTo>
                  <a:pt x="1712010" y="82595"/>
                </a:lnTo>
                <a:close/>
                <a:moveTo>
                  <a:pt x="0" y="0"/>
                </a:moveTo>
                <a:lnTo>
                  <a:pt x="17588754" y="0"/>
                </a:lnTo>
                <a:lnTo>
                  <a:pt x="17588754" y="1628517"/>
                </a:lnTo>
                <a:lnTo>
                  <a:pt x="0" y="162851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1" name="TextBox 140">
            <a:extLst>
              <a:ext uri="{FF2B5EF4-FFF2-40B4-BE49-F238E27FC236}">
                <a16:creationId xmlns:a16="http://schemas.microsoft.com/office/drawing/2014/main" id="{AD95E73D-FDEB-A640-83EF-F3B2D37E2F42}"/>
              </a:ext>
            </a:extLst>
          </p:cNvPr>
          <p:cNvSpPr txBox="1"/>
          <p:nvPr/>
        </p:nvSpPr>
        <p:spPr>
          <a:xfrm>
            <a:off x="821266" y="5263344"/>
            <a:ext cx="942630"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DESKTOP</a:t>
            </a:r>
          </a:p>
        </p:txBody>
      </p:sp>
      <p:sp>
        <p:nvSpPr>
          <p:cNvPr id="142" name="TextBox 141">
            <a:extLst>
              <a:ext uri="{FF2B5EF4-FFF2-40B4-BE49-F238E27FC236}">
                <a16:creationId xmlns:a16="http://schemas.microsoft.com/office/drawing/2014/main" id="{E05CCC66-554F-B046-B19C-5481621EFF42}"/>
              </a:ext>
            </a:extLst>
          </p:cNvPr>
          <p:cNvSpPr txBox="1"/>
          <p:nvPr/>
        </p:nvSpPr>
        <p:spPr>
          <a:xfrm>
            <a:off x="821266" y="1155361"/>
            <a:ext cx="1380506"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SMARTPHONE</a:t>
            </a:r>
          </a:p>
        </p:txBody>
      </p:sp>
      <p:sp>
        <p:nvSpPr>
          <p:cNvPr id="143" name="TextBox 142">
            <a:extLst>
              <a:ext uri="{FF2B5EF4-FFF2-40B4-BE49-F238E27FC236}">
                <a16:creationId xmlns:a16="http://schemas.microsoft.com/office/drawing/2014/main" id="{403B114F-14CC-2248-9C56-95C0818D7DA4}"/>
              </a:ext>
            </a:extLst>
          </p:cNvPr>
          <p:cNvSpPr txBox="1"/>
          <p:nvPr/>
        </p:nvSpPr>
        <p:spPr>
          <a:xfrm>
            <a:off x="821266" y="2685509"/>
            <a:ext cx="768737"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TABLET</a:t>
            </a:r>
          </a:p>
        </p:txBody>
      </p:sp>
      <p:sp>
        <p:nvSpPr>
          <p:cNvPr id="144" name="TextBox 143">
            <a:extLst>
              <a:ext uri="{FF2B5EF4-FFF2-40B4-BE49-F238E27FC236}">
                <a16:creationId xmlns:a16="http://schemas.microsoft.com/office/drawing/2014/main" id="{257A3F6D-91C6-5940-B3BC-3292B87CC99A}"/>
              </a:ext>
            </a:extLst>
          </p:cNvPr>
          <p:cNvSpPr txBox="1"/>
          <p:nvPr/>
        </p:nvSpPr>
        <p:spPr>
          <a:xfrm>
            <a:off x="821266" y="4077555"/>
            <a:ext cx="842090"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LAPTOP</a:t>
            </a:r>
          </a:p>
        </p:txBody>
      </p:sp>
      <p:sp>
        <p:nvSpPr>
          <p:cNvPr id="154" name="TextBox 153">
            <a:extLst>
              <a:ext uri="{FF2B5EF4-FFF2-40B4-BE49-F238E27FC236}">
                <a16:creationId xmlns:a16="http://schemas.microsoft.com/office/drawing/2014/main" id="{6008EEFD-3E43-F64E-8738-A45F36381E61}"/>
              </a:ext>
            </a:extLst>
          </p:cNvPr>
          <p:cNvSpPr txBox="1"/>
          <p:nvPr/>
        </p:nvSpPr>
        <p:spPr>
          <a:xfrm>
            <a:off x="10020668" y="1719678"/>
            <a:ext cx="952505" cy="600164"/>
          </a:xfrm>
          <a:prstGeom prst="rect">
            <a:avLst/>
          </a:prstGeom>
          <a:noFill/>
        </p:spPr>
        <p:txBody>
          <a:bodyPr wrap="none" rtlCol="0">
            <a:spAutoFit/>
          </a:bodyPr>
          <a:lstStyle/>
          <a:p>
            <a:r>
              <a:rPr lang="en-US" sz="3300" b="1" dirty="0">
                <a:solidFill>
                  <a:schemeClr val="accent1"/>
                </a:solidFill>
                <a:latin typeface="Segoe UI Light" panose="020B0502040204020203" pitchFamily="34" charset="0"/>
                <a:ea typeface="Roboto" panose="02000000000000000000" pitchFamily="2" charset="0"/>
              </a:rPr>
              <a:t>95%</a:t>
            </a:r>
          </a:p>
        </p:txBody>
      </p:sp>
      <p:sp>
        <p:nvSpPr>
          <p:cNvPr id="157" name="TextBox 156">
            <a:extLst>
              <a:ext uri="{FF2B5EF4-FFF2-40B4-BE49-F238E27FC236}">
                <a16:creationId xmlns:a16="http://schemas.microsoft.com/office/drawing/2014/main" id="{377B2536-D209-C041-B78A-96266367F660}"/>
              </a:ext>
            </a:extLst>
          </p:cNvPr>
          <p:cNvSpPr txBox="1"/>
          <p:nvPr/>
        </p:nvSpPr>
        <p:spPr>
          <a:xfrm>
            <a:off x="10020668" y="5712035"/>
            <a:ext cx="952505" cy="600164"/>
          </a:xfrm>
          <a:prstGeom prst="rect">
            <a:avLst/>
          </a:prstGeom>
          <a:noFill/>
        </p:spPr>
        <p:txBody>
          <a:bodyPr wrap="none" rtlCol="0">
            <a:spAutoFit/>
          </a:bodyPr>
          <a:lstStyle/>
          <a:p>
            <a:r>
              <a:rPr lang="en-US" sz="3300" b="1" dirty="0">
                <a:solidFill>
                  <a:schemeClr val="accent4"/>
                </a:solidFill>
                <a:latin typeface="Segoe UI Light" panose="020B0502040204020203" pitchFamily="34" charset="0"/>
                <a:ea typeface="Roboto" panose="02000000000000000000" pitchFamily="2" charset="0"/>
              </a:rPr>
              <a:t>60%</a:t>
            </a:r>
          </a:p>
        </p:txBody>
      </p:sp>
      <p:sp>
        <p:nvSpPr>
          <p:cNvPr id="155" name="TextBox 154">
            <a:extLst>
              <a:ext uri="{FF2B5EF4-FFF2-40B4-BE49-F238E27FC236}">
                <a16:creationId xmlns:a16="http://schemas.microsoft.com/office/drawing/2014/main" id="{D9DEAD37-9D83-2A48-A959-A844F3CC9816}"/>
              </a:ext>
            </a:extLst>
          </p:cNvPr>
          <p:cNvSpPr txBox="1"/>
          <p:nvPr/>
        </p:nvSpPr>
        <p:spPr>
          <a:xfrm>
            <a:off x="10020668" y="3181044"/>
            <a:ext cx="952505" cy="600164"/>
          </a:xfrm>
          <a:prstGeom prst="rect">
            <a:avLst/>
          </a:prstGeom>
          <a:noFill/>
        </p:spPr>
        <p:txBody>
          <a:bodyPr wrap="none" rtlCol="0">
            <a:spAutoFit/>
          </a:bodyPr>
          <a:lstStyle/>
          <a:p>
            <a:r>
              <a:rPr lang="en-US" sz="3300" b="1" dirty="0">
                <a:solidFill>
                  <a:schemeClr val="accent2"/>
                </a:solidFill>
                <a:latin typeface="Segoe UI Light" panose="020B0502040204020203" pitchFamily="34" charset="0"/>
                <a:ea typeface="Roboto" panose="02000000000000000000" pitchFamily="2" charset="0"/>
              </a:rPr>
              <a:t>53%</a:t>
            </a:r>
          </a:p>
        </p:txBody>
      </p:sp>
      <p:sp>
        <p:nvSpPr>
          <p:cNvPr id="156" name="TextBox 155">
            <a:extLst>
              <a:ext uri="{FF2B5EF4-FFF2-40B4-BE49-F238E27FC236}">
                <a16:creationId xmlns:a16="http://schemas.microsoft.com/office/drawing/2014/main" id="{70EEDE05-7AED-7240-BE90-F92B49246B13}"/>
              </a:ext>
            </a:extLst>
          </p:cNvPr>
          <p:cNvSpPr txBox="1"/>
          <p:nvPr/>
        </p:nvSpPr>
        <p:spPr>
          <a:xfrm>
            <a:off x="10020668" y="4483861"/>
            <a:ext cx="946093" cy="600164"/>
          </a:xfrm>
          <a:prstGeom prst="rect">
            <a:avLst/>
          </a:prstGeom>
          <a:noFill/>
        </p:spPr>
        <p:txBody>
          <a:bodyPr wrap="none" rtlCol="0">
            <a:spAutoFit/>
          </a:bodyPr>
          <a:lstStyle/>
          <a:p>
            <a:r>
              <a:rPr lang="en-US" sz="3300" b="1" dirty="0">
                <a:solidFill>
                  <a:schemeClr val="accent3"/>
                </a:solidFill>
                <a:latin typeface="Segoe UI Light" panose="020B0502040204020203" pitchFamily="34" charset="0"/>
                <a:ea typeface="Roboto" panose="02000000000000000000" pitchFamily="2" charset="0"/>
              </a:rPr>
              <a:t>75%</a:t>
            </a:r>
          </a:p>
        </p:txBody>
      </p:sp>
      <p:sp>
        <p:nvSpPr>
          <p:cNvPr id="24" name="Titel 1">
            <a:extLst>
              <a:ext uri="{FF2B5EF4-FFF2-40B4-BE49-F238E27FC236}">
                <a16:creationId xmlns:a16="http://schemas.microsoft.com/office/drawing/2014/main" id="{560B5B90-B447-4202-B93A-6B67954F4F22}"/>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Devices infographic</a:t>
            </a:r>
          </a:p>
        </p:txBody>
      </p:sp>
    </p:spTree>
    <p:custDataLst>
      <p:tags r:id="rId1"/>
    </p:custDataLst>
    <p:extLst>
      <p:ext uri="{BB962C8B-B14F-4D97-AF65-F5344CB8AC3E}">
        <p14:creationId xmlns:p14="http://schemas.microsoft.com/office/powerpoint/2010/main" val="3053090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C20733BF-1512-D349-88B2-C830AA4E0B98}"/>
              </a:ext>
            </a:extLst>
          </p:cNvPr>
          <p:cNvSpPr txBox="1"/>
          <p:nvPr/>
        </p:nvSpPr>
        <p:spPr>
          <a:xfrm>
            <a:off x="7147353" y="1618344"/>
            <a:ext cx="413896"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1</a:t>
            </a:r>
          </a:p>
        </p:txBody>
      </p:sp>
      <p:sp>
        <p:nvSpPr>
          <p:cNvPr id="68" name="TextBox 67">
            <a:extLst>
              <a:ext uri="{FF2B5EF4-FFF2-40B4-BE49-F238E27FC236}">
                <a16:creationId xmlns:a16="http://schemas.microsoft.com/office/drawing/2014/main" id="{33D82616-FF94-7D49-8EFF-C1D7183FC550}"/>
              </a:ext>
            </a:extLst>
          </p:cNvPr>
          <p:cNvSpPr txBox="1"/>
          <p:nvPr/>
        </p:nvSpPr>
        <p:spPr>
          <a:xfrm>
            <a:off x="7271850" y="1876122"/>
            <a:ext cx="127804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01</a:t>
            </a:r>
          </a:p>
        </p:txBody>
      </p:sp>
      <p:sp>
        <p:nvSpPr>
          <p:cNvPr id="69" name="Subtitle 2">
            <a:extLst>
              <a:ext uri="{FF2B5EF4-FFF2-40B4-BE49-F238E27FC236}">
                <a16:creationId xmlns:a16="http://schemas.microsoft.com/office/drawing/2014/main" id="{FCFCC28D-26F3-A142-8A12-09EF5DAA166A}"/>
              </a:ext>
            </a:extLst>
          </p:cNvPr>
          <p:cNvSpPr txBox="1">
            <a:spLocks/>
          </p:cNvSpPr>
          <p:nvPr/>
        </p:nvSpPr>
        <p:spPr>
          <a:xfrm>
            <a:off x="7271850" y="2251592"/>
            <a:ext cx="4158151" cy="5356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Segoe UI Light" panose="020B0502040204020203" pitchFamily="34" charset="0"/>
                <a:ea typeface="Noto Sans Light" panose="020B0402040504020204" pitchFamily="34" charset="0"/>
                <a:cs typeface="Noto Sans Light" panose="020B0402040504020204" pitchFamily="34" charset="0"/>
              </a:rPr>
              <a:t>A business plan is a written document that describes in detail how a business, usually a new one, is going to achieve.</a:t>
            </a:r>
          </a:p>
        </p:txBody>
      </p:sp>
      <p:sp>
        <p:nvSpPr>
          <p:cNvPr id="70" name="TextBox 69">
            <a:extLst>
              <a:ext uri="{FF2B5EF4-FFF2-40B4-BE49-F238E27FC236}">
                <a16:creationId xmlns:a16="http://schemas.microsoft.com/office/drawing/2014/main" id="{1EC5A496-91FB-C24F-B79F-7FBEAE9128DE}"/>
              </a:ext>
            </a:extLst>
          </p:cNvPr>
          <p:cNvSpPr txBox="1"/>
          <p:nvPr/>
        </p:nvSpPr>
        <p:spPr>
          <a:xfrm>
            <a:off x="7147353" y="3390987"/>
            <a:ext cx="514885"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2</a:t>
            </a:r>
          </a:p>
        </p:txBody>
      </p:sp>
      <p:sp>
        <p:nvSpPr>
          <p:cNvPr id="73" name="TextBox 72">
            <a:extLst>
              <a:ext uri="{FF2B5EF4-FFF2-40B4-BE49-F238E27FC236}">
                <a16:creationId xmlns:a16="http://schemas.microsoft.com/office/drawing/2014/main" id="{5E0EC231-E589-DF46-A14C-04B96C04F875}"/>
              </a:ext>
            </a:extLst>
          </p:cNvPr>
          <p:cNvSpPr txBox="1"/>
          <p:nvPr/>
        </p:nvSpPr>
        <p:spPr>
          <a:xfrm>
            <a:off x="7271850" y="3648765"/>
            <a:ext cx="131010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02</a:t>
            </a:r>
          </a:p>
        </p:txBody>
      </p:sp>
      <p:sp>
        <p:nvSpPr>
          <p:cNvPr id="74" name="Subtitle 2">
            <a:extLst>
              <a:ext uri="{FF2B5EF4-FFF2-40B4-BE49-F238E27FC236}">
                <a16:creationId xmlns:a16="http://schemas.microsoft.com/office/drawing/2014/main" id="{61296789-7056-0F41-BEFD-C29DE96CA7A9}"/>
              </a:ext>
            </a:extLst>
          </p:cNvPr>
          <p:cNvSpPr txBox="1">
            <a:spLocks/>
          </p:cNvSpPr>
          <p:nvPr/>
        </p:nvSpPr>
        <p:spPr>
          <a:xfrm>
            <a:off x="7271850" y="4024235"/>
            <a:ext cx="4158150" cy="5356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Segoe UI Light" panose="020B0502040204020203" pitchFamily="34" charset="0"/>
                <a:ea typeface="Noto Sans Light" panose="020B0402040504020204" pitchFamily="34" charset="0"/>
                <a:cs typeface="Noto Sans Light" panose="020B0402040504020204" pitchFamily="34" charset="0"/>
              </a:rPr>
              <a:t>A business plan is a written document that describes in detail how a business, usually a new one, is going to achieve.</a:t>
            </a:r>
          </a:p>
        </p:txBody>
      </p:sp>
      <p:sp>
        <p:nvSpPr>
          <p:cNvPr id="75" name="TextBox 74">
            <a:extLst>
              <a:ext uri="{FF2B5EF4-FFF2-40B4-BE49-F238E27FC236}">
                <a16:creationId xmlns:a16="http://schemas.microsoft.com/office/drawing/2014/main" id="{8F5DE662-4886-2749-8170-A6C7211FC063}"/>
              </a:ext>
            </a:extLst>
          </p:cNvPr>
          <p:cNvSpPr txBox="1"/>
          <p:nvPr/>
        </p:nvSpPr>
        <p:spPr>
          <a:xfrm>
            <a:off x="7147353" y="5163630"/>
            <a:ext cx="514885" cy="861774"/>
          </a:xfrm>
          <a:prstGeom prst="rect">
            <a:avLst/>
          </a:prstGeom>
          <a:noFill/>
        </p:spPr>
        <p:txBody>
          <a:bodyPr wrap="none" rtlCol="0">
            <a:spAutoFit/>
          </a:bodyPr>
          <a:lstStyle/>
          <a:p>
            <a:r>
              <a:rPr lang="en-US" sz="5000" b="1" dirty="0">
                <a:gradFill>
                  <a:gsLst>
                    <a:gs pos="0">
                      <a:schemeClr val="accent1">
                        <a:alpha val="25000"/>
                      </a:schemeClr>
                    </a:gs>
                    <a:gs pos="50000">
                      <a:schemeClr val="accent2">
                        <a:alpha val="25000"/>
                      </a:schemeClr>
                    </a:gs>
                    <a:gs pos="100000">
                      <a:schemeClr val="accent3">
                        <a:alpha val="25000"/>
                      </a:schemeClr>
                    </a:gs>
                  </a:gsLst>
                  <a:lin ang="2700000" scaled="0"/>
                </a:gradFill>
                <a:latin typeface="Segoe UI Light" panose="020B0502040204020203" pitchFamily="34" charset="0"/>
              </a:rPr>
              <a:t>3</a:t>
            </a:r>
          </a:p>
        </p:txBody>
      </p:sp>
      <p:sp>
        <p:nvSpPr>
          <p:cNvPr id="77" name="TextBox 76">
            <a:extLst>
              <a:ext uri="{FF2B5EF4-FFF2-40B4-BE49-F238E27FC236}">
                <a16:creationId xmlns:a16="http://schemas.microsoft.com/office/drawing/2014/main" id="{EEB1AC3A-D81E-FF46-A627-40395FC97AEE}"/>
              </a:ext>
            </a:extLst>
          </p:cNvPr>
          <p:cNvSpPr txBox="1"/>
          <p:nvPr/>
        </p:nvSpPr>
        <p:spPr>
          <a:xfrm>
            <a:off x="7271850" y="5421408"/>
            <a:ext cx="1310102" cy="338554"/>
          </a:xfrm>
          <a:prstGeom prst="rect">
            <a:avLst/>
          </a:prstGeom>
          <a:noFill/>
          <a:ln>
            <a:noFill/>
          </a:ln>
        </p:spPr>
        <p:txBody>
          <a:bodyPr wrap="none" rtlCol="0" anchor="b">
            <a:spAutoFit/>
          </a:bodyPr>
          <a:lstStyle/>
          <a:p>
            <a:r>
              <a:rPr lang="en-US" sz="1600" b="1" spc="75" dirty="0">
                <a:solidFill>
                  <a:schemeClr val="tx2"/>
                </a:solidFill>
                <a:latin typeface="Segoe UI Light" panose="020B0502040204020203" pitchFamily="34" charset="0"/>
                <a:ea typeface="Source Sans Pro" panose="020B0503030403020204" pitchFamily="34" charset="0"/>
                <a:cs typeface="Lato Heavy" panose="020F0502020204030203" pitchFamily="34" charset="0"/>
              </a:rPr>
              <a:t>FEATURE 03</a:t>
            </a:r>
          </a:p>
        </p:txBody>
      </p:sp>
      <p:sp>
        <p:nvSpPr>
          <p:cNvPr id="78" name="Subtitle 2">
            <a:extLst>
              <a:ext uri="{FF2B5EF4-FFF2-40B4-BE49-F238E27FC236}">
                <a16:creationId xmlns:a16="http://schemas.microsoft.com/office/drawing/2014/main" id="{B74031FA-A049-5A43-B598-9369C0F44C43}"/>
              </a:ext>
            </a:extLst>
          </p:cNvPr>
          <p:cNvSpPr txBox="1">
            <a:spLocks/>
          </p:cNvSpPr>
          <p:nvPr/>
        </p:nvSpPr>
        <p:spPr>
          <a:xfrm>
            <a:off x="7271850" y="5796878"/>
            <a:ext cx="4158150" cy="5356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Segoe UI Light" panose="020B0502040204020203" pitchFamily="34" charset="0"/>
                <a:ea typeface="Noto Sans Light" panose="020B0402040504020204" pitchFamily="34" charset="0"/>
                <a:cs typeface="Noto Sans Light" panose="020B0402040504020204" pitchFamily="34" charset="0"/>
              </a:rPr>
              <a:t>A business plan is a written document that describes in detail how a business, usually a new one, is going to achieve.</a:t>
            </a:r>
          </a:p>
        </p:txBody>
      </p:sp>
      <p:sp>
        <p:nvSpPr>
          <p:cNvPr id="5" name="Picture Placeholder 4">
            <a:extLst>
              <a:ext uri="{FF2B5EF4-FFF2-40B4-BE49-F238E27FC236}">
                <a16:creationId xmlns:a16="http://schemas.microsoft.com/office/drawing/2014/main" id="{75C4EE10-A35D-C946-9B92-DF2B61FF21AE}"/>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3F032ED5-5EE1-1F43-A341-FABBB737DDE0}"/>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27252BA4-BDAA-454B-866A-059879F87B40}"/>
              </a:ext>
            </a:extLst>
          </p:cNvPr>
          <p:cNvSpPr>
            <a:spLocks noGrp="1"/>
          </p:cNvSpPr>
          <p:nvPr>
            <p:ph type="pic" sz="quarter" idx="13"/>
          </p:nvPr>
        </p:nvSpPr>
        <p:spPr/>
      </p:sp>
      <p:grpSp>
        <p:nvGrpSpPr>
          <p:cNvPr id="117" name="Group 116">
            <a:extLst>
              <a:ext uri="{FF2B5EF4-FFF2-40B4-BE49-F238E27FC236}">
                <a16:creationId xmlns:a16="http://schemas.microsoft.com/office/drawing/2014/main" id="{B4A6C6FF-FF8A-984F-8F25-437D2693278C}"/>
              </a:ext>
            </a:extLst>
          </p:cNvPr>
          <p:cNvGrpSpPr/>
          <p:nvPr/>
        </p:nvGrpSpPr>
        <p:grpSpPr>
          <a:xfrm>
            <a:off x="4261053" y="2113513"/>
            <a:ext cx="1966740" cy="3915324"/>
            <a:chOff x="1882736" y="5503863"/>
            <a:chExt cx="6362700" cy="12666663"/>
          </a:xfrm>
        </p:grpSpPr>
        <p:sp>
          <p:nvSpPr>
            <p:cNvPr id="118" name="Freeform 117">
              <a:extLst>
                <a:ext uri="{FF2B5EF4-FFF2-40B4-BE49-F238E27FC236}">
                  <a16:creationId xmlns:a16="http://schemas.microsoft.com/office/drawing/2014/main" id="{BBB4DA56-CA09-B14B-AA29-B306B4BE5571}"/>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19" name="Freeform 118">
              <a:extLst>
                <a:ext uri="{FF2B5EF4-FFF2-40B4-BE49-F238E27FC236}">
                  <a16:creationId xmlns:a16="http://schemas.microsoft.com/office/drawing/2014/main" id="{D7581BCE-60B7-834D-8808-6F32073B8379}"/>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0" name="Freeform 119">
              <a:extLst>
                <a:ext uri="{FF2B5EF4-FFF2-40B4-BE49-F238E27FC236}">
                  <a16:creationId xmlns:a16="http://schemas.microsoft.com/office/drawing/2014/main" id="{BA24E764-A568-964F-AF0B-2109BE609C9A}"/>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1" name="Rectangle 120">
              <a:extLst>
                <a:ext uri="{FF2B5EF4-FFF2-40B4-BE49-F238E27FC236}">
                  <a16:creationId xmlns:a16="http://schemas.microsoft.com/office/drawing/2014/main" id="{F59928FA-F330-F04D-A064-164C5910C83B}"/>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2" name="Rectangle 121">
              <a:extLst>
                <a:ext uri="{FF2B5EF4-FFF2-40B4-BE49-F238E27FC236}">
                  <a16:creationId xmlns:a16="http://schemas.microsoft.com/office/drawing/2014/main" id="{4CDEC7A7-86D2-E14E-8F0D-82A4484025EC}"/>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3" name="Rectangle 122">
              <a:extLst>
                <a:ext uri="{FF2B5EF4-FFF2-40B4-BE49-F238E27FC236}">
                  <a16:creationId xmlns:a16="http://schemas.microsoft.com/office/drawing/2014/main" id="{CBDCA454-86C7-5F4D-8AFA-762CA0D9228C}"/>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4" name="Rectangle 123">
              <a:extLst>
                <a:ext uri="{FF2B5EF4-FFF2-40B4-BE49-F238E27FC236}">
                  <a16:creationId xmlns:a16="http://schemas.microsoft.com/office/drawing/2014/main" id="{3A71C970-11A0-2B4E-85B7-D62FF875CA5C}"/>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grpSp>
      <p:grpSp>
        <p:nvGrpSpPr>
          <p:cNvPr id="125" name="Group 124">
            <a:extLst>
              <a:ext uri="{FF2B5EF4-FFF2-40B4-BE49-F238E27FC236}">
                <a16:creationId xmlns:a16="http://schemas.microsoft.com/office/drawing/2014/main" id="{6BD70E76-7D31-9F41-A95F-522DA0E6DFB5}"/>
              </a:ext>
            </a:extLst>
          </p:cNvPr>
          <p:cNvGrpSpPr/>
          <p:nvPr/>
        </p:nvGrpSpPr>
        <p:grpSpPr>
          <a:xfrm>
            <a:off x="871278" y="2113513"/>
            <a:ext cx="1966740" cy="3915324"/>
            <a:chOff x="1882736" y="5503863"/>
            <a:chExt cx="6362700" cy="12666663"/>
          </a:xfrm>
        </p:grpSpPr>
        <p:sp>
          <p:nvSpPr>
            <p:cNvPr id="126" name="Freeform 125">
              <a:extLst>
                <a:ext uri="{FF2B5EF4-FFF2-40B4-BE49-F238E27FC236}">
                  <a16:creationId xmlns:a16="http://schemas.microsoft.com/office/drawing/2014/main" id="{5D21A297-EFEA-3A4F-8909-BC08E49F69EA}"/>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7" name="Freeform 126">
              <a:extLst>
                <a:ext uri="{FF2B5EF4-FFF2-40B4-BE49-F238E27FC236}">
                  <a16:creationId xmlns:a16="http://schemas.microsoft.com/office/drawing/2014/main" id="{1634D77F-F7F8-1140-B11B-12D95ECAC944}"/>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8" name="Freeform 127">
              <a:extLst>
                <a:ext uri="{FF2B5EF4-FFF2-40B4-BE49-F238E27FC236}">
                  <a16:creationId xmlns:a16="http://schemas.microsoft.com/office/drawing/2014/main" id="{4D8BB0A6-8F25-A94C-B14C-7F0EB0892E3E}"/>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29" name="Rectangle 128">
              <a:extLst>
                <a:ext uri="{FF2B5EF4-FFF2-40B4-BE49-F238E27FC236}">
                  <a16:creationId xmlns:a16="http://schemas.microsoft.com/office/drawing/2014/main" id="{53FF89A2-941D-4543-969C-6FCD5BCA9DCF}"/>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0" name="Rectangle 129">
              <a:extLst>
                <a:ext uri="{FF2B5EF4-FFF2-40B4-BE49-F238E27FC236}">
                  <a16:creationId xmlns:a16="http://schemas.microsoft.com/office/drawing/2014/main" id="{AC239436-2296-9440-BB67-18C8D75EE104}"/>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1" name="Rectangle 130">
              <a:extLst>
                <a:ext uri="{FF2B5EF4-FFF2-40B4-BE49-F238E27FC236}">
                  <a16:creationId xmlns:a16="http://schemas.microsoft.com/office/drawing/2014/main" id="{B1E485EC-D24D-4D43-AD29-E5CFD360EA47}"/>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2" name="Rectangle 131">
              <a:extLst>
                <a:ext uri="{FF2B5EF4-FFF2-40B4-BE49-F238E27FC236}">
                  <a16:creationId xmlns:a16="http://schemas.microsoft.com/office/drawing/2014/main" id="{B1AA6E25-2CAB-7740-A313-2D1AD175822F}"/>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grpSp>
      <p:grpSp>
        <p:nvGrpSpPr>
          <p:cNvPr id="133" name="Group 132">
            <a:extLst>
              <a:ext uri="{FF2B5EF4-FFF2-40B4-BE49-F238E27FC236}">
                <a16:creationId xmlns:a16="http://schemas.microsoft.com/office/drawing/2014/main" id="{CDD05B96-9740-8044-8879-A3BA86B96719}"/>
              </a:ext>
            </a:extLst>
          </p:cNvPr>
          <p:cNvGrpSpPr/>
          <p:nvPr/>
        </p:nvGrpSpPr>
        <p:grpSpPr>
          <a:xfrm>
            <a:off x="2341911" y="1668798"/>
            <a:ext cx="2415249" cy="4808202"/>
            <a:chOff x="1882736" y="5503863"/>
            <a:chExt cx="6362700" cy="12666663"/>
          </a:xfrm>
        </p:grpSpPr>
        <p:sp>
          <p:nvSpPr>
            <p:cNvPr id="134" name="Freeform 133">
              <a:extLst>
                <a:ext uri="{FF2B5EF4-FFF2-40B4-BE49-F238E27FC236}">
                  <a16:creationId xmlns:a16="http://schemas.microsoft.com/office/drawing/2014/main" id="{B22B1169-CC48-3441-BDE5-027B2E554D2A}"/>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5" name="Freeform 134">
              <a:extLst>
                <a:ext uri="{FF2B5EF4-FFF2-40B4-BE49-F238E27FC236}">
                  <a16:creationId xmlns:a16="http://schemas.microsoft.com/office/drawing/2014/main" id="{7B9C6532-A29C-1341-98B8-88FE57D59D8E}"/>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6" name="Freeform 135">
              <a:extLst>
                <a:ext uri="{FF2B5EF4-FFF2-40B4-BE49-F238E27FC236}">
                  <a16:creationId xmlns:a16="http://schemas.microsoft.com/office/drawing/2014/main" id="{D07C7613-7A7A-C84C-AA7D-646039087330}"/>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7" name="Rectangle 136">
              <a:extLst>
                <a:ext uri="{FF2B5EF4-FFF2-40B4-BE49-F238E27FC236}">
                  <a16:creationId xmlns:a16="http://schemas.microsoft.com/office/drawing/2014/main" id="{54974E36-0B42-E444-B0F4-3D95A58E72DF}"/>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8" name="Rectangle 137">
              <a:extLst>
                <a:ext uri="{FF2B5EF4-FFF2-40B4-BE49-F238E27FC236}">
                  <a16:creationId xmlns:a16="http://schemas.microsoft.com/office/drawing/2014/main" id="{415EE190-6496-A846-B006-BC871A4D46A4}"/>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39" name="Rectangle 138">
              <a:extLst>
                <a:ext uri="{FF2B5EF4-FFF2-40B4-BE49-F238E27FC236}">
                  <a16:creationId xmlns:a16="http://schemas.microsoft.com/office/drawing/2014/main" id="{20F22808-BE43-7E42-8DD3-CCF5A62E74B5}"/>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sp>
          <p:nvSpPr>
            <p:cNvPr id="140" name="Rectangle 139">
              <a:extLst>
                <a:ext uri="{FF2B5EF4-FFF2-40B4-BE49-F238E27FC236}">
                  <a16:creationId xmlns:a16="http://schemas.microsoft.com/office/drawing/2014/main" id="{C978BA97-A1FB-934C-B2A1-EF1C0816A015}"/>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45702" tIns="22851" rIns="45702" bIns="22851" numCol="1" anchor="t" anchorCtr="0" compatLnSpc="1">
              <a:prstTxWarp prst="textNoShape">
                <a:avLst/>
              </a:prstTxWarp>
            </a:bodyPr>
            <a:lstStyle/>
            <a:p>
              <a:endParaRPr lang="en-US" dirty="0">
                <a:latin typeface="Nunito Sans ExtraLight" pitchFamily="2" charset="77"/>
              </a:endParaRPr>
            </a:p>
          </p:txBody>
        </p:sp>
      </p:grpSp>
      <p:sp>
        <p:nvSpPr>
          <p:cNvPr id="40" name="Titel 1">
            <a:extLst>
              <a:ext uri="{FF2B5EF4-FFF2-40B4-BE49-F238E27FC236}">
                <a16:creationId xmlns:a16="http://schemas.microsoft.com/office/drawing/2014/main" id="{CAACDA8E-D440-4337-AA35-DA3F6C0643C3}"/>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Mobile devices</a:t>
            </a:r>
          </a:p>
        </p:txBody>
      </p:sp>
    </p:spTree>
    <p:custDataLst>
      <p:tags r:id="rId1"/>
    </p:custDataLst>
    <p:extLst>
      <p:ext uri="{BB962C8B-B14F-4D97-AF65-F5344CB8AC3E}">
        <p14:creationId xmlns:p14="http://schemas.microsoft.com/office/powerpoint/2010/main" val="4084226288"/>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8693BE-593F-C447-A31F-F28F63764E2E}"/>
              </a:ext>
            </a:extLst>
          </p:cNvPr>
          <p:cNvGrpSpPr/>
          <p:nvPr/>
        </p:nvGrpSpPr>
        <p:grpSpPr>
          <a:xfrm>
            <a:off x="4212273" y="2092297"/>
            <a:ext cx="3767455" cy="3938327"/>
            <a:chOff x="7669632" y="1854915"/>
            <a:chExt cx="8905242" cy="9309138"/>
          </a:xfrm>
        </p:grpSpPr>
        <p:sp>
          <p:nvSpPr>
            <p:cNvPr id="5" name="Freeform 2">
              <a:extLst>
                <a:ext uri="{FF2B5EF4-FFF2-40B4-BE49-F238E27FC236}">
                  <a16:creationId xmlns:a16="http://schemas.microsoft.com/office/drawing/2014/main"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 name="Freeform 3">
              <a:extLst>
                <a:ext uri="{FF2B5EF4-FFF2-40B4-BE49-F238E27FC236}">
                  <a16:creationId xmlns:a16="http://schemas.microsoft.com/office/drawing/2014/main"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4">
              <a:extLst>
                <a:ext uri="{FF2B5EF4-FFF2-40B4-BE49-F238E27FC236}">
                  <a16:creationId xmlns:a16="http://schemas.microsoft.com/office/drawing/2014/main"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 name="Freeform 6">
              <a:extLst>
                <a:ext uri="{FF2B5EF4-FFF2-40B4-BE49-F238E27FC236}">
                  <a16:creationId xmlns:a16="http://schemas.microsoft.com/office/drawing/2014/main"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9" name="Freeform 8">
              <a:extLst>
                <a:ext uri="{FF2B5EF4-FFF2-40B4-BE49-F238E27FC236}">
                  <a16:creationId xmlns:a16="http://schemas.microsoft.com/office/drawing/2014/main"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 name="Freeform 8">
              <a:extLst>
                <a:ext uri="{FF2B5EF4-FFF2-40B4-BE49-F238E27FC236}">
                  <a16:creationId xmlns:a16="http://schemas.microsoft.com/office/drawing/2014/main"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1" name="Freeform 9">
              <a:extLst>
                <a:ext uri="{FF2B5EF4-FFF2-40B4-BE49-F238E27FC236}">
                  <a16:creationId xmlns:a16="http://schemas.microsoft.com/office/drawing/2014/main"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 name="Freeform 10">
              <a:extLst>
                <a:ext uri="{FF2B5EF4-FFF2-40B4-BE49-F238E27FC236}">
                  <a16:creationId xmlns:a16="http://schemas.microsoft.com/office/drawing/2014/main"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3" name="Freeform 11">
              <a:extLst>
                <a:ext uri="{FF2B5EF4-FFF2-40B4-BE49-F238E27FC236}">
                  <a16:creationId xmlns:a16="http://schemas.microsoft.com/office/drawing/2014/main"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4" name="Freeform 12">
              <a:extLst>
                <a:ext uri="{FF2B5EF4-FFF2-40B4-BE49-F238E27FC236}">
                  <a16:creationId xmlns:a16="http://schemas.microsoft.com/office/drawing/2014/main"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4">
              <a:extLst>
                <a:ext uri="{FF2B5EF4-FFF2-40B4-BE49-F238E27FC236}">
                  <a16:creationId xmlns:a16="http://schemas.microsoft.com/office/drawing/2014/main"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grpSp>
          <p:nvGrpSpPr>
            <p:cNvPr id="16" name="Group 15">
              <a:extLst>
                <a:ext uri="{FF2B5EF4-FFF2-40B4-BE49-F238E27FC236}">
                  <a16:creationId xmlns:a16="http://schemas.microsoft.com/office/drawing/2014/main"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a16="http://schemas.microsoft.com/office/drawing/2014/main"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7" name="Freeform 90">
                <a:extLst>
                  <a:ext uri="{FF2B5EF4-FFF2-40B4-BE49-F238E27FC236}">
                    <a16:creationId xmlns:a16="http://schemas.microsoft.com/office/drawing/2014/main"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8" name="Freeform 93">
                <a:extLst>
                  <a:ext uri="{FF2B5EF4-FFF2-40B4-BE49-F238E27FC236}">
                    <a16:creationId xmlns:a16="http://schemas.microsoft.com/office/drawing/2014/main"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17" name="Group 16">
              <a:extLst>
                <a:ext uri="{FF2B5EF4-FFF2-40B4-BE49-F238E27FC236}">
                  <a16:creationId xmlns:a16="http://schemas.microsoft.com/office/drawing/2014/main"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a16="http://schemas.microsoft.com/office/drawing/2014/main"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4" name="Freeform 109">
                <a:extLst>
                  <a:ext uri="{FF2B5EF4-FFF2-40B4-BE49-F238E27FC236}">
                    <a16:creationId xmlns:a16="http://schemas.microsoft.com/office/drawing/2014/main"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5" name="Freeform 112">
                <a:extLst>
                  <a:ext uri="{FF2B5EF4-FFF2-40B4-BE49-F238E27FC236}">
                    <a16:creationId xmlns:a16="http://schemas.microsoft.com/office/drawing/2014/main"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sp>
          <p:nvSpPr>
            <p:cNvPr id="18" name="Freeform 17">
              <a:extLst>
                <a:ext uri="{FF2B5EF4-FFF2-40B4-BE49-F238E27FC236}">
                  <a16:creationId xmlns:a16="http://schemas.microsoft.com/office/drawing/2014/main"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grpSp>
          <p:nvGrpSpPr>
            <p:cNvPr id="19" name="Group 18">
              <a:extLst>
                <a:ext uri="{FF2B5EF4-FFF2-40B4-BE49-F238E27FC236}">
                  <a16:creationId xmlns:a16="http://schemas.microsoft.com/office/drawing/2014/main"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a16="http://schemas.microsoft.com/office/drawing/2014/main"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118">
                <a:extLst>
                  <a:ext uri="{FF2B5EF4-FFF2-40B4-BE49-F238E27FC236}">
                    <a16:creationId xmlns:a16="http://schemas.microsoft.com/office/drawing/2014/main"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2" name="Freeform 112">
                <a:extLst>
                  <a:ext uri="{FF2B5EF4-FFF2-40B4-BE49-F238E27FC236}">
                    <a16:creationId xmlns:a16="http://schemas.microsoft.com/office/drawing/2014/main"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grpSp>
      <p:sp>
        <p:nvSpPr>
          <p:cNvPr id="29" name="TextBox 28">
            <a:extLst>
              <a:ext uri="{FF2B5EF4-FFF2-40B4-BE49-F238E27FC236}">
                <a16:creationId xmlns:a16="http://schemas.microsoft.com/office/drawing/2014/main" id="{E9A51E8C-46FC-B340-AAFA-F8BDB545B8AF}"/>
              </a:ext>
            </a:extLst>
          </p:cNvPr>
          <p:cNvSpPr txBox="1"/>
          <p:nvPr/>
        </p:nvSpPr>
        <p:spPr>
          <a:xfrm>
            <a:off x="1842301" y="5133411"/>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30" name="Subtitle 2">
            <a:extLst>
              <a:ext uri="{FF2B5EF4-FFF2-40B4-BE49-F238E27FC236}">
                <a16:creationId xmlns:a16="http://schemas.microsoft.com/office/drawing/2014/main" id="{4EBF4836-3F4A-EC42-8E02-942039D55923}"/>
              </a:ext>
            </a:extLst>
          </p:cNvPr>
          <p:cNvSpPr txBox="1">
            <a:spLocks/>
          </p:cNvSpPr>
          <p:nvPr/>
        </p:nvSpPr>
        <p:spPr>
          <a:xfrm>
            <a:off x="1842301" y="5521491"/>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31" name="TextBox 30">
            <a:extLst>
              <a:ext uri="{FF2B5EF4-FFF2-40B4-BE49-F238E27FC236}">
                <a16:creationId xmlns:a16="http://schemas.microsoft.com/office/drawing/2014/main" id="{4CB491AB-10DB-5044-B4D9-DFB900B2C546}"/>
              </a:ext>
            </a:extLst>
          </p:cNvPr>
          <p:cNvSpPr txBox="1"/>
          <p:nvPr/>
        </p:nvSpPr>
        <p:spPr>
          <a:xfrm>
            <a:off x="1842301" y="1642327"/>
            <a:ext cx="143943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32" name="Subtitle 2">
            <a:extLst>
              <a:ext uri="{FF2B5EF4-FFF2-40B4-BE49-F238E27FC236}">
                <a16:creationId xmlns:a16="http://schemas.microsoft.com/office/drawing/2014/main" id="{588838C6-D689-FC47-9149-5AAA400C075C}"/>
              </a:ext>
            </a:extLst>
          </p:cNvPr>
          <p:cNvSpPr txBox="1">
            <a:spLocks/>
          </p:cNvSpPr>
          <p:nvPr/>
        </p:nvSpPr>
        <p:spPr>
          <a:xfrm>
            <a:off x="1842301" y="2030406"/>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33" name="TextBox 32">
            <a:extLst>
              <a:ext uri="{FF2B5EF4-FFF2-40B4-BE49-F238E27FC236}">
                <a16:creationId xmlns:a16="http://schemas.microsoft.com/office/drawing/2014/main" id="{CCFECD24-5A74-DD4B-8BCF-DE05481EDF25}"/>
              </a:ext>
            </a:extLst>
          </p:cNvPr>
          <p:cNvSpPr txBox="1"/>
          <p:nvPr/>
        </p:nvSpPr>
        <p:spPr>
          <a:xfrm>
            <a:off x="1842301" y="3387869"/>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34" name="Subtitle 2">
            <a:extLst>
              <a:ext uri="{FF2B5EF4-FFF2-40B4-BE49-F238E27FC236}">
                <a16:creationId xmlns:a16="http://schemas.microsoft.com/office/drawing/2014/main" id="{EAAAF7D3-473F-7F45-AAB1-5615ED1469E8}"/>
              </a:ext>
            </a:extLst>
          </p:cNvPr>
          <p:cNvSpPr txBox="1">
            <a:spLocks/>
          </p:cNvSpPr>
          <p:nvPr/>
        </p:nvSpPr>
        <p:spPr>
          <a:xfrm>
            <a:off x="1842301" y="3775948"/>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35" name="Oval 34">
            <a:extLst>
              <a:ext uri="{FF2B5EF4-FFF2-40B4-BE49-F238E27FC236}">
                <a16:creationId xmlns:a16="http://schemas.microsoft.com/office/drawing/2014/main" id="{93172373-1B39-DD44-99C7-555B64D0753B}"/>
              </a:ext>
            </a:extLst>
          </p:cNvPr>
          <p:cNvSpPr>
            <a:spLocks noChangeAspect="1"/>
          </p:cNvSpPr>
          <p:nvPr/>
        </p:nvSpPr>
        <p:spPr>
          <a:xfrm>
            <a:off x="765368" y="530538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Oval 35">
            <a:extLst>
              <a:ext uri="{FF2B5EF4-FFF2-40B4-BE49-F238E27FC236}">
                <a16:creationId xmlns:a16="http://schemas.microsoft.com/office/drawing/2014/main" id="{976FF687-DA9B-9942-A031-DC14D8FB10FC}"/>
              </a:ext>
            </a:extLst>
          </p:cNvPr>
          <p:cNvSpPr>
            <a:spLocks noChangeAspect="1"/>
          </p:cNvSpPr>
          <p:nvPr/>
        </p:nvSpPr>
        <p:spPr>
          <a:xfrm>
            <a:off x="765368" y="1814302"/>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Oval 36">
            <a:extLst>
              <a:ext uri="{FF2B5EF4-FFF2-40B4-BE49-F238E27FC236}">
                <a16:creationId xmlns:a16="http://schemas.microsoft.com/office/drawing/2014/main" id="{B86D733F-0F88-C348-BC96-27348759E8C6}"/>
              </a:ext>
            </a:extLst>
          </p:cNvPr>
          <p:cNvSpPr>
            <a:spLocks noChangeAspect="1"/>
          </p:cNvSpPr>
          <p:nvPr/>
        </p:nvSpPr>
        <p:spPr>
          <a:xfrm>
            <a:off x="765368" y="3559844"/>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8" name="Freeform 630">
            <a:extLst>
              <a:ext uri="{FF2B5EF4-FFF2-40B4-BE49-F238E27FC236}">
                <a16:creationId xmlns:a16="http://schemas.microsoft.com/office/drawing/2014/main" id="{53A7D3C0-CE9E-2E4F-A5E5-93DC80A50EBD}"/>
              </a:ext>
            </a:extLst>
          </p:cNvPr>
          <p:cNvSpPr>
            <a:spLocks noChangeAspect="1"/>
          </p:cNvSpPr>
          <p:nvPr/>
        </p:nvSpPr>
        <p:spPr bwMode="auto">
          <a:xfrm>
            <a:off x="973600" y="2016515"/>
            <a:ext cx="369919" cy="381957"/>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39" name="Freeform 621">
            <a:extLst>
              <a:ext uri="{FF2B5EF4-FFF2-40B4-BE49-F238E27FC236}">
                <a16:creationId xmlns:a16="http://schemas.microsoft.com/office/drawing/2014/main" id="{5731EA2A-3001-AF44-B69C-BA5F5A888A6C}"/>
              </a:ext>
            </a:extLst>
          </p:cNvPr>
          <p:cNvSpPr>
            <a:spLocks noChangeAspect="1"/>
          </p:cNvSpPr>
          <p:nvPr/>
        </p:nvSpPr>
        <p:spPr bwMode="auto">
          <a:xfrm>
            <a:off x="998991" y="5488994"/>
            <a:ext cx="317386" cy="419168"/>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40" name="Freeform 624">
            <a:extLst>
              <a:ext uri="{FF2B5EF4-FFF2-40B4-BE49-F238E27FC236}">
                <a16:creationId xmlns:a16="http://schemas.microsoft.com/office/drawing/2014/main" id="{9A6A8030-482E-7D47-8A2C-7C644C6E3369}"/>
              </a:ext>
            </a:extLst>
          </p:cNvPr>
          <p:cNvSpPr>
            <a:spLocks noChangeAspect="1"/>
          </p:cNvSpPr>
          <p:nvPr/>
        </p:nvSpPr>
        <p:spPr bwMode="auto">
          <a:xfrm>
            <a:off x="960140" y="3832101"/>
            <a:ext cx="395089" cy="241869"/>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41" name="TextBox 40">
            <a:extLst>
              <a:ext uri="{FF2B5EF4-FFF2-40B4-BE49-F238E27FC236}">
                <a16:creationId xmlns:a16="http://schemas.microsoft.com/office/drawing/2014/main" id="{65D19E1D-09C7-304B-9F9F-0CF142DE2A14}"/>
              </a:ext>
            </a:extLst>
          </p:cNvPr>
          <p:cNvSpPr txBox="1"/>
          <p:nvPr/>
        </p:nvSpPr>
        <p:spPr>
          <a:xfrm>
            <a:off x="9319773" y="5133411"/>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06</a:t>
            </a:r>
          </a:p>
        </p:txBody>
      </p:sp>
      <p:sp>
        <p:nvSpPr>
          <p:cNvPr id="42" name="Subtitle 2">
            <a:extLst>
              <a:ext uri="{FF2B5EF4-FFF2-40B4-BE49-F238E27FC236}">
                <a16:creationId xmlns:a16="http://schemas.microsoft.com/office/drawing/2014/main" id="{2C7BE58D-A781-9A42-9786-8CD94F300DC4}"/>
              </a:ext>
            </a:extLst>
          </p:cNvPr>
          <p:cNvSpPr txBox="1">
            <a:spLocks/>
          </p:cNvSpPr>
          <p:nvPr/>
        </p:nvSpPr>
        <p:spPr>
          <a:xfrm>
            <a:off x="9319773" y="5521491"/>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3" name="TextBox 42">
            <a:extLst>
              <a:ext uri="{FF2B5EF4-FFF2-40B4-BE49-F238E27FC236}">
                <a16:creationId xmlns:a16="http://schemas.microsoft.com/office/drawing/2014/main" id="{4DF7C870-203E-414D-BF09-0C401C4BFBF2}"/>
              </a:ext>
            </a:extLst>
          </p:cNvPr>
          <p:cNvSpPr txBox="1"/>
          <p:nvPr/>
        </p:nvSpPr>
        <p:spPr>
          <a:xfrm>
            <a:off x="9319773" y="1642327"/>
            <a:ext cx="1474699"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44" name="Subtitle 2">
            <a:extLst>
              <a:ext uri="{FF2B5EF4-FFF2-40B4-BE49-F238E27FC236}">
                <a16:creationId xmlns:a16="http://schemas.microsoft.com/office/drawing/2014/main" id="{77919A94-9386-C443-864A-DEC6BC93F361}"/>
              </a:ext>
            </a:extLst>
          </p:cNvPr>
          <p:cNvSpPr txBox="1">
            <a:spLocks/>
          </p:cNvSpPr>
          <p:nvPr/>
        </p:nvSpPr>
        <p:spPr>
          <a:xfrm>
            <a:off x="9319773" y="2030406"/>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5" name="TextBox 44">
            <a:extLst>
              <a:ext uri="{FF2B5EF4-FFF2-40B4-BE49-F238E27FC236}">
                <a16:creationId xmlns:a16="http://schemas.microsoft.com/office/drawing/2014/main" id="{EDE91C47-9FCF-9146-BF17-7DDCCDAF93FC}"/>
              </a:ext>
            </a:extLst>
          </p:cNvPr>
          <p:cNvSpPr txBox="1"/>
          <p:nvPr/>
        </p:nvSpPr>
        <p:spPr>
          <a:xfrm>
            <a:off x="9319773" y="3387869"/>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05</a:t>
            </a:r>
          </a:p>
        </p:txBody>
      </p:sp>
      <p:sp>
        <p:nvSpPr>
          <p:cNvPr id="46" name="Subtitle 2">
            <a:extLst>
              <a:ext uri="{FF2B5EF4-FFF2-40B4-BE49-F238E27FC236}">
                <a16:creationId xmlns:a16="http://schemas.microsoft.com/office/drawing/2014/main" id="{7768E290-A5DF-744E-BF90-A937D48CFC63}"/>
              </a:ext>
            </a:extLst>
          </p:cNvPr>
          <p:cNvSpPr txBox="1">
            <a:spLocks/>
          </p:cNvSpPr>
          <p:nvPr/>
        </p:nvSpPr>
        <p:spPr>
          <a:xfrm>
            <a:off x="9319773" y="3775948"/>
            <a:ext cx="210686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7" name="Oval 46">
            <a:extLst>
              <a:ext uri="{FF2B5EF4-FFF2-40B4-BE49-F238E27FC236}">
                <a16:creationId xmlns:a16="http://schemas.microsoft.com/office/drawing/2014/main" id="{9D1EA4CA-8619-2B43-9753-3354CC1EA16D}"/>
              </a:ext>
            </a:extLst>
          </p:cNvPr>
          <p:cNvSpPr>
            <a:spLocks noChangeAspect="1"/>
          </p:cNvSpPr>
          <p:nvPr/>
        </p:nvSpPr>
        <p:spPr>
          <a:xfrm>
            <a:off x="8242840" y="5305386"/>
            <a:ext cx="786384" cy="786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8" name="Oval 47">
            <a:extLst>
              <a:ext uri="{FF2B5EF4-FFF2-40B4-BE49-F238E27FC236}">
                <a16:creationId xmlns:a16="http://schemas.microsoft.com/office/drawing/2014/main" id="{D0A5CD48-BF40-F649-A62C-738581215903}"/>
              </a:ext>
            </a:extLst>
          </p:cNvPr>
          <p:cNvSpPr>
            <a:spLocks noChangeAspect="1"/>
          </p:cNvSpPr>
          <p:nvPr/>
        </p:nvSpPr>
        <p:spPr>
          <a:xfrm>
            <a:off x="8242840" y="1814302"/>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9" name="Oval 48">
            <a:extLst>
              <a:ext uri="{FF2B5EF4-FFF2-40B4-BE49-F238E27FC236}">
                <a16:creationId xmlns:a16="http://schemas.microsoft.com/office/drawing/2014/main" id="{6E7AC47C-C80F-E345-AE89-DE0E067A240F}"/>
              </a:ext>
            </a:extLst>
          </p:cNvPr>
          <p:cNvSpPr>
            <a:spLocks noChangeAspect="1"/>
          </p:cNvSpPr>
          <p:nvPr/>
        </p:nvSpPr>
        <p:spPr>
          <a:xfrm>
            <a:off x="8242840" y="3559844"/>
            <a:ext cx="786384" cy="7863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3" name="Freeform 728">
            <a:extLst>
              <a:ext uri="{FF2B5EF4-FFF2-40B4-BE49-F238E27FC236}">
                <a16:creationId xmlns:a16="http://schemas.microsoft.com/office/drawing/2014/main" id="{66F56E81-8544-4746-8893-13C606CFFC81}"/>
              </a:ext>
            </a:extLst>
          </p:cNvPr>
          <p:cNvSpPr>
            <a:spLocks noChangeAspect="1"/>
          </p:cNvSpPr>
          <p:nvPr/>
        </p:nvSpPr>
        <p:spPr bwMode="auto">
          <a:xfrm>
            <a:off x="8439397" y="5566062"/>
            <a:ext cx="393304" cy="265032"/>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54" name="Freeform 722">
            <a:extLst>
              <a:ext uri="{FF2B5EF4-FFF2-40B4-BE49-F238E27FC236}">
                <a16:creationId xmlns:a16="http://schemas.microsoft.com/office/drawing/2014/main" id="{52382AC0-25C0-F04A-968B-22F1E3F8A78A}"/>
              </a:ext>
            </a:extLst>
          </p:cNvPr>
          <p:cNvSpPr>
            <a:spLocks noChangeAspect="1"/>
          </p:cNvSpPr>
          <p:nvPr/>
        </p:nvSpPr>
        <p:spPr bwMode="auto">
          <a:xfrm>
            <a:off x="8454630" y="3776662"/>
            <a:ext cx="363123" cy="352748"/>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55" name="Freeform 14">
            <a:extLst>
              <a:ext uri="{FF2B5EF4-FFF2-40B4-BE49-F238E27FC236}">
                <a16:creationId xmlns:a16="http://schemas.microsoft.com/office/drawing/2014/main" id="{4796505E-3AA0-CC48-AACB-BA333D3D2BD9}"/>
              </a:ext>
            </a:extLst>
          </p:cNvPr>
          <p:cNvSpPr>
            <a:spLocks noChangeAspect="1"/>
          </p:cNvSpPr>
          <p:nvPr/>
        </p:nvSpPr>
        <p:spPr bwMode="auto">
          <a:xfrm>
            <a:off x="8458260" y="2032063"/>
            <a:ext cx="355577" cy="350861"/>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sz="900" dirty="0">
              <a:latin typeface="Lato Light" panose="020F0502020204030203" pitchFamily="34" charset="0"/>
            </a:endParaRPr>
          </a:p>
        </p:txBody>
      </p:sp>
      <p:sp>
        <p:nvSpPr>
          <p:cNvPr id="56" name="Titel 1">
            <a:extLst>
              <a:ext uri="{FF2B5EF4-FFF2-40B4-BE49-F238E27FC236}">
                <a16:creationId xmlns:a16="http://schemas.microsoft.com/office/drawing/2014/main" id="{567F29D0-5BD4-4AAE-9676-5D95B2428AD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Technology tools infographic</a:t>
            </a:r>
          </a:p>
        </p:txBody>
      </p:sp>
    </p:spTree>
    <p:custDataLst>
      <p:tags r:id="rId1"/>
    </p:custDataLst>
    <p:extLst>
      <p:ext uri="{BB962C8B-B14F-4D97-AF65-F5344CB8AC3E}">
        <p14:creationId xmlns:p14="http://schemas.microsoft.com/office/powerpoint/2010/main" val="1715477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York City">
            <a:extLst>
              <a:ext uri="{FF2B5EF4-FFF2-40B4-BE49-F238E27FC236}">
                <a16:creationId xmlns:a16="http://schemas.microsoft.com/office/drawing/2014/main" id="{CC7A304D-E194-49CB-B134-138058AED2E7}"/>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676" b="676"/>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F2160938-141F-4275-8E25-5335216F1102}"/>
              </a:ext>
            </a:extLst>
          </p:cNvPr>
          <p:cNvSpPr>
            <a:spLocks noGrp="1"/>
          </p:cNvSpPr>
          <p:nvPr>
            <p:ph type="body" sz="quarter" idx="14"/>
          </p:nvPr>
        </p:nvSpPr>
        <p:spPr>
          <a:xfrm>
            <a:off x="0" y="3914775"/>
            <a:ext cx="4352923" cy="738664"/>
          </a:xfrm>
        </p:spPr>
        <p:txBody>
          <a:bodyPr/>
          <a:lstStyle/>
          <a:p>
            <a:r>
              <a:rPr lang="de-DE" dirty="0"/>
              <a:t>Cover pages</a:t>
            </a:r>
            <a:endParaRPr lang="en-US" dirty="0"/>
          </a:p>
        </p:txBody>
      </p:sp>
    </p:spTree>
    <p:extLst>
      <p:ext uri="{BB962C8B-B14F-4D97-AF65-F5344CB8AC3E}">
        <p14:creationId xmlns:p14="http://schemas.microsoft.com/office/powerpoint/2010/main" val="397112991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ew York Skyline">
            <a:extLst>
              <a:ext uri="{FF2B5EF4-FFF2-40B4-BE49-F238E27FC236}">
                <a16:creationId xmlns:a16="http://schemas.microsoft.com/office/drawing/2014/main" id="{0FDA5DC5-5045-423B-96C3-4F7C18F14D22}"/>
              </a:ext>
            </a:extLst>
          </p:cNvPr>
          <p:cNvPicPr>
            <a:picLocks noGrp="1" noChangeAspect="1"/>
          </p:cNvPicPr>
          <p:nvPr>
            <p:ph type="pic" sz="quarter" idx="14"/>
            <p:custDataLst>
              <p:tags r:id="rId2"/>
            </p:custDataLst>
          </p:nvPr>
        </p:nvPicPr>
        <p:blipFill rotWithShape="1">
          <a:blip r:embed="rId5" cstate="print">
            <a:extLst>
              <a:ext uri="{28A0092B-C50C-407E-A947-70E740481C1C}">
                <a14:useLocalDpi xmlns:a14="http://schemas.microsoft.com/office/drawing/2010/main"/>
              </a:ext>
            </a:extLst>
          </a:blip>
          <a:srcRect/>
          <a:stretch/>
        </p:blipFill>
        <p:spPr>
          <a:xfrm>
            <a:off x="0" y="97201"/>
            <a:ext cx="12192000" cy="6760799"/>
          </a:xfrm>
        </p:spPr>
      </p:pic>
      <p:sp>
        <p:nvSpPr>
          <p:cNvPr id="5" name="Titel 4">
            <a:extLst>
              <a:ext uri="{FF2B5EF4-FFF2-40B4-BE49-F238E27FC236}">
                <a16:creationId xmlns:a16="http://schemas.microsoft.com/office/drawing/2014/main" id="{079D6FCE-B917-4DA7-8D4C-8C58530D0ACC}"/>
              </a:ext>
            </a:extLst>
          </p:cNvPr>
          <p:cNvSpPr>
            <a:spLocks noGrp="1"/>
          </p:cNvSpPr>
          <p:nvPr>
            <p:ph type="title"/>
          </p:nvPr>
        </p:nvSpPr>
        <p:spPr>
          <a:xfrm>
            <a:off x="0" y="3803199"/>
            <a:ext cx="5902325" cy="652147"/>
          </a:xfrm>
        </p:spPr>
        <p:txBody>
          <a:bodyPr/>
          <a:lstStyle/>
          <a:p>
            <a:r>
              <a:rPr lang="en-US" dirty="0"/>
              <a:t>Picture with text </a:t>
            </a:r>
          </a:p>
        </p:txBody>
      </p:sp>
      <p:sp>
        <p:nvSpPr>
          <p:cNvPr id="7" name="Textplatzhalter 6">
            <a:extLst>
              <a:ext uri="{FF2B5EF4-FFF2-40B4-BE49-F238E27FC236}">
                <a16:creationId xmlns:a16="http://schemas.microsoft.com/office/drawing/2014/main" id="{383C4E59-0A0A-4307-9F0F-CAC6A1A62162}"/>
              </a:ext>
            </a:extLst>
          </p:cNvPr>
          <p:cNvSpPr>
            <a:spLocks noGrp="1"/>
          </p:cNvSpPr>
          <p:nvPr>
            <p:ph type="body" sz="quarter" idx="15"/>
          </p:nvPr>
        </p:nvSpPr>
        <p:spPr>
          <a:xfrm>
            <a:off x="0" y="4455347"/>
            <a:ext cx="5902325" cy="1350782"/>
          </a:xfrm>
        </p:spPr>
        <p:txBody>
          <a:bodyPr/>
          <a:lstStyle/>
          <a:p>
            <a:r>
              <a:rPr lang="en-US" dirty="0"/>
              <a:t>Lorem ipsum dolor sit amet, consectetuer adipiscing elit. Aenean commodo ligula eget dolor. Aenean massa. Cum sociis natoque penatibus et magnis dis parturient montes, nascetur ridiculus mus. </a:t>
            </a:r>
          </a:p>
        </p:txBody>
      </p:sp>
    </p:spTree>
    <p:custDataLst>
      <p:tags r:id="rId1"/>
    </p:custDataLst>
    <p:extLst>
      <p:ext uri="{BB962C8B-B14F-4D97-AF65-F5344CB8AC3E}">
        <p14:creationId xmlns:p14="http://schemas.microsoft.com/office/powerpoint/2010/main" val="651999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C1F823-1A74-4516-B452-BB91BF1E3651}"/>
              </a:ext>
            </a:extLst>
          </p:cNvPr>
          <p:cNvSpPr>
            <a:spLocks noGrp="1"/>
          </p:cNvSpPr>
          <p:nvPr>
            <p:ph type="title"/>
          </p:nvPr>
        </p:nvSpPr>
        <p:spPr/>
        <p:txBody>
          <a:bodyPr/>
          <a:lstStyle/>
          <a:p>
            <a:r>
              <a:rPr lang="en-US" dirty="0"/>
              <a:t>Lorem ipsum dolor sit amet</a:t>
            </a:r>
          </a:p>
        </p:txBody>
      </p:sp>
      <p:sp>
        <p:nvSpPr>
          <p:cNvPr id="2" name="Text Placeholder 1">
            <a:extLst>
              <a:ext uri="{FF2B5EF4-FFF2-40B4-BE49-F238E27FC236}">
                <a16:creationId xmlns:a16="http://schemas.microsoft.com/office/drawing/2014/main" id="{18134D02-5E67-9846-A3ED-400E6C69B607}"/>
              </a:ext>
            </a:extLst>
          </p:cNvPr>
          <p:cNvSpPr>
            <a:spLocks noGrp="1"/>
          </p:cNvSpPr>
          <p:nvPr>
            <p:ph type="body" sz="quarter" idx="13"/>
          </p:nvPr>
        </p:nvSpPr>
        <p:spPr/>
        <p:txBody>
          <a:bodyPr/>
          <a:lstStyle/>
          <a:p>
            <a:r>
              <a:rPr lang="en-US" dirty="0"/>
              <a:t>Lorem ipsum dolor sit amet, consectetuer elit. Aenean commodo ligula eget dolor. Aenean massa.</a:t>
            </a:r>
          </a:p>
          <a:p>
            <a:endParaRPr lang="en-US" dirty="0"/>
          </a:p>
        </p:txBody>
      </p:sp>
      <p:pic>
        <p:nvPicPr>
          <p:cNvPr id="4" name="New York Skyline">
            <a:extLst>
              <a:ext uri="{FF2B5EF4-FFF2-40B4-BE49-F238E27FC236}">
                <a16:creationId xmlns:a16="http://schemas.microsoft.com/office/drawing/2014/main" id="{234D3DCC-C16B-4DAE-A4A2-03277980D78F}"/>
              </a:ext>
            </a:extLst>
          </p:cNvPr>
          <p:cNvPicPr>
            <a:picLocks noGrp="1" noChangeAspect="1"/>
          </p:cNvPicPr>
          <p:nvPr>
            <p:ph type="pic" sz="quarter" idx="14"/>
            <p:custDataLst>
              <p:tags r:id="rId2"/>
            </p:custDataLst>
          </p:nvPr>
        </p:nvPicPr>
        <p:blipFill rotWithShape="1">
          <a:blip r:embed="rId5" cstate="print">
            <a:extLst>
              <a:ext uri="{28A0092B-C50C-407E-A947-70E740481C1C}">
                <a14:useLocalDpi xmlns:a14="http://schemas.microsoft.com/office/drawing/2010/main"/>
              </a:ext>
            </a:extLst>
          </a:blip>
          <a:srcRect/>
          <a:stretch/>
        </p:blipFill>
        <p:spPr>
          <a:xfrm>
            <a:off x="4346400" y="97199"/>
            <a:ext cx="7845600" cy="6760801"/>
          </a:xfrm>
          <a:prstGeom prst="rect">
            <a:avLst/>
          </a:prstGeom>
        </p:spPr>
      </p:pic>
    </p:spTree>
    <p:custDataLst>
      <p:tags r:id="rId1"/>
    </p:custDataLst>
    <p:extLst>
      <p:ext uri="{BB962C8B-B14F-4D97-AF65-F5344CB8AC3E}">
        <p14:creationId xmlns:p14="http://schemas.microsoft.com/office/powerpoint/2010/main" val="44853848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13E620-8212-40DA-B5D1-13294CC136D8}"/>
              </a:ext>
            </a:extLst>
          </p:cNvPr>
          <p:cNvSpPr>
            <a:spLocks noGrp="1"/>
          </p:cNvSpPr>
          <p:nvPr>
            <p:ph type="title"/>
          </p:nvPr>
        </p:nvSpPr>
        <p:spPr/>
        <p:txBody>
          <a:bodyPr/>
          <a:lstStyle/>
          <a:p>
            <a:r>
              <a:rPr lang="en-US" dirty="0"/>
              <a:t>Lorem ipsum dolor sit amet</a:t>
            </a:r>
          </a:p>
        </p:txBody>
      </p:sp>
      <p:sp>
        <p:nvSpPr>
          <p:cNvPr id="2" name="Text Placeholder 1">
            <a:extLst>
              <a:ext uri="{FF2B5EF4-FFF2-40B4-BE49-F238E27FC236}">
                <a16:creationId xmlns:a16="http://schemas.microsoft.com/office/drawing/2014/main" id="{19778CBB-3C74-CE44-8975-5E52555B9B87}"/>
              </a:ext>
            </a:extLst>
          </p:cNvPr>
          <p:cNvSpPr>
            <a:spLocks noGrp="1"/>
          </p:cNvSpPr>
          <p:nvPr>
            <p:ph type="body" sz="quarter" idx="13"/>
          </p:nvPr>
        </p:nvSpPr>
        <p:spPr/>
        <p:txBody>
          <a:bodyPr/>
          <a:lstStyle/>
          <a:p>
            <a:r>
              <a:rPr lang="en-US" dirty="0"/>
              <a:t>Lorem ipsum dolor sit amet, consectetuer elit. Aenean commodo ligula eget dolor. Aenean massa.</a:t>
            </a:r>
          </a:p>
          <a:p>
            <a:endParaRPr lang="en-US" dirty="0"/>
          </a:p>
          <a:p>
            <a:endParaRPr lang="en-US" dirty="0"/>
          </a:p>
        </p:txBody>
      </p:sp>
      <p:pic>
        <p:nvPicPr>
          <p:cNvPr id="4" name="New York Skyline">
            <a:extLst>
              <a:ext uri="{FF2B5EF4-FFF2-40B4-BE49-F238E27FC236}">
                <a16:creationId xmlns:a16="http://schemas.microsoft.com/office/drawing/2014/main" id="{E5D64B02-C66B-4013-A8EE-0B56A4B31C90}"/>
              </a:ext>
            </a:extLst>
          </p:cNvPr>
          <p:cNvPicPr>
            <a:picLocks noGrp="1" noChangeAspect="1"/>
          </p:cNvPicPr>
          <p:nvPr>
            <p:ph type="pic" sz="quarter" idx="14"/>
            <p:custDataLst>
              <p:tags r:id="rId2"/>
            </p:custDataLst>
          </p:nvPr>
        </p:nvPicPr>
        <p:blipFill rotWithShape="1">
          <a:blip r:embed="rId5" cstate="print">
            <a:extLst>
              <a:ext uri="{28A0092B-C50C-407E-A947-70E740481C1C}">
                <a14:useLocalDpi xmlns:a14="http://schemas.microsoft.com/office/drawing/2010/main"/>
              </a:ext>
            </a:extLst>
          </a:blip>
          <a:srcRect/>
          <a:stretch/>
        </p:blipFill>
        <p:spPr>
          <a:xfrm>
            <a:off x="0" y="97201"/>
            <a:ext cx="7845600" cy="6760799"/>
          </a:xfrm>
          <a:prstGeom prst="rect">
            <a:avLst/>
          </a:prstGeom>
        </p:spPr>
      </p:pic>
    </p:spTree>
    <p:custDataLst>
      <p:tags r:id="rId1"/>
    </p:custDataLst>
    <p:extLst>
      <p:ext uri="{BB962C8B-B14F-4D97-AF65-F5344CB8AC3E}">
        <p14:creationId xmlns:p14="http://schemas.microsoft.com/office/powerpoint/2010/main" val="2722181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York Skyline">
            <a:extLst>
              <a:ext uri="{FF2B5EF4-FFF2-40B4-BE49-F238E27FC236}">
                <a16:creationId xmlns:a16="http://schemas.microsoft.com/office/drawing/2014/main" id="{46A4484D-E1B6-46E0-8006-31E14A93FDCE}"/>
              </a:ext>
            </a:extLst>
          </p:cNvPr>
          <p:cNvPicPr>
            <a:picLocks noGrp="1" noChangeAspect="1"/>
          </p:cNvPicPr>
          <p:nvPr>
            <p:ph type="pic" sz="quarter" idx="14"/>
            <p:custDataLst>
              <p:tags r:id="rId2"/>
            </p:custDataLst>
          </p:nvPr>
        </p:nvPicPr>
        <p:blipFill rotWithShape="1">
          <a:blip r:embed="rId5" cstate="print">
            <a:extLst>
              <a:ext uri="{28A0092B-C50C-407E-A947-70E740481C1C}">
                <a14:useLocalDpi xmlns:a14="http://schemas.microsoft.com/office/drawing/2010/main"/>
              </a:ext>
            </a:extLst>
          </a:blip>
          <a:srcRect/>
          <a:stretch/>
        </p:blipFill>
        <p:spPr>
          <a:xfrm>
            <a:off x="4346400" y="97201"/>
            <a:ext cx="7845600" cy="6760799"/>
          </a:xfrm>
          <a:prstGeom prst="rect">
            <a:avLst/>
          </a:prstGeom>
        </p:spPr>
      </p:pic>
      <p:sp>
        <p:nvSpPr>
          <p:cNvPr id="4" name="MIO_TEXTBOX_BODY">
            <a:extLst>
              <a:ext uri="{FF2B5EF4-FFF2-40B4-BE49-F238E27FC236}">
                <a16:creationId xmlns:a16="http://schemas.microsoft.com/office/drawing/2014/main" id="{2D993326-28B1-4588-8488-446C835E98D6}"/>
              </a:ext>
            </a:extLst>
          </p:cNvPr>
          <p:cNvSpPr txBox="1"/>
          <p:nvPr/>
        </p:nvSpPr>
        <p:spPr>
          <a:xfrm>
            <a:off x="458788" y="1387800"/>
            <a:ext cx="3498812" cy="5054399"/>
          </a:xfrm>
          <a:prstGeom prst="rect">
            <a:avLst/>
          </a:prstGeom>
          <a:noFill/>
        </p:spPr>
        <p:txBody>
          <a:bodyPr wrap="square" lIns="0" tIns="0" rIns="0" bIns="0" rtlCol="0">
            <a:noAutofit/>
          </a:bodyPr>
          <a:lstStyle/>
          <a:p>
            <a:pPr>
              <a:lnSpc>
                <a:spcPct val="120000"/>
              </a:lnSpc>
              <a:spcBef>
                <a:spcPts val="500"/>
              </a:spcBef>
              <a:buClr>
                <a:schemeClr val="tx2"/>
              </a:buClr>
              <a:buSzPct val="100000"/>
            </a:pPr>
            <a:r>
              <a:rPr lang="en-US" sz="1600" dirty="0"/>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a:t>
            </a:r>
          </a:p>
          <a:p>
            <a:pPr>
              <a:lnSpc>
                <a:spcPct val="120000"/>
              </a:lnSpc>
              <a:spcBef>
                <a:spcPts val="500"/>
              </a:spcBef>
              <a:buClr>
                <a:schemeClr val="tx2"/>
              </a:buClr>
              <a:buSzPct val="100000"/>
            </a:pPr>
            <a:r>
              <a:rPr lang="en-US" sz="1600" dirty="0"/>
              <a:t>Lorem ipsum dolor sit amet, consectetuer adipiscing elit. Aenean commodo ligula eget dolor. Aenean massa. </a:t>
            </a:r>
          </a:p>
        </p:txBody>
      </p:sp>
      <p:sp>
        <p:nvSpPr>
          <p:cNvPr id="7" name="MIO_TEXTBOX_HEADER">
            <a:extLst>
              <a:ext uri="{FF2B5EF4-FFF2-40B4-BE49-F238E27FC236}">
                <a16:creationId xmlns:a16="http://schemas.microsoft.com/office/drawing/2014/main" id="{8C3DC45D-513A-4015-A5C4-7E99701D3ECF}"/>
              </a:ext>
            </a:extLst>
          </p:cNvPr>
          <p:cNvSpPr txBox="1"/>
          <p:nvPr/>
        </p:nvSpPr>
        <p:spPr>
          <a:xfrm>
            <a:off x="458788" y="901801"/>
            <a:ext cx="3498812" cy="486000"/>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1621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00AF807-D06B-DC42-83F6-60F9F9A3CE2F}"/>
              </a:ext>
            </a:extLst>
          </p:cNvPr>
          <p:cNvSpPr>
            <a:spLocks/>
          </p:cNvSpPr>
          <p:nvPr/>
        </p:nvSpPr>
        <p:spPr bwMode="auto">
          <a:xfrm>
            <a:off x="5543487" y="5545887"/>
            <a:ext cx="1105026" cy="770200"/>
          </a:xfrm>
          <a:custGeom>
            <a:avLst/>
            <a:gdLst>
              <a:gd name="T0" fmla="*/ 0 w 673"/>
              <a:gd name="T1" fmla="*/ 0 h 546"/>
              <a:gd name="T2" fmla="*/ 202 w 673"/>
              <a:gd name="T3" fmla="*/ 546 h 546"/>
              <a:gd name="T4" fmla="*/ 470 w 673"/>
              <a:gd name="T5" fmla="*/ 546 h 546"/>
              <a:gd name="T6" fmla="*/ 673 w 673"/>
              <a:gd name="T7" fmla="*/ 0 h 546"/>
              <a:gd name="T8" fmla="*/ 0 w 673"/>
              <a:gd name="T9" fmla="*/ 0 h 546"/>
            </a:gdLst>
            <a:ahLst/>
            <a:cxnLst>
              <a:cxn ang="0">
                <a:pos x="T0" y="T1"/>
              </a:cxn>
              <a:cxn ang="0">
                <a:pos x="T2" y="T3"/>
              </a:cxn>
              <a:cxn ang="0">
                <a:pos x="T4" y="T5"/>
              </a:cxn>
              <a:cxn ang="0">
                <a:pos x="T6" y="T7"/>
              </a:cxn>
              <a:cxn ang="0">
                <a:pos x="T8" y="T9"/>
              </a:cxn>
            </a:cxnLst>
            <a:rect l="0" t="0" r="r" b="b"/>
            <a:pathLst>
              <a:path w="673" h="546">
                <a:moveTo>
                  <a:pt x="0" y="0"/>
                </a:moveTo>
                <a:lnTo>
                  <a:pt x="202" y="546"/>
                </a:lnTo>
                <a:lnTo>
                  <a:pt x="470" y="546"/>
                </a:lnTo>
                <a:lnTo>
                  <a:pt x="673" y="0"/>
                </a:lnTo>
                <a:lnTo>
                  <a:pt x="0" y="0"/>
                </a:lnTo>
                <a:close/>
              </a:path>
            </a:pathLst>
          </a:custGeom>
          <a:solidFill>
            <a:schemeClr val="accent5"/>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4" name="Freeform 7">
            <a:extLst>
              <a:ext uri="{FF2B5EF4-FFF2-40B4-BE49-F238E27FC236}">
                <a16:creationId xmlns:a16="http://schemas.microsoft.com/office/drawing/2014/main" id="{673668CB-7DA2-4D45-ABEB-35703111F7CB}"/>
              </a:ext>
            </a:extLst>
          </p:cNvPr>
          <p:cNvSpPr>
            <a:spLocks/>
          </p:cNvSpPr>
          <p:nvPr/>
        </p:nvSpPr>
        <p:spPr bwMode="auto">
          <a:xfrm>
            <a:off x="4684752" y="3525572"/>
            <a:ext cx="2822497" cy="769354"/>
          </a:xfrm>
          <a:custGeom>
            <a:avLst/>
            <a:gdLst>
              <a:gd name="T0" fmla="*/ 1719 w 1719"/>
              <a:gd name="T1" fmla="*/ 0 h 547"/>
              <a:gd name="T2" fmla="*/ 0 w 1719"/>
              <a:gd name="T3" fmla="*/ 0 h 547"/>
              <a:gd name="T4" fmla="*/ 166 w 1719"/>
              <a:gd name="T5" fmla="*/ 453 h 547"/>
              <a:gd name="T6" fmla="*/ 200 w 1719"/>
              <a:gd name="T7" fmla="*/ 547 h 547"/>
              <a:gd name="T8" fmla="*/ 1519 w 1719"/>
              <a:gd name="T9" fmla="*/ 547 h 547"/>
              <a:gd name="T10" fmla="*/ 1553 w 1719"/>
              <a:gd name="T11" fmla="*/ 453 h 547"/>
              <a:gd name="T12" fmla="*/ 1719 w 1719"/>
              <a:gd name="T13" fmla="*/ 0 h 547"/>
            </a:gdLst>
            <a:ahLst/>
            <a:cxnLst>
              <a:cxn ang="0">
                <a:pos x="T0" y="T1"/>
              </a:cxn>
              <a:cxn ang="0">
                <a:pos x="T2" y="T3"/>
              </a:cxn>
              <a:cxn ang="0">
                <a:pos x="T4" y="T5"/>
              </a:cxn>
              <a:cxn ang="0">
                <a:pos x="T6" y="T7"/>
              </a:cxn>
              <a:cxn ang="0">
                <a:pos x="T8" y="T9"/>
              </a:cxn>
              <a:cxn ang="0">
                <a:pos x="T10" y="T11"/>
              </a:cxn>
              <a:cxn ang="0">
                <a:pos x="T12" y="T13"/>
              </a:cxn>
            </a:cxnLst>
            <a:rect l="0" t="0" r="r" b="b"/>
            <a:pathLst>
              <a:path w="1719" h="547">
                <a:moveTo>
                  <a:pt x="1719" y="0"/>
                </a:moveTo>
                <a:lnTo>
                  <a:pt x="0" y="0"/>
                </a:lnTo>
                <a:lnTo>
                  <a:pt x="166" y="453"/>
                </a:lnTo>
                <a:lnTo>
                  <a:pt x="200" y="547"/>
                </a:lnTo>
                <a:lnTo>
                  <a:pt x="1519" y="547"/>
                </a:lnTo>
                <a:lnTo>
                  <a:pt x="1553" y="453"/>
                </a:lnTo>
                <a:lnTo>
                  <a:pt x="1719" y="0"/>
                </a:lnTo>
                <a:close/>
              </a:path>
            </a:pathLst>
          </a:custGeom>
          <a:solidFill>
            <a:schemeClr val="accent3"/>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5" name="Freeform 9">
            <a:extLst>
              <a:ext uri="{FF2B5EF4-FFF2-40B4-BE49-F238E27FC236}">
                <a16:creationId xmlns:a16="http://schemas.microsoft.com/office/drawing/2014/main" id="{E4C1727B-9669-D645-AEA5-A2C2BB2F95CB}"/>
              </a:ext>
            </a:extLst>
          </p:cNvPr>
          <p:cNvSpPr>
            <a:spLocks/>
          </p:cNvSpPr>
          <p:nvPr/>
        </p:nvSpPr>
        <p:spPr bwMode="auto">
          <a:xfrm>
            <a:off x="5116582" y="4532623"/>
            <a:ext cx="1958836" cy="770200"/>
          </a:xfrm>
          <a:custGeom>
            <a:avLst/>
            <a:gdLst>
              <a:gd name="T0" fmla="*/ 0 w 1193"/>
              <a:gd name="T1" fmla="*/ 0 h 546"/>
              <a:gd name="T2" fmla="*/ 200 w 1193"/>
              <a:gd name="T3" fmla="*/ 546 h 546"/>
              <a:gd name="T4" fmla="*/ 993 w 1193"/>
              <a:gd name="T5" fmla="*/ 546 h 546"/>
              <a:gd name="T6" fmla="*/ 1193 w 1193"/>
              <a:gd name="T7" fmla="*/ 0 h 546"/>
              <a:gd name="T8" fmla="*/ 0 w 1193"/>
              <a:gd name="T9" fmla="*/ 0 h 546"/>
            </a:gdLst>
            <a:ahLst/>
            <a:cxnLst>
              <a:cxn ang="0">
                <a:pos x="T0" y="T1"/>
              </a:cxn>
              <a:cxn ang="0">
                <a:pos x="T2" y="T3"/>
              </a:cxn>
              <a:cxn ang="0">
                <a:pos x="T4" y="T5"/>
              </a:cxn>
              <a:cxn ang="0">
                <a:pos x="T6" y="T7"/>
              </a:cxn>
              <a:cxn ang="0">
                <a:pos x="T8" y="T9"/>
              </a:cxn>
            </a:cxnLst>
            <a:rect l="0" t="0" r="r" b="b"/>
            <a:pathLst>
              <a:path w="1193" h="546">
                <a:moveTo>
                  <a:pt x="0" y="0"/>
                </a:moveTo>
                <a:lnTo>
                  <a:pt x="200" y="546"/>
                </a:lnTo>
                <a:lnTo>
                  <a:pt x="993" y="546"/>
                </a:lnTo>
                <a:lnTo>
                  <a:pt x="1193" y="0"/>
                </a:lnTo>
                <a:lnTo>
                  <a:pt x="0" y="0"/>
                </a:lnTo>
                <a:close/>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6" name="Freeform 11">
            <a:extLst>
              <a:ext uri="{FF2B5EF4-FFF2-40B4-BE49-F238E27FC236}">
                <a16:creationId xmlns:a16="http://schemas.microsoft.com/office/drawing/2014/main" id="{F7A1BBAE-B96F-9145-935B-59252301905E}"/>
              </a:ext>
            </a:extLst>
          </p:cNvPr>
          <p:cNvSpPr>
            <a:spLocks/>
          </p:cNvSpPr>
          <p:nvPr/>
        </p:nvSpPr>
        <p:spPr bwMode="auto">
          <a:xfrm>
            <a:off x="4251280" y="2512895"/>
            <a:ext cx="3689441" cy="769354"/>
          </a:xfrm>
          <a:custGeom>
            <a:avLst/>
            <a:gdLst>
              <a:gd name="T0" fmla="*/ 0 w 2247"/>
              <a:gd name="T1" fmla="*/ 0 h 547"/>
              <a:gd name="T2" fmla="*/ 200 w 2247"/>
              <a:gd name="T3" fmla="*/ 547 h 547"/>
              <a:gd name="T4" fmla="*/ 2045 w 2247"/>
              <a:gd name="T5" fmla="*/ 547 h 547"/>
              <a:gd name="T6" fmla="*/ 2247 w 2247"/>
              <a:gd name="T7" fmla="*/ 0 h 547"/>
              <a:gd name="T8" fmla="*/ 0 w 2247"/>
              <a:gd name="T9" fmla="*/ 0 h 547"/>
            </a:gdLst>
            <a:ahLst/>
            <a:cxnLst>
              <a:cxn ang="0">
                <a:pos x="T0" y="T1"/>
              </a:cxn>
              <a:cxn ang="0">
                <a:pos x="T2" y="T3"/>
              </a:cxn>
              <a:cxn ang="0">
                <a:pos x="T4" y="T5"/>
              </a:cxn>
              <a:cxn ang="0">
                <a:pos x="T6" y="T7"/>
              </a:cxn>
              <a:cxn ang="0">
                <a:pos x="T8" y="T9"/>
              </a:cxn>
            </a:cxnLst>
            <a:rect l="0" t="0" r="r" b="b"/>
            <a:pathLst>
              <a:path w="2247" h="547">
                <a:moveTo>
                  <a:pt x="0" y="0"/>
                </a:moveTo>
                <a:lnTo>
                  <a:pt x="200" y="547"/>
                </a:lnTo>
                <a:lnTo>
                  <a:pt x="2045" y="547"/>
                </a:lnTo>
                <a:lnTo>
                  <a:pt x="2247" y="0"/>
                </a:lnTo>
                <a:lnTo>
                  <a:pt x="0" y="0"/>
                </a:lnTo>
                <a:close/>
              </a:path>
            </a:pathLst>
          </a:custGeom>
          <a:solidFill>
            <a:schemeClr val="accent2"/>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7" name="Freeform 13">
            <a:extLst>
              <a:ext uri="{FF2B5EF4-FFF2-40B4-BE49-F238E27FC236}">
                <a16:creationId xmlns:a16="http://schemas.microsoft.com/office/drawing/2014/main" id="{AD5EC51A-401F-1043-83E9-41870FFF6B30}"/>
              </a:ext>
            </a:extLst>
          </p:cNvPr>
          <p:cNvSpPr>
            <a:spLocks/>
          </p:cNvSpPr>
          <p:nvPr/>
        </p:nvSpPr>
        <p:spPr bwMode="auto">
          <a:xfrm>
            <a:off x="3817808" y="1500218"/>
            <a:ext cx="4556386" cy="769354"/>
          </a:xfrm>
          <a:custGeom>
            <a:avLst/>
            <a:gdLst>
              <a:gd name="T0" fmla="*/ 1387 w 2775"/>
              <a:gd name="T1" fmla="*/ 0 h 547"/>
              <a:gd name="T2" fmla="*/ 0 w 2775"/>
              <a:gd name="T3" fmla="*/ 0 h 547"/>
              <a:gd name="T4" fmla="*/ 200 w 2775"/>
              <a:gd name="T5" fmla="*/ 547 h 547"/>
              <a:gd name="T6" fmla="*/ 2575 w 2775"/>
              <a:gd name="T7" fmla="*/ 547 h 547"/>
              <a:gd name="T8" fmla="*/ 2775 w 2775"/>
              <a:gd name="T9" fmla="*/ 0 h 547"/>
              <a:gd name="T10" fmla="*/ 1387 w 2775"/>
              <a:gd name="T11" fmla="*/ 0 h 547"/>
            </a:gdLst>
            <a:ahLst/>
            <a:cxnLst>
              <a:cxn ang="0">
                <a:pos x="T0" y="T1"/>
              </a:cxn>
              <a:cxn ang="0">
                <a:pos x="T2" y="T3"/>
              </a:cxn>
              <a:cxn ang="0">
                <a:pos x="T4" y="T5"/>
              </a:cxn>
              <a:cxn ang="0">
                <a:pos x="T6" y="T7"/>
              </a:cxn>
              <a:cxn ang="0">
                <a:pos x="T8" y="T9"/>
              </a:cxn>
              <a:cxn ang="0">
                <a:pos x="T10" y="T11"/>
              </a:cxn>
            </a:cxnLst>
            <a:rect l="0" t="0" r="r" b="b"/>
            <a:pathLst>
              <a:path w="2775" h="547">
                <a:moveTo>
                  <a:pt x="1387" y="0"/>
                </a:moveTo>
                <a:lnTo>
                  <a:pt x="0" y="0"/>
                </a:lnTo>
                <a:lnTo>
                  <a:pt x="200" y="547"/>
                </a:lnTo>
                <a:lnTo>
                  <a:pt x="2575" y="547"/>
                </a:lnTo>
                <a:lnTo>
                  <a:pt x="2775" y="0"/>
                </a:lnTo>
                <a:lnTo>
                  <a:pt x="1387" y="0"/>
                </a:ln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8" name="Freeform 1047">
            <a:extLst>
              <a:ext uri="{FF2B5EF4-FFF2-40B4-BE49-F238E27FC236}">
                <a16:creationId xmlns:a16="http://schemas.microsoft.com/office/drawing/2014/main" id="{B2CA7CAF-C0F8-1D4E-88E9-113A1EC720B6}"/>
              </a:ext>
            </a:extLst>
          </p:cNvPr>
          <p:cNvSpPr>
            <a:spLocks noChangeAspect="1" noChangeArrowheads="1"/>
          </p:cNvSpPr>
          <p:nvPr/>
        </p:nvSpPr>
        <p:spPr bwMode="auto">
          <a:xfrm>
            <a:off x="4399320" y="1621973"/>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9" name="Freeform 1048">
            <a:extLst>
              <a:ext uri="{FF2B5EF4-FFF2-40B4-BE49-F238E27FC236}">
                <a16:creationId xmlns:a16="http://schemas.microsoft.com/office/drawing/2014/main" id="{F234E63E-D629-ED49-97AA-CEDEA44CE021}"/>
              </a:ext>
            </a:extLst>
          </p:cNvPr>
          <p:cNvSpPr>
            <a:spLocks noChangeAspect="1" noChangeArrowheads="1"/>
          </p:cNvSpPr>
          <p:nvPr/>
        </p:nvSpPr>
        <p:spPr bwMode="auto">
          <a:xfrm>
            <a:off x="4978361" y="16219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10" name="Freeform 1047">
            <a:extLst>
              <a:ext uri="{FF2B5EF4-FFF2-40B4-BE49-F238E27FC236}">
                <a16:creationId xmlns:a16="http://schemas.microsoft.com/office/drawing/2014/main" id="{25D8CEFD-5577-A24B-BE40-2787FA258DBD}"/>
              </a:ext>
            </a:extLst>
          </p:cNvPr>
          <p:cNvSpPr>
            <a:spLocks noChangeAspect="1" noChangeArrowheads="1"/>
          </p:cNvSpPr>
          <p:nvPr/>
        </p:nvSpPr>
        <p:spPr bwMode="auto">
          <a:xfrm>
            <a:off x="5542797" y="1621973"/>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11" name="Freeform 1048">
            <a:extLst>
              <a:ext uri="{FF2B5EF4-FFF2-40B4-BE49-F238E27FC236}">
                <a16:creationId xmlns:a16="http://schemas.microsoft.com/office/drawing/2014/main" id="{1577175B-B174-6548-B475-B6422DADAF18}"/>
              </a:ext>
            </a:extLst>
          </p:cNvPr>
          <p:cNvSpPr>
            <a:spLocks noChangeAspect="1" noChangeArrowheads="1"/>
          </p:cNvSpPr>
          <p:nvPr/>
        </p:nvSpPr>
        <p:spPr bwMode="auto">
          <a:xfrm>
            <a:off x="6121839" y="16219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12" name="Freeform 1047">
            <a:extLst>
              <a:ext uri="{FF2B5EF4-FFF2-40B4-BE49-F238E27FC236}">
                <a16:creationId xmlns:a16="http://schemas.microsoft.com/office/drawing/2014/main" id="{78CEE0CD-9D94-2C4A-B57C-99093746D923}"/>
              </a:ext>
            </a:extLst>
          </p:cNvPr>
          <p:cNvSpPr>
            <a:spLocks noChangeAspect="1" noChangeArrowheads="1"/>
          </p:cNvSpPr>
          <p:nvPr/>
        </p:nvSpPr>
        <p:spPr bwMode="auto">
          <a:xfrm>
            <a:off x="6686275" y="1621973"/>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13" name="Freeform 1048">
            <a:extLst>
              <a:ext uri="{FF2B5EF4-FFF2-40B4-BE49-F238E27FC236}">
                <a16:creationId xmlns:a16="http://schemas.microsoft.com/office/drawing/2014/main" id="{D9999BDB-1CFA-D742-BBFB-219051797D90}"/>
              </a:ext>
            </a:extLst>
          </p:cNvPr>
          <p:cNvSpPr>
            <a:spLocks noChangeAspect="1" noChangeArrowheads="1"/>
          </p:cNvSpPr>
          <p:nvPr/>
        </p:nvSpPr>
        <p:spPr bwMode="auto">
          <a:xfrm>
            <a:off x="7265316" y="16219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24" name="Freeform 1048">
            <a:extLst>
              <a:ext uri="{FF2B5EF4-FFF2-40B4-BE49-F238E27FC236}">
                <a16:creationId xmlns:a16="http://schemas.microsoft.com/office/drawing/2014/main" id="{50ACCF0D-A44D-7748-850B-8403B288C032}"/>
              </a:ext>
            </a:extLst>
          </p:cNvPr>
          <p:cNvSpPr>
            <a:spLocks noChangeAspect="1" noChangeArrowheads="1"/>
          </p:cNvSpPr>
          <p:nvPr/>
        </p:nvSpPr>
        <p:spPr bwMode="auto">
          <a:xfrm>
            <a:off x="4697374" y="26417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25" name="Freeform 1047">
            <a:extLst>
              <a:ext uri="{FF2B5EF4-FFF2-40B4-BE49-F238E27FC236}">
                <a16:creationId xmlns:a16="http://schemas.microsoft.com/office/drawing/2014/main" id="{60AB9A50-6095-1943-9CC3-EF492DF4FFBB}"/>
              </a:ext>
            </a:extLst>
          </p:cNvPr>
          <p:cNvSpPr>
            <a:spLocks noChangeAspect="1" noChangeArrowheads="1"/>
          </p:cNvSpPr>
          <p:nvPr/>
        </p:nvSpPr>
        <p:spPr bwMode="auto">
          <a:xfrm>
            <a:off x="5261810" y="2641773"/>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26" name="Freeform 1048">
            <a:extLst>
              <a:ext uri="{FF2B5EF4-FFF2-40B4-BE49-F238E27FC236}">
                <a16:creationId xmlns:a16="http://schemas.microsoft.com/office/drawing/2014/main" id="{595D5ED7-A2D0-A94E-BB45-9DC4A9573F00}"/>
              </a:ext>
            </a:extLst>
          </p:cNvPr>
          <p:cNvSpPr>
            <a:spLocks noChangeAspect="1" noChangeArrowheads="1"/>
          </p:cNvSpPr>
          <p:nvPr/>
        </p:nvSpPr>
        <p:spPr bwMode="auto">
          <a:xfrm>
            <a:off x="5840851" y="26417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27" name="Freeform 1047">
            <a:extLst>
              <a:ext uri="{FF2B5EF4-FFF2-40B4-BE49-F238E27FC236}">
                <a16:creationId xmlns:a16="http://schemas.microsoft.com/office/drawing/2014/main" id="{E498EE62-C366-9E42-8A11-5F9E9C4354F6}"/>
              </a:ext>
            </a:extLst>
          </p:cNvPr>
          <p:cNvSpPr>
            <a:spLocks noChangeAspect="1" noChangeArrowheads="1"/>
          </p:cNvSpPr>
          <p:nvPr/>
        </p:nvSpPr>
        <p:spPr bwMode="auto">
          <a:xfrm>
            <a:off x="6405287" y="2641773"/>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28" name="Freeform 1048">
            <a:extLst>
              <a:ext uri="{FF2B5EF4-FFF2-40B4-BE49-F238E27FC236}">
                <a16:creationId xmlns:a16="http://schemas.microsoft.com/office/drawing/2014/main" id="{899F6663-F583-B746-B0FF-2390187872C5}"/>
              </a:ext>
            </a:extLst>
          </p:cNvPr>
          <p:cNvSpPr>
            <a:spLocks noChangeAspect="1" noChangeArrowheads="1"/>
          </p:cNvSpPr>
          <p:nvPr/>
        </p:nvSpPr>
        <p:spPr bwMode="auto">
          <a:xfrm>
            <a:off x="6984329" y="2641773"/>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31" name="Freeform 1047">
            <a:extLst>
              <a:ext uri="{FF2B5EF4-FFF2-40B4-BE49-F238E27FC236}">
                <a16:creationId xmlns:a16="http://schemas.microsoft.com/office/drawing/2014/main" id="{049CA923-A773-314D-9AD2-9924E6E6ADD0}"/>
              </a:ext>
            </a:extLst>
          </p:cNvPr>
          <p:cNvSpPr>
            <a:spLocks noChangeAspect="1" noChangeArrowheads="1"/>
          </p:cNvSpPr>
          <p:nvPr/>
        </p:nvSpPr>
        <p:spPr bwMode="auto">
          <a:xfrm>
            <a:off x="5258864" y="3652409"/>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32" name="Freeform 1048">
            <a:extLst>
              <a:ext uri="{FF2B5EF4-FFF2-40B4-BE49-F238E27FC236}">
                <a16:creationId xmlns:a16="http://schemas.microsoft.com/office/drawing/2014/main" id="{2829E05D-F6C5-BD40-8719-46B7EDD463D5}"/>
              </a:ext>
            </a:extLst>
          </p:cNvPr>
          <p:cNvSpPr>
            <a:spLocks noChangeAspect="1" noChangeArrowheads="1"/>
          </p:cNvSpPr>
          <p:nvPr/>
        </p:nvSpPr>
        <p:spPr bwMode="auto">
          <a:xfrm>
            <a:off x="5837906" y="3652409"/>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33" name="Freeform 1047">
            <a:extLst>
              <a:ext uri="{FF2B5EF4-FFF2-40B4-BE49-F238E27FC236}">
                <a16:creationId xmlns:a16="http://schemas.microsoft.com/office/drawing/2014/main" id="{75B1CFBF-D2B5-434D-BF10-1723B0E141E3}"/>
              </a:ext>
            </a:extLst>
          </p:cNvPr>
          <p:cNvSpPr>
            <a:spLocks noChangeAspect="1" noChangeArrowheads="1"/>
          </p:cNvSpPr>
          <p:nvPr/>
        </p:nvSpPr>
        <p:spPr bwMode="auto">
          <a:xfrm>
            <a:off x="6402342" y="3652409"/>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35" name="Freeform 1047">
            <a:extLst>
              <a:ext uri="{FF2B5EF4-FFF2-40B4-BE49-F238E27FC236}">
                <a16:creationId xmlns:a16="http://schemas.microsoft.com/office/drawing/2014/main" id="{A37B3900-7095-FE44-A483-B49F8FAEA8AE}"/>
              </a:ext>
            </a:extLst>
          </p:cNvPr>
          <p:cNvSpPr>
            <a:spLocks noChangeAspect="1" noChangeArrowheads="1"/>
          </p:cNvSpPr>
          <p:nvPr/>
        </p:nvSpPr>
        <p:spPr bwMode="auto">
          <a:xfrm>
            <a:off x="5540949" y="4658775"/>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36" name="Freeform 1048">
            <a:extLst>
              <a:ext uri="{FF2B5EF4-FFF2-40B4-BE49-F238E27FC236}">
                <a16:creationId xmlns:a16="http://schemas.microsoft.com/office/drawing/2014/main" id="{432CDFC6-E4A9-734C-B8FB-F2FEF0E42EC0}"/>
              </a:ext>
            </a:extLst>
          </p:cNvPr>
          <p:cNvSpPr>
            <a:spLocks noChangeAspect="1" noChangeArrowheads="1"/>
          </p:cNvSpPr>
          <p:nvPr/>
        </p:nvSpPr>
        <p:spPr bwMode="auto">
          <a:xfrm>
            <a:off x="6119990" y="4658775"/>
            <a:ext cx="514156" cy="525842"/>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US" sz="900" dirty="0"/>
          </a:p>
        </p:txBody>
      </p:sp>
      <p:sp>
        <p:nvSpPr>
          <p:cNvPr id="38" name="Freeform 1047">
            <a:extLst>
              <a:ext uri="{FF2B5EF4-FFF2-40B4-BE49-F238E27FC236}">
                <a16:creationId xmlns:a16="http://schemas.microsoft.com/office/drawing/2014/main" id="{BCC3B329-3D75-F943-AE3C-8D83070B4135}"/>
              </a:ext>
            </a:extLst>
          </p:cNvPr>
          <p:cNvSpPr>
            <a:spLocks noChangeAspect="1" noChangeArrowheads="1"/>
          </p:cNvSpPr>
          <p:nvPr/>
        </p:nvSpPr>
        <p:spPr bwMode="auto">
          <a:xfrm>
            <a:off x="5830660" y="5677118"/>
            <a:ext cx="528762" cy="525842"/>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ffectLst/>
        </p:spPr>
        <p:txBody>
          <a:bodyPr anchor="ctr"/>
          <a:lstStyle/>
          <a:p>
            <a:endParaRPr lang="en-US" sz="900" dirty="0"/>
          </a:p>
        </p:txBody>
      </p:sp>
      <p:sp>
        <p:nvSpPr>
          <p:cNvPr id="39" name="TextBox 38">
            <a:extLst>
              <a:ext uri="{FF2B5EF4-FFF2-40B4-BE49-F238E27FC236}">
                <a16:creationId xmlns:a16="http://schemas.microsoft.com/office/drawing/2014/main" id="{896EAE4B-A9A4-9A40-A2C1-653976E42ED8}"/>
              </a:ext>
            </a:extLst>
          </p:cNvPr>
          <p:cNvSpPr txBox="1"/>
          <p:nvPr/>
        </p:nvSpPr>
        <p:spPr>
          <a:xfrm>
            <a:off x="2313126" y="1607934"/>
            <a:ext cx="1021113"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Your Title</a:t>
            </a:r>
          </a:p>
        </p:txBody>
      </p:sp>
      <p:sp>
        <p:nvSpPr>
          <p:cNvPr id="40" name="Subtitle 2">
            <a:extLst>
              <a:ext uri="{FF2B5EF4-FFF2-40B4-BE49-F238E27FC236}">
                <a16:creationId xmlns:a16="http://schemas.microsoft.com/office/drawing/2014/main" id="{76A85E59-342E-A54E-85E4-613408D49033}"/>
              </a:ext>
            </a:extLst>
          </p:cNvPr>
          <p:cNvSpPr txBox="1">
            <a:spLocks/>
          </p:cNvSpPr>
          <p:nvPr/>
        </p:nvSpPr>
        <p:spPr>
          <a:xfrm>
            <a:off x="762000" y="1915674"/>
            <a:ext cx="2643350" cy="3207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endPar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cxnSp>
        <p:nvCxnSpPr>
          <p:cNvPr id="41" name="Straight Arrow Connector 40">
            <a:extLst>
              <a:ext uri="{FF2B5EF4-FFF2-40B4-BE49-F238E27FC236}">
                <a16:creationId xmlns:a16="http://schemas.microsoft.com/office/drawing/2014/main" id="{27B536B4-8368-AA49-9402-04F6E3490877}"/>
              </a:ext>
            </a:extLst>
          </p:cNvPr>
          <p:cNvCxnSpPr/>
          <p:nvPr/>
        </p:nvCxnSpPr>
        <p:spPr>
          <a:xfrm flipH="1">
            <a:off x="3471584" y="1903416"/>
            <a:ext cx="548640" cy="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5E9DFDA-CB16-F94C-8D7D-EA35E0AB516D}"/>
              </a:ext>
            </a:extLst>
          </p:cNvPr>
          <p:cNvCxnSpPr/>
          <p:nvPr/>
        </p:nvCxnSpPr>
        <p:spPr>
          <a:xfrm flipH="1">
            <a:off x="3882893" y="2893730"/>
            <a:ext cx="548640" cy="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FDD766-49FD-7942-A965-4C722FE24879}"/>
              </a:ext>
            </a:extLst>
          </p:cNvPr>
          <p:cNvCxnSpPr/>
          <p:nvPr/>
        </p:nvCxnSpPr>
        <p:spPr>
          <a:xfrm flipH="1">
            <a:off x="4347263" y="3968980"/>
            <a:ext cx="548640" cy="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E313CDC-881A-DD4C-A79D-AAF6CCD9EDD4}"/>
              </a:ext>
            </a:extLst>
          </p:cNvPr>
          <p:cNvCxnSpPr/>
          <p:nvPr/>
        </p:nvCxnSpPr>
        <p:spPr>
          <a:xfrm flipH="1">
            <a:off x="4778002" y="4955261"/>
            <a:ext cx="548640" cy="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CD86B08-35DF-684E-B812-9B695C7C6BA4}"/>
              </a:ext>
            </a:extLst>
          </p:cNvPr>
          <p:cNvCxnSpPr/>
          <p:nvPr/>
        </p:nvCxnSpPr>
        <p:spPr>
          <a:xfrm flipH="1">
            <a:off x="5223168" y="6014326"/>
            <a:ext cx="548640" cy="0"/>
          </a:xfrm>
          <a:prstGeom prst="straightConnector1">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E2A1FB9-3F93-FF44-A7F9-556073DDB85A}"/>
              </a:ext>
            </a:extLst>
          </p:cNvPr>
          <p:cNvSpPr txBox="1"/>
          <p:nvPr/>
        </p:nvSpPr>
        <p:spPr>
          <a:xfrm>
            <a:off x="2716820" y="2601181"/>
            <a:ext cx="1021113"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Your Title</a:t>
            </a:r>
          </a:p>
        </p:txBody>
      </p:sp>
      <p:sp>
        <p:nvSpPr>
          <p:cNvPr id="47" name="Subtitle 2">
            <a:extLst>
              <a:ext uri="{FF2B5EF4-FFF2-40B4-BE49-F238E27FC236}">
                <a16:creationId xmlns:a16="http://schemas.microsoft.com/office/drawing/2014/main" id="{DF25359C-A896-D446-85A7-3C26EDEC21CD}"/>
              </a:ext>
            </a:extLst>
          </p:cNvPr>
          <p:cNvSpPr txBox="1">
            <a:spLocks/>
          </p:cNvSpPr>
          <p:nvPr/>
        </p:nvSpPr>
        <p:spPr>
          <a:xfrm>
            <a:off x="1165694" y="2908921"/>
            <a:ext cx="2643350" cy="3207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endPar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48" name="TextBox 47">
            <a:extLst>
              <a:ext uri="{FF2B5EF4-FFF2-40B4-BE49-F238E27FC236}">
                <a16:creationId xmlns:a16="http://schemas.microsoft.com/office/drawing/2014/main" id="{6B7669B2-76BD-9C45-87B5-6301BFEA2519}"/>
              </a:ext>
            </a:extLst>
          </p:cNvPr>
          <p:cNvSpPr txBox="1"/>
          <p:nvPr/>
        </p:nvSpPr>
        <p:spPr>
          <a:xfrm>
            <a:off x="3182815" y="3670032"/>
            <a:ext cx="1021113"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Your Title</a:t>
            </a:r>
          </a:p>
        </p:txBody>
      </p:sp>
      <p:sp>
        <p:nvSpPr>
          <p:cNvPr id="49" name="Subtitle 2">
            <a:extLst>
              <a:ext uri="{FF2B5EF4-FFF2-40B4-BE49-F238E27FC236}">
                <a16:creationId xmlns:a16="http://schemas.microsoft.com/office/drawing/2014/main" id="{6B53E014-3EBD-D34E-8275-DC1B827B0DE7}"/>
              </a:ext>
            </a:extLst>
          </p:cNvPr>
          <p:cNvSpPr txBox="1">
            <a:spLocks/>
          </p:cNvSpPr>
          <p:nvPr/>
        </p:nvSpPr>
        <p:spPr>
          <a:xfrm>
            <a:off x="1631689" y="3977772"/>
            <a:ext cx="2643350" cy="3207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endPar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50" name="TextBox 49">
            <a:extLst>
              <a:ext uri="{FF2B5EF4-FFF2-40B4-BE49-F238E27FC236}">
                <a16:creationId xmlns:a16="http://schemas.microsoft.com/office/drawing/2014/main" id="{8970934C-DCA8-6C47-BDB0-7E5AAEAACB41}"/>
              </a:ext>
            </a:extLst>
          </p:cNvPr>
          <p:cNvSpPr txBox="1"/>
          <p:nvPr/>
        </p:nvSpPr>
        <p:spPr>
          <a:xfrm>
            <a:off x="3613639" y="4645248"/>
            <a:ext cx="1021113"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Your Title</a:t>
            </a:r>
          </a:p>
        </p:txBody>
      </p:sp>
      <p:sp>
        <p:nvSpPr>
          <p:cNvPr id="51" name="Subtitle 2">
            <a:extLst>
              <a:ext uri="{FF2B5EF4-FFF2-40B4-BE49-F238E27FC236}">
                <a16:creationId xmlns:a16="http://schemas.microsoft.com/office/drawing/2014/main" id="{5623E4BB-7C8A-8B4C-9525-6A2F78D8E4E3}"/>
              </a:ext>
            </a:extLst>
          </p:cNvPr>
          <p:cNvSpPr txBox="1">
            <a:spLocks/>
          </p:cNvSpPr>
          <p:nvPr/>
        </p:nvSpPr>
        <p:spPr>
          <a:xfrm>
            <a:off x="2062513" y="4952988"/>
            <a:ext cx="2643350" cy="3207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endPar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52" name="TextBox 51">
            <a:extLst>
              <a:ext uri="{FF2B5EF4-FFF2-40B4-BE49-F238E27FC236}">
                <a16:creationId xmlns:a16="http://schemas.microsoft.com/office/drawing/2014/main" id="{07E8B12F-420F-2343-A396-BA5AD3AE0652}"/>
              </a:ext>
            </a:extLst>
          </p:cNvPr>
          <p:cNvSpPr txBox="1"/>
          <p:nvPr/>
        </p:nvSpPr>
        <p:spPr>
          <a:xfrm>
            <a:off x="4062047" y="5710355"/>
            <a:ext cx="1021113"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Your Title</a:t>
            </a:r>
          </a:p>
        </p:txBody>
      </p:sp>
      <p:sp>
        <p:nvSpPr>
          <p:cNvPr id="53" name="Subtitle 2">
            <a:extLst>
              <a:ext uri="{FF2B5EF4-FFF2-40B4-BE49-F238E27FC236}">
                <a16:creationId xmlns:a16="http://schemas.microsoft.com/office/drawing/2014/main" id="{DFC52D56-7B71-B344-AB89-F7AE82B31584}"/>
              </a:ext>
            </a:extLst>
          </p:cNvPr>
          <p:cNvSpPr txBox="1">
            <a:spLocks/>
          </p:cNvSpPr>
          <p:nvPr/>
        </p:nvSpPr>
        <p:spPr>
          <a:xfrm>
            <a:off x="2510921" y="6018095"/>
            <a:ext cx="2643350" cy="32070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endPar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55" name="Freeform: Shape 378">
            <a:extLst>
              <a:ext uri="{FF2B5EF4-FFF2-40B4-BE49-F238E27FC236}">
                <a16:creationId xmlns:a16="http://schemas.microsoft.com/office/drawing/2014/main" id="{A042454B-A0DD-5A4F-8EFE-D655309A9144}"/>
              </a:ext>
            </a:extLst>
          </p:cNvPr>
          <p:cNvSpPr>
            <a:spLocks/>
          </p:cNvSpPr>
          <p:nvPr/>
        </p:nvSpPr>
        <p:spPr bwMode="auto">
          <a:xfrm rot="10800000">
            <a:off x="8408751" y="1525134"/>
            <a:ext cx="3788721" cy="720880"/>
          </a:xfrm>
          <a:custGeom>
            <a:avLst/>
            <a:gdLst>
              <a:gd name="connsiteX0" fmla="*/ 3481930 w 3789708"/>
              <a:gd name="connsiteY0" fmla="*/ 721068 h 721068"/>
              <a:gd name="connsiteX1" fmla="*/ 0 w 3789708"/>
              <a:gd name="connsiteY1" fmla="*/ 721068 h 721068"/>
              <a:gd name="connsiteX2" fmla="*/ 0 w 3789708"/>
              <a:gd name="connsiteY2" fmla="*/ 0 h 721068"/>
              <a:gd name="connsiteX3" fmla="*/ 1653726 w 3789708"/>
              <a:gd name="connsiteY3" fmla="*/ 0 h 721068"/>
              <a:gd name="connsiteX4" fmla="*/ 3789708 w 3789708"/>
              <a:gd name="connsiteY4" fmla="*/ 0 h 72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708" h="721068">
                <a:moveTo>
                  <a:pt x="3481930" y="721068"/>
                </a:moveTo>
                <a:lnTo>
                  <a:pt x="0" y="721068"/>
                </a:lnTo>
                <a:lnTo>
                  <a:pt x="0" y="0"/>
                </a:lnTo>
                <a:lnTo>
                  <a:pt x="1653726" y="0"/>
                </a:lnTo>
                <a:lnTo>
                  <a:pt x="3789708" y="0"/>
                </a:lnTo>
                <a:close/>
              </a:path>
            </a:pathLst>
          </a:custGeom>
          <a:noFill/>
          <a:ln w="57150">
            <a:solidFill>
              <a:schemeClr val="accent1"/>
            </a:solidFill>
            <a:round/>
            <a:headEnd/>
            <a:tailEnd/>
          </a:ln>
        </p:spPr>
        <p:txBody>
          <a:bodyPr vert="horz" wrap="square" lIns="91416" tIns="45708" rIns="91416" bIns="45708" numCol="1" anchor="t" anchorCtr="0" compatLnSpc="1">
            <a:prstTxWarp prst="textNoShape">
              <a:avLst/>
            </a:prstTxWarp>
            <a:noAutofit/>
          </a:bodyPr>
          <a:lstStyle/>
          <a:p>
            <a:endParaRPr lang="en-US" sz="3599" dirty="0"/>
          </a:p>
        </p:txBody>
      </p:sp>
      <p:sp>
        <p:nvSpPr>
          <p:cNvPr id="56" name="Freeform: Shape 380">
            <a:extLst>
              <a:ext uri="{FF2B5EF4-FFF2-40B4-BE49-F238E27FC236}">
                <a16:creationId xmlns:a16="http://schemas.microsoft.com/office/drawing/2014/main" id="{9B5E7AB1-4FDD-B547-A7BD-7E20BA8118ED}"/>
              </a:ext>
            </a:extLst>
          </p:cNvPr>
          <p:cNvSpPr>
            <a:spLocks/>
          </p:cNvSpPr>
          <p:nvPr/>
        </p:nvSpPr>
        <p:spPr bwMode="auto">
          <a:xfrm rot="10800000">
            <a:off x="7976102" y="2563203"/>
            <a:ext cx="4221372" cy="720880"/>
          </a:xfrm>
          <a:custGeom>
            <a:avLst/>
            <a:gdLst>
              <a:gd name="connsiteX0" fmla="*/ 3914692 w 4222471"/>
              <a:gd name="connsiteY0" fmla="*/ 721068 h 721068"/>
              <a:gd name="connsiteX1" fmla="*/ 3069702 w 4222471"/>
              <a:gd name="connsiteY1" fmla="*/ 721068 h 721068"/>
              <a:gd name="connsiteX2" fmla="*/ 259823 w 4222471"/>
              <a:gd name="connsiteY2" fmla="*/ 721068 h 721068"/>
              <a:gd name="connsiteX3" fmla="*/ 0 w 4222471"/>
              <a:gd name="connsiteY3" fmla="*/ 721068 h 721068"/>
              <a:gd name="connsiteX4" fmla="*/ 0 w 4222471"/>
              <a:gd name="connsiteY4" fmla="*/ 0 h 721068"/>
              <a:gd name="connsiteX5" fmla="*/ 1241498 w 4222471"/>
              <a:gd name="connsiteY5" fmla="*/ 0 h 721068"/>
              <a:gd name="connsiteX6" fmla="*/ 2086488 w 4222471"/>
              <a:gd name="connsiteY6" fmla="*/ 0 h 721068"/>
              <a:gd name="connsiteX7" fmla="*/ 3377480 w 4222471"/>
              <a:gd name="connsiteY7" fmla="*/ 0 h 721068"/>
              <a:gd name="connsiteX8" fmla="*/ 4222471 w 4222471"/>
              <a:gd name="connsiteY8" fmla="*/ 0 h 72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471" h="721068">
                <a:moveTo>
                  <a:pt x="3914692" y="721068"/>
                </a:moveTo>
                <a:lnTo>
                  <a:pt x="3069702" y="721068"/>
                </a:lnTo>
                <a:lnTo>
                  <a:pt x="259823" y="721068"/>
                </a:lnTo>
                <a:lnTo>
                  <a:pt x="0" y="721068"/>
                </a:lnTo>
                <a:lnTo>
                  <a:pt x="0" y="0"/>
                </a:lnTo>
                <a:lnTo>
                  <a:pt x="1241498" y="0"/>
                </a:lnTo>
                <a:lnTo>
                  <a:pt x="2086488" y="0"/>
                </a:lnTo>
                <a:lnTo>
                  <a:pt x="3377480" y="0"/>
                </a:lnTo>
                <a:lnTo>
                  <a:pt x="4222471" y="0"/>
                </a:lnTo>
                <a:close/>
              </a:path>
            </a:pathLst>
          </a:custGeom>
          <a:noFill/>
          <a:ln w="57150">
            <a:solidFill>
              <a:schemeClr val="accent2"/>
            </a:solidFill>
            <a:round/>
            <a:headEnd/>
            <a:tailEnd/>
          </a:ln>
        </p:spPr>
        <p:txBody>
          <a:bodyPr vert="horz" wrap="square" lIns="91416" tIns="45708" rIns="91416" bIns="45708" numCol="1" anchor="t" anchorCtr="0" compatLnSpc="1">
            <a:prstTxWarp prst="textNoShape">
              <a:avLst/>
            </a:prstTxWarp>
            <a:noAutofit/>
          </a:bodyPr>
          <a:lstStyle/>
          <a:p>
            <a:endParaRPr lang="en-US" sz="3599" dirty="0"/>
          </a:p>
        </p:txBody>
      </p:sp>
      <p:sp>
        <p:nvSpPr>
          <p:cNvPr id="57" name="Freeform: Shape 382">
            <a:extLst>
              <a:ext uri="{FF2B5EF4-FFF2-40B4-BE49-F238E27FC236}">
                <a16:creationId xmlns:a16="http://schemas.microsoft.com/office/drawing/2014/main" id="{063AB21D-C452-B647-B619-567FD451A10A}"/>
              </a:ext>
            </a:extLst>
          </p:cNvPr>
          <p:cNvSpPr>
            <a:spLocks/>
          </p:cNvSpPr>
          <p:nvPr/>
        </p:nvSpPr>
        <p:spPr bwMode="auto">
          <a:xfrm rot="10800000">
            <a:off x="7534351" y="3559780"/>
            <a:ext cx="4663123" cy="720880"/>
          </a:xfrm>
          <a:custGeom>
            <a:avLst/>
            <a:gdLst>
              <a:gd name="connsiteX0" fmla="*/ 4356558 w 4664337"/>
              <a:gd name="connsiteY0" fmla="*/ 721068 h 721068"/>
              <a:gd name="connsiteX1" fmla="*/ 3511568 w 4664337"/>
              <a:gd name="connsiteY1" fmla="*/ 721068 h 721068"/>
              <a:gd name="connsiteX2" fmla="*/ 701689 w 4664337"/>
              <a:gd name="connsiteY2" fmla="*/ 721068 h 721068"/>
              <a:gd name="connsiteX3" fmla="*/ 0 w 4664337"/>
              <a:gd name="connsiteY3" fmla="*/ 721068 h 721068"/>
              <a:gd name="connsiteX4" fmla="*/ 0 w 4664337"/>
              <a:gd name="connsiteY4" fmla="*/ 0 h 721068"/>
              <a:gd name="connsiteX5" fmla="*/ 393911 w 4664337"/>
              <a:gd name="connsiteY5" fmla="*/ 0 h 721068"/>
              <a:gd name="connsiteX6" fmla="*/ 1683364 w 4664337"/>
              <a:gd name="connsiteY6" fmla="*/ 0 h 721068"/>
              <a:gd name="connsiteX7" fmla="*/ 2528354 w 4664337"/>
              <a:gd name="connsiteY7" fmla="*/ 0 h 721068"/>
              <a:gd name="connsiteX8" fmla="*/ 3819346 w 4664337"/>
              <a:gd name="connsiteY8" fmla="*/ 0 h 721068"/>
              <a:gd name="connsiteX9" fmla="*/ 4664337 w 4664337"/>
              <a:gd name="connsiteY9" fmla="*/ 0 h 72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4337" h="721068">
                <a:moveTo>
                  <a:pt x="4356558" y="721068"/>
                </a:moveTo>
                <a:lnTo>
                  <a:pt x="3511568" y="721068"/>
                </a:lnTo>
                <a:lnTo>
                  <a:pt x="701689" y="721068"/>
                </a:lnTo>
                <a:lnTo>
                  <a:pt x="0" y="721068"/>
                </a:lnTo>
                <a:lnTo>
                  <a:pt x="0" y="0"/>
                </a:lnTo>
                <a:lnTo>
                  <a:pt x="393911" y="0"/>
                </a:lnTo>
                <a:lnTo>
                  <a:pt x="1683364" y="0"/>
                </a:lnTo>
                <a:lnTo>
                  <a:pt x="2528354" y="0"/>
                </a:lnTo>
                <a:lnTo>
                  <a:pt x="3819346" y="0"/>
                </a:lnTo>
                <a:lnTo>
                  <a:pt x="4664337" y="0"/>
                </a:lnTo>
                <a:close/>
              </a:path>
            </a:pathLst>
          </a:custGeom>
          <a:noFill/>
          <a:ln w="57150">
            <a:solidFill>
              <a:schemeClr val="accent3"/>
            </a:solidFill>
            <a:round/>
            <a:headEnd/>
            <a:tailEnd/>
          </a:ln>
        </p:spPr>
        <p:txBody>
          <a:bodyPr vert="horz" wrap="square" lIns="91416" tIns="45708" rIns="91416" bIns="45708" numCol="1" anchor="t" anchorCtr="0" compatLnSpc="1">
            <a:prstTxWarp prst="textNoShape">
              <a:avLst/>
            </a:prstTxWarp>
            <a:noAutofit/>
          </a:bodyPr>
          <a:lstStyle/>
          <a:p>
            <a:endParaRPr lang="en-US" sz="3599" dirty="0"/>
          </a:p>
        </p:txBody>
      </p:sp>
      <p:sp>
        <p:nvSpPr>
          <p:cNvPr id="58" name="Freeform: Shape 384">
            <a:extLst>
              <a:ext uri="{FF2B5EF4-FFF2-40B4-BE49-F238E27FC236}">
                <a16:creationId xmlns:a16="http://schemas.microsoft.com/office/drawing/2014/main" id="{91E3A690-FAC2-CD4B-B9FC-3FF8DDD3F342}"/>
              </a:ext>
            </a:extLst>
          </p:cNvPr>
          <p:cNvSpPr>
            <a:spLocks/>
          </p:cNvSpPr>
          <p:nvPr/>
        </p:nvSpPr>
        <p:spPr bwMode="auto">
          <a:xfrm rot="10800000">
            <a:off x="7101229" y="4569563"/>
            <a:ext cx="5096244" cy="720880"/>
          </a:xfrm>
          <a:custGeom>
            <a:avLst/>
            <a:gdLst>
              <a:gd name="connsiteX0" fmla="*/ 4789792 w 5097571"/>
              <a:gd name="connsiteY0" fmla="*/ 721068 h 721068"/>
              <a:gd name="connsiteX1" fmla="*/ 3944802 w 5097571"/>
              <a:gd name="connsiteY1" fmla="*/ 721068 h 721068"/>
              <a:gd name="connsiteX2" fmla="*/ 3367012 w 5097571"/>
              <a:gd name="connsiteY2" fmla="*/ 721068 h 721068"/>
              <a:gd name="connsiteX3" fmla="*/ 2522022 w 5097571"/>
              <a:gd name="connsiteY3" fmla="*/ 721068 h 721068"/>
              <a:gd name="connsiteX4" fmla="*/ 1134923 w 5097571"/>
              <a:gd name="connsiteY4" fmla="*/ 721068 h 721068"/>
              <a:gd name="connsiteX5" fmla="*/ 289932 w 5097571"/>
              <a:gd name="connsiteY5" fmla="*/ 721068 h 721068"/>
              <a:gd name="connsiteX6" fmla="*/ 0 w 5097571"/>
              <a:gd name="connsiteY6" fmla="*/ 721068 h 721068"/>
              <a:gd name="connsiteX7" fmla="*/ 0 w 5097571"/>
              <a:gd name="connsiteY7" fmla="*/ 0 h 721068"/>
              <a:gd name="connsiteX8" fmla="*/ 693818 w 5097571"/>
              <a:gd name="connsiteY8" fmla="*/ 0 h 721068"/>
              <a:gd name="connsiteX9" fmla="*/ 827145 w 5097571"/>
              <a:gd name="connsiteY9" fmla="*/ 0 h 721068"/>
              <a:gd name="connsiteX10" fmla="*/ 1538808 w 5097571"/>
              <a:gd name="connsiteY10" fmla="*/ 0 h 721068"/>
              <a:gd name="connsiteX11" fmla="*/ 2116598 w 5097571"/>
              <a:gd name="connsiteY11" fmla="*/ 0 h 721068"/>
              <a:gd name="connsiteX12" fmla="*/ 2829800 w 5097571"/>
              <a:gd name="connsiteY12" fmla="*/ 0 h 721068"/>
              <a:gd name="connsiteX13" fmla="*/ 2961588 w 5097571"/>
              <a:gd name="connsiteY13" fmla="*/ 0 h 721068"/>
              <a:gd name="connsiteX14" fmla="*/ 3674791 w 5097571"/>
              <a:gd name="connsiteY14" fmla="*/ 0 h 721068"/>
              <a:gd name="connsiteX15" fmla="*/ 4252580 w 5097571"/>
              <a:gd name="connsiteY15" fmla="*/ 0 h 721068"/>
              <a:gd name="connsiteX16" fmla="*/ 5097571 w 5097571"/>
              <a:gd name="connsiteY16" fmla="*/ 0 h 72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7571" h="721068">
                <a:moveTo>
                  <a:pt x="4789792" y="721068"/>
                </a:moveTo>
                <a:lnTo>
                  <a:pt x="3944802" y="721068"/>
                </a:lnTo>
                <a:lnTo>
                  <a:pt x="3367012" y="721068"/>
                </a:lnTo>
                <a:lnTo>
                  <a:pt x="2522022" y="721068"/>
                </a:lnTo>
                <a:lnTo>
                  <a:pt x="1134923" y="721068"/>
                </a:lnTo>
                <a:lnTo>
                  <a:pt x="289932" y="721068"/>
                </a:lnTo>
                <a:lnTo>
                  <a:pt x="0" y="721068"/>
                </a:lnTo>
                <a:lnTo>
                  <a:pt x="0" y="0"/>
                </a:lnTo>
                <a:lnTo>
                  <a:pt x="693818" y="0"/>
                </a:lnTo>
                <a:lnTo>
                  <a:pt x="827145" y="0"/>
                </a:lnTo>
                <a:lnTo>
                  <a:pt x="1538808" y="0"/>
                </a:lnTo>
                <a:lnTo>
                  <a:pt x="2116598" y="0"/>
                </a:lnTo>
                <a:lnTo>
                  <a:pt x="2829800" y="0"/>
                </a:lnTo>
                <a:lnTo>
                  <a:pt x="2961588" y="0"/>
                </a:lnTo>
                <a:lnTo>
                  <a:pt x="3674791" y="0"/>
                </a:lnTo>
                <a:lnTo>
                  <a:pt x="4252580" y="0"/>
                </a:lnTo>
                <a:lnTo>
                  <a:pt x="5097571" y="0"/>
                </a:lnTo>
                <a:close/>
              </a:path>
            </a:pathLst>
          </a:custGeom>
          <a:noFill/>
          <a:ln w="57150">
            <a:solidFill>
              <a:schemeClr val="accent4"/>
            </a:solidFill>
            <a:round/>
            <a:headEnd/>
            <a:tailEnd/>
          </a:ln>
        </p:spPr>
        <p:txBody>
          <a:bodyPr vert="horz" wrap="square" lIns="91416" tIns="45708" rIns="91416" bIns="45708" numCol="1" anchor="t" anchorCtr="0" compatLnSpc="1">
            <a:prstTxWarp prst="textNoShape">
              <a:avLst/>
            </a:prstTxWarp>
            <a:noAutofit/>
          </a:bodyPr>
          <a:lstStyle/>
          <a:p>
            <a:endParaRPr lang="en-US" sz="3599" dirty="0"/>
          </a:p>
        </p:txBody>
      </p:sp>
      <p:sp>
        <p:nvSpPr>
          <p:cNvPr id="59" name="Freeform: Shape 386">
            <a:extLst>
              <a:ext uri="{FF2B5EF4-FFF2-40B4-BE49-F238E27FC236}">
                <a16:creationId xmlns:a16="http://schemas.microsoft.com/office/drawing/2014/main" id="{56F68612-2D01-5B46-B847-9AF8263ABC68}"/>
              </a:ext>
            </a:extLst>
          </p:cNvPr>
          <p:cNvSpPr>
            <a:spLocks/>
          </p:cNvSpPr>
          <p:nvPr/>
        </p:nvSpPr>
        <p:spPr bwMode="auto">
          <a:xfrm rot="10800000">
            <a:off x="6677108" y="5580975"/>
            <a:ext cx="5520365" cy="720880"/>
          </a:xfrm>
          <a:custGeom>
            <a:avLst/>
            <a:gdLst>
              <a:gd name="connsiteX0" fmla="*/ 5214024 w 5521803"/>
              <a:gd name="connsiteY0" fmla="*/ 721068 h 721068"/>
              <a:gd name="connsiteX1" fmla="*/ 4369034 w 5521803"/>
              <a:gd name="connsiteY1" fmla="*/ 721068 h 721068"/>
              <a:gd name="connsiteX2" fmla="*/ 3791244 w 5521803"/>
              <a:gd name="connsiteY2" fmla="*/ 721068 h 721068"/>
              <a:gd name="connsiteX3" fmla="*/ 2946254 w 5521803"/>
              <a:gd name="connsiteY3" fmla="*/ 721068 h 721068"/>
              <a:gd name="connsiteX4" fmla="*/ 1559155 w 5521803"/>
              <a:gd name="connsiteY4" fmla="*/ 721068 h 721068"/>
              <a:gd name="connsiteX5" fmla="*/ 714164 w 5521803"/>
              <a:gd name="connsiteY5" fmla="*/ 721068 h 721068"/>
              <a:gd name="connsiteX6" fmla="*/ 136375 w 5521803"/>
              <a:gd name="connsiteY6" fmla="*/ 721068 h 721068"/>
              <a:gd name="connsiteX7" fmla="*/ 0 w 5521803"/>
              <a:gd name="connsiteY7" fmla="*/ 721068 h 721068"/>
              <a:gd name="connsiteX8" fmla="*/ 0 w 5521803"/>
              <a:gd name="connsiteY8" fmla="*/ 0 h 721068"/>
              <a:gd name="connsiteX9" fmla="*/ 406386 w 5521803"/>
              <a:gd name="connsiteY9" fmla="*/ 0 h 721068"/>
              <a:gd name="connsiteX10" fmla="*/ 1118050 w 5521803"/>
              <a:gd name="connsiteY10" fmla="*/ 0 h 721068"/>
              <a:gd name="connsiteX11" fmla="*/ 1251377 w 5521803"/>
              <a:gd name="connsiteY11" fmla="*/ 0 h 721068"/>
              <a:gd name="connsiteX12" fmla="*/ 1963040 w 5521803"/>
              <a:gd name="connsiteY12" fmla="*/ 0 h 721068"/>
              <a:gd name="connsiteX13" fmla="*/ 2540830 w 5521803"/>
              <a:gd name="connsiteY13" fmla="*/ 0 h 721068"/>
              <a:gd name="connsiteX14" fmla="*/ 3254032 w 5521803"/>
              <a:gd name="connsiteY14" fmla="*/ 0 h 721068"/>
              <a:gd name="connsiteX15" fmla="*/ 3385820 w 5521803"/>
              <a:gd name="connsiteY15" fmla="*/ 0 h 721068"/>
              <a:gd name="connsiteX16" fmla="*/ 4099023 w 5521803"/>
              <a:gd name="connsiteY16" fmla="*/ 0 h 721068"/>
              <a:gd name="connsiteX17" fmla="*/ 4676812 w 5521803"/>
              <a:gd name="connsiteY17" fmla="*/ 0 h 721068"/>
              <a:gd name="connsiteX18" fmla="*/ 5521803 w 5521803"/>
              <a:gd name="connsiteY18" fmla="*/ 0 h 72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1803" h="721068">
                <a:moveTo>
                  <a:pt x="5214024" y="721068"/>
                </a:moveTo>
                <a:lnTo>
                  <a:pt x="4369034" y="721068"/>
                </a:lnTo>
                <a:lnTo>
                  <a:pt x="3791244" y="721068"/>
                </a:lnTo>
                <a:lnTo>
                  <a:pt x="2946254" y="721068"/>
                </a:lnTo>
                <a:lnTo>
                  <a:pt x="1559155" y="721068"/>
                </a:lnTo>
                <a:lnTo>
                  <a:pt x="714164" y="721068"/>
                </a:lnTo>
                <a:lnTo>
                  <a:pt x="136375" y="721068"/>
                </a:lnTo>
                <a:lnTo>
                  <a:pt x="0" y="721068"/>
                </a:lnTo>
                <a:lnTo>
                  <a:pt x="0" y="0"/>
                </a:lnTo>
                <a:lnTo>
                  <a:pt x="406386" y="0"/>
                </a:lnTo>
                <a:lnTo>
                  <a:pt x="1118050" y="0"/>
                </a:lnTo>
                <a:lnTo>
                  <a:pt x="1251377" y="0"/>
                </a:lnTo>
                <a:lnTo>
                  <a:pt x="1963040" y="0"/>
                </a:lnTo>
                <a:lnTo>
                  <a:pt x="2540830" y="0"/>
                </a:lnTo>
                <a:lnTo>
                  <a:pt x="3254032" y="0"/>
                </a:lnTo>
                <a:lnTo>
                  <a:pt x="3385820" y="0"/>
                </a:lnTo>
                <a:lnTo>
                  <a:pt x="4099023" y="0"/>
                </a:lnTo>
                <a:lnTo>
                  <a:pt x="4676812" y="0"/>
                </a:lnTo>
                <a:lnTo>
                  <a:pt x="5521803" y="0"/>
                </a:lnTo>
                <a:close/>
              </a:path>
            </a:pathLst>
          </a:custGeom>
          <a:noFill/>
          <a:ln w="57150">
            <a:solidFill>
              <a:schemeClr val="accent5"/>
            </a:solidFill>
            <a:round/>
            <a:headEnd/>
            <a:tailEnd/>
          </a:ln>
        </p:spPr>
        <p:txBody>
          <a:bodyPr vert="horz" wrap="square" lIns="91416" tIns="45708" rIns="91416" bIns="45708" numCol="1" anchor="t" anchorCtr="0" compatLnSpc="1">
            <a:prstTxWarp prst="textNoShape">
              <a:avLst/>
            </a:prstTxWarp>
            <a:noAutofit/>
          </a:bodyPr>
          <a:lstStyle/>
          <a:p>
            <a:endParaRPr lang="en-US" sz="3599" dirty="0"/>
          </a:p>
        </p:txBody>
      </p:sp>
      <p:sp>
        <p:nvSpPr>
          <p:cNvPr id="60" name="Subtitle 2">
            <a:extLst>
              <a:ext uri="{FF2B5EF4-FFF2-40B4-BE49-F238E27FC236}">
                <a16:creationId xmlns:a16="http://schemas.microsoft.com/office/drawing/2014/main" id="{26D609FD-B8A3-0D40-B214-E2370ED17B28}"/>
              </a:ext>
            </a:extLst>
          </p:cNvPr>
          <p:cNvSpPr txBox="1">
            <a:spLocks/>
          </p:cNvSpPr>
          <p:nvPr/>
        </p:nvSpPr>
        <p:spPr>
          <a:xfrm>
            <a:off x="10596134" y="1705906"/>
            <a:ext cx="961805" cy="320700"/>
          </a:xfrm>
          <a:prstGeom prst="rect">
            <a:avLst/>
          </a:prstGeom>
        </p:spPr>
        <p:txBody>
          <a:bodyPr vert="horz" wrap="non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Customers</a:t>
            </a:r>
          </a:p>
        </p:txBody>
      </p:sp>
      <p:sp>
        <p:nvSpPr>
          <p:cNvPr id="61" name="Subtitle 2">
            <a:extLst>
              <a:ext uri="{FF2B5EF4-FFF2-40B4-BE49-F238E27FC236}">
                <a16:creationId xmlns:a16="http://schemas.microsoft.com/office/drawing/2014/main" id="{03572377-1DBF-224C-AE1D-8080698A2431}"/>
              </a:ext>
            </a:extLst>
          </p:cNvPr>
          <p:cNvSpPr txBox="1">
            <a:spLocks/>
          </p:cNvSpPr>
          <p:nvPr/>
        </p:nvSpPr>
        <p:spPr>
          <a:xfrm>
            <a:off x="10596134" y="2763293"/>
            <a:ext cx="961805" cy="320700"/>
          </a:xfrm>
          <a:prstGeom prst="rect">
            <a:avLst/>
          </a:prstGeom>
        </p:spPr>
        <p:txBody>
          <a:bodyPr vert="horz" wrap="non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Customers</a:t>
            </a:r>
          </a:p>
        </p:txBody>
      </p:sp>
      <p:sp>
        <p:nvSpPr>
          <p:cNvPr id="62" name="Subtitle 2">
            <a:extLst>
              <a:ext uri="{FF2B5EF4-FFF2-40B4-BE49-F238E27FC236}">
                <a16:creationId xmlns:a16="http://schemas.microsoft.com/office/drawing/2014/main" id="{9A7FF965-3956-2A4C-A604-D4B76E4E0826}"/>
              </a:ext>
            </a:extLst>
          </p:cNvPr>
          <p:cNvSpPr txBox="1">
            <a:spLocks/>
          </p:cNvSpPr>
          <p:nvPr/>
        </p:nvSpPr>
        <p:spPr>
          <a:xfrm>
            <a:off x="10596134" y="3755571"/>
            <a:ext cx="961805" cy="320700"/>
          </a:xfrm>
          <a:prstGeom prst="rect">
            <a:avLst/>
          </a:prstGeom>
        </p:spPr>
        <p:txBody>
          <a:bodyPr vert="horz" wrap="non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Customers</a:t>
            </a:r>
          </a:p>
        </p:txBody>
      </p:sp>
      <p:sp>
        <p:nvSpPr>
          <p:cNvPr id="63" name="Subtitle 2">
            <a:extLst>
              <a:ext uri="{FF2B5EF4-FFF2-40B4-BE49-F238E27FC236}">
                <a16:creationId xmlns:a16="http://schemas.microsoft.com/office/drawing/2014/main" id="{90254DA8-02DC-1746-B0ED-33ABAA98F794}"/>
              </a:ext>
            </a:extLst>
          </p:cNvPr>
          <p:cNvSpPr txBox="1">
            <a:spLocks/>
          </p:cNvSpPr>
          <p:nvPr/>
        </p:nvSpPr>
        <p:spPr>
          <a:xfrm>
            <a:off x="10596134" y="4781063"/>
            <a:ext cx="961805" cy="320700"/>
          </a:xfrm>
          <a:prstGeom prst="rect">
            <a:avLst/>
          </a:prstGeom>
        </p:spPr>
        <p:txBody>
          <a:bodyPr vert="horz" wrap="non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Customers</a:t>
            </a:r>
          </a:p>
        </p:txBody>
      </p:sp>
      <p:sp>
        <p:nvSpPr>
          <p:cNvPr id="64" name="Subtitle 2">
            <a:extLst>
              <a:ext uri="{FF2B5EF4-FFF2-40B4-BE49-F238E27FC236}">
                <a16:creationId xmlns:a16="http://schemas.microsoft.com/office/drawing/2014/main" id="{0280E5CF-725C-5041-B8E6-91B17096488C}"/>
              </a:ext>
            </a:extLst>
          </p:cNvPr>
          <p:cNvSpPr txBox="1">
            <a:spLocks/>
          </p:cNvSpPr>
          <p:nvPr/>
        </p:nvSpPr>
        <p:spPr>
          <a:xfrm>
            <a:off x="10596134" y="5779689"/>
            <a:ext cx="961805" cy="320700"/>
          </a:xfrm>
          <a:prstGeom prst="rect">
            <a:avLst/>
          </a:prstGeom>
        </p:spPr>
        <p:txBody>
          <a:bodyPr vert="horz" wrap="non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Customers</a:t>
            </a:r>
          </a:p>
        </p:txBody>
      </p:sp>
      <p:sp>
        <p:nvSpPr>
          <p:cNvPr id="65" name="TextBox 64">
            <a:extLst>
              <a:ext uri="{FF2B5EF4-FFF2-40B4-BE49-F238E27FC236}">
                <a16:creationId xmlns:a16="http://schemas.microsoft.com/office/drawing/2014/main" id="{1794FA56-7ABD-1F4B-B7F0-235A16684E2C}"/>
              </a:ext>
            </a:extLst>
          </p:cNvPr>
          <p:cNvSpPr txBox="1"/>
          <p:nvPr/>
        </p:nvSpPr>
        <p:spPr>
          <a:xfrm>
            <a:off x="9129665" y="1650812"/>
            <a:ext cx="1077539" cy="430887"/>
          </a:xfrm>
          <a:prstGeom prst="rect">
            <a:avLst/>
          </a:prstGeom>
          <a:noFill/>
        </p:spPr>
        <p:txBody>
          <a:bodyPr wrap="none" rtlCol="0" anchor="ctr" anchorCtr="0">
            <a:spAutoFit/>
          </a:bodyPr>
          <a:lstStyle/>
          <a:p>
            <a:r>
              <a:rPr lang="en-US" sz="2200" b="1" dirty="0">
                <a:solidFill>
                  <a:schemeClr val="tx2"/>
                </a:solidFill>
                <a:latin typeface="Segoe UI Light" panose="020B0502040204020203" pitchFamily="34" charset="0"/>
                <a:ea typeface="League Spartan" charset="0"/>
                <a:cs typeface="Poppins" pitchFamily="2" charset="77"/>
              </a:rPr>
              <a:t>100,000</a:t>
            </a:r>
          </a:p>
        </p:txBody>
      </p:sp>
      <p:sp>
        <p:nvSpPr>
          <p:cNvPr id="66" name="TextBox 65">
            <a:extLst>
              <a:ext uri="{FF2B5EF4-FFF2-40B4-BE49-F238E27FC236}">
                <a16:creationId xmlns:a16="http://schemas.microsoft.com/office/drawing/2014/main" id="{AD829521-AEE6-A643-BDDB-17E9E0A66B85}"/>
              </a:ext>
            </a:extLst>
          </p:cNvPr>
          <p:cNvSpPr txBox="1"/>
          <p:nvPr/>
        </p:nvSpPr>
        <p:spPr>
          <a:xfrm>
            <a:off x="9129665" y="2708200"/>
            <a:ext cx="1077539" cy="430887"/>
          </a:xfrm>
          <a:prstGeom prst="rect">
            <a:avLst/>
          </a:prstGeom>
          <a:noFill/>
        </p:spPr>
        <p:txBody>
          <a:bodyPr wrap="none" rtlCol="0" anchor="ctr" anchorCtr="0">
            <a:spAutoFit/>
          </a:bodyPr>
          <a:lstStyle/>
          <a:p>
            <a:r>
              <a:rPr lang="en-US" sz="2200" b="1" dirty="0">
                <a:solidFill>
                  <a:schemeClr val="tx2"/>
                </a:solidFill>
                <a:latin typeface="Segoe UI Light" panose="020B0502040204020203" pitchFamily="34" charset="0"/>
                <a:ea typeface="League Spartan" charset="0"/>
                <a:cs typeface="Poppins" pitchFamily="2" charset="77"/>
              </a:rPr>
              <a:t>100,000</a:t>
            </a:r>
          </a:p>
        </p:txBody>
      </p:sp>
      <p:sp>
        <p:nvSpPr>
          <p:cNvPr id="67" name="TextBox 66">
            <a:extLst>
              <a:ext uri="{FF2B5EF4-FFF2-40B4-BE49-F238E27FC236}">
                <a16:creationId xmlns:a16="http://schemas.microsoft.com/office/drawing/2014/main" id="{9B9BB365-4D2E-064E-B407-830D3A91017B}"/>
              </a:ext>
            </a:extLst>
          </p:cNvPr>
          <p:cNvSpPr txBox="1"/>
          <p:nvPr/>
        </p:nvSpPr>
        <p:spPr>
          <a:xfrm>
            <a:off x="9129665" y="3704721"/>
            <a:ext cx="1077539" cy="430887"/>
          </a:xfrm>
          <a:prstGeom prst="rect">
            <a:avLst/>
          </a:prstGeom>
          <a:noFill/>
        </p:spPr>
        <p:txBody>
          <a:bodyPr wrap="none" rtlCol="0" anchor="ctr" anchorCtr="0">
            <a:spAutoFit/>
          </a:bodyPr>
          <a:lstStyle/>
          <a:p>
            <a:r>
              <a:rPr lang="en-US" sz="2200" b="1" dirty="0">
                <a:solidFill>
                  <a:schemeClr val="tx2"/>
                </a:solidFill>
                <a:latin typeface="Segoe UI Light" panose="020B0502040204020203" pitchFamily="34" charset="0"/>
                <a:ea typeface="League Spartan" charset="0"/>
                <a:cs typeface="Poppins" pitchFamily="2" charset="77"/>
              </a:rPr>
              <a:t>100,000</a:t>
            </a:r>
          </a:p>
        </p:txBody>
      </p:sp>
      <p:sp>
        <p:nvSpPr>
          <p:cNvPr id="68" name="TextBox 67">
            <a:extLst>
              <a:ext uri="{FF2B5EF4-FFF2-40B4-BE49-F238E27FC236}">
                <a16:creationId xmlns:a16="http://schemas.microsoft.com/office/drawing/2014/main" id="{4504DFF6-225D-DF49-BD03-1881D2156864}"/>
              </a:ext>
            </a:extLst>
          </p:cNvPr>
          <p:cNvSpPr txBox="1"/>
          <p:nvPr/>
        </p:nvSpPr>
        <p:spPr>
          <a:xfrm>
            <a:off x="9129665" y="4727328"/>
            <a:ext cx="1077539" cy="430887"/>
          </a:xfrm>
          <a:prstGeom prst="rect">
            <a:avLst/>
          </a:prstGeom>
          <a:noFill/>
        </p:spPr>
        <p:txBody>
          <a:bodyPr wrap="none" rtlCol="0" anchor="ctr" anchorCtr="0">
            <a:spAutoFit/>
          </a:bodyPr>
          <a:lstStyle/>
          <a:p>
            <a:r>
              <a:rPr lang="en-US" sz="2200" b="1" dirty="0">
                <a:solidFill>
                  <a:schemeClr val="tx2"/>
                </a:solidFill>
                <a:latin typeface="Segoe UI Light" panose="020B0502040204020203" pitchFamily="34" charset="0"/>
                <a:ea typeface="League Spartan" charset="0"/>
                <a:cs typeface="Poppins" pitchFamily="2" charset="77"/>
              </a:rPr>
              <a:t>100,000</a:t>
            </a:r>
          </a:p>
        </p:txBody>
      </p:sp>
      <p:sp>
        <p:nvSpPr>
          <p:cNvPr id="69" name="TextBox 68">
            <a:extLst>
              <a:ext uri="{FF2B5EF4-FFF2-40B4-BE49-F238E27FC236}">
                <a16:creationId xmlns:a16="http://schemas.microsoft.com/office/drawing/2014/main" id="{6F8C6D72-6E61-FD41-8837-17857CF2C527}"/>
              </a:ext>
            </a:extLst>
          </p:cNvPr>
          <p:cNvSpPr txBox="1"/>
          <p:nvPr/>
        </p:nvSpPr>
        <p:spPr>
          <a:xfrm>
            <a:off x="9129665" y="5724596"/>
            <a:ext cx="1077539" cy="430887"/>
          </a:xfrm>
          <a:prstGeom prst="rect">
            <a:avLst/>
          </a:prstGeom>
          <a:noFill/>
        </p:spPr>
        <p:txBody>
          <a:bodyPr wrap="none" rtlCol="0" anchor="ctr" anchorCtr="0">
            <a:spAutoFit/>
          </a:bodyPr>
          <a:lstStyle/>
          <a:p>
            <a:r>
              <a:rPr lang="en-US" sz="2200" b="1" dirty="0">
                <a:solidFill>
                  <a:schemeClr val="tx2"/>
                </a:solidFill>
                <a:latin typeface="Segoe UI Light" panose="020B0502040204020203" pitchFamily="34" charset="0"/>
                <a:ea typeface="League Spartan" charset="0"/>
                <a:cs typeface="Poppins" pitchFamily="2" charset="77"/>
              </a:rPr>
              <a:t>100,000</a:t>
            </a:r>
          </a:p>
        </p:txBody>
      </p:sp>
      <p:sp>
        <p:nvSpPr>
          <p:cNvPr id="71" name="Titel 1">
            <a:extLst>
              <a:ext uri="{FF2B5EF4-FFF2-40B4-BE49-F238E27FC236}">
                <a16:creationId xmlns:a16="http://schemas.microsoft.com/office/drawing/2014/main" id="{998503C5-0A32-41DC-97A2-F3AE4A255FAF}"/>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Funnel diagram</a:t>
            </a:r>
          </a:p>
        </p:txBody>
      </p:sp>
    </p:spTree>
    <p:custDataLst>
      <p:tags r:id="rId1"/>
    </p:custDataLst>
    <p:extLst>
      <p:ext uri="{BB962C8B-B14F-4D97-AF65-F5344CB8AC3E}">
        <p14:creationId xmlns:p14="http://schemas.microsoft.com/office/powerpoint/2010/main" val="988115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wo businessmen having a meeting in the park">
            <a:extLst>
              <a:ext uri="{FF2B5EF4-FFF2-40B4-BE49-F238E27FC236}">
                <a16:creationId xmlns:a16="http://schemas.microsoft.com/office/drawing/2014/main" id="{F6CB3C59-F73C-40D6-8094-2464541B0D39}"/>
              </a:ext>
            </a:extLst>
          </p:cNvPr>
          <p:cNvPicPr>
            <a:picLocks noGrp="1" noChangeAspect="1"/>
          </p:cNvPicPr>
          <p:nvPr>
            <p:ph type="pic" sz="quarter" idx="13"/>
            <p:custDataLst>
              <p:tags r:id="rId1"/>
            </p:custDataLst>
          </p:nvPr>
        </p:nvPicPr>
        <p:blipFill>
          <a:blip r:embed="rId3">
            <a:extLst>
              <a:ext uri="{28A0092B-C50C-407E-A947-70E740481C1C}">
                <a14:useLocalDpi xmlns:a14="http://schemas.microsoft.com/office/drawing/2010/main" val="0"/>
              </a:ext>
            </a:extLst>
          </a:blip>
          <a:srcRect t="8310" b="8310"/>
          <a:stretch>
            <a:fillRect/>
          </a:stretch>
        </p:blipFill>
        <p:spPr>
          <a:xfrm>
            <a:off x="1" y="96839"/>
            <a:ext cx="12191345" cy="6760799"/>
          </a:xfrm>
          <a:prstGeom prst="rect">
            <a:avLst/>
          </a:prstGeom>
        </p:spPr>
      </p:pic>
      <p:sp>
        <p:nvSpPr>
          <p:cNvPr id="6" name="Text Placeholder 5">
            <a:extLst>
              <a:ext uri="{FF2B5EF4-FFF2-40B4-BE49-F238E27FC236}">
                <a16:creationId xmlns:a16="http://schemas.microsoft.com/office/drawing/2014/main" id="{715A8043-5064-443A-A9C5-19C4A767EAE2}"/>
              </a:ext>
            </a:extLst>
          </p:cNvPr>
          <p:cNvSpPr>
            <a:spLocks noGrp="1"/>
          </p:cNvSpPr>
          <p:nvPr>
            <p:ph type="body" sz="quarter" idx="14"/>
          </p:nvPr>
        </p:nvSpPr>
        <p:spPr>
          <a:xfrm>
            <a:off x="0" y="3914775"/>
            <a:ext cx="6686895" cy="738664"/>
          </a:xfrm>
        </p:spPr>
        <p:txBody>
          <a:bodyPr/>
          <a:lstStyle/>
          <a:p>
            <a:r>
              <a:rPr lang="de-DE" dirty="0"/>
              <a:t>SWOT analysis slides</a:t>
            </a:r>
            <a:endParaRPr lang="en-US" dirty="0"/>
          </a:p>
        </p:txBody>
      </p:sp>
    </p:spTree>
    <p:extLst>
      <p:ext uri="{BB962C8B-B14F-4D97-AF65-F5344CB8AC3E}">
        <p14:creationId xmlns:p14="http://schemas.microsoft.com/office/powerpoint/2010/main" val="40952364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O_SHADOWBOX">
            <a:extLst>
              <a:ext uri="{FF2B5EF4-FFF2-40B4-BE49-F238E27FC236}">
                <a16:creationId xmlns:a16="http://schemas.microsoft.com/office/drawing/2014/main" id="{7D1F5A7A-B4CD-43FC-B90A-965321E9AD7F}"/>
              </a:ext>
            </a:extLst>
          </p:cNvPr>
          <p:cNvSpPr>
            <a:spLocks noChangeAspect="1"/>
          </p:cNvSpPr>
          <p:nvPr/>
        </p:nvSpPr>
        <p:spPr>
          <a:xfrm>
            <a:off x="3060378"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8" name="MIO_SHADOWBOX">
            <a:extLst>
              <a:ext uri="{FF2B5EF4-FFF2-40B4-BE49-F238E27FC236}">
                <a16:creationId xmlns:a16="http://schemas.microsoft.com/office/drawing/2014/main" id="{EF614170-783C-4930-9373-447C14ED17FA}"/>
              </a:ext>
            </a:extLst>
          </p:cNvPr>
          <p:cNvSpPr>
            <a:spLocks noChangeAspect="1"/>
          </p:cNvSpPr>
          <p:nvPr/>
        </p:nvSpPr>
        <p:spPr>
          <a:xfrm>
            <a:off x="1104329"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9" name="MIO_SHADOWBOX">
            <a:extLst>
              <a:ext uri="{FF2B5EF4-FFF2-40B4-BE49-F238E27FC236}">
                <a16:creationId xmlns:a16="http://schemas.microsoft.com/office/drawing/2014/main" id="{0A041926-9D08-4D26-9C92-C6B6830E1D3D}"/>
              </a:ext>
            </a:extLst>
          </p:cNvPr>
          <p:cNvSpPr>
            <a:spLocks noChangeAspect="1"/>
          </p:cNvSpPr>
          <p:nvPr/>
        </p:nvSpPr>
        <p:spPr>
          <a:xfrm>
            <a:off x="3060378"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0" name="MIO_SHADOWBOX">
            <a:extLst>
              <a:ext uri="{FF2B5EF4-FFF2-40B4-BE49-F238E27FC236}">
                <a16:creationId xmlns:a16="http://schemas.microsoft.com/office/drawing/2014/main" id="{C16EDDED-6C70-4FAC-AD92-682391BB5B62}"/>
              </a:ext>
            </a:extLst>
          </p:cNvPr>
          <p:cNvSpPr>
            <a:spLocks noChangeAspect="1"/>
          </p:cNvSpPr>
          <p:nvPr/>
        </p:nvSpPr>
        <p:spPr>
          <a:xfrm>
            <a:off x="1104329"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a:t>
            </a:r>
          </a:p>
        </p:txBody>
      </p:sp>
      <p:sp>
        <p:nvSpPr>
          <p:cNvPr id="10" name="Textfeld 9">
            <a:extLst>
              <a:ext uri="{FF2B5EF4-FFF2-40B4-BE49-F238E27FC236}">
                <a16:creationId xmlns:a16="http://schemas.microsoft.com/office/drawing/2014/main" id="{02C29E07-5F5C-49F5-ACFE-173EF03DB8ED}"/>
              </a:ext>
            </a:extLst>
          </p:cNvPr>
          <p:cNvSpPr txBox="1"/>
          <p:nvPr/>
        </p:nvSpPr>
        <p:spPr>
          <a:xfrm>
            <a:off x="1104329"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Strengths</a:t>
            </a:r>
          </a:p>
        </p:txBody>
      </p:sp>
      <p:sp>
        <p:nvSpPr>
          <p:cNvPr id="11" name="Textfeld 10">
            <a:extLst>
              <a:ext uri="{FF2B5EF4-FFF2-40B4-BE49-F238E27FC236}">
                <a16:creationId xmlns:a16="http://schemas.microsoft.com/office/drawing/2014/main" id="{6D5C94F2-F386-4EEF-8172-57FFD69B50BD}"/>
              </a:ext>
            </a:extLst>
          </p:cNvPr>
          <p:cNvSpPr txBox="1"/>
          <p:nvPr/>
        </p:nvSpPr>
        <p:spPr>
          <a:xfrm>
            <a:off x="3060378"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Weaknesses</a:t>
            </a:r>
            <a:endParaRPr lang="en-US" sz="1400" i="0" u="none" baseline="0" dirty="0">
              <a:latin typeface="Segoe UI Semibold" panose="020B0702040204020203" pitchFamily="34" charset="0"/>
              <a:cs typeface="Segoe UI Light" panose="020B0502040204020203" pitchFamily="34" charset="0"/>
            </a:endParaRPr>
          </a:p>
        </p:txBody>
      </p:sp>
      <p:sp>
        <p:nvSpPr>
          <p:cNvPr id="12" name="Textfeld 11">
            <a:extLst>
              <a:ext uri="{FF2B5EF4-FFF2-40B4-BE49-F238E27FC236}">
                <a16:creationId xmlns:a16="http://schemas.microsoft.com/office/drawing/2014/main" id="{9B772221-1978-4479-BBDB-1F9E25548326}"/>
              </a:ext>
            </a:extLst>
          </p:cNvPr>
          <p:cNvSpPr txBox="1"/>
          <p:nvPr/>
        </p:nvSpPr>
        <p:spPr>
          <a:xfrm>
            <a:off x="1104329"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Opportunities</a:t>
            </a:r>
            <a:endParaRPr lang="en-US" sz="1400" i="0" u="none" baseline="0" dirty="0">
              <a:latin typeface="Segoe UI Semibold" panose="020B0702040204020203" pitchFamily="34" charset="0"/>
              <a:cs typeface="Segoe UI Light" panose="020B0502040204020203" pitchFamily="34" charset="0"/>
            </a:endParaRPr>
          </a:p>
        </p:txBody>
      </p:sp>
      <p:sp>
        <p:nvSpPr>
          <p:cNvPr id="13" name="Textfeld 12">
            <a:extLst>
              <a:ext uri="{FF2B5EF4-FFF2-40B4-BE49-F238E27FC236}">
                <a16:creationId xmlns:a16="http://schemas.microsoft.com/office/drawing/2014/main" id="{B88F57D5-CADF-4D12-98EF-5494A1AAB981}"/>
              </a:ext>
            </a:extLst>
          </p:cNvPr>
          <p:cNvSpPr txBox="1"/>
          <p:nvPr/>
        </p:nvSpPr>
        <p:spPr>
          <a:xfrm>
            <a:off x="3060378"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Threats</a:t>
            </a:r>
            <a:endParaRPr lang="en-US" sz="1400" i="0" u="none" baseline="0" dirty="0">
              <a:latin typeface="Segoe UI Semibold" panose="020B0702040204020203" pitchFamily="34" charset="0"/>
              <a:cs typeface="Segoe UI Light" panose="020B0502040204020203" pitchFamily="34" charset="0"/>
            </a:endParaRPr>
          </a:p>
        </p:txBody>
      </p:sp>
      <p:sp>
        <p:nvSpPr>
          <p:cNvPr id="17" name="Textfeld 16">
            <a:extLst>
              <a:ext uri="{FF2B5EF4-FFF2-40B4-BE49-F238E27FC236}">
                <a16:creationId xmlns:a16="http://schemas.microsoft.com/office/drawing/2014/main" id="{FC376B4E-D9C3-41DD-BF0D-B79125553DD7}"/>
              </a:ext>
            </a:extLst>
          </p:cNvPr>
          <p:cNvSpPr txBox="1"/>
          <p:nvPr/>
        </p:nvSpPr>
        <p:spPr>
          <a:xfrm>
            <a:off x="1784108" y="2289909"/>
            <a:ext cx="503344"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S</a:t>
            </a:r>
          </a:p>
        </p:txBody>
      </p:sp>
      <p:sp>
        <p:nvSpPr>
          <p:cNvPr id="19" name="Textfeld 18">
            <a:extLst>
              <a:ext uri="{FF2B5EF4-FFF2-40B4-BE49-F238E27FC236}">
                <a16:creationId xmlns:a16="http://schemas.microsoft.com/office/drawing/2014/main" id="{25E469DB-B261-4C8D-A081-7EB632F0A889}"/>
              </a:ext>
            </a:extLst>
          </p:cNvPr>
          <p:cNvSpPr txBox="1"/>
          <p:nvPr/>
        </p:nvSpPr>
        <p:spPr>
          <a:xfrm>
            <a:off x="3546194" y="2289909"/>
            <a:ext cx="891271"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W</a:t>
            </a:r>
          </a:p>
        </p:txBody>
      </p:sp>
      <p:sp>
        <p:nvSpPr>
          <p:cNvPr id="20" name="Textfeld 19">
            <a:extLst>
              <a:ext uri="{FF2B5EF4-FFF2-40B4-BE49-F238E27FC236}">
                <a16:creationId xmlns:a16="http://schemas.microsoft.com/office/drawing/2014/main" id="{10CE31D2-AC1B-4AEA-BDB1-20650DE2D598}"/>
              </a:ext>
            </a:extLst>
          </p:cNvPr>
          <p:cNvSpPr txBox="1"/>
          <p:nvPr/>
        </p:nvSpPr>
        <p:spPr>
          <a:xfrm>
            <a:off x="1687127" y="4250588"/>
            <a:ext cx="697307"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O</a:t>
            </a:r>
          </a:p>
        </p:txBody>
      </p:sp>
      <p:sp>
        <p:nvSpPr>
          <p:cNvPr id="21" name="Textfeld 20">
            <a:extLst>
              <a:ext uri="{FF2B5EF4-FFF2-40B4-BE49-F238E27FC236}">
                <a16:creationId xmlns:a16="http://schemas.microsoft.com/office/drawing/2014/main" id="{A739A6AE-6A59-4DEA-9780-87169CE4DC9A}"/>
              </a:ext>
            </a:extLst>
          </p:cNvPr>
          <p:cNvSpPr txBox="1"/>
          <p:nvPr/>
        </p:nvSpPr>
        <p:spPr>
          <a:xfrm>
            <a:off x="3736951" y="4250588"/>
            <a:ext cx="509755"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T</a:t>
            </a:r>
          </a:p>
        </p:txBody>
      </p:sp>
      <p:sp>
        <p:nvSpPr>
          <p:cNvPr id="22" name="MIO_TEXTBOX_BODY">
            <a:extLst>
              <a:ext uri="{FF2B5EF4-FFF2-40B4-BE49-F238E27FC236}">
                <a16:creationId xmlns:a16="http://schemas.microsoft.com/office/drawing/2014/main" id="{5D02B81C-7669-4486-AA53-3F445A5CBFFB}"/>
              </a:ext>
            </a:extLst>
          </p:cNvPr>
          <p:cNvSpPr txBox="1"/>
          <p:nvPr/>
        </p:nvSpPr>
        <p:spPr>
          <a:xfrm>
            <a:off x="6613463" y="2722092"/>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18" name="MIO_TEXTBOX_HEADER">
            <a:extLst>
              <a:ext uri="{FF2B5EF4-FFF2-40B4-BE49-F238E27FC236}">
                <a16:creationId xmlns:a16="http://schemas.microsoft.com/office/drawing/2014/main" id="{DED7A964-8865-4D93-9438-299957E5AAF4}"/>
              </a:ext>
            </a:extLst>
          </p:cNvPr>
          <p:cNvSpPr txBox="1"/>
          <p:nvPr/>
        </p:nvSpPr>
        <p:spPr>
          <a:xfrm>
            <a:off x="6613463" y="2279001"/>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227515255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O_SHADOWBOX">
            <a:extLst>
              <a:ext uri="{FF2B5EF4-FFF2-40B4-BE49-F238E27FC236}">
                <a16:creationId xmlns:a16="http://schemas.microsoft.com/office/drawing/2014/main" id="{AD71582E-8941-4E86-B007-3C801055A95E}"/>
              </a:ext>
            </a:extLst>
          </p:cNvPr>
          <p:cNvSpPr>
            <a:spLocks noChangeAspect="1"/>
          </p:cNvSpPr>
          <p:nvPr/>
        </p:nvSpPr>
        <p:spPr>
          <a:xfrm>
            <a:off x="3060378"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0" name="MIO_SHADOWBOX">
            <a:extLst>
              <a:ext uri="{FF2B5EF4-FFF2-40B4-BE49-F238E27FC236}">
                <a16:creationId xmlns:a16="http://schemas.microsoft.com/office/drawing/2014/main" id="{671D39CE-18C6-4BBC-8A9F-69D5AA42844A}"/>
              </a:ext>
            </a:extLst>
          </p:cNvPr>
          <p:cNvSpPr>
            <a:spLocks noChangeAspect="1"/>
          </p:cNvSpPr>
          <p:nvPr/>
        </p:nvSpPr>
        <p:spPr>
          <a:xfrm>
            <a:off x="3060378"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1" name="MIO_SHADOWBOX">
            <a:extLst>
              <a:ext uri="{FF2B5EF4-FFF2-40B4-BE49-F238E27FC236}">
                <a16:creationId xmlns:a16="http://schemas.microsoft.com/office/drawing/2014/main" id="{7B29B30F-2395-4757-A4BD-E717942635B1}"/>
              </a:ext>
            </a:extLst>
          </p:cNvPr>
          <p:cNvSpPr>
            <a:spLocks noChangeAspect="1"/>
          </p:cNvSpPr>
          <p:nvPr/>
        </p:nvSpPr>
        <p:spPr>
          <a:xfrm>
            <a:off x="1104329"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6" name="Textfeld 25">
            <a:extLst>
              <a:ext uri="{FF2B5EF4-FFF2-40B4-BE49-F238E27FC236}">
                <a16:creationId xmlns:a16="http://schemas.microsoft.com/office/drawing/2014/main" id="{63667309-5AB7-48F8-BEDF-346C29D4485B}"/>
              </a:ext>
            </a:extLst>
          </p:cNvPr>
          <p:cNvSpPr txBox="1"/>
          <p:nvPr/>
        </p:nvSpPr>
        <p:spPr>
          <a:xfrm>
            <a:off x="1104329"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Strengths</a:t>
            </a:r>
          </a:p>
        </p:txBody>
      </p:sp>
      <p:sp>
        <p:nvSpPr>
          <p:cNvPr id="27" name="Textfeld 26">
            <a:extLst>
              <a:ext uri="{FF2B5EF4-FFF2-40B4-BE49-F238E27FC236}">
                <a16:creationId xmlns:a16="http://schemas.microsoft.com/office/drawing/2014/main" id="{DE99D7B0-69DC-44A9-B950-FF3DFBAE9C12}"/>
              </a:ext>
            </a:extLst>
          </p:cNvPr>
          <p:cNvSpPr txBox="1"/>
          <p:nvPr/>
        </p:nvSpPr>
        <p:spPr>
          <a:xfrm>
            <a:off x="3060378"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Weaknesses</a:t>
            </a:r>
            <a:endParaRPr lang="en-US" sz="1400" i="0" u="none" baseline="0" dirty="0">
              <a:latin typeface="Segoe UI Semibold" panose="020B0702040204020203" pitchFamily="34" charset="0"/>
              <a:cs typeface="Segoe UI Light" panose="020B0502040204020203" pitchFamily="34" charset="0"/>
            </a:endParaRPr>
          </a:p>
        </p:txBody>
      </p:sp>
      <p:sp>
        <p:nvSpPr>
          <p:cNvPr id="29" name="Textfeld 28">
            <a:extLst>
              <a:ext uri="{FF2B5EF4-FFF2-40B4-BE49-F238E27FC236}">
                <a16:creationId xmlns:a16="http://schemas.microsoft.com/office/drawing/2014/main" id="{807BAAEB-369C-44E3-B238-1F2D770065D7}"/>
              </a:ext>
            </a:extLst>
          </p:cNvPr>
          <p:cNvSpPr txBox="1"/>
          <p:nvPr/>
        </p:nvSpPr>
        <p:spPr>
          <a:xfrm>
            <a:off x="3060378"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Threats</a:t>
            </a:r>
            <a:endParaRPr lang="en-US" sz="1400" i="0" u="none" baseline="0" dirty="0">
              <a:latin typeface="Segoe UI Semibold" panose="020B0702040204020203" pitchFamily="34" charset="0"/>
              <a:cs typeface="Segoe UI Light" panose="020B0502040204020203" pitchFamily="34" charset="0"/>
            </a:endParaRPr>
          </a:p>
        </p:txBody>
      </p:sp>
      <p:sp>
        <p:nvSpPr>
          <p:cNvPr id="39" name="Textfeld 38">
            <a:extLst>
              <a:ext uri="{FF2B5EF4-FFF2-40B4-BE49-F238E27FC236}">
                <a16:creationId xmlns:a16="http://schemas.microsoft.com/office/drawing/2014/main" id="{7F93D9CC-B58F-44A8-9596-21BE40DA6373}"/>
              </a:ext>
            </a:extLst>
          </p:cNvPr>
          <p:cNvSpPr txBox="1"/>
          <p:nvPr/>
        </p:nvSpPr>
        <p:spPr>
          <a:xfrm>
            <a:off x="1784108" y="2289909"/>
            <a:ext cx="503344"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S</a:t>
            </a:r>
          </a:p>
        </p:txBody>
      </p:sp>
      <p:sp>
        <p:nvSpPr>
          <p:cNvPr id="40" name="Textfeld 39">
            <a:extLst>
              <a:ext uri="{FF2B5EF4-FFF2-40B4-BE49-F238E27FC236}">
                <a16:creationId xmlns:a16="http://schemas.microsoft.com/office/drawing/2014/main" id="{B022225F-1B23-47F6-BEDF-00C68BE760FB}"/>
              </a:ext>
            </a:extLst>
          </p:cNvPr>
          <p:cNvSpPr txBox="1"/>
          <p:nvPr/>
        </p:nvSpPr>
        <p:spPr>
          <a:xfrm>
            <a:off x="3546194" y="2289909"/>
            <a:ext cx="891271"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W</a:t>
            </a:r>
          </a:p>
        </p:txBody>
      </p:sp>
      <p:sp>
        <p:nvSpPr>
          <p:cNvPr id="42" name="Textfeld 41">
            <a:extLst>
              <a:ext uri="{FF2B5EF4-FFF2-40B4-BE49-F238E27FC236}">
                <a16:creationId xmlns:a16="http://schemas.microsoft.com/office/drawing/2014/main" id="{813BEC98-5611-454A-8D6F-01127A345B7E}"/>
              </a:ext>
            </a:extLst>
          </p:cNvPr>
          <p:cNvSpPr txBox="1"/>
          <p:nvPr/>
        </p:nvSpPr>
        <p:spPr>
          <a:xfrm>
            <a:off x="3736951" y="4250588"/>
            <a:ext cx="509755"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T</a:t>
            </a:r>
          </a:p>
        </p:txBody>
      </p:sp>
      <p:sp>
        <p:nvSpPr>
          <p:cNvPr id="43" name="MIO_TEXTBOX_BODY">
            <a:extLst>
              <a:ext uri="{FF2B5EF4-FFF2-40B4-BE49-F238E27FC236}">
                <a16:creationId xmlns:a16="http://schemas.microsoft.com/office/drawing/2014/main" id="{B5B9745B-BCB8-4C87-B4E1-4172437F9883}"/>
              </a:ext>
            </a:extLst>
          </p:cNvPr>
          <p:cNvSpPr txBox="1"/>
          <p:nvPr/>
        </p:nvSpPr>
        <p:spPr>
          <a:xfrm>
            <a:off x="6613463" y="2722092"/>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44" name="MIO_TEXTBOX_HEADER">
            <a:extLst>
              <a:ext uri="{FF2B5EF4-FFF2-40B4-BE49-F238E27FC236}">
                <a16:creationId xmlns:a16="http://schemas.microsoft.com/office/drawing/2014/main" id="{6A534D1C-AF3E-4108-8307-913B5C9DF66F}"/>
              </a:ext>
            </a:extLst>
          </p:cNvPr>
          <p:cNvSpPr txBox="1"/>
          <p:nvPr/>
        </p:nvSpPr>
        <p:spPr>
          <a:xfrm>
            <a:off x="6613463" y="2279001"/>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 opportunities</a:t>
            </a:r>
          </a:p>
        </p:txBody>
      </p:sp>
      <p:sp>
        <p:nvSpPr>
          <p:cNvPr id="22" name="MIO_OBJECT2">
            <a:extLst>
              <a:ext uri="{FF2B5EF4-FFF2-40B4-BE49-F238E27FC236}">
                <a16:creationId xmlns:a16="http://schemas.microsoft.com/office/drawing/2014/main" id="{E18E300B-7A11-4F84-83B8-43C6071E70FB}"/>
              </a:ext>
            </a:extLst>
          </p:cNvPr>
          <p:cNvSpPr/>
          <p:nvPr/>
        </p:nvSpPr>
        <p:spPr>
          <a:xfrm>
            <a:off x="790244" y="4009767"/>
            <a:ext cx="2176988" cy="2155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23" name="Textfeld 22">
            <a:extLst>
              <a:ext uri="{FF2B5EF4-FFF2-40B4-BE49-F238E27FC236}">
                <a16:creationId xmlns:a16="http://schemas.microsoft.com/office/drawing/2014/main" id="{50DCF5FF-378F-480F-8CA9-054BA66CBC76}"/>
              </a:ext>
            </a:extLst>
          </p:cNvPr>
          <p:cNvSpPr txBox="1"/>
          <p:nvPr/>
        </p:nvSpPr>
        <p:spPr>
          <a:xfrm>
            <a:off x="947287" y="5615660"/>
            <a:ext cx="1862903" cy="215444"/>
          </a:xfrm>
          <a:prstGeom prst="rect">
            <a:avLst/>
          </a:prstGeom>
          <a:noFill/>
        </p:spPr>
        <p:txBody>
          <a:bodyPr vert="horz" wrap="none" lIns="0" tIns="0" rIns="0" bIns="0" rtlCol="0">
            <a:noAutofit/>
          </a:bodyPr>
          <a:lstStyle/>
          <a:p>
            <a:pPr algn="ctr"/>
            <a:r>
              <a:rPr lang="en-US" sz="1400" dirty="0">
                <a:solidFill>
                  <a:schemeClr val="lt1"/>
                </a:solidFill>
                <a:latin typeface="Segoe UI Semibold" panose="020B0702040204020203" pitchFamily="34" charset="0"/>
                <a:cs typeface="Segoe UI Light" panose="020B0502040204020203" pitchFamily="34" charset="0"/>
              </a:rPr>
              <a:t>Opportunities</a:t>
            </a:r>
            <a:endParaRPr lang="en-US" sz="1400" i="0" u="none" baseline="0" dirty="0">
              <a:solidFill>
                <a:schemeClr val="lt1"/>
              </a:solidFill>
              <a:latin typeface="Segoe UI Semibold" panose="020B0702040204020203" pitchFamily="34" charset="0"/>
              <a:cs typeface="Segoe UI Light" panose="020B0502040204020203" pitchFamily="34" charset="0"/>
            </a:endParaRPr>
          </a:p>
        </p:txBody>
      </p:sp>
      <p:sp>
        <p:nvSpPr>
          <p:cNvPr id="24" name="Textfeld 23">
            <a:extLst>
              <a:ext uri="{FF2B5EF4-FFF2-40B4-BE49-F238E27FC236}">
                <a16:creationId xmlns:a16="http://schemas.microsoft.com/office/drawing/2014/main" id="{39708B52-97B3-497A-AEFF-909997900602}"/>
              </a:ext>
            </a:extLst>
          </p:cNvPr>
          <p:cNvSpPr txBox="1"/>
          <p:nvPr/>
        </p:nvSpPr>
        <p:spPr>
          <a:xfrm>
            <a:off x="1530085" y="4343953"/>
            <a:ext cx="697307" cy="1107996"/>
          </a:xfrm>
          <a:prstGeom prst="rect">
            <a:avLst/>
          </a:prstGeom>
          <a:noFill/>
        </p:spPr>
        <p:txBody>
          <a:bodyPr vert="horz" wrap="none" lIns="0" tIns="0" rIns="0" bIns="0" rtlCol="0">
            <a:noAutofit/>
          </a:bodyPr>
          <a:lstStyle/>
          <a:p>
            <a:pPr algn="ctr"/>
            <a:r>
              <a:rPr lang="en-US" sz="7200" dirty="0">
                <a:solidFill>
                  <a:schemeClr val="lt1"/>
                </a:solidFill>
                <a:latin typeface="Segoe UI Semibold" panose="020B0702040204020203" pitchFamily="34" charset="0"/>
                <a:cs typeface="Segoe UI Light" panose="020B0502040204020203" pitchFamily="34" charset="0"/>
              </a:rPr>
              <a:t>O</a:t>
            </a:r>
          </a:p>
        </p:txBody>
      </p:sp>
    </p:spTree>
    <p:custDataLst>
      <p:tags r:id="rId1"/>
    </p:custDataLst>
    <p:extLst>
      <p:ext uri="{BB962C8B-B14F-4D97-AF65-F5344CB8AC3E}">
        <p14:creationId xmlns:p14="http://schemas.microsoft.com/office/powerpoint/2010/main" val="13506624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O_SHADOWBOX">
            <a:extLst>
              <a:ext uri="{FF2B5EF4-FFF2-40B4-BE49-F238E27FC236}">
                <a16:creationId xmlns:a16="http://schemas.microsoft.com/office/drawing/2014/main" id="{409A8920-12F3-40A8-BE5C-5DA71D53970C}"/>
              </a:ext>
            </a:extLst>
          </p:cNvPr>
          <p:cNvSpPr>
            <a:spLocks noChangeAspect="1"/>
          </p:cNvSpPr>
          <p:nvPr/>
        </p:nvSpPr>
        <p:spPr>
          <a:xfrm>
            <a:off x="3060378"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19" name="MIO_SHADOWBOX">
            <a:extLst>
              <a:ext uri="{FF2B5EF4-FFF2-40B4-BE49-F238E27FC236}">
                <a16:creationId xmlns:a16="http://schemas.microsoft.com/office/drawing/2014/main" id="{D8C15509-2E4B-4323-BE29-A59036051FA3}"/>
              </a:ext>
            </a:extLst>
          </p:cNvPr>
          <p:cNvSpPr>
            <a:spLocks noChangeAspect="1"/>
          </p:cNvSpPr>
          <p:nvPr/>
        </p:nvSpPr>
        <p:spPr>
          <a:xfrm>
            <a:off x="1104329"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0" name="MIO_SHADOWBOX">
            <a:extLst>
              <a:ext uri="{FF2B5EF4-FFF2-40B4-BE49-F238E27FC236}">
                <a16:creationId xmlns:a16="http://schemas.microsoft.com/office/drawing/2014/main" id="{63F6B6A5-5A87-4A12-9E2F-64F647148A7D}"/>
              </a:ext>
            </a:extLst>
          </p:cNvPr>
          <p:cNvSpPr>
            <a:spLocks noChangeAspect="1"/>
          </p:cNvSpPr>
          <p:nvPr/>
        </p:nvSpPr>
        <p:spPr>
          <a:xfrm>
            <a:off x="3060378"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7" name="Textfeld 26">
            <a:extLst>
              <a:ext uri="{FF2B5EF4-FFF2-40B4-BE49-F238E27FC236}">
                <a16:creationId xmlns:a16="http://schemas.microsoft.com/office/drawing/2014/main" id="{B0C9DC91-3053-4B25-8DD9-1FB244E69398}"/>
              </a:ext>
            </a:extLst>
          </p:cNvPr>
          <p:cNvSpPr txBox="1"/>
          <p:nvPr/>
        </p:nvSpPr>
        <p:spPr>
          <a:xfrm>
            <a:off x="3060378"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Weaknesses</a:t>
            </a:r>
            <a:endParaRPr lang="en-US" sz="1400" i="0" u="none" baseline="0" dirty="0">
              <a:latin typeface="Segoe UI Semibold" panose="020B0702040204020203" pitchFamily="34" charset="0"/>
              <a:cs typeface="Segoe UI Light" panose="020B0502040204020203" pitchFamily="34" charset="0"/>
            </a:endParaRPr>
          </a:p>
        </p:txBody>
      </p:sp>
      <p:sp>
        <p:nvSpPr>
          <p:cNvPr id="28" name="Textfeld 27">
            <a:extLst>
              <a:ext uri="{FF2B5EF4-FFF2-40B4-BE49-F238E27FC236}">
                <a16:creationId xmlns:a16="http://schemas.microsoft.com/office/drawing/2014/main" id="{638AB426-08B1-45EE-8E02-D91B23DFE8EA}"/>
              </a:ext>
            </a:extLst>
          </p:cNvPr>
          <p:cNvSpPr txBox="1"/>
          <p:nvPr/>
        </p:nvSpPr>
        <p:spPr>
          <a:xfrm>
            <a:off x="1104329"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Opportunities</a:t>
            </a:r>
            <a:endParaRPr lang="en-US" sz="1400" i="0" u="none" baseline="0" dirty="0">
              <a:latin typeface="Segoe UI Semibold" panose="020B0702040204020203" pitchFamily="34" charset="0"/>
              <a:cs typeface="Segoe UI Light" panose="020B0502040204020203" pitchFamily="34" charset="0"/>
            </a:endParaRPr>
          </a:p>
        </p:txBody>
      </p:sp>
      <p:sp>
        <p:nvSpPr>
          <p:cNvPr id="29" name="Textfeld 28">
            <a:extLst>
              <a:ext uri="{FF2B5EF4-FFF2-40B4-BE49-F238E27FC236}">
                <a16:creationId xmlns:a16="http://schemas.microsoft.com/office/drawing/2014/main" id="{C41C9035-35D1-49A0-A610-D027AA6E16F9}"/>
              </a:ext>
            </a:extLst>
          </p:cNvPr>
          <p:cNvSpPr txBox="1"/>
          <p:nvPr/>
        </p:nvSpPr>
        <p:spPr>
          <a:xfrm>
            <a:off x="3060378"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Threats</a:t>
            </a:r>
            <a:endParaRPr lang="en-US" sz="1400" i="0" u="none" baseline="0" dirty="0">
              <a:latin typeface="Segoe UI Semibold" panose="020B0702040204020203" pitchFamily="34" charset="0"/>
              <a:cs typeface="Segoe UI Light" panose="020B0502040204020203" pitchFamily="34" charset="0"/>
            </a:endParaRPr>
          </a:p>
        </p:txBody>
      </p:sp>
      <p:sp>
        <p:nvSpPr>
          <p:cNvPr id="40" name="Textfeld 39">
            <a:extLst>
              <a:ext uri="{FF2B5EF4-FFF2-40B4-BE49-F238E27FC236}">
                <a16:creationId xmlns:a16="http://schemas.microsoft.com/office/drawing/2014/main" id="{532C59EE-54DA-4457-AF54-03520FED0244}"/>
              </a:ext>
            </a:extLst>
          </p:cNvPr>
          <p:cNvSpPr txBox="1"/>
          <p:nvPr/>
        </p:nvSpPr>
        <p:spPr>
          <a:xfrm>
            <a:off x="3546194" y="2289909"/>
            <a:ext cx="891271"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W</a:t>
            </a:r>
          </a:p>
        </p:txBody>
      </p:sp>
      <p:sp>
        <p:nvSpPr>
          <p:cNvPr id="41" name="Textfeld 40">
            <a:extLst>
              <a:ext uri="{FF2B5EF4-FFF2-40B4-BE49-F238E27FC236}">
                <a16:creationId xmlns:a16="http://schemas.microsoft.com/office/drawing/2014/main" id="{7296DDC7-7E33-4916-B5C7-D9E2A7B2A5BF}"/>
              </a:ext>
            </a:extLst>
          </p:cNvPr>
          <p:cNvSpPr txBox="1"/>
          <p:nvPr/>
        </p:nvSpPr>
        <p:spPr>
          <a:xfrm>
            <a:off x="1687127" y="4250588"/>
            <a:ext cx="697307"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O</a:t>
            </a:r>
          </a:p>
        </p:txBody>
      </p:sp>
      <p:sp>
        <p:nvSpPr>
          <p:cNvPr id="42" name="Textfeld 41">
            <a:extLst>
              <a:ext uri="{FF2B5EF4-FFF2-40B4-BE49-F238E27FC236}">
                <a16:creationId xmlns:a16="http://schemas.microsoft.com/office/drawing/2014/main" id="{4810BBAE-9074-4A3A-B57C-F24658DE4AE1}"/>
              </a:ext>
            </a:extLst>
          </p:cNvPr>
          <p:cNvSpPr txBox="1"/>
          <p:nvPr/>
        </p:nvSpPr>
        <p:spPr>
          <a:xfrm>
            <a:off x="3736951" y="4250588"/>
            <a:ext cx="509755"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T</a:t>
            </a:r>
          </a:p>
        </p:txBody>
      </p:sp>
      <p:sp>
        <p:nvSpPr>
          <p:cNvPr id="43" name="MIO_TEXTBOX_BODY">
            <a:extLst>
              <a:ext uri="{FF2B5EF4-FFF2-40B4-BE49-F238E27FC236}">
                <a16:creationId xmlns:a16="http://schemas.microsoft.com/office/drawing/2014/main" id="{A1C29B47-74AC-4805-BC48-37BF8EED6CD7}"/>
              </a:ext>
            </a:extLst>
          </p:cNvPr>
          <p:cNvSpPr txBox="1"/>
          <p:nvPr/>
        </p:nvSpPr>
        <p:spPr>
          <a:xfrm>
            <a:off x="6613463" y="2722092"/>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44" name="MIO_TEXTBOX_HEADER">
            <a:extLst>
              <a:ext uri="{FF2B5EF4-FFF2-40B4-BE49-F238E27FC236}">
                <a16:creationId xmlns:a16="http://schemas.microsoft.com/office/drawing/2014/main" id="{89F3B832-4F89-4728-B4A3-A128CA08E319}"/>
              </a:ext>
            </a:extLst>
          </p:cNvPr>
          <p:cNvSpPr txBox="1"/>
          <p:nvPr/>
        </p:nvSpPr>
        <p:spPr>
          <a:xfrm>
            <a:off x="6613463" y="2279001"/>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 strengths</a:t>
            </a:r>
          </a:p>
        </p:txBody>
      </p:sp>
      <p:sp>
        <p:nvSpPr>
          <p:cNvPr id="22" name="MIO_OBJECT1">
            <a:extLst>
              <a:ext uri="{FF2B5EF4-FFF2-40B4-BE49-F238E27FC236}">
                <a16:creationId xmlns:a16="http://schemas.microsoft.com/office/drawing/2014/main" id="{CC9E65DE-5578-4BE5-BA16-A664EF0468A3}"/>
              </a:ext>
            </a:extLst>
          </p:cNvPr>
          <p:cNvSpPr/>
          <p:nvPr/>
        </p:nvSpPr>
        <p:spPr>
          <a:xfrm>
            <a:off x="790244" y="1761099"/>
            <a:ext cx="2176988" cy="215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23" name="Textfeld 22">
            <a:extLst>
              <a:ext uri="{FF2B5EF4-FFF2-40B4-BE49-F238E27FC236}">
                <a16:creationId xmlns:a16="http://schemas.microsoft.com/office/drawing/2014/main" id="{27FDF04B-003B-4B54-808E-FA899FEF7014}"/>
              </a:ext>
            </a:extLst>
          </p:cNvPr>
          <p:cNvSpPr txBox="1"/>
          <p:nvPr/>
        </p:nvSpPr>
        <p:spPr>
          <a:xfrm>
            <a:off x="947287" y="3379198"/>
            <a:ext cx="1862903" cy="215444"/>
          </a:xfrm>
          <a:prstGeom prst="rect">
            <a:avLst/>
          </a:prstGeom>
          <a:noFill/>
        </p:spPr>
        <p:txBody>
          <a:bodyPr vert="horz" wrap="none" lIns="0" tIns="0" rIns="0" bIns="0" rtlCol="0">
            <a:noAutofit/>
          </a:bodyPr>
          <a:lstStyle/>
          <a:p>
            <a:pPr algn="ctr"/>
            <a:r>
              <a:rPr lang="en-US" sz="1400" dirty="0">
                <a:solidFill>
                  <a:schemeClr val="bg1"/>
                </a:solidFill>
                <a:latin typeface="Segoe UI Semibold" panose="020B0702040204020203" pitchFamily="34" charset="0"/>
                <a:cs typeface="Segoe UI Light" panose="020B0502040204020203" pitchFamily="34" charset="0"/>
              </a:rPr>
              <a:t>Strengths</a:t>
            </a:r>
          </a:p>
        </p:txBody>
      </p:sp>
      <p:sp>
        <p:nvSpPr>
          <p:cNvPr id="24" name="Textfeld 23">
            <a:extLst>
              <a:ext uri="{FF2B5EF4-FFF2-40B4-BE49-F238E27FC236}">
                <a16:creationId xmlns:a16="http://schemas.microsoft.com/office/drawing/2014/main" id="{4639CD09-CE11-425E-A2C3-960148D4B290}"/>
              </a:ext>
            </a:extLst>
          </p:cNvPr>
          <p:cNvSpPr txBox="1"/>
          <p:nvPr/>
        </p:nvSpPr>
        <p:spPr>
          <a:xfrm>
            <a:off x="1627066" y="2083078"/>
            <a:ext cx="503344" cy="1107996"/>
          </a:xfrm>
          <a:prstGeom prst="rect">
            <a:avLst/>
          </a:prstGeom>
          <a:noFill/>
        </p:spPr>
        <p:txBody>
          <a:bodyPr vert="horz" wrap="none" lIns="0" tIns="0" rIns="0" bIns="0" rtlCol="0">
            <a:noAutofit/>
          </a:bodyPr>
          <a:lstStyle/>
          <a:p>
            <a:pPr algn="ctr"/>
            <a:r>
              <a:rPr lang="en-US" sz="7200" dirty="0">
                <a:solidFill>
                  <a:schemeClr val="bg1"/>
                </a:solidFill>
                <a:latin typeface="Segoe UI Semibold" panose="020B0702040204020203" pitchFamily="34" charset="0"/>
                <a:cs typeface="Segoe UI Light" panose="020B0502040204020203" pitchFamily="34" charset="0"/>
              </a:rPr>
              <a:t>S</a:t>
            </a:r>
          </a:p>
        </p:txBody>
      </p:sp>
    </p:spTree>
    <p:custDataLst>
      <p:tags r:id="rId1"/>
    </p:custDataLst>
    <p:extLst>
      <p:ext uri="{BB962C8B-B14F-4D97-AF65-F5344CB8AC3E}">
        <p14:creationId xmlns:p14="http://schemas.microsoft.com/office/powerpoint/2010/main" val="127100386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IO_SHADOWBOX">
            <a:extLst>
              <a:ext uri="{FF2B5EF4-FFF2-40B4-BE49-F238E27FC236}">
                <a16:creationId xmlns:a16="http://schemas.microsoft.com/office/drawing/2014/main" id="{AA391D88-8AC6-4014-A4FF-AFAAEA95E5FF}"/>
              </a:ext>
            </a:extLst>
          </p:cNvPr>
          <p:cNvSpPr>
            <a:spLocks noChangeAspect="1"/>
          </p:cNvSpPr>
          <p:nvPr/>
        </p:nvSpPr>
        <p:spPr>
          <a:xfrm>
            <a:off x="1104329"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0" name="MIO_SHADOWBOX">
            <a:extLst>
              <a:ext uri="{FF2B5EF4-FFF2-40B4-BE49-F238E27FC236}">
                <a16:creationId xmlns:a16="http://schemas.microsoft.com/office/drawing/2014/main" id="{DAC8157B-DBF3-4D4D-8EBB-30C068D4A698}"/>
              </a:ext>
            </a:extLst>
          </p:cNvPr>
          <p:cNvSpPr>
            <a:spLocks noChangeAspect="1"/>
          </p:cNvSpPr>
          <p:nvPr/>
        </p:nvSpPr>
        <p:spPr>
          <a:xfrm>
            <a:off x="3060378"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5" name="MIO_SHADOWBOX">
            <a:extLst>
              <a:ext uri="{FF2B5EF4-FFF2-40B4-BE49-F238E27FC236}">
                <a16:creationId xmlns:a16="http://schemas.microsoft.com/office/drawing/2014/main" id="{75148941-7BAD-4319-95B0-48CE203217B5}"/>
              </a:ext>
            </a:extLst>
          </p:cNvPr>
          <p:cNvSpPr>
            <a:spLocks noChangeAspect="1"/>
          </p:cNvSpPr>
          <p:nvPr/>
        </p:nvSpPr>
        <p:spPr>
          <a:xfrm>
            <a:off x="1104329"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6" name="Textfeld 25">
            <a:extLst>
              <a:ext uri="{FF2B5EF4-FFF2-40B4-BE49-F238E27FC236}">
                <a16:creationId xmlns:a16="http://schemas.microsoft.com/office/drawing/2014/main" id="{DA23680D-B099-4AA7-9BA8-DBE0C02B1A1B}"/>
              </a:ext>
            </a:extLst>
          </p:cNvPr>
          <p:cNvSpPr txBox="1"/>
          <p:nvPr/>
        </p:nvSpPr>
        <p:spPr>
          <a:xfrm>
            <a:off x="1104329"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Strengths</a:t>
            </a:r>
          </a:p>
        </p:txBody>
      </p:sp>
      <p:sp>
        <p:nvSpPr>
          <p:cNvPr id="27" name="Textfeld 26">
            <a:extLst>
              <a:ext uri="{FF2B5EF4-FFF2-40B4-BE49-F238E27FC236}">
                <a16:creationId xmlns:a16="http://schemas.microsoft.com/office/drawing/2014/main" id="{72EDEC14-9F15-4D7E-B571-81822E80DFA4}"/>
              </a:ext>
            </a:extLst>
          </p:cNvPr>
          <p:cNvSpPr txBox="1"/>
          <p:nvPr/>
        </p:nvSpPr>
        <p:spPr>
          <a:xfrm>
            <a:off x="3060378"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Weaknesses</a:t>
            </a:r>
            <a:endParaRPr lang="en-US" sz="1400" i="0" u="none" baseline="0" dirty="0">
              <a:latin typeface="Segoe UI Semibold" panose="020B0702040204020203" pitchFamily="34" charset="0"/>
              <a:cs typeface="Segoe UI Light" panose="020B0502040204020203" pitchFamily="34" charset="0"/>
            </a:endParaRPr>
          </a:p>
        </p:txBody>
      </p:sp>
      <p:sp>
        <p:nvSpPr>
          <p:cNvPr id="28" name="Textfeld 27">
            <a:extLst>
              <a:ext uri="{FF2B5EF4-FFF2-40B4-BE49-F238E27FC236}">
                <a16:creationId xmlns:a16="http://schemas.microsoft.com/office/drawing/2014/main" id="{F58AD86B-1C87-4CB6-B6AA-9914BE3D85D6}"/>
              </a:ext>
            </a:extLst>
          </p:cNvPr>
          <p:cNvSpPr txBox="1"/>
          <p:nvPr/>
        </p:nvSpPr>
        <p:spPr>
          <a:xfrm>
            <a:off x="1104329"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Opportunities</a:t>
            </a:r>
            <a:endParaRPr lang="en-US" sz="1400" i="0" u="none" baseline="0" dirty="0">
              <a:latin typeface="Segoe UI Semibold" panose="020B0702040204020203" pitchFamily="34" charset="0"/>
              <a:cs typeface="Segoe UI Light" panose="020B0502040204020203" pitchFamily="34" charset="0"/>
            </a:endParaRPr>
          </a:p>
        </p:txBody>
      </p:sp>
      <p:sp>
        <p:nvSpPr>
          <p:cNvPr id="39" name="Textfeld 38">
            <a:extLst>
              <a:ext uri="{FF2B5EF4-FFF2-40B4-BE49-F238E27FC236}">
                <a16:creationId xmlns:a16="http://schemas.microsoft.com/office/drawing/2014/main" id="{7420E468-B5F4-4757-8642-7A67968CEFFE}"/>
              </a:ext>
            </a:extLst>
          </p:cNvPr>
          <p:cNvSpPr txBox="1"/>
          <p:nvPr/>
        </p:nvSpPr>
        <p:spPr>
          <a:xfrm>
            <a:off x="1784108" y="2289909"/>
            <a:ext cx="503344"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S</a:t>
            </a:r>
          </a:p>
        </p:txBody>
      </p:sp>
      <p:sp>
        <p:nvSpPr>
          <p:cNvPr id="40" name="Textfeld 39">
            <a:extLst>
              <a:ext uri="{FF2B5EF4-FFF2-40B4-BE49-F238E27FC236}">
                <a16:creationId xmlns:a16="http://schemas.microsoft.com/office/drawing/2014/main" id="{24B25D5E-7E63-45DB-A552-2215BB9FBBFA}"/>
              </a:ext>
            </a:extLst>
          </p:cNvPr>
          <p:cNvSpPr txBox="1"/>
          <p:nvPr/>
        </p:nvSpPr>
        <p:spPr>
          <a:xfrm>
            <a:off x="3546194" y="2289909"/>
            <a:ext cx="891271"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W</a:t>
            </a:r>
          </a:p>
        </p:txBody>
      </p:sp>
      <p:sp>
        <p:nvSpPr>
          <p:cNvPr id="41" name="Textfeld 40">
            <a:extLst>
              <a:ext uri="{FF2B5EF4-FFF2-40B4-BE49-F238E27FC236}">
                <a16:creationId xmlns:a16="http://schemas.microsoft.com/office/drawing/2014/main" id="{AE4B5BFC-8054-42D0-A331-94E4FAA8FA89}"/>
              </a:ext>
            </a:extLst>
          </p:cNvPr>
          <p:cNvSpPr txBox="1"/>
          <p:nvPr/>
        </p:nvSpPr>
        <p:spPr>
          <a:xfrm>
            <a:off x="1687127" y="4250588"/>
            <a:ext cx="697307"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O</a:t>
            </a:r>
          </a:p>
        </p:txBody>
      </p:sp>
      <p:sp>
        <p:nvSpPr>
          <p:cNvPr id="43" name="MIO_TEXTBOX_BODY">
            <a:extLst>
              <a:ext uri="{FF2B5EF4-FFF2-40B4-BE49-F238E27FC236}">
                <a16:creationId xmlns:a16="http://schemas.microsoft.com/office/drawing/2014/main" id="{EAAB4C0C-ABD2-4777-8D58-0AED1BE9F02C}"/>
              </a:ext>
            </a:extLst>
          </p:cNvPr>
          <p:cNvSpPr txBox="1"/>
          <p:nvPr/>
        </p:nvSpPr>
        <p:spPr>
          <a:xfrm>
            <a:off x="6613463" y="2722092"/>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44" name="MIO_TEXTBOX_HEADER">
            <a:extLst>
              <a:ext uri="{FF2B5EF4-FFF2-40B4-BE49-F238E27FC236}">
                <a16:creationId xmlns:a16="http://schemas.microsoft.com/office/drawing/2014/main" id="{0584859E-CCBB-4ACE-99AE-647FD5C16FFE}"/>
              </a:ext>
            </a:extLst>
          </p:cNvPr>
          <p:cNvSpPr txBox="1"/>
          <p:nvPr/>
        </p:nvSpPr>
        <p:spPr>
          <a:xfrm>
            <a:off x="6613463" y="2279001"/>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 threats</a:t>
            </a:r>
          </a:p>
        </p:txBody>
      </p:sp>
      <p:sp>
        <p:nvSpPr>
          <p:cNvPr id="22" name="MIO_OBJECT5">
            <a:extLst>
              <a:ext uri="{FF2B5EF4-FFF2-40B4-BE49-F238E27FC236}">
                <a16:creationId xmlns:a16="http://schemas.microsoft.com/office/drawing/2014/main" id="{01839AAE-51C2-4870-A13D-B5A8DFAD82E4}"/>
              </a:ext>
            </a:extLst>
          </p:cNvPr>
          <p:cNvSpPr/>
          <p:nvPr/>
        </p:nvSpPr>
        <p:spPr>
          <a:xfrm>
            <a:off x="3060378" y="4009767"/>
            <a:ext cx="2176988" cy="21555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latin typeface="Segoe UI Semibold" panose="020B0702040204020203" pitchFamily="34" charset="0"/>
              <a:cs typeface="Segoe UI Semibold" panose="020B0702040204020203" pitchFamily="34" charset="0"/>
            </a:endParaRPr>
          </a:p>
        </p:txBody>
      </p:sp>
      <p:sp>
        <p:nvSpPr>
          <p:cNvPr id="23" name="Textfeld 22">
            <a:extLst>
              <a:ext uri="{FF2B5EF4-FFF2-40B4-BE49-F238E27FC236}">
                <a16:creationId xmlns:a16="http://schemas.microsoft.com/office/drawing/2014/main" id="{B2F97962-D722-4FAA-AEFC-E383B18293D8}"/>
              </a:ext>
            </a:extLst>
          </p:cNvPr>
          <p:cNvSpPr txBox="1"/>
          <p:nvPr/>
        </p:nvSpPr>
        <p:spPr>
          <a:xfrm>
            <a:off x="3217421" y="5615660"/>
            <a:ext cx="1862903" cy="215444"/>
          </a:xfrm>
          <a:prstGeom prst="rect">
            <a:avLst/>
          </a:prstGeom>
          <a:noFill/>
        </p:spPr>
        <p:txBody>
          <a:bodyPr vert="horz" wrap="none" lIns="0" tIns="0" rIns="0" bIns="0" rtlCol="0">
            <a:noAutofit/>
          </a:bodyPr>
          <a:lstStyle/>
          <a:p>
            <a:pPr algn="ctr"/>
            <a:r>
              <a:rPr lang="en-US" sz="1400" dirty="0">
                <a:solidFill>
                  <a:schemeClr val="lt1"/>
                </a:solidFill>
                <a:latin typeface="Segoe UI Semibold" panose="020B0702040204020203" pitchFamily="34" charset="0"/>
                <a:cs typeface="Segoe UI Light" panose="020B0502040204020203" pitchFamily="34" charset="0"/>
              </a:rPr>
              <a:t>Threats</a:t>
            </a:r>
            <a:endParaRPr lang="en-US" sz="1400" i="0" u="none" baseline="0" dirty="0">
              <a:solidFill>
                <a:schemeClr val="lt1"/>
              </a:solidFill>
              <a:latin typeface="Segoe UI Semibold" panose="020B0702040204020203" pitchFamily="34" charset="0"/>
              <a:cs typeface="Segoe UI Light" panose="020B0502040204020203" pitchFamily="34" charset="0"/>
            </a:endParaRPr>
          </a:p>
        </p:txBody>
      </p:sp>
      <p:sp>
        <p:nvSpPr>
          <p:cNvPr id="24" name="Textfeld 23">
            <a:extLst>
              <a:ext uri="{FF2B5EF4-FFF2-40B4-BE49-F238E27FC236}">
                <a16:creationId xmlns:a16="http://schemas.microsoft.com/office/drawing/2014/main" id="{DB7EB275-B0C0-47AC-94DE-A71261206A44}"/>
              </a:ext>
            </a:extLst>
          </p:cNvPr>
          <p:cNvSpPr txBox="1"/>
          <p:nvPr/>
        </p:nvSpPr>
        <p:spPr>
          <a:xfrm>
            <a:off x="3893995" y="4343953"/>
            <a:ext cx="509755" cy="1107996"/>
          </a:xfrm>
          <a:prstGeom prst="rect">
            <a:avLst/>
          </a:prstGeom>
          <a:noFill/>
        </p:spPr>
        <p:txBody>
          <a:bodyPr vert="horz" wrap="none" lIns="0" tIns="0" rIns="0" bIns="0" rtlCol="0">
            <a:noAutofit/>
          </a:bodyPr>
          <a:lstStyle/>
          <a:p>
            <a:pPr algn="ctr"/>
            <a:r>
              <a:rPr lang="en-US" sz="7200" dirty="0">
                <a:solidFill>
                  <a:schemeClr val="lt1"/>
                </a:solidFill>
                <a:latin typeface="Segoe UI Semibold" panose="020B0702040204020203" pitchFamily="34" charset="0"/>
                <a:cs typeface="Segoe UI Light" panose="020B0502040204020203" pitchFamily="34" charset="0"/>
              </a:rPr>
              <a:t>T</a:t>
            </a:r>
          </a:p>
        </p:txBody>
      </p:sp>
    </p:spTree>
    <p:custDataLst>
      <p:tags r:id="rId1"/>
    </p:custDataLst>
    <p:extLst>
      <p:ext uri="{BB962C8B-B14F-4D97-AF65-F5344CB8AC3E}">
        <p14:creationId xmlns:p14="http://schemas.microsoft.com/office/powerpoint/2010/main" val="83156374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O_SHADOWBOX">
            <a:extLst>
              <a:ext uri="{FF2B5EF4-FFF2-40B4-BE49-F238E27FC236}">
                <a16:creationId xmlns:a16="http://schemas.microsoft.com/office/drawing/2014/main" id="{82CCF169-1CB0-4E73-95EB-27C17D6A1361}"/>
              </a:ext>
            </a:extLst>
          </p:cNvPr>
          <p:cNvSpPr>
            <a:spLocks noChangeAspect="1"/>
          </p:cNvSpPr>
          <p:nvPr/>
        </p:nvSpPr>
        <p:spPr>
          <a:xfrm>
            <a:off x="3060378"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19" name="MIO_SHADOWBOX">
            <a:extLst>
              <a:ext uri="{FF2B5EF4-FFF2-40B4-BE49-F238E27FC236}">
                <a16:creationId xmlns:a16="http://schemas.microsoft.com/office/drawing/2014/main" id="{4E553D4C-EA7D-45A2-8D6E-86EE680BAA0E}"/>
              </a:ext>
            </a:extLst>
          </p:cNvPr>
          <p:cNvSpPr>
            <a:spLocks noChangeAspect="1"/>
          </p:cNvSpPr>
          <p:nvPr/>
        </p:nvSpPr>
        <p:spPr>
          <a:xfrm>
            <a:off x="1104329" y="400976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1" name="MIO_SHADOWBOX">
            <a:extLst>
              <a:ext uri="{FF2B5EF4-FFF2-40B4-BE49-F238E27FC236}">
                <a16:creationId xmlns:a16="http://schemas.microsoft.com/office/drawing/2014/main" id="{86A50668-356E-497A-B9F8-9F5B51E56444}"/>
              </a:ext>
            </a:extLst>
          </p:cNvPr>
          <p:cNvSpPr>
            <a:spLocks noChangeAspect="1"/>
          </p:cNvSpPr>
          <p:nvPr/>
        </p:nvSpPr>
        <p:spPr>
          <a:xfrm>
            <a:off x="1104329" y="2072087"/>
            <a:ext cx="1862903" cy="1844534"/>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26" name="Textfeld 25">
            <a:extLst>
              <a:ext uri="{FF2B5EF4-FFF2-40B4-BE49-F238E27FC236}">
                <a16:creationId xmlns:a16="http://schemas.microsoft.com/office/drawing/2014/main" id="{C993E0B3-ADEE-4540-B38B-33093E8BE09C}"/>
              </a:ext>
            </a:extLst>
          </p:cNvPr>
          <p:cNvSpPr txBox="1"/>
          <p:nvPr/>
        </p:nvSpPr>
        <p:spPr>
          <a:xfrm>
            <a:off x="1104329" y="3586029"/>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Strengths</a:t>
            </a:r>
          </a:p>
        </p:txBody>
      </p:sp>
      <p:sp>
        <p:nvSpPr>
          <p:cNvPr id="28" name="Textfeld 27">
            <a:extLst>
              <a:ext uri="{FF2B5EF4-FFF2-40B4-BE49-F238E27FC236}">
                <a16:creationId xmlns:a16="http://schemas.microsoft.com/office/drawing/2014/main" id="{7E73831D-930B-407B-A977-674A2775841B}"/>
              </a:ext>
            </a:extLst>
          </p:cNvPr>
          <p:cNvSpPr txBox="1"/>
          <p:nvPr/>
        </p:nvSpPr>
        <p:spPr>
          <a:xfrm>
            <a:off x="1104329"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Opportunities</a:t>
            </a:r>
            <a:endParaRPr lang="en-US" sz="1400" i="0" u="none" baseline="0" dirty="0">
              <a:latin typeface="Segoe UI Semibold" panose="020B0702040204020203" pitchFamily="34" charset="0"/>
              <a:cs typeface="Segoe UI Light" panose="020B0502040204020203" pitchFamily="34" charset="0"/>
            </a:endParaRPr>
          </a:p>
        </p:txBody>
      </p:sp>
      <p:sp>
        <p:nvSpPr>
          <p:cNvPr id="29" name="Textfeld 28">
            <a:extLst>
              <a:ext uri="{FF2B5EF4-FFF2-40B4-BE49-F238E27FC236}">
                <a16:creationId xmlns:a16="http://schemas.microsoft.com/office/drawing/2014/main" id="{0CA96245-2710-4B00-85B3-FB74CC3052F1}"/>
              </a:ext>
            </a:extLst>
          </p:cNvPr>
          <p:cNvSpPr txBox="1"/>
          <p:nvPr/>
        </p:nvSpPr>
        <p:spPr>
          <a:xfrm>
            <a:off x="3060378" y="5522295"/>
            <a:ext cx="1862903" cy="215444"/>
          </a:xfrm>
          <a:prstGeom prst="rect">
            <a:avLst/>
          </a:prstGeom>
          <a:noFill/>
        </p:spPr>
        <p:txBody>
          <a:bodyPr vert="horz" wrap="none" lIns="0" tIns="0" rIns="0" bIns="0" rtlCol="0">
            <a:noAutofit/>
          </a:bodyPr>
          <a:lstStyle/>
          <a:p>
            <a:pPr algn="ctr"/>
            <a:r>
              <a:rPr lang="en-US" sz="1400" dirty="0">
                <a:latin typeface="Segoe UI Semibold" panose="020B0702040204020203" pitchFamily="34" charset="0"/>
                <a:cs typeface="Segoe UI Light" panose="020B0502040204020203" pitchFamily="34" charset="0"/>
              </a:rPr>
              <a:t>Threats</a:t>
            </a:r>
            <a:endParaRPr lang="en-US" sz="1400" i="0" u="none" baseline="0" dirty="0">
              <a:latin typeface="Segoe UI Semibold" panose="020B0702040204020203" pitchFamily="34" charset="0"/>
              <a:cs typeface="Segoe UI Light" panose="020B0502040204020203" pitchFamily="34" charset="0"/>
            </a:endParaRPr>
          </a:p>
        </p:txBody>
      </p:sp>
      <p:sp>
        <p:nvSpPr>
          <p:cNvPr id="39" name="Textfeld 38">
            <a:extLst>
              <a:ext uri="{FF2B5EF4-FFF2-40B4-BE49-F238E27FC236}">
                <a16:creationId xmlns:a16="http://schemas.microsoft.com/office/drawing/2014/main" id="{FAC2903B-8399-4BD4-9246-D75883EE9629}"/>
              </a:ext>
            </a:extLst>
          </p:cNvPr>
          <p:cNvSpPr txBox="1"/>
          <p:nvPr/>
        </p:nvSpPr>
        <p:spPr>
          <a:xfrm>
            <a:off x="1784108" y="2289909"/>
            <a:ext cx="503344"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S</a:t>
            </a:r>
          </a:p>
        </p:txBody>
      </p:sp>
      <p:sp>
        <p:nvSpPr>
          <p:cNvPr id="41" name="Textfeld 40">
            <a:extLst>
              <a:ext uri="{FF2B5EF4-FFF2-40B4-BE49-F238E27FC236}">
                <a16:creationId xmlns:a16="http://schemas.microsoft.com/office/drawing/2014/main" id="{CB6323BA-8E87-4AA5-BCE0-D1969E6C553D}"/>
              </a:ext>
            </a:extLst>
          </p:cNvPr>
          <p:cNvSpPr txBox="1"/>
          <p:nvPr/>
        </p:nvSpPr>
        <p:spPr>
          <a:xfrm>
            <a:off x="1687127" y="4250588"/>
            <a:ext cx="697307"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O</a:t>
            </a:r>
          </a:p>
        </p:txBody>
      </p:sp>
      <p:sp>
        <p:nvSpPr>
          <p:cNvPr id="42" name="Textfeld 41">
            <a:extLst>
              <a:ext uri="{FF2B5EF4-FFF2-40B4-BE49-F238E27FC236}">
                <a16:creationId xmlns:a16="http://schemas.microsoft.com/office/drawing/2014/main" id="{50943FF5-47BA-44CA-9D51-A549E9EACC1E}"/>
              </a:ext>
            </a:extLst>
          </p:cNvPr>
          <p:cNvSpPr txBox="1"/>
          <p:nvPr/>
        </p:nvSpPr>
        <p:spPr>
          <a:xfrm>
            <a:off x="3736951" y="4250588"/>
            <a:ext cx="509755" cy="1107996"/>
          </a:xfrm>
          <a:prstGeom prst="rect">
            <a:avLst/>
          </a:prstGeom>
          <a:noFill/>
        </p:spPr>
        <p:txBody>
          <a:bodyPr vert="horz" wrap="none" lIns="0" tIns="0" rIns="0" bIns="0" rtlCol="0">
            <a:noAutofit/>
          </a:bodyPr>
          <a:lstStyle/>
          <a:p>
            <a:pPr algn="ctr"/>
            <a:r>
              <a:rPr lang="en-US" sz="7200" dirty="0">
                <a:solidFill>
                  <a:schemeClr val="accent1"/>
                </a:solidFill>
                <a:latin typeface="Segoe UI Semibold" panose="020B0702040204020203" pitchFamily="34" charset="0"/>
                <a:cs typeface="Segoe UI Light" panose="020B0502040204020203" pitchFamily="34" charset="0"/>
              </a:rPr>
              <a:t>T</a:t>
            </a:r>
          </a:p>
        </p:txBody>
      </p:sp>
      <p:sp>
        <p:nvSpPr>
          <p:cNvPr id="43" name="MIO_TEXTBOX_BODY">
            <a:extLst>
              <a:ext uri="{FF2B5EF4-FFF2-40B4-BE49-F238E27FC236}">
                <a16:creationId xmlns:a16="http://schemas.microsoft.com/office/drawing/2014/main" id="{AD890C2E-3660-4A1D-98A7-115BE9DAD292}"/>
              </a:ext>
            </a:extLst>
          </p:cNvPr>
          <p:cNvSpPr txBox="1"/>
          <p:nvPr/>
        </p:nvSpPr>
        <p:spPr>
          <a:xfrm>
            <a:off x="6613463" y="2722092"/>
            <a:ext cx="4474208" cy="2927276"/>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In enim justo, rhoncus ut, imperdiet a, venenatis vitae, justo. </a:t>
            </a:r>
          </a:p>
        </p:txBody>
      </p:sp>
      <p:sp>
        <p:nvSpPr>
          <p:cNvPr id="44" name="MIO_TEXTBOX_HEADER">
            <a:extLst>
              <a:ext uri="{FF2B5EF4-FFF2-40B4-BE49-F238E27FC236}">
                <a16:creationId xmlns:a16="http://schemas.microsoft.com/office/drawing/2014/main" id="{6DA4A967-1C83-4050-B9F3-18840B154304}"/>
              </a:ext>
            </a:extLst>
          </p:cNvPr>
          <p:cNvSpPr txBox="1"/>
          <p:nvPr/>
        </p:nvSpPr>
        <p:spPr>
          <a:xfrm>
            <a:off x="6613463" y="2279001"/>
            <a:ext cx="4474208" cy="33509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 weaknesses</a:t>
            </a:r>
          </a:p>
        </p:txBody>
      </p:sp>
      <p:sp>
        <p:nvSpPr>
          <p:cNvPr id="22" name="MIO_OBJECT4">
            <a:extLst>
              <a:ext uri="{FF2B5EF4-FFF2-40B4-BE49-F238E27FC236}">
                <a16:creationId xmlns:a16="http://schemas.microsoft.com/office/drawing/2014/main" id="{D8F77D67-81CE-4699-89FF-A8F6F2EEF374}"/>
              </a:ext>
            </a:extLst>
          </p:cNvPr>
          <p:cNvSpPr/>
          <p:nvPr/>
        </p:nvSpPr>
        <p:spPr>
          <a:xfrm>
            <a:off x="3060378" y="1761098"/>
            <a:ext cx="2176989" cy="21555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latin typeface="Segoe UI Semibold" panose="020B0702040204020203" pitchFamily="34" charset="0"/>
              <a:cs typeface="Segoe UI Semibold" panose="020B0702040204020203" pitchFamily="34" charset="0"/>
            </a:endParaRPr>
          </a:p>
        </p:txBody>
      </p:sp>
      <p:sp>
        <p:nvSpPr>
          <p:cNvPr id="23" name="Textfeld 22">
            <a:extLst>
              <a:ext uri="{FF2B5EF4-FFF2-40B4-BE49-F238E27FC236}">
                <a16:creationId xmlns:a16="http://schemas.microsoft.com/office/drawing/2014/main" id="{4FD234F1-16C2-4163-916C-2333D0C22F86}"/>
              </a:ext>
            </a:extLst>
          </p:cNvPr>
          <p:cNvSpPr txBox="1"/>
          <p:nvPr/>
        </p:nvSpPr>
        <p:spPr>
          <a:xfrm>
            <a:off x="3217421" y="3379197"/>
            <a:ext cx="1862903" cy="215444"/>
          </a:xfrm>
          <a:prstGeom prst="rect">
            <a:avLst/>
          </a:prstGeom>
          <a:noFill/>
        </p:spPr>
        <p:txBody>
          <a:bodyPr vert="horz" wrap="none" lIns="0" tIns="0" rIns="0" bIns="0" rtlCol="0">
            <a:noAutofit/>
          </a:bodyPr>
          <a:lstStyle/>
          <a:p>
            <a:pPr algn="ctr"/>
            <a:r>
              <a:rPr lang="en-US" sz="1400" dirty="0">
                <a:solidFill>
                  <a:schemeClr val="lt1"/>
                </a:solidFill>
                <a:latin typeface="Segoe UI Semibold" panose="020B0702040204020203" pitchFamily="34" charset="0"/>
                <a:cs typeface="Segoe UI Light" panose="020B0502040204020203" pitchFamily="34" charset="0"/>
              </a:rPr>
              <a:t>Weaknesses</a:t>
            </a:r>
            <a:endParaRPr lang="en-US" sz="1400" i="0" u="none" baseline="0" dirty="0">
              <a:solidFill>
                <a:schemeClr val="lt1"/>
              </a:solidFill>
              <a:latin typeface="Segoe UI Semibold" panose="020B0702040204020203" pitchFamily="34" charset="0"/>
              <a:cs typeface="Segoe UI Light" panose="020B0502040204020203" pitchFamily="34" charset="0"/>
            </a:endParaRPr>
          </a:p>
        </p:txBody>
      </p:sp>
      <p:sp>
        <p:nvSpPr>
          <p:cNvPr id="24" name="Textfeld 23">
            <a:extLst>
              <a:ext uri="{FF2B5EF4-FFF2-40B4-BE49-F238E27FC236}">
                <a16:creationId xmlns:a16="http://schemas.microsoft.com/office/drawing/2014/main" id="{474E1F69-B1A5-46EC-825A-18EDF1E79BCD}"/>
              </a:ext>
            </a:extLst>
          </p:cNvPr>
          <p:cNvSpPr txBox="1"/>
          <p:nvPr/>
        </p:nvSpPr>
        <p:spPr>
          <a:xfrm>
            <a:off x="3703237" y="2083077"/>
            <a:ext cx="891271" cy="1107996"/>
          </a:xfrm>
          <a:prstGeom prst="rect">
            <a:avLst/>
          </a:prstGeom>
          <a:noFill/>
        </p:spPr>
        <p:txBody>
          <a:bodyPr vert="horz" wrap="none" lIns="0" tIns="0" rIns="0" bIns="0" rtlCol="0">
            <a:noAutofit/>
          </a:bodyPr>
          <a:lstStyle/>
          <a:p>
            <a:pPr algn="ctr"/>
            <a:r>
              <a:rPr lang="en-US" sz="7200" dirty="0">
                <a:solidFill>
                  <a:schemeClr val="lt1"/>
                </a:solidFill>
                <a:latin typeface="Segoe UI Semibold" panose="020B0702040204020203" pitchFamily="34" charset="0"/>
                <a:cs typeface="Segoe UI Light" panose="020B0502040204020203" pitchFamily="34" charset="0"/>
              </a:rPr>
              <a:t>W</a:t>
            </a:r>
          </a:p>
        </p:txBody>
      </p:sp>
    </p:spTree>
    <p:custDataLst>
      <p:tags r:id="rId1"/>
    </p:custDataLst>
    <p:extLst>
      <p:ext uri="{BB962C8B-B14F-4D97-AF65-F5344CB8AC3E}">
        <p14:creationId xmlns:p14="http://schemas.microsoft.com/office/powerpoint/2010/main" val="227331265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AE243-E3F6-4C79-A614-38495AB3966B}"/>
              </a:ext>
            </a:extLst>
          </p:cNvPr>
          <p:cNvSpPr>
            <a:spLocks noGrp="1"/>
          </p:cNvSpPr>
          <p:nvPr>
            <p:ph type="title"/>
          </p:nvPr>
        </p:nvSpPr>
        <p:spPr/>
        <p:txBody>
          <a:bodyPr/>
          <a:lstStyle/>
          <a:p>
            <a:r>
              <a:rPr lang="en-US" sz="3000" dirty="0"/>
              <a:t>SWOT analysis slide</a:t>
            </a:r>
          </a:p>
        </p:txBody>
      </p:sp>
      <p:sp>
        <p:nvSpPr>
          <p:cNvPr id="18" name="Teardrop 9">
            <a:extLst>
              <a:ext uri="{FF2B5EF4-FFF2-40B4-BE49-F238E27FC236}">
                <a16:creationId xmlns:a16="http://schemas.microsoft.com/office/drawing/2014/main" id="{61C4586E-D847-4BED-8320-1229525FDCC2}"/>
              </a:ext>
            </a:extLst>
          </p:cNvPr>
          <p:cNvSpPr/>
          <p:nvPr/>
        </p:nvSpPr>
        <p:spPr>
          <a:xfrm rot="2758585">
            <a:off x="3650562" y="1774059"/>
            <a:ext cx="2347273" cy="23412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Roboto Light" panose="02000000000000000000" pitchFamily="2" charset="0"/>
            </a:endParaRPr>
          </a:p>
        </p:txBody>
      </p:sp>
      <p:sp>
        <p:nvSpPr>
          <p:cNvPr id="20" name="Teardrop 10">
            <a:extLst>
              <a:ext uri="{FF2B5EF4-FFF2-40B4-BE49-F238E27FC236}">
                <a16:creationId xmlns:a16="http://schemas.microsoft.com/office/drawing/2014/main" id="{925A4C83-F04B-4C8B-894D-A37993F6D1FB}"/>
              </a:ext>
            </a:extLst>
          </p:cNvPr>
          <p:cNvSpPr/>
          <p:nvPr/>
        </p:nvSpPr>
        <p:spPr>
          <a:xfrm rot="2758585">
            <a:off x="1122942" y="1845584"/>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599" dirty="0">
              <a:latin typeface="Roboto Light" panose="02000000000000000000" pitchFamily="2" charset="0"/>
            </a:endParaRPr>
          </a:p>
        </p:txBody>
      </p:sp>
      <p:sp>
        <p:nvSpPr>
          <p:cNvPr id="25" name="Teardrop 11">
            <a:extLst>
              <a:ext uri="{FF2B5EF4-FFF2-40B4-BE49-F238E27FC236}">
                <a16:creationId xmlns:a16="http://schemas.microsoft.com/office/drawing/2014/main" id="{2D62F470-4C94-484D-AD14-11B415C1518B}"/>
              </a:ext>
            </a:extLst>
          </p:cNvPr>
          <p:cNvSpPr/>
          <p:nvPr/>
        </p:nvSpPr>
        <p:spPr>
          <a:xfrm rot="2758585">
            <a:off x="6088801" y="1774059"/>
            <a:ext cx="2347273" cy="2341231"/>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599" dirty="0">
              <a:latin typeface="Roboto Light" panose="02000000000000000000" pitchFamily="2" charset="0"/>
            </a:endParaRPr>
          </a:p>
        </p:txBody>
      </p:sp>
      <p:sp>
        <p:nvSpPr>
          <p:cNvPr id="27" name="Teardrop 12">
            <a:extLst>
              <a:ext uri="{FF2B5EF4-FFF2-40B4-BE49-F238E27FC236}">
                <a16:creationId xmlns:a16="http://schemas.microsoft.com/office/drawing/2014/main" id="{8E6C8843-BB20-458A-95F3-DC744484E789}"/>
              </a:ext>
            </a:extLst>
          </p:cNvPr>
          <p:cNvSpPr/>
          <p:nvPr/>
        </p:nvSpPr>
        <p:spPr>
          <a:xfrm rot="18841415" flipH="1">
            <a:off x="8834119" y="1790365"/>
            <a:ext cx="2347273" cy="2341231"/>
          </a:xfrm>
          <a:prstGeom prst="teardrop">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599" dirty="0">
              <a:latin typeface="Roboto Light" panose="02000000000000000000" pitchFamily="2" charset="0"/>
            </a:endParaRPr>
          </a:p>
        </p:txBody>
      </p:sp>
      <p:sp>
        <p:nvSpPr>
          <p:cNvPr id="30" name="TextBox 13">
            <a:extLst>
              <a:ext uri="{FF2B5EF4-FFF2-40B4-BE49-F238E27FC236}">
                <a16:creationId xmlns:a16="http://schemas.microsoft.com/office/drawing/2014/main" id="{35DD4836-792D-4667-A6E8-17449AF4B526}"/>
              </a:ext>
            </a:extLst>
          </p:cNvPr>
          <p:cNvSpPr txBox="1"/>
          <p:nvPr/>
        </p:nvSpPr>
        <p:spPr>
          <a:xfrm>
            <a:off x="1897189" y="2329793"/>
            <a:ext cx="713657" cy="1369606"/>
          </a:xfrm>
          <a:prstGeom prst="rect">
            <a:avLst/>
          </a:prstGeom>
          <a:noFill/>
        </p:spPr>
        <p:txBody>
          <a:bodyPr wrap="none" rtlCol="0" anchor="ctr">
            <a:spAutoFit/>
          </a:bodyPr>
          <a:lstStyle/>
          <a:p>
            <a:pPr algn="ctr"/>
            <a:r>
              <a:rPr lang="en-US" sz="8300" b="1" dirty="0">
                <a:solidFill>
                  <a:schemeClr val="bg1"/>
                </a:solidFill>
                <a:latin typeface="Segoe UI Light" panose="020B0502040204020203" pitchFamily="34" charset="0"/>
              </a:rPr>
              <a:t>S</a:t>
            </a:r>
          </a:p>
        </p:txBody>
      </p:sp>
      <p:sp>
        <p:nvSpPr>
          <p:cNvPr id="31" name="TextBox 14">
            <a:extLst>
              <a:ext uri="{FF2B5EF4-FFF2-40B4-BE49-F238E27FC236}">
                <a16:creationId xmlns:a16="http://schemas.microsoft.com/office/drawing/2014/main" id="{3E913156-480E-45CB-84FD-E3A48683FB0D}"/>
              </a:ext>
            </a:extLst>
          </p:cNvPr>
          <p:cNvSpPr txBox="1"/>
          <p:nvPr/>
        </p:nvSpPr>
        <p:spPr>
          <a:xfrm>
            <a:off x="4300491" y="2329793"/>
            <a:ext cx="1138453" cy="1369606"/>
          </a:xfrm>
          <a:prstGeom prst="rect">
            <a:avLst/>
          </a:prstGeom>
          <a:noFill/>
        </p:spPr>
        <p:txBody>
          <a:bodyPr wrap="none" rtlCol="0" anchor="ctr">
            <a:spAutoFit/>
          </a:bodyPr>
          <a:lstStyle/>
          <a:p>
            <a:pPr algn="ctr"/>
            <a:r>
              <a:rPr lang="en-US" sz="8300" b="1" dirty="0">
                <a:solidFill>
                  <a:schemeClr val="bg1"/>
                </a:solidFill>
                <a:latin typeface="Segoe UI Light" panose="020B0502040204020203" pitchFamily="34" charset="0"/>
              </a:rPr>
              <a:t>W</a:t>
            </a:r>
          </a:p>
        </p:txBody>
      </p:sp>
      <p:sp>
        <p:nvSpPr>
          <p:cNvPr id="32" name="TextBox 15">
            <a:extLst>
              <a:ext uri="{FF2B5EF4-FFF2-40B4-BE49-F238E27FC236}">
                <a16:creationId xmlns:a16="http://schemas.microsoft.com/office/drawing/2014/main" id="{59F09485-A032-44F5-9F64-6AEEF6C3EE33}"/>
              </a:ext>
            </a:extLst>
          </p:cNvPr>
          <p:cNvSpPr txBox="1"/>
          <p:nvPr/>
        </p:nvSpPr>
        <p:spPr>
          <a:xfrm>
            <a:off x="6843773" y="2329793"/>
            <a:ext cx="989373" cy="1369606"/>
          </a:xfrm>
          <a:prstGeom prst="rect">
            <a:avLst/>
          </a:prstGeom>
          <a:noFill/>
        </p:spPr>
        <p:txBody>
          <a:bodyPr wrap="none" rtlCol="0" anchor="ctr">
            <a:spAutoFit/>
          </a:bodyPr>
          <a:lstStyle/>
          <a:p>
            <a:pPr algn="ctr"/>
            <a:r>
              <a:rPr lang="en-US" sz="8300" b="1" dirty="0">
                <a:solidFill>
                  <a:schemeClr val="bg1"/>
                </a:solidFill>
                <a:latin typeface="Segoe UI Light" panose="020B0502040204020203" pitchFamily="34" charset="0"/>
              </a:rPr>
              <a:t>O</a:t>
            </a:r>
          </a:p>
        </p:txBody>
      </p:sp>
      <p:sp>
        <p:nvSpPr>
          <p:cNvPr id="33" name="TextBox 16">
            <a:extLst>
              <a:ext uri="{FF2B5EF4-FFF2-40B4-BE49-F238E27FC236}">
                <a16:creationId xmlns:a16="http://schemas.microsoft.com/office/drawing/2014/main" id="{ABD66FC2-E6B5-42E2-B584-0449E90E698F}"/>
              </a:ext>
            </a:extLst>
          </p:cNvPr>
          <p:cNvSpPr txBox="1"/>
          <p:nvPr/>
        </p:nvSpPr>
        <p:spPr>
          <a:xfrm>
            <a:off x="9550059" y="2259872"/>
            <a:ext cx="729687" cy="1369606"/>
          </a:xfrm>
          <a:prstGeom prst="rect">
            <a:avLst/>
          </a:prstGeom>
          <a:noFill/>
        </p:spPr>
        <p:txBody>
          <a:bodyPr wrap="none" rtlCol="0" anchor="ctr">
            <a:spAutoFit/>
          </a:bodyPr>
          <a:lstStyle/>
          <a:p>
            <a:pPr algn="ctr"/>
            <a:r>
              <a:rPr lang="en-US" sz="8300" b="1" dirty="0">
                <a:solidFill>
                  <a:schemeClr val="bg1"/>
                </a:solidFill>
                <a:latin typeface="Segoe UI Light" panose="020B0502040204020203" pitchFamily="34" charset="0"/>
              </a:rPr>
              <a:t>T</a:t>
            </a:r>
          </a:p>
        </p:txBody>
      </p:sp>
      <p:cxnSp>
        <p:nvCxnSpPr>
          <p:cNvPr id="34" name="Straight Arrow Connector 17">
            <a:extLst>
              <a:ext uri="{FF2B5EF4-FFF2-40B4-BE49-F238E27FC236}">
                <a16:creationId xmlns:a16="http://schemas.microsoft.com/office/drawing/2014/main" id="{45980EE7-46D4-4070-8A79-08F58FAFE80E}"/>
              </a:ext>
            </a:extLst>
          </p:cNvPr>
          <p:cNvCxnSpPr>
            <a:cxnSpLocks/>
          </p:cNvCxnSpPr>
          <p:nvPr/>
        </p:nvCxnSpPr>
        <p:spPr>
          <a:xfrm>
            <a:off x="2268555" y="3915105"/>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18">
            <a:extLst>
              <a:ext uri="{FF2B5EF4-FFF2-40B4-BE49-F238E27FC236}">
                <a16:creationId xmlns:a16="http://schemas.microsoft.com/office/drawing/2014/main" id="{1D39D9B7-F39B-4147-AD3F-CC8DC688D6B6}"/>
              </a:ext>
            </a:extLst>
          </p:cNvPr>
          <p:cNvCxnSpPr>
            <a:cxnSpLocks/>
          </p:cNvCxnSpPr>
          <p:nvPr/>
        </p:nvCxnSpPr>
        <p:spPr>
          <a:xfrm>
            <a:off x="4862589" y="3915105"/>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19">
            <a:extLst>
              <a:ext uri="{FF2B5EF4-FFF2-40B4-BE49-F238E27FC236}">
                <a16:creationId xmlns:a16="http://schemas.microsoft.com/office/drawing/2014/main" id="{29BC7861-9131-4EDB-8B8C-4CC350771A27}"/>
              </a:ext>
            </a:extLst>
          </p:cNvPr>
          <p:cNvCxnSpPr>
            <a:cxnSpLocks/>
          </p:cNvCxnSpPr>
          <p:nvPr/>
        </p:nvCxnSpPr>
        <p:spPr>
          <a:xfrm>
            <a:off x="7338459" y="3915105"/>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20">
            <a:extLst>
              <a:ext uri="{FF2B5EF4-FFF2-40B4-BE49-F238E27FC236}">
                <a16:creationId xmlns:a16="http://schemas.microsoft.com/office/drawing/2014/main" id="{09AB10F2-2942-490F-98BC-2915C5285DBF}"/>
              </a:ext>
            </a:extLst>
          </p:cNvPr>
          <p:cNvCxnSpPr>
            <a:cxnSpLocks/>
          </p:cNvCxnSpPr>
          <p:nvPr/>
        </p:nvCxnSpPr>
        <p:spPr>
          <a:xfrm>
            <a:off x="9914902" y="3915105"/>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8" name="TextBox 23">
            <a:extLst>
              <a:ext uri="{FF2B5EF4-FFF2-40B4-BE49-F238E27FC236}">
                <a16:creationId xmlns:a16="http://schemas.microsoft.com/office/drawing/2014/main" id="{FBBB39B6-24BD-450C-8021-89B6D293A02E}"/>
              </a:ext>
            </a:extLst>
          </p:cNvPr>
          <p:cNvSpPr txBox="1"/>
          <p:nvPr/>
        </p:nvSpPr>
        <p:spPr>
          <a:xfrm>
            <a:off x="1670475" y="4722075"/>
            <a:ext cx="1196160" cy="353943"/>
          </a:xfrm>
          <a:prstGeom prst="rect">
            <a:avLst/>
          </a:prstGeom>
          <a:noFill/>
        </p:spPr>
        <p:txBody>
          <a:bodyPr wrap="none" rtlCol="0" anchor="ctr" anchorCtr="0">
            <a:spAutoFit/>
          </a:bodyPr>
          <a:lstStyle/>
          <a:p>
            <a:pPr algn="ctr"/>
            <a:r>
              <a:rPr lang="en-US" sz="1700" b="1" dirty="0">
                <a:solidFill>
                  <a:schemeClr val="tx2"/>
                </a:solidFill>
                <a:latin typeface="Segoe UI Light" panose="020B0502040204020203" pitchFamily="34" charset="0"/>
                <a:ea typeface="League Spartan" charset="0"/>
                <a:cs typeface="Poppins" pitchFamily="2" charset="77"/>
              </a:rPr>
              <a:t>STRENGTH</a:t>
            </a:r>
          </a:p>
        </p:txBody>
      </p:sp>
      <p:sp>
        <p:nvSpPr>
          <p:cNvPr id="40" name="Subtitle 2">
            <a:extLst>
              <a:ext uri="{FF2B5EF4-FFF2-40B4-BE49-F238E27FC236}">
                <a16:creationId xmlns:a16="http://schemas.microsoft.com/office/drawing/2014/main" id="{E7B6497E-086B-46AC-A736-4F637D661B75}"/>
              </a:ext>
            </a:extLst>
          </p:cNvPr>
          <p:cNvSpPr txBox="1">
            <a:spLocks/>
          </p:cNvSpPr>
          <p:nvPr/>
        </p:nvSpPr>
        <p:spPr>
          <a:xfrm>
            <a:off x="1352366" y="5065392"/>
            <a:ext cx="1832379" cy="10612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5" name="TextBox 25">
            <a:extLst>
              <a:ext uri="{FF2B5EF4-FFF2-40B4-BE49-F238E27FC236}">
                <a16:creationId xmlns:a16="http://schemas.microsoft.com/office/drawing/2014/main" id="{66BCBA1E-F424-4AA7-A495-819D2DE3168F}"/>
              </a:ext>
            </a:extLst>
          </p:cNvPr>
          <p:cNvSpPr txBox="1"/>
          <p:nvPr/>
        </p:nvSpPr>
        <p:spPr>
          <a:xfrm>
            <a:off x="4258422" y="4722075"/>
            <a:ext cx="1223412" cy="353943"/>
          </a:xfrm>
          <a:prstGeom prst="rect">
            <a:avLst/>
          </a:prstGeom>
          <a:noFill/>
        </p:spPr>
        <p:txBody>
          <a:bodyPr wrap="none" rtlCol="0" anchor="ctr" anchorCtr="0">
            <a:spAutoFit/>
          </a:bodyPr>
          <a:lstStyle/>
          <a:p>
            <a:pPr algn="ctr"/>
            <a:r>
              <a:rPr lang="en-US" sz="1700" b="1" dirty="0">
                <a:solidFill>
                  <a:schemeClr val="tx2"/>
                </a:solidFill>
                <a:latin typeface="Segoe UI Light" panose="020B0502040204020203" pitchFamily="34" charset="0"/>
                <a:ea typeface="League Spartan" charset="0"/>
                <a:cs typeface="Poppins" pitchFamily="2" charset="77"/>
              </a:rPr>
              <a:t>WEAKNESS</a:t>
            </a:r>
          </a:p>
        </p:txBody>
      </p:sp>
      <p:sp>
        <p:nvSpPr>
          <p:cNvPr id="46" name="Subtitle 2">
            <a:extLst>
              <a:ext uri="{FF2B5EF4-FFF2-40B4-BE49-F238E27FC236}">
                <a16:creationId xmlns:a16="http://schemas.microsoft.com/office/drawing/2014/main" id="{75D61AD0-20A3-4ACB-A33F-6A432017FF02}"/>
              </a:ext>
            </a:extLst>
          </p:cNvPr>
          <p:cNvSpPr txBox="1">
            <a:spLocks/>
          </p:cNvSpPr>
          <p:nvPr/>
        </p:nvSpPr>
        <p:spPr>
          <a:xfrm>
            <a:off x="3953937" y="5065392"/>
            <a:ext cx="1832379" cy="10612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7" name="TextBox 27">
            <a:extLst>
              <a:ext uri="{FF2B5EF4-FFF2-40B4-BE49-F238E27FC236}">
                <a16:creationId xmlns:a16="http://schemas.microsoft.com/office/drawing/2014/main" id="{970544DA-08ED-4412-BE14-6422B1D60808}"/>
              </a:ext>
            </a:extLst>
          </p:cNvPr>
          <p:cNvSpPr txBox="1"/>
          <p:nvPr/>
        </p:nvSpPr>
        <p:spPr>
          <a:xfrm>
            <a:off x="6553630" y="4722075"/>
            <a:ext cx="1569660" cy="353943"/>
          </a:xfrm>
          <a:prstGeom prst="rect">
            <a:avLst/>
          </a:prstGeom>
          <a:noFill/>
        </p:spPr>
        <p:txBody>
          <a:bodyPr wrap="none" rtlCol="0" anchor="ctr" anchorCtr="0">
            <a:spAutoFit/>
          </a:bodyPr>
          <a:lstStyle/>
          <a:p>
            <a:pPr algn="ctr"/>
            <a:r>
              <a:rPr lang="en-US" sz="1700" b="1" dirty="0">
                <a:solidFill>
                  <a:schemeClr val="tx2"/>
                </a:solidFill>
                <a:latin typeface="Segoe UI Light" panose="020B0502040204020203" pitchFamily="34" charset="0"/>
                <a:ea typeface="League Spartan" charset="0"/>
                <a:cs typeface="Poppins" pitchFamily="2" charset="77"/>
              </a:rPr>
              <a:t>OPPORTUNITY</a:t>
            </a:r>
          </a:p>
        </p:txBody>
      </p:sp>
      <p:sp>
        <p:nvSpPr>
          <p:cNvPr id="48" name="Subtitle 2">
            <a:extLst>
              <a:ext uri="{FF2B5EF4-FFF2-40B4-BE49-F238E27FC236}">
                <a16:creationId xmlns:a16="http://schemas.microsoft.com/office/drawing/2014/main" id="{A6185858-BDCC-4550-A0FB-8395DE4B9DF9}"/>
              </a:ext>
            </a:extLst>
          </p:cNvPr>
          <p:cNvSpPr txBox="1">
            <a:spLocks/>
          </p:cNvSpPr>
          <p:nvPr/>
        </p:nvSpPr>
        <p:spPr>
          <a:xfrm>
            <a:off x="6422269" y="5065392"/>
            <a:ext cx="1832379" cy="10612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
        <p:nvSpPr>
          <p:cNvPr id="49" name="TextBox 29">
            <a:extLst>
              <a:ext uri="{FF2B5EF4-FFF2-40B4-BE49-F238E27FC236}">
                <a16:creationId xmlns:a16="http://schemas.microsoft.com/office/drawing/2014/main" id="{99618430-67A1-40CD-962D-20EB59269526}"/>
              </a:ext>
            </a:extLst>
          </p:cNvPr>
          <p:cNvSpPr txBox="1"/>
          <p:nvPr/>
        </p:nvSpPr>
        <p:spPr>
          <a:xfrm>
            <a:off x="9464138" y="4722075"/>
            <a:ext cx="901529" cy="353943"/>
          </a:xfrm>
          <a:prstGeom prst="rect">
            <a:avLst/>
          </a:prstGeom>
          <a:noFill/>
        </p:spPr>
        <p:txBody>
          <a:bodyPr wrap="none" rtlCol="0" anchor="ctr" anchorCtr="0">
            <a:spAutoFit/>
          </a:bodyPr>
          <a:lstStyle/>
          <a:p>
            <a:pPr algn="ctr"/>
            <a:r>
              <a:rPr lang="en-US" sz="1700" b="1" dirty="0">
                <a:solidFill>
                  <a:schemeClr val="tx2"/>
                </a:solidFill>
                <a:latin typeface="Segoe UI Light" panose="020B0502040204020203" pitchFamily="34" charset="0"/>
                <a:ea typeface="League Spartan" charset="0"/>
                <a:cs typeface="Poppins" pitchFamily="2" charset="77"/>
              </a:rPr>
              <a:t>THREAT</a:t>
            </a:r>
          </a:p>
        </p:txBody>
      </p:sp>
      <p:sp>
        <p:nvSpPr>
          <p:cNvPr id="50" name="Subtitle 2">
            <a:extLst>
              <a:ext uri="{FF2B5EF4-FFF2-40B4-BE49-F238E27FC236}">
                <a16:creationId xmlns:a16="http://schemas.microsoft.com/office/drawing/2014/main" id="{0E1EDCAE-63E5-4F47-A7F6-C7BEECB8B80D}"/>
              </a:ext>
            </a:extLst>
          </p:cNvPr>
          <p:cNvSpPr txBox="1">
            <a:spLocks/>
          </p:cNvSpPr>
          <p:nvPr/>
        </p:nvSpPr>
        <p:spPr>
          <a:xfrm>
            <a:off x="8998712" y="5065392"/>
            <a:ext cx="1832379" cy="10612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t>
            </a:r>
          </a:p>
        </p:txBody>
      </p:sp>
    </p:spTree>
    <p:custDataLst>
      <p:tags r:id="rId1"/>
    </p:custDataLst>
    <p:extLst>
      <p:ext uri="{BB962C8B-B14F-4D97-AF65-F5344CB8AC3E}">
        <p14:creationId xmlns:p14="http://schemas.microsoft.com/office/powerpoint/2010/main" val="277325896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a:extLst>
              <a:ext uri="{FF2B5EF4-FFF2-40B4-BE49-F238E27FC236}">
                <a16:creationId xmlns:a16="http://schemas.microsoft.com/office/drawing/2014/main" id="{3E3BD50F-5C0E-4BE8-BB96-09C49E0A14E8}"/>
              </a:ext>
            </a:extLst>
          </p:cNvPr>
          <p:cNvPicPr>
            <a:picLocks noGrp="1" noChangeAspect="1"/>
          </p:cNvPicPr>
          <p:nvPr>
            <p:ph type="pic" sz="quarter" idx="13"/>
            <p:custDataLst>
              <p:tags r:id="rId1"/>
            </p:custDataLst>
          </p:nvPr>
        </p:nvPicPr>
        <p:blipFill>
          <a:blip r:embed="rId3">
            <a:extLst>
              <a:ext uri="{28A0092B-C50C-407E-A947-70E740481C1C}">
                <a14:useLocalDpi xmlns:a14="http://schemas.microsoft.com/office/drawing/2010/main" val="0"/>
              </a:ext>
            </a:extLst>
          </a:blip>
          <a:srcRect t="11084" b="11084"/>
          <a:stretch>
            <a:fillRect/>
          </a:stretch>
        </p:blipFill>
        <p:spPr>
          <a:xfrm>
            <a:off x="1" y="96839"/>
            <a:ext cx="12191345" cy="6760799"/>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p:spPr>
      </p:pic>
      <p:sp>
        <p:nvSpPr>
          <p:cNvPr id="4" name="Text Placeholder 3">
            <a:extLst>
              <a:ext uri="{FF2B5EF4-FFF2-40B4-BE49-F238E27FC236}">
                <a16:creationId xmlns:a16="http://schemas.microsoft.com/office/drawing/2014/main" id="{D7852484-DE63-42C1-A7E4-617CAC9409FF}"/>
              </a:ext>
            </a:extLst>
          </p:cNvPr>
          <p:cNvSpPr>
            <a:spLocks noGrp="1"/>
          </p:cNvSpPr>
          <p:nvPr>
            <p:ph type="body" sz="quarter" idx="14"/>
          </p:nvPr>
        </p:nvSpPr>
        <p:spPr>
          <a:xfrm>
            <a:off x="0" y="3914775"/>
            <a:ext cx="5793381" cy="738664"/>
          </a:xfrm>
        </p:spPr>
        <p:txBody>
          <a:bodyPr/>
          <a:lstStyle/>
          <a:p>
            <a:r>
              <a:rPr lang="de-DE" dirty="0"/>
              <a:t>Slides with charts</a:t>
            </a:r>
            <a:endParaRPr lang="en-US" dirty="0"/>
          </a:p>
        </p:txBody>
      </p:sp>
    </p:spTree>
    <p:extLst>
      <p:ext uri="{BB962C8B-B14F-4D97-AF65-F5344CB8AC3E}">
        <p14:creationId xmlns:p14="http://schemas.microsoft.com/office/powerpoint/2010/main" val="257826370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7">
            <a:extLst>
              <a:ext uri="{FF2B5EF4-FFF2-40B4-BE49-F238E27FC236}">
                <a16:creationId xmlns:a16="http://schemas.microsoft.com/office/drawing/2014/main" id="{3178FF91-A501-482D-BA0F-2D6E9CAB33BC}"/>
              </a:ext>
            </a:extLst>
          </p:cNvPr>
          <p:cNvSpPr>
            <a:spLocks noGrp="1" noRot="1" noEditPoints="1" noAdjustHandles="1" noChangeArrowheads="1" noChangeShapeType="1"/>
          </p:cNvSpPr>
          <p:nvPr>
            <p:custDataLst>
              <p:tags r:id="rId2"/>
            </p:custDataLst>
          </p:nvPr>
        </p:nvSpPr>
        <p:spPr>
          <a:xfrm>
            <a:off x="458399" y="1387800"/>
            <a:ext cx="7340627" cy="5054400"/>
          </a:xfrm>
          <a:prstGeom prst="rect">
            <a:avLst/>
          </a:prstGeom>
          <a:solidFill>
            <a:srgbClr val="000000">
              <a:alpha val="0"/>
            </a:srgbClr>
          </a:solid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95300" rtl="0" eaLnBrk="1" fontAlgn="auto" hangingPunct="1">
              <a:lnSpc>
                <a:spcPct val="100000"/>
              </a:lnSpc>
              <a:spcBef>
                <a:spcPts val="0"/>
              </a:spcBef>
              <a:spcAft>
                <a:spcPts val="0"/>
              </a:spcAft>
            </a:pPr>
            <a:r>
              <a:rPr lang="en-US" sz="1200" b="0" i="0" u="none" baseline="0" dirty="0">
                <a:solidFill>
                  <a:srgbClr val="000000"/>
                </a:solidFill>
                <a:latin typeface="Segoe UI Light" panose="020B0502040204020203" pitchFamily="34" charset="0"/>
                <a:cs typeface="Segoe UI Light" panose="020B0502040204020203" pitchFamily="34" charset="0"/>
              </a:rPr>
              <a:t>​</a:t>
            </a:r>
          </a:p>
        </p:txBody>
      </p:sp>
      <p:sp>
        <p:nvSpPr>
          <p:cNvPr id="2" name="Titel 1">
            <a:extLst>
              <a:ext uri="{FF2B5EF4-FFF2-40B4-BE49-F238E27FC236}">
                <a16:creationId xmlns:a16="http://schemas.microsoft.com/office/drawing/2014/main" id="{88BA6CE2-A278-480D-A312-C66F60DFB461}"/>
              </a:ext>
            </a:extLst>
          </p:cNvPr>
          <p:cNvSpPr>
            <a:spLocks noGrp="1"/>
          </p:cNvSpPr>
          <p:nvPr>
            <p:ph type="title"/>
          </p:nvPr>
        </p:nvSpPr>
        <p:spPr/>
        <p:txBody>
          <a:bodyPr/>
          <a:lstStyle/>
          <a:p>
            <a:r>
              <a:rPr lang="en-US" sz="3000" dirty="0"/>
              <a:t>Bar chart with text</a:t>
            </a:r>
          </a:p>
        </p:txBody>
      </p:sp>
      <p:graphicFrame>
        <p:nvGraphicFramePr>
          <p:cNvPr id="7" name="Stacked Columns">
            <a:extLst>
              <a:ext uri="{FF2B5EF4-FFF2-40B4-BE49-F238E27FC236}">
                <a16:creationId xmlns:a16="http://schemas.microsoft.com/office/drawing/2014/main" id="{D300F33D-E4F2-4F0B-860E-CB434A1C2053}"/>
              </a:ext>
            </a:extLst>
          </p:cNvPr>
          <p:cNvGraphicFramePr>
            <a:graphicFrameLocks noGrp="1"/>
          </p:cNvGraphicFramePr>
          <p:nvPr>
            <p:custDataLst>
              <p:tags r:id="rId3"/>
            </p:custDataLst>
            <p:extLst>
              <p:ext uri="{D42A27DB-BD31-4B8C-83A1-F6EECF244321}">
                <p14:modId xmlns:p14="http://schemas.microsoft.com/office/powerpoint/2010/main" val="1157809226"/>
              </p:ext>
            </p:extLst>
          </p:nvPr>
        </p:nvGraphicFramePr>
        <p:xfrm>
          <a:off x="458399" y="1387800"/>
          <a:ext cx="7340627" cy="5054400"/>
        </p:xfrm>
        <a:graphic>
          <a:graphicData uri="http://schemas.openxmlformats.org/drawingml/2006/chart">
            <c:chart xmlns:c="http://schemas.openxmlformats.org/drawingml/2006/chart" xmlns:r="http://schemas.openxmlformats.org/officeDocument/2006/relationships" r:id="rId6"/>
          </a:graphicData>
        </a:graphic>
      </p:graphicFrame>
      <p:sp>
        <p:nvSpPr>
          <p:cNvPr id="6" name="MIO_TEXTBOX_BODY">
            <a:extLst>
              <a:ext uri="{FF2B5EF4-FFF2-40B4-BE49-F238E27FC236}">
                <a16:creationId xmlns:a16="http://schemas.microsoft.com/office/drawing/2014/main" id="{6E85EAFD-15AC-49DE-B867-98D883FB2FA8}"/>
              </a:ext>
            </a:extLst>
          </p:cNvPr>
          <p:cNvSpPr txBox="1"/>
          <p:nvPr/>
        </p:nvSpPr>
        <p:spPr>
          <a:xfrm>
            <a:off x="8234509" y="1832183"/>
            <a:ext cx="3499090" cy="4610017"/>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a:t>
            </a:r>
          </a:p>
          <a:p>
            <a:pPr marL="0" indent="0">
              <a:buSzPct val="100000"/>
              <a:buNone/>
            </a:pPr>
            <a:r>
              <a:rPr lang="en-US" dirty="0"/>
              <a:t>Lorem ipsum dolor sit amet, consectetuer adipiscing elit. Aenean commodo ligula eget dolor. Aenean massa. </a:t>
            </a:r>
          </a:p>
        </p:txBody>
      </p:sp>
      <p:sp>
        <p:nvSpPr>
          <p:cNvPr id="8" name="MIO_TEXTBOX_HEADER">
            <a:extLst>
              <a:ext uri="{FF2B5EF4-FFF2-40B4-BE49-F238E27FC236}">
                <a16:creationId xmlns:a16="http://schemas.microsoft.com/office/drawing/2014/main" id="{6D3EFD57-8591-4FB8-911C-BFDAFC8531D0}"/>
              </a:ext>
            </a:extLst>
          </p:cNvPr>
          <p:cNvSpPr txBox="1"/>
          <p:nvPr/>
        </p:nvSpPr>
        <p:spPr>
          <a:xfrm>
            <a:off x="8234508" y="1387800"/>
            <a:ext cx="3499090" cy="336068"/>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1874336807"/>
      </p:ext>
    </p:extLst>
  </p:cSld>
  <p:clrMapOvr>
    <a:masterClrMapping/>
  </p:clrMapOvr>
  <mc:AlternateContent xmlns:mc="http://schemas.openxmlformats.org/markup-compatibility/2006" xmlns:p14="http://schemas.microsoft.com/office/powerpoint/2010/main">
    <mc:Choice Requires="p14">
      <p:transition spd="med">
        <p14:pan/>
      </p:transition>
    </mc:Choice>
    <mc:Fallback xmlns:c="http://schemas.openxmlformats.org/drawingml/2006/chart" xmlns:a16="http://schemas.microsoft.com/office/drawing/2014/main"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A6CE2-A278-480D-A312-C66F60DFB461}"/>
              </a:ext>
            </a:extLst>
          </p:cNvPr>
          <p:cNvSpPr>
            <a:spLocks noGrp="1"/>
          </p:cNvSpPr>
          <p:nvPr>
            <p:ph type="title"/>
          </p:nvPr>
        </p:nvSpPr>
        <p:spPr/>
        <p:txBody>
          <a:bodyPr/>
          <a:lstStyle/>
          <a:p>
            <a:r>
              <a:rPr lang="en-US" sz="3000" dirty="0"/>
              <a:t>Comparison of bar charts</a:t>
            </a:r>
          </a:p>
        </p:txBody>
      </p:sp>
      <p:sp>
        <p:nvSpPr>
          <p:cNvPr id="15" name="MIO_OBJECT3">
            <a:extLst>
              <a:ext uri="{FF2B5EF4-FFF2-40B4-BE49-F238E27FC236}">
                <a16:creationId xmlns:a16="http://schemas.microsoft.com/office/drawing/2014/main" id="{AE55B6E8-8774-430F-9EED-BA2F5F0DE7E7}"/>
              </a:ext>
            </a:extLst>
          </p:cNvPr>
          <p:cNvSpPr/>
          <p:nvPr/>
        </p:nvSpPr>
        <p:spPr>
          <a:xfrm>
            <a:off x="6289688" y="1387800"/>
            <a:ext cx="5443912" cy="3129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16" name="MIO_OBJECT3">
            <a:extLst>
              <a:ext uri="{FF2B5EF4-FFF2-40B4-BE49-F238E27FC236}">
                <a16:creationId xmlns:a16="http://schemas.microsoft.com/office/drawing/2014/main" id="{23E2B201-03B3-486E-B6FA-C124D691F677}"/>
              </a:ext>
            </a:extLst>
          </p:cNvPr>
          <p:cNvSpPr/>
          <p:nvPr/>
        </p:nvSpPr>
        <p:spPr>
          <a:xfrm>
            <a:off x="458401" y="1387800"/>
            <a:ext cx="5443912" cy="3129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chemeClr val="tx1"/>
              </a:solidFill>
              <a:latin typeface="Segoe UI Semibold" panose="020B0702040204020203" pitchFamily="34" charset="0"/>
              <a:cs typeface="Segoe UI Semibold" panose="020B0702040204020203" pitchFamily="34" charset="0"/>
            </a:endParaRPr>
          </a:p>
        </p:txBody>
      </p:sp>
      <p:graphicFrame>
        <p:nvGraphicFramePr>
          <p:cNvPr id="6" name="Diagramm 5">
            <a:extLst>
              <a:ext uri="{FF2B5EF4-FFF2-40B4-BE49-F238E27FC236}">
                <a16:creationId xmlns:a16="http://schemas.microsoft.com/office/drawing/2014/main" id="{C7FF56C5-4A94-42E3-96D4-9F5509891662}"/>
              </a:ext>
            </a:extLst>
          </p:cNvPr>
          <p:cNvGraphicFramePr/>
          <p:nvPr>
            <p:extLst>
              <p:ext uri="{D42A27DB-BD31-4B8C-83A1-F6EECF244321}">
                <p14:modId xmlns:p14="http://schemas.microsoft.com/office/powerpoint/2010/main" val="2491144959"/>
              </p:ext>
            </p:extLst>
          </p:nvPr>
        </p:nvGraphicFramePr>
        <p:xfrm>
          <a:off x="6289688" y="1387800"/>
          <a:ext cx="5443912" cy="312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a:extLst>
              <a:ext uri="{FF2B5EF4-FFF2-40B4-BE49-F238E27FC236}">
                <a16:creationId xmlns:a16="http://schemas.microsoft.com/office/drawing/2014/main" id="{E0890A7A-90EC-49AD-A2FC-E5BAA8B8FAD7}"/>
              </a:ext>
            </a:extLst>
          </p:cNvPr>
          <p:cNvGraphicFramePr/>
          <p:nvPr>
            <p:extLst>
              <p:ext uri="{D42A27DB-BD31-4B8C-83A1-F6EECF244321}">
                <p14:modId xmlns:p14="http://schemas.microsoft.com/office/powerpoint/2010/main" val="17185815"/>
              </p:ext>
            </p:extLst>
          </p:nvPr>
        </p:nvGraphicFramePr>
        <p:xfrm>
          <a:off x="458401" y="1387800"/>
          <a:ext cx="5443912" cy="3129823"/>
        </p:xfrm>
        <a:graphic>
          <a:graphicData uri="http://schemas.openxmlformats.org/drawingml/2006/chart">
            <c:chart xmlns:c="http://schemas.openxmlformats.org/drawingml/2006/chart" xmlns:r="http://schemas.openxmlformats.org/officeDocument/2006/relationships" r:id="rId5"/>
          </a:graphicData>
        </a:graphic>
      </p:graphicFrame>
      <p:sp>
        <p:nvSpPr>
          <p:cNvPr id="10" name="MIO_TEXTBOX_BODY">
            <a:extLst>
              <a:ext uri="{FF2B5EF4-FFF2-40B4-BE49-F238E27FC236}">
                <a16:creationId xmlns:a16="http://schemas.microsoft.com/office/drawing/2014/main" id="{AAA167CE-0F30-4654-87B1-819175D29B0E}"/>
              </a:ext>
            </a:extLst>
          </p:cNvPr>
          <p:cNvSpPr txBox="1"/>
          <p:nvPr/>
        </p:nvSpPr>
        <p:spPr>
          <a:xfrm>
            <a:off x="6289687" y="5284419"/>
            <a:ext cx="5443912" cy="1157781"/>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p:txBody>
      </p:sp>
      <p:sp>
        <p:nvSpPr>
          <p:cNvPr id="12" name="MIO_TEXTBOX_BODY">
            <a:extLst>
              <a:ext uri="{FF2B5EF4-FFF2-40B4-BE49-F238E27FC236}">
                <a16:creationId xmlns:a16="http://schemas.microsoft.com/office/drawing/2014/main" id="{BDE3BB9A-DC34-4124-8499-78CB4B5F79DE}"/>
              </a:ext>
            </a:extLst>
          </p:cNvPr>
          <p:cNvSpPr txBox="1"/>
          <p:nvPr/>
        </p:nvSpPr>
        <p:spPr>
          <a:xfrm>
            <a:off x="458401" y="5284419"/>
            <a:ext cx="5443912" cy="1157781"/>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p:txBody>
      </p:sp>
      <p:sp>
        <p:nvSpPr>
          <p:cNvPr id="13" name="MIO_TEXTBOX_HEADER">
            <a:extLst>
              <a:ext uri="{FF2B5EF4-FFF2-40B4-BE49-F238E27FC236}">
                <a16:creationId xmlns:a16="http://schemas.microsoft.com/office/drawing/2014/main" id="{04FDF060-552A-415A-AC70-F350BD41FA1D}"/>
              </a:ext>
            </a:extLst>
          </p:cNvPr>
          <p:cNvSpPr txBox="1"/>
          <p:nvPr/>
        </p:nvSpPr>
        <p:spPr>
          <a:xfrm>
            <a:off x="6289688" y="4840060"/>
            <a:ext cx="5443912"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
        <p:nvSpPr>
          <p:cNvPr id="14" name="MIO_TEXTBOX_HEADER">
            <a:extLst>
              <a:ext uri="{FF2B5EF4-FFF2-40B4-BE49-F238E27FC236}">
                <a16:creationId xmlns:a16="http://schemas.microsoft.com/office/drawing/2014/main" id="{A1B1DD7D-33E9-4745-B320-9F21BA85A484}"/>
              </a:ext>
            </a:extLst>
          </p:cNvPr>
          <p:cNvSpPr txBox="1"/>
          <p:nvPr/>
        </p:nvSpPr>
        <p:spPr>
          <a:xfrm>
            <a:off x="458400" y="4840060"/>
            <a:ext cx="5443911"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86653125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7744">
            <a:extLst>
              <a:ext uri="{FF2B5EF4-FFF2-40B4-BE49-F238E27FC236}">
                <a16:creationId xmlns:a16="http://schemas.microsoft.com/office/drawing/2014/main" id="{F5CB03BA-B054-3540-BDB4-6B9649EB8EAE}"/>
              </a:ext>
            </a:extLst>
          </p:cNvPr>
          <p:cNvSpPr/>
          <p:nvPr/>
        </p:nvSpPr>
        <p:spPr>
          <a:xfrm>
            <a:off x="6454289" y="1151255"/>
            <a:ext cx="3534687" cy="734857"/>
          </a:xfrm>
          <a:prstGeom prst="rightArrow">
            <a:avLst>
              <a:gd name="adj1" fmla="val 42953"/>
              <a:gd name="adj2" fmla="val 64000"/>
            </a:avLst>
          </a:prstGeom>
          <a:solidFill>
            <a:schemeClr val="accent1"/>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5" name="Shape 7745">
            <a:extLst>
              <a:ext uri="{FF2B5EF4-FFF2-40B4-BE49-F238E27FC236}">
                <a16:creationId xmlns:a16="http://schemas.microsoft.com/office/drawing/2014/main" id="{861C8C5D-F209-1D44-A7D2-D1B06ADD0E8C}"/>
              </a:ext>
            </a:extLst>
          </p:cNvPr>
          <p:cNvSpPr/>
          <p:nvPr/>
        </p:nvSpPr>
        <p:spPr>
          <a:xfrm>
            <a:off x="4444800" y="1361737"/>
            <a:ext cx="2222535" cy="1435701"/>
          </a:xfrm>
          <a:custGeom>
            <a:avLst/>
            <a:gdLst/>
            <a:ahLst/>
            <a:cxnLst>
              <a:cxn ang="0">
                <a:pos x="wd2" y="hd2"/>
              </a:cxn>
              <a:cxn ang="5400000">
                <a:pos x="wd2" y="hd2"/>
              </a:cxn>
              <a:cxn ang="10800000">
                <a:pos x="wd2" y="hd2"/>
              </a:cxn>
              <a:cxn ang="16200000">
                <a:pos x="wd2" y="hd2"/>
              </a:cxn>
            </a:cxnLst>
            <a:rect l="0" t="0" r="r" b="b"/>
            <a:pathLst>
              <a:path w="21600" h="21600" extrusionOk="0">
                <a:moveTo>
                  <a:pt x="3994" y="0"/>
                </a:moveTo>
                <a:cubicBezTo>
                  <a:pt x="2891" y="0"/>
                  <a:pt x="1893" y="692"/>
                  <a:pt x="1170" y="1811"/>
                </a:cubicBezTo>
                <a:cubicBezTo>
                  <a:pt x="447" y="2930"/>
                  <a:pt x="0" y="4476"/>
                  <a:pt x="0" y="6183"/>
                </a:cubicBezTo>
                <a:lnTo>
                  <a:pt x="0" y="15417"/>
                </a:lnTo>
                <a:cubicBezTo>
                  <a:pt x="0" y="17124"/>
                  <a:pt x="447" y="18670"/>
                  <a:pt x="1170" y="19789"/>
                </a:cubicBezTo>
                <a:cubicBezTo>
                  <a:pt x="1893" y="20908"/>
                  <a:pt x="2891" y="21600"/>
                  <a:pt x="3994" y="21600"/>
                </a:cubicBezTo>
                <a:lnTo>
                  <a:pt x="21600" y="21600"/>
                </a:lnTo>
                <a:lnTo>
                  <a:pt x="21600" y="16872"/>
                </a:lnTo>
                <a:lnTo>
                  <a:pt x="3843" y="16872"/>
                </a:lnTo>
                <a:cubicBezTo>
                  <a:pt x="3757" y="16872"/>
                  <a:pt x="3679" y="16818"/>
                  <a:pt x="3623" y="16730"/>
                </a:cubicBezTo>
                <a:cubicBezTo>
                  <a:pt x="3568" y="16643"/>
                  <a:pt x="3533" y="16522"/>
                  <a:pt x="3533" y="16388"/>
                </a:cubicBezTo>
                <a:lnTo>
                  <a:pt x="3533" y="5216"/>
                </a:lnTo>
                <a:cubicBezTo>
                  <a:pt x="3533" y="5082"/>
                  <a:pt x="3568" y="4961"/>
                  <a:pt x="3623" y="4874"/>
                </a:cubicBezTo>
                <a:cubicBezTo>
                  <a:pt x="3679" y="4786"/>
                  <a:pt x="3757" y="4732"/>
                  <a:pt x="3843" y="4732"/>
                </a:cubicBezTo>
                <a:lnTo>
                  <a:pt x="20850" y="4732"/>
                </a:lnTo>
                <a:lnTo>
                  <a:pt x="20850" y="0"/>
                </a:lnTo>
                <a:lnTo>
                  <a:pt x="3994" y="0"/>
                </a:lnTo>
                <a:close/>
              </a:path>
            </a:pathLst>
          </a:custGeom>
          <a:solidFill>
            <a:schemeClr val="accent1"/>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2" name="Shape 7747">
            <a:extLst>
              <a:ext uri="{FF2B5EF4-FFF2-40B4-BE49-F238E27FC236}">
                <a16:creationId xmlns:a16="http://schemas.microsoft.com/office/drawing/2014/main" id="{E92AA927-7EC1-294E-8D69-78AB8F23680B}"/>
              </a:ext>
            </a:extLst>
          </p:cNvPr>
          <p:cNvSpPr/>
          <p:nvPr/>
        </p:nvSpPr>
        <p:spPr>
          <a:xfrm flipH="1">
            <a:off x="5676164" y="2477826"/>
            <a:ext cx="2994294" cy="1435702"/>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2859" y="4732"/>
                </a:lnTo>
                <a:lnTo>
                  <a:pt x="12859" y="0"/>
                </a:lnTo>
                <a:lnTo>
                  <a:pt x="3479" y="0"/>
                </a:lnTo>
                <a:close/>
              </a:path>
            </a:pathLst>
          </a:custGeom>
          <a:solidFill>
            <a:schemeClr val="accent2"/>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3" name="Shape 7748">
            <a:extLst>
              <a:ext uri="{FF2B5EF4-FFF2-40B4-BE49-F238E27FC236}">
                <a16:creationId xmlns:a16="http://schemas.microsoft.com/office/drawing/2014/main" id="{56A50A9C-9B15-CC4C-8937-45FFFBC9CD5D}"/>
              </a:ext>
            </a:extLst>
          </p:cNvPr>
          <p:cNvSpPr/>
          <p:nvPr/>
        </p:nvSpPr>
        <p:spPr>
          <a:xfrm rot="10800000">
            <a:off x="6411423" y="2270915"/>
            <a:ext cx="1458935" cy="734858"/>
          </a:xfrm>
          <a:prstGeom prst="rightArrow">
            <a:avLst>
              <a:gd name="adj1" fmla="val 42953"/>
              <a:gd name="adj2" fmla="val 64000"/>
            </a:avLst>
          </a:prstGeom>
          <a:solidFill>
            <a:schemeClr val="accent2"/>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0" name="Shape 7750">
            <a:extLst>
              <a:ext uri="{FF2B5EF4-FFF2-40B4-BE49-F238E27FC236}">
                <a16:creationId xmlns:a16="http://schemas.microsoft.com/office/drawing/2014/main" id="{99B6ED3E-9B1E-F94E-A005-B87D84CFB3ED}"/>
              </a:ext>
            </a:extLst>
          </p:cNvPr>
          <p:cNvSpPr/>
          <p:nvPr/>
        </p:nvSpPr>
        <p:spPr>
          <a:xfrm>
            <a:off x="3996687" y="3597487"/>
            <a:ext cx="2994294" cy="1435702"/>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9749" y="4732"/>
                </a:lnTo>
                <a:lnTo>
                  <a:pt x="9749" y="0"/>
                </a:lnTo>
                <a:lnTo>
                  <a:pt x="3479" y="0"/>
                </a:lnTo>
                <a:close/>
              </a:path>
            </a:pathLst>
          </a:custGeom>
          <a:solidFill>
            <a:schemeClr val="accent3"/>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1" name="Shape 7751">
            <a:extLst>
              <a:ext uri="{FF2B5EF4-FFF2-40B4-BE49-F238E27FC236}">
                <a16:creationId xmlns:a16="http://schemas.microsoft.com/office/drawing/2014/main" id="{8C859D98-2F00-DD45-A816-9782582E7661}"/>
              </a:ext>
            </a:extLst>
          </p:cNvPr>
          <p:cNvSpPr/>
          <p:nvPr/>
        </p:nvSpPr>
        <p:spPr>
          <a:xfrm rot="10800000" flipH="1">
            <a:off x="4796787" y="3390576"/>
            <a:ext cx="1457401" cy="734857"/>
          </a:xfrm>
          <a:prstGeom prst="rightArrow">
            <a:avLst>
              <a:gd name="adj1" fmla="val 42953"/>
              <a:gd name="adj2" fmla="val 64000"/>
            </a:avLst>
          </a:prstGeom>
          <a:solidFill>
            <a:schemeClr val="accent3"/>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8" name="Shape 7753">
            <a:extLst>
              <a:ext uri="{FF2B5EF4-FFF2-40B4-BE49-F238E27FC236}">
                <a16:creationId xmlns:a16="http://schemas.microsoft.com/office/drawing/2014/main" id="{087CF5C9-DA28-A747-9BF3-D2E3D576F7AB}"/>
              </a:ext>
            </a:extLst>
          </p:cNvPr>
          <p:cNvSpPr/>
          <p:nvPr/>
        </p:nvSpPr>
        <p:spPr>
          <a:xfrm flipH="1">
            <a:off x="5676164" y="4714896"/>
            <a:ext cx="2551718" cy="1435702"/>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3149" y="4732"/>
                </a:lnTo>
                <a:lnTo>
                  <a:pt x="13149" y="0"/>
                </a:lnTo>
                <a:lnTo>
                  <a:pt x="3479" y="0"/>
                </a:lnTo>
                <a:close/>
              </a:path>
            </a:pathLst>
          </a:custGeom>
          <a:solidFill>
            <a:schemeClr val="accent4"/>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9" name="Shape 7754">
            <a:extLst>
              <a:ext uri="{FF2B5EF4-FFF2-40B4-BE49-F238E27FC236}">
                <a16:creationId xmlns:a16="http://schemas.microsoft.com/office/drawing/2014/main" id="{1E535826-96D9-8A41-9D70-2E4B150725DE}"/>
              </a:ext>
            </a:extLst>
          </p:cNvPr>
          <p:cNvSpPr/>
          <p:nvPr/>
        </p:nvSpPr>
        <p:spPr>
          <a:xfrm rot="10800000">
            <a:off x="6412957" y="4507985"/>
            <a:ext cx="1457401" cy="734857"/>
          </a:xfrm>
          <a:prstGeom prst="rightArrow">
            <a:avLst>
              <a:gd name="adj1" fmla="val 42953"/>
              <a:gd name="adj2" fmla="val 64000"/>
            </a:avLst>
          </a:prstGeom>
          <a:solidFill>
            <a:schemeClr val="accent4"/>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7" name="Shape 7756">
            <a:extLst>
              <a:ext uri="{FF2B5EF4-FFF2-40B4-BE49-F238E27FC236}">
                <a16:creationId xmlns:a16="http://schemas.microsoft.com/office/drawing/2014/main" id="{BD9AD42B-7644-904B-BA2E-85B999A48031}"/>
              </a:ext>
            </a:extLst>
          </p:cNvPr>
          <p:cNvSpPr/>
          <p:nvPr/>
        </p:nvSpPr>
        <p:spPr>
          <a:xfrm>
            <a:off x="1943644" y="5627647"/>
            <a:ext cx="4300777" cy="734857"/>
          </a:xfrm>
          <a:prstGeom prst="rightArrow">
            <a:avLst>
              <a:gd name="adj1" fmla="val 42953"/>
              <a:gd name="adj2" fmla="val 64000"/>
            </a:avLst>
          </a:prstGeom>
          <a:solidFill>
            <a:schemeClr val="accent5"/>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40" name="TextBox 39">
            <a:extLst>
              <a:ext uri="{FF2B5EF4-FFF2-40B4-BE49-F238E27FC236}">
                <a16:creationId xmlns:a16="http://schemas.microsoft.com/office/drawing/2014/main" id="{726BCD4A-77BE-9943-8332-E9196ADBC5A8}"/>
              </a:ext>
            </a:extLst>
          </p:cNvPr>
          <p:cNvSpPr txBox="1"/>
          <p:nvPr/>
        </p:nvSpPr>
        <p:spPr>
          <a:xfrm>
            <a:off x="4656611" y="5825798"/>
            <a:ext cx="1111202" cy="338554"/>
          </a:xfrm>
          <a:prstGeom prst="rect">
            <a:avLst/>
          </a:prstGeom>
          <a:noFill/>
        </p:spPr>
        <p:txBody>
          <a:bodyPr wrap="none" rtlCol="0" anchor="ctr"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STEP ONE</a:t>
            </a:r>
          </a:p>
        </p:txBody>
      </p:sp>
      <p:sp>
        <p:nvSpPr>
          <p:cNvPr id="41" name="TextBox 40">
            <a:extLst>
              <a:ext uri="{FF2B5EF4-FFF2-40B4-BE49-F238E27FC236}">
                <a16:creationId xmlns:a16="http://schemas.microsoft.com/office/drawing/2014/main" id="{64846965-429A-984B-9F39-F11346FEED04}"/>
              </a:ext>
            </a:extLst>
          </p:cNvPr>
          <p:cNvSpPr txBox="1"/>
          <p:nvPr/>
        </p:nvSpPr>
        <p:spPr>
          <a:xfrm>
            <a:off x="4539592" y="3588728"/>
            <a:ext cx="1228221" cy="338554"/>
          </a:xfrm>
          <a:prstGeom prst="rect">
            <a:avLst/>
          </a:prstGeom>
          <a:noFill/>
        </p:spPr>
        <p:txBody>
          <a:bodyPr wrap="none" rtlCol="0" anchor="ctr"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STEP THREE</a:t>
            </a:r>
          </a:p>
        </p:txBody>
      </p:sp>
      <p:sp>
        <p:nvSpPr>
          <p:cNvPr id="42" name="TextBox 41">
            <a:extLst>
              <a:ext uri="{FF2B5EF4-FFF2-40B4-BE49-F238E27FC236}">
                <a16:creationId xmlns:a16="http://schemas.microsoft.com/office/drawing/2014/main" id="{3BA19D81-A7FC-9546-A6F8-A72E37707BDB}"/>
              </a:ext>
            </a:extLst>
          </p:cNvPr>
          <p:cNvSpPr txBox="1"/>
          <p:nvPr/>
        </p:nvSpPr>
        <p:spPr>
          <a:xfrm>
            <a:off x="6884008" y="4710791"/>
            <a:ext cx="1117101"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STEP TWO</a:t>
            </a:r>
          </a:p>
        </p:txBody>
      </p:sp>
      <p:sp>
        <p:nvSpPr>
          <p:cNvPr id="43" name="TextBox 42">
            <a:extLst>
              <a:ext uri="{FF2B5EF4-FFF2-40B4-BE49-F238E27FC236}">
                <a16:creationId xmlns:a16="http://schemas.microsoft.com/office/drawing/2014/main" id="{74B1FF08-0EEF-1648-BB34-A26399C0C5A4}"/>
              </a:ext>
            </a:extLst>
          </p:cNvPr>
          <p:cNvSpPr txBox="1"/>
          <p:nvPr/>
        </p:nvSpPr>
        <p:spPr>
          <a:xfrm>
            <a:off x="6884008" y="2473720"/>
            <a:ext cx="1164101" cy="338554"/>
          </a:xfrm>
          <a:prstGeom prst="rect">
            <a:avLst/>
          </a:prstGeom>
          <a:noFill/>
        </p:spPr>
        <p:txBody>
          <a:bodyPr wrap="non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STEP FOUR</a:t>
            </a:r>
          </a:p>
        </p:txBody>
      </p:sp>
      <p:sp>
        <p:nvSpPr>
          <p:cNvPr id="44" name="TextBox 43">
            <a:extLst>
              <a:ext uri="{FF2B5EF4-FFF2-40B4-BE49-F238E27FC236}">
                <a16:creationId xmlns:a16="http://schemas.microsoft.com/office/drawing/2014/main" id="{F890049E-CEA9-124D-974D-F8EDBADFB47F}"/>
              </a:ext>
            </a:extLst>
          </p:cNvPr>
          <p:cNvSpPr txBox="1"/>
          <p:nvPr/>
        </p:nvSpPr>
        <p:spPr>
          <a:xfrm>
            <a:off x="8489740" y="1338271"/>
            <a:ext cx="1032654" cy="338554"/>
          </a:xfrm>
          <a:prstGeom prst="rect">
            <a:avLst/>
          </a:prstGeom>
          <a:noFill/>
        </p:spPr>
        <p:txBody>
          <a:bodyPr wrap="none" rtlCol="0" anchor="ctr" anchorCtr="0">
            <a:spAutoFit/>
          </a:bodyPr>
          <a:lstStyle/>
          <a:p>
            <a:pPr algn="r"/>
            <a:r>
              <a:rPr lang="en-US" sz="1600" b="1" dirty="0">
                <a:solidFill>
                  <a:schemeClr val="bg1"/>
                </a:solidFill>
                <a:latin typeface="Segoe UI Light" panose="020B0502040204020203" pitchFamily="34" charset="0"/>
                <a:ea typeface="League Spartan" charset="0"/>
                <a:cs typeface="Poppins" pitchFamily="2" charset="77"/>
              </a:rPr>
              <a:t>STEP FIVE</a:t>
            </a:r>
          </a:p>
        </p:txBody>
      </p:sp>
      <p:sp>
        <p:nvSpPr>
          <p:cNvPr id="45" name="TextBox 44">
            <a:extLst>
              <a:ext uri="{FF2B5EF4-FFF2-40B4-BE49-F238E27FC236}">
                <a16:creationId xmlns:a16="http://schemas.microsoft.com/office/drawing/2014/main" id="{14975C0C-0A34-A041-9F93-2FFC7D585107}"/>
              </a:ext>
            </a:extLst>
          </p:cNvPr>
          <p:cNvSpPr txBox="1"/>
          <p:nvPr/>
        </p:nvSpPr>
        <p:spPr>
          <a:xfrm>
            <a:off x="8440224" y="4769515"/>
            <a:ext cx="1199880"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MILESTONE</a:t>
            </a:r>
          </a:p>
        </p:txBody>
      </p:sp>
      <p:sp>
        <p:nvSpPr>
          <p:cNvPr id="46" name="Subtitle 2">
            <a:extLst>
              <a:ext uri="{FF2B5EF4-FFF2-40B4-BE49-F238E27FC236}">
                <a16:creationId xmlns:a16="http://schemas.microsoft.com/office/drawing/2014/main" id="{F617266D-6A9F-2F4F-9680-10763EAE6F8D}"/>
              </a:ext>
            </a:extLst>
          </p:cNvPr>
          <p:cNvSpPr txBox="1">
            <a:spLocks/>
          </p:cNvSpPr>
          <p:nvPr/>
        </p:nvSpPr>
        <p:spPr>
          <a:xfrm>
            <a:off x="8440224" y="5135348"/>
            <a:ext cx="274183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47" name="TextBox 46">
            <a:extLst>
              <a:ext uri="{FF2B5EF4-FFF2-40B4-BE49-F238E27FC236}">
                <a16:creationId xmlns:a16="http://schemas.microsoft.com/office/drawing/2014/main" id="{38C045BA-11B0-BB46-8B4D-DEA94D86210B}"/>
              </a:ext>
            </a:extLst>
          </p:cNvPr>
          <p:cNvSpPr txBox="1"/>
          <p:nvPr/>
        </p:nvSpPr>
        <p:spPr>
          <a:xfrm>
            <a:off x="8832110" y="2540760"/>
            <a:ext cx="1199880"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MILESTONE</a:t>
            </a:r>
          </a:p>
        </p:txBody>
      </p:sp>
      <p:sp>
        <p:nvSpPr>
          <p:cNvPr id="48" name="Subtitle 2">
            <a:extLst>
              <a:ext uri="{FF2B5EF4-FFF2-40B4-BE49-F238E27FC236}">
                <a16:creationId xmlns:a16="http://schemas.microsoft.com/office/drawing/2014/main" id="{3DFC2EA2-3664-DE49-BABB-9EF8F405D107}"/>
              </a:ext>
            </a:extLst>
          </p:cNvPr>
          <p:cNvSpPr txBox="1">
            <a:spLocks/>
          </p:cNvSpPr>
          <p:nvPr/>
        </p:nvSpPr>
        <p:spPr>
          <a:xfrm>
            <a:off x="8832110" y="2906592"/>
            <a:ext cx="274183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49" name="TextBox 48">
            <a:extLst>
              <a:ext uri="{FF2B5EF4-FFF2-40B4-BE49-F238E27FC236}">
                <a16:creationId xmlns:a16="http://schemas.microsoft.com/office/drawing/2014/main" id="{46F9C515-D368-3341-A23C-7AB2866242D5}"/>
              </a:ext>
            </a:extLst>
          </p:cNvPr>
          <p:cNvSpPr txBox="1"/>
          <p:nvPr/>
        </p:nvSpPr>
        <p:spPr>
          <a:xfrm>
            <a:off x="2594482" y="3618339"/>
            <a:ext cx="1199880"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MILESTONE</a:t>
            </a:r>
          </a:p>
        </p:txBody>
      </p:sp>
      <p:sp>
        <p:nvSpPr>
          <p:cNvPr id="50" name="Subtitle 2">
            <a:extLst>
              <a:ext uri="{FF2B5EF4-FFF2-40B4-BE49-F238E27FC236}">
                <a16:creationId xmlns:a16="http://schemas.microsoft.com/office/drawing/2014/main" id="{049F9D78-0FF0-2E45-94B3-E1FC28A6A27D}"/>
              </a:ext>
            </a:extLst>
          </p:cNvPr>
          <p:cNvSpPr txBox="1">
            <a:spLocks/>
          </p:cNvSpPr>
          <p:nvPr/>
        </p:nvSpPr>
        <p:spPr>
          <a:xfrm>
            <a:off x="1076699" y="3984171"/>
            <a:ext cx="2741836" cy="715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a:t>
            </a:r>
          </a:p>
        </p:txBody>
      </p:sp>
      <p:sp>
        <p:nvSpPr>
          <p:cNvPr id="51" name="TextBox 50">
            <a:extLst>
              <a:ext uri="{FF2B5EF4-FFF2-40B4-BE49-F238E27FC236}">
                <a16:creationId xmlns:a16="http://schemas.microsoft.com/office/drawing/2014/main" id="{7285E4BD-903A-C24C-B50C-70B682CD963F}"/>
              </a:ext>
            </a:extLst>
          </p:cNvPr>
          <p:cNvSpPr txBox="1"/>
          <p:nvPr/>
        </p:nvSpPr>
        <p:spPr>
          <a:xfrm>
            <a:off x="3059094" y="1367606"/>
            <a:ext cx="1199880"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MILESTONE</a:t>
            </a:r>
          </a:p>
        </p:txBody>
      </p:sp>
      <p:sp>
        <p:nvSpPr>
          <p:cNvPr id="52" name="Subtitle 2">
            <a:extLst>
              <a:ext uri="{FF2B5EF4-FFF2-40B4-BE49-F238E27FC236}">
                <a16:creationId xmlns:a16="http://schemas.microsoft.com/office/drawing/2014/main" id="{BB48705D-3C6D-6E46-B7B2-91329537BFA3}"/>
              </a:ext>
            </a:extLst>
          </p:cNvPr>
          <p:cNvSpPr txBox="1">
            <a:spLocks/>
          </p:cNvSpPr>
          <p:nvPr/>
        </p:nvSpPr>
        <p:spPr>
          <a:xfrm>
            <a:off x="1541311" y="1733438"/>
            <a:ext cx="2741836" cy="9835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 Aenean massa.</a:t>
            </a:r>
          </a:p>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a:t>
            </a:r>
          </a:p>
        </p:txBody>
      </p:sp>
      <p:sp>
        <p:nvSpPr>
          <p:cNvPr id="26" name="Titel 1">
            <a:extLst>
              <a:ext uri="{FF2B5EF4-FFF2-40B4-BE49-F238E27FC236}">
                <a16:creationId xmlns:a16="http://schemas.microsoft.com/office/drawing/2014/main" id="{B02D5C3D-95D8-4D6D-A53E-D9D2AB416538}"/>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Milestones</a:t>
            </a:r>
          </a:p>
        </p:txBody>
      </p:sp>
    </p:spTree>
    <p:custDataLst>
      <p:tags r:id="rId1"/>
    </p:custDataLst>
    <p:extLst>
      <p:ext uri="{BB962C8B-B14F-4D97-AF65-F5344CB8AC3E}">
        <p14:creationId xmlns:p14="http://schemas.microsoft.com/office/powerpoint/2010/main" val="2775216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916D2-D050-44BC-B276-15C224E568CF}"/>
              </a:ext>
            </a:extLst>
          </p:cNvPr>
          <p:cNvSpPr>
            <a:spLocks noGrp="1"/>
          </p:cNvSpPr>
          <p:nvPr>
            <p:ph type="title"/>
          </p:nvPr>
        </p:nvSpPr>
        <p:spPr/>
        <p:txBody>
          <a:bodyPr/>
          <a:lstStyle/>
          <a:p>
            <a:r>
              <a:rPr lang="en-US" sz="3000" dirty="0"/>
              <a:t>Ring chart with text</a:t>
            </a:r>
          </a:p>
        </p:txBody>
      </p:sp>
      <p:graphicFrame>
        <p:nvGraphicFramePr>
          <p:cNvPr id="5" name="Diagramm 4">
            <a:extLst>
              <a:ext uri="{FF2B5EF4-FFF2-40B4-BE49-F238E27FC236}">
                <a16:creationId xmlns:a16="http://schemas.microsoft.com/office/drawing/2014/main" id="{20AF0D77-59B9-4C2F-8A6D-5C0C966C0804}"/>
              </a:ext>
            </a:extLst>
          </p:cNvPr>
          <p:cNvGraphicFramePr/>
          <p:nvPr/>
        </p:nvGraphicFramePr>
        <p:xfrm>
          <a:off x="458399" y="1387800"/>
          <a:ext cx="7339451" cy="5054400"/>
        </p:xfrm>
        <a:graphic>
          <a:graphicData uri="http://schemas.openxmlformats.org/drawingml/2006/chart">
            <c:chart xmlns:c="http://schemas.openxmlformats.org/drawingml/2006/chart" xmlns:r="http://schemas.openxmlformats.org/officeDocument/2006/relationships" r:id="rId4"/>
          </a:graphicData>
        </a:graphic>
      </p:graphicFrame>
      <p:sp>
        <p:nvSpPr>
          <p:cNvPr id="6" name="MIO_TEXTBOX_BODY">
            <a:extLst>
              <a:ext uri="{FF2B5EF4-FFF2-40B4-BE49-F238E27FC236}">
                <a16:creationId xmlns:a16="http://schemas.microsoft.com/office/drawing/2014/main" id="{AD9EFCDA-C09A-47B7-81C6-A7C1C6C7597C}"/>
              </a:ext>
            </a:extLst>
          </p:cNvPr>
          <p:cNvSpPr txBox="1"/>
          <p:nvPr/>
        </p:nvSpPr>
        <p:spPr>
          <a:xfrm>
            <a:off x="8234509" y="1832183"/>
            <a:ext cx="3499090" cy="4610017"/>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a:p>
            <a:pPr marL="0" indent="0">
              <a:buSzPct val="100000"/>
              <a:buNone/>
            </a:pPr>
            <a:r>
              <a:rPr lang="en-US" dirty="0"/>
              <a:t>Donec quam felis, ultricies nec, pellentesque eu, pretium quis, sem. Nulla consequat massa quis enim. Donec pede justo, fringilla vel, aliquet nec, vulputate eget, arcu. </a:t>
            </a:r>
          </a:p>
          <a:p>
            <a:pPr marL="0" indent="0">
              <a:buSzPct val="100000"/>
              <a:buNone/>
            </a:pPr>
            <a:r>
              <a:rPr lang="en-US" dirty="0"/>
              <a:t>Lorem ipsum dolor sit amet, consectetuer adipiscing elit. Aenean commodo ligula eget dolor. Aenean massa. </a:t>
            </a:r>
          </a:p>
        </p:txBody>
      </p:sp>
      <p:sp>
        <p:nvSpPr>
          <p:cNvPr id="8" name="MIO_TEXTBOX_HEADER">
            <a:extLst>
              <a:ext uri="{FF2B5EF4-FFF2-40B4-BE49-F238E27FC236}">
                <a16:creationId xmlns:a16="http://schemas.microsoft.com/office/drawing/2014/main" id="{FEE1332A-8AE6-447D-A577-9A4C197AFBE0}"/>
              </a:ext>
            </a:extLst>
          </p:cNvPr>
          <p:cNvSpPr txBox="1"/>
          <p:nvPr/>
        </p:nvSpPr>
        <p:spPr>
          <a:xfrm>
            <a:off x="8234508" y="1387800"/>
            <a:ext cx="3499090" cy="336068"/>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spTree>
    <p:custDataLst>
      <p:tags r:id="rId1"/>
    </p:custDataLst>
    <p:extLst>
      <p:ext uri="{BB962C8B-B14F-4D97-AF65-F5344CB8AC3E}">
        <p14:creationId xmlns:p14="http://schemas.microsoft.com/office/powerpoint/2010/main" val="150501920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ky">
            <a:extLst>
              <a:ext uri="{FF2B5EF4-FFF2-40B4-BE49-F238E27FC236}">
                <a16:creationId xmlns:a16="http://schemas.microsoft.com/office/drawing/2014/main" id="{416A2D6D-DC12-4300-B290-27D1DB5D5ECD}"/>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8408" b="8408"/>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735B18BC-B4A1-4648-89F5-9C05BECF2C1C}"/>
              </a:ext>
            </a:extLst>
          </p:cNvPr>
          <p:cNvSpPr>
            <a:spLocks noGrp="1"/>
          </p:cNvSpPr>
          <p:nvPr>
            <p:ph type="body" sz="quarter" idx="14"/>
          </p:nvPr>
        </p:nvSpPr>
        <p:spPr>
          <a:xfrm>
            <a:off x="0" y="3914775"/>
            <a:ext cx="7679538" cy="738664"/>
          </a:xfrm>
        </p:spPr>
        <p:txBody>
          <a:bodyPr/>
          <a:lstStyle/>
          <a:p>
            <a:r>
              <a:rPr lang="de-DE" dirty="0"/>
              <a:t>Percentage Infographics</a:t>
            </a:r>
            <a:endParaRPr lang="en-US" dirty="0"/>
          </a:p>
        </p:txBody>
      </p:sp>
    </p:spTree>
    <p:extLst>
      <p:ext uri="{BB962C8B-B14F-4D97-AF65-F5344CB8AC3E}">
        <p14:creationId xmlns:p14="http://schemas.microsoft.com/office/powerpoint/2010/main" val="56354331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36923B-0418-485A-AB4D-D027AF409C0F}"/>
              </a:ext>
            </a:extLst>
          </p:cNvPr>
          <p:cNvSpPr>
            <a:spLocks noGrp="1"/>
          </p:cNvSpPr>
          <p:nvPr>
            <p:ph type="title"/>
          </p:nvPr>
        </p:nvSpPr>
        <p:spPr/>
        <p:txBody>
          <a:bodyPr/>
          <a:lstStyle/>
          <a:p>
            <a:r>
              <a:rPr lang="en-US" sz="3000" dirty="0"/>
              <a:t>Business infographic</a:t>
            </a:r>
          </a:p>
        </p:txBody>
      </p:sp>
      <p:grpSp>
        <p:nvGrpSpPr>
          <p:cNvPr id="22" name="Group 38">
            <a:extLst>
              <a:ext uri="{FF2B5EF4-FFF2-40B4-BE49-F238E27FC236}">
                <a16:creationId xmlns:a16="http://schemas.microsoft.com/office/drawing/2014/main" id="{55009B73-E9D9-4175-AA73-CD53EC27344B}"/>
              </a:ext>
            </a:extLst>
          </p:cNvPr>
          <p:cNvGrpSpPr/>
          <p:nvPr/>
        </p:nvGrpSpPr>
        <p:grpSpPr>
          <a:xfrm>
            <a:off x="816079" y="2922661"/>
            <a:ext cx="10613922" cy="2251552"/>
            <a:chOff x="4830762" y="4308387"/>
            <a:chExt cx="14672084" cy="3112418"/>
          </a:xfrm>
        </p:grpSpPr>
        <p:sp>
          <p:nvSpPr>
            <p:cNvPr id="24" name="Shape 60650">
              <a:extLst>
                <a:ext uri="{FF2B5EF4-FFF2-40B4-BE49-F238E27FC236}">
                  <a16:creationId xmlns:a16="http://schemas.microsoft.com/office/drawing/2014/main" id="{471AE2A5-A284-4E7A-A90F-816782DAC6EB}"/>
                </a:ext>
              </a:extLst>
            </p:cNvPr>
            <p:cNvSpPr/>
            <p:nvPr/>
          </p:nvSpPr>
          <p:spPr>
            <a:xfrm>
              <a:off x="4830762" y="4674405"/>
              <a:ext cx="2556867" cy="2051190"/>
            </a:xfrm>
            <a:custGeom>
              <a:avLst/>
              <a:gdLst/>
              <a:ahLst/>
              <a:cxnLst>
                <a:cxn ang="0">
                  <a:pos x="wd2" y="hd2"/>
                </a:cxn>
                <a:cxn ang="5400000">
                  <a:pos x="wd2" y="hd2"/>
                </a:cxn>
                <a:cxn ang="10800000">
                  <a:pos x="wd2" y="hd2"/>
                </a:cxn>
                <a:cxn ang="16200000">
                  <a:pos x="wd2" y="hd2"/>
                </a:cxn>
              </a:cxnLst>
              <a:rect l="0" t="0" r="r" b="b"/>
              <a:pathLst>
                <a:path w="21600" h="21584" extrusionOk="0">
                  <a:moveTo>
                    <a:pt x="4391" y="1"/>
                  </a:moveTo>
                  <a:cubicBezTo>
                    <a:pt x="3897" y="24"/>
                    <a:pt x="3536" y="402"/>
                    <a:pt x="3309" y="941"/>
                  </a:cubicBezTo>
                  <a:cubicBezTo>
                    <a:pt x="3078" y="1486"/>
                    <a:pt x="2989" y="2182"/>
                    <a:pt x="2964" y="2866"/>
                  </a:cubicBezTo>
                  <a:cubicBezTo>
                    <a:pt x="2906" y="4467"/>
                    <a:pt x="2806" y="6093"/>
                    <a:pt x="2658" y="7730"/>
                  </a:cubicBezTo>
                  <a:cubicBezTo>
                    <a:pt x="2231" y="12464"/>
                    <a:pt x="1326" y="17166"/>
                    <a:pt x="0" y="21584"/>
                  </a:cubicBezTo>
                  <a:lnTo>
                    <a:pt x="21600" y="21584"/>
                  </a:lnTo>
                  <a:cubicBezTo>
                    <a:pt x="20893" y="20802"/>
                    <a:pt x="20347" y="19825"/>
                    <a:pt x="19977" y="18742"/>
                  </a:cubicBezTo>
                  <a:cubicBezTo>
                    <a:pt x="19253" y="16623"/>
                    <a:pt x="19315" y="14151"/>
                    <a:pt x="18899" y="12027"/>
                  </a:cubicBezTo>
                  <a:cubicBezTo>
                    <a:pt x="18749" y="11257"/>
                    <a:pt x="18485" y="10559"/>
                    <a:pt x="17869" y="10516"/>
                  </a:cubicBezTo>
                  <a:cubicBezTo>
                    <a:pt x="17356" y="10481"/>
                    <a:pt x="16987" y="11049"/>
                    <a:pt x="16800" y="11677"/>
                  </a:cubicBezTo>
                  <a:cubicBezTo>
                    <a:pt x="16443" y="12874"/>
                    <a:pt x="16337" y="14376"/>
                    <a:pt x="16068" y="15578"/>
                  </a:cubicBezTo>
                  <a:cubicBezTo>
                    <a:pt x="15834" y="16621"/>
                    <a:pt x="15488" y="17409"/>
                    <a:pt x="14547" y="17462"/>
                  </a:cubicBezTo>
                  <a:cubicBezTo>
                    <a:pt x="13933" y="17496"/>
                    <a:pt x="13413" y="16990"/>
                    <a:pt x="13046" y="16367"/>
                  </a:cubicBezTo>
                  <a:cubicBezTo>
                    <a:pt x="11571" y="13865"/>
                    <a:pt x="12480" y="10515"/>
                    <a:pt x="12143" y="7496"/>
                  </a:cubicBezTo>
                  <a:cubicBezTo>
                    <a:pt x="12009" y="6297"/>
                    <a:pt x="11405" y="5230"/>
                    <a:pt x="10620" y="5514"/>
                  </a:cubicBezTo>
                  <a:cubicBezTo>
                    <a:pt x="10174" y="5675"/>
                    <a:pt x="9971" y="6265"/>
                    <a:pt x="9849" y="6835"/>
                  </a:cubicBezTo>
                  <a:cubicBezTo>
                    <a:pt x="9566" y="8170"/>
                    <a:pt x="9523" y="9544"/>
                    <a:pt x="9462" y="10922"/>
                  </a:cubicBezTo>
                  <a:cubicBezTo>
                    <a:pt x="9403" y="12253"/>
                    <a:pt x="9327" y="13592"/>
                    <a:pt x="9014" y="14869"/>
                  </a:cubicBezTo>
                  <a:cubicBezTo>
                    <a:pt x="8877" y="15422"/>
                    <a:pt x="8692" y="15930"/>
                    <a:pt x="8241" y="16098"/>
                  </a:cubicBezTo>
                  <a:cubicBezTo>
                    <a:pt x="7474" y="16383"/>
                    <a:pt x="6927" y="15304"/>
                    <a:pt x="6750" y="14130"/>
                  </a:cubicBezTo>
                  <a:cubicBezTo>
                    <a:pt x="6185" y="10376"/>
                    <a:pt x="5939" y="6572"/>
                    <a:pt x="5799" y="2758"/>
                  </a:cubicBezTo>
                  <a:cubicBezTo>
                    <a:pt x="5769" y="1935"/>
                    <a:pt x="5684" y="1124"/>
                    <a:pt x="5335" y="560"/>
                  </a:cubicBezTo>
                  <a:cubicBezTo>
                    <a:pt x="5111" y="197"/>
                    <a:pt x="4778" y="-16"/>
                    <a:pt x="4391" y="1"/>
                  </a:cubicBezTo>
                  <a:close/>
                </a:path>
              </a:pathLst>
            </a:custGeom>
            <a:solidFill>
              <a:schemeClr val="accent1">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28" name="Shape 60651">
              <a:extLst>
                <a:ext uri="{FF2B5EF4-FFF2-40B4-BE49-F238E27FC236}">
                  <a16:creationId xmlns:a16="http://schemas.microsoft.com/office/drawing/2014/main" id="{E218240E-D13F-46D8-A21F-CFF5C4266DC5}"/>
                </a:ext>
              </a:extLst>
            </p:cNvPr>
            <p:cNvSpPr/>
            <p:nvPr/>
          </p:nvSpPr>
          <p:spPr>
            <a:xfrm>
              <a:off x="6671845" y="4509022"/>
              <a:ext cx="3518828" cy="2216642"/>
            </a:xfrm>
            <a:custGeom>
              <a:avLst/>
              <a:gdLst/>
              <a:ahLst/>
              <a:cxnLst>
                <a:cxn ang="0">
                  <a:pos x="wd2" y="hd2"/>
                </a:cxn>
                <a:cxn ang="5400000">
                  <a:pos x="wd2" y="hd2"/>
                </a:cxn>
                <a:cxn ang="10800000">
                  <a:pos x="wd2" y="hd2"/>
                </a:cxn>
                <a:cxn ang="16200000">
                  <a:pos x="wd2" y="hd2"/>
                </a:cxn>
              </a:cxnLst>
              <a:rect l="0" t="0" r="r" b="b"/>
              <a:pathLst>
                <a:path w="21600" h="21463" extrusionOk="0">
                  <a:moveTo>
                    <a:pt x="14430" y="10"/>
                  </a:moveTo>
                  <a:cubicBezTo>
                    <a:pt x="13582" y="-137"/>
                    <a:pt x="13124" y="1365"/>
                    <a:pt x="12973" y="2869"/>
                  </a:cubicBezTo>
                  <a:cubicBezTo>
                    <a:pt x="12634" y="6243"/>
                    <a:pt x="12510" y="9714"/>
                    <a:pt x="11656" y="12861"/>
                  </a:cubicBezTo>
                  <a:cubicBezTo>
                    <a:pt x="11310" y="14132"/>
                    <a:pt x="10848" y="15329"/>
                    <a:pt x="10198" y="16261"/>
                  </a:cubicBezTo>
                  <a:cubicBezTo>
                    <a:pt x="9115" y="17816"/>
                    <a:pt x="7653" y="18466"/>
                    <a:pt x="6188" y="18435"/>
                  </a:cubicBezTo>
                  <a:cubicBezTo>
                    <a:pt x="3984" y="18390"/>
                    <a:pt x="1434" y="17360"/>
                    <a:pt x="276" y="20277"/>
                  </a:cubicBezTo>
                  <a:cubicBezTo>
                    <a:pt x="131" y="20642"/>
                    <a:pt x="49" y="21045"/>
                    <a:pt x="0" y="21463"/>
                  </a:cubicBezTo>
                  <a:lnTo>
                    <a:pt x="21600" y="21463"/>
                  </a:lnTo>
                  <a:cubicBezTo>
                    <a:pt x="19162" y="19103"/>
                    <a:pt x="17323" y="15334"/>
                    <a:pt x="16547" y="10821"/>
                  </a:cubicBezTo>
                  <a:cubicBezTo>
                    <a:pt x="16056" y="7967"/>
                    <a:pt x="16045" y="4955"/>
                    <a:pt x="15540" y="2106"/>
                  </a:cubicBezTo>
                  <a:cubicBezTo>
                    <a:pt x="15366" y="1121"/>
                    <a:pt x="15049" y="118"/>
                    <a:pt x="14430" y="10"/>
                  </a:cubicBezTo>
                  <a:close/>
                </a:path>
              </a:pathLst>
            </a:custGeom>
            <a:solidFill>
              <a:schemeClr val="accent2">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29" name="Shape 60652">
              <a:extLst>
                <a:ext uri="{FF2B5EF4-FFF2-40B4-BE49-F238E27FC236}">
                  <a16:creationId xmlns:a16="http://schemas.microsoft.com/office/drawing/2014/main" id="{0B21C914-58C0-4F0A-85D2-4668A878BA4F}"/>
                </a:ext>
              </a:extLst>
            </p:cNvPr>
            <p:cNvSpPr/>
            <p:nvPr/>
          </p:nvSpPr>
          <p:spPr>
            <a:xfrm>
              <a:off x="9243879" y="4839600"/>
              <a:ext cx="3209241" cy="1886346"/>
            </a:xfrm>
            <a:custGeom>
              <a:avLst/>
              <a:gdLst/>
              <a:ahLst/>
              <a:cxnLst>
                <a:cxn ang="0">
                  <a:pos x="wd2" y="hd2"/>
                </a:cxn>
                <a:cxn ang="5400000">
                  <a:pos x="wd2" y="hd2"/>
                </a:cxn>
                <a:cxn ang="10800000">
                  <a:pos x="wd2" y="hd2"/>
                </a:cxn>
                <a:cxn ang="16200000">
                  <a:pos x="wd2" y="hd2"/>
                </a:cxn>
              </a:cxnLst>
              <a:rect l="0" t="0" r="r" b="b"/>
              <a:pathLst>
                <a:path w="21600" h="21516" extrusionOk="0">
                  <a:moveTo>
                    <a:pt x="10539" y="30"/>
                  </a:moveTo>
                  <a:cubicBezTo>
                    <a:pt x="9334" y="394"/>
                    <a:pt x="9199" y="2915"/>
                    <a:pt x="8830" y="4939"/>
                  </a:cubicBezTo>
                  <a:cubicBezTo>
                    <a:pt x="8655" y="5902"/>
                    <a:pt x="8301" y="6767"/>
                    <a:pt x="7776" y="6852"/>
                  </a:cubicBezTo>
                  <a:cubicBezTo>
                    <a:pt x="7277" y="6933"/>
                    <a:pt x="6873" y="6295"/>
                    <a:pt x="6659" y="5458"/>
                  </a:cubicBezTo>
                  <a:cubicBezTo>
                    <a:pt x="6178" y="3573"/>
                    <a:pt x="5937" y="969"/>
                    <a:pt x="4892" y="1654"/>
                  </a:cubicBezTo>
                  <a:cubicBezTo>
                    <a:pt x="4593" y="1850"/>
                    <a:pt x="4431" y="2358"/>
                    <a:pt x="4303" y="2858"/>
                  </a:cubicBezTo>
                  <a:cubicBezTo>
                    <a:pt x="3887" y="4493"/>
                    <a:pt x="3670" y="6237"/>
                    <a:pt x="3402" y="7957"/>
                  </a:cubicBezTo>
                  <a:cubicBezTo>
                    <a:pt x="3134" y="9682"/>
                    <a:pt x="2814" y="11383"/>
                    <a:pt x="2442" y="13052"/>
                  </a:cubicBezTo>
                  <a:cubicBezTo>
                    <a:pt x="1786" y="15996"/>
                    <a:pt x="966" y="18827"/>
                    <a:pt x="0" y="21516"/>
                  </a:cubicBezTo>
                  <a:lnTo>
                    <a:pt x="21600" y="21516"/>
                  </a:lnTo>
                  <a:cubicBezTo>
                    <a:pt x="20789" y="20336"/>
                    <a:pt x="20111" y="18953"/>
                    <a:pt x="19580" y="17430"/>
                  </a:cubicBezTo>
                  <a:cubicBezTo>
                    <a:pt x="18991" y="15742"/>
                    <a:pt x="18580" y="13870"/>
                    <a:pt x="18328" y="11899"/>
                  </a:cubicBezTo>
                  <a:cubicBezTo>
                    <a:pt x="17923" y="8737"/>
                    <a:pt x="17129" y="5341"/>
                    <a:pt x="15507" y="5929"/>
                  </a:cubicBezTo>
                  <a:cubicBezTo>
                    <a:pt x="15154" y="6057"/>
                    <a:pt x="14858" y="6435"/>
                    <a:pt x="14523" y="6664"/>
                  </a:cubicBezTo>
                  <a:cubicBezTo>
                    <a:pt x="14056" y="6984"/>
                    <a:pt x="13722" y="7193"/>
                    <a:pt x="13412" y="6948"/>
                  </a:cubicBezTo>
                  <a:cubicBezTo>
                    <a:pt x="13081" y="6685"/>
                    <a:pt x="12830" y="6010"/>
                    <a:pt x="12652" y="5187"/>
                  </a:cubicBezTo>
                  <a:cubicBezTo>
                    <a:pt x="12304" y="3584"/>
                    <a:pt x="12170" y="1484"/>
                    <a:pt x="11583" y="569"/>
                  </a:cubicBezTo>
                  <a:cubicBezTo>
                    <a:pt x="11300" y="128"/>
                    <a:pt x="10917" y="-84"/>
                    <a:pt x="10539" y="30"/>
                  </a:cubicBezTo>
                  <a:close/>
                </a:path>
              </a:pathLst>
            </a:custGeom>
            <a:solidFill>
              <a:schemeClr val="accent3">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0" name="Shape 60653">
              <a:extLst>
                <a:ext uri="{FF2B5EF4-FFF2-40B4-BE49-F238E27FC236}">
                  <a16:creationId xmlns:a16="http://schemas.microsoft.com/office/drawing/2014/main" id="{7B81A950-FF07-4BEE-BA31-C8538B2A284B}"/>
                </a:ext>
              </a:extLst>
            </p:cNvPr>
            <p:cNvSpPr/>
            <p:nvPr/>
          </p:nvSpPr>
          <p:spPr>
            <a:xfrm>
              <a:off x="11159050" y="4671486"/>
              <a:ext cx="3811000" cy="2053838"/>
            </a:xfrm>
            <a:custGeom>
              <a:avLst/>
              <a:gdLst/>
              <a:ahLst/>
              <a:cxnLst>
                <a:cxn ang="0">
                  <a:pos x="wd2" y="hd2"/>
                </a:cxn>
                <a:cxn ang="5400000">
                  <a:pos x="wd2" y="hd2"/>
                </a:cxn>
                <a:cxn ang="10800000">
                  <a:pos x="wd2" y="hd2"/>
                </a:cxn>
                <a:cxn ang="16200000">
                  <a:pos x="wd2" y="hd2"/>
                </a:cxn>
              </a:cxnLst>
              <a:rect l="0" t="0" r="r" b="b"/>
              <a:pathLst>
                <a:path w="21600" h="21522" extrusionOk="0">
                  <a:moveTo>
                    <a:pt x="15636" y="5"/>
                  </a:moveTo>
                  <a:cubicBezTo>
                    <a:pt x="15045" y="-78"/>
                    <a:pt x="14691" y="1052"/>
                    <a:pt x="14531" y="2203"/>
                  </a:cubicBezTo>
                  <a:cubicBezTo>
                    <a:pt x="13970" y="6245"/>
                    <a:pt x="14140" y="11030"/>
                    <a:pt x="12293" y="13517"/>
                  </a:cubicBezTo>
                  <a:cubicBezTo>
                    <a:pt x="11890" y="14060"/>
                    <a:pt x="11392" y="14407"/>
                    <a:pt x="10931" y="14085"/>
                  </a:cubicBezTo>
                  <a:cubicBezTo>
                    <a:pt x="10252" y="13612"/>
                    <a:pt x="10078" y="12119"/>
                    <a:pt x="10026" y="10733"/>
                  </a:cubicBezTo>
                  <a:cubicBezTo>
                    <a:pt x="9976" y="9368"/>
                    <a:pt x="9675" y="7998"/>
                    <a:pt x="9061" y="8171"/>
                  </a:cubicBezTo>
                  <a:cubicBezTo>
                    <a:pt x="8601" y="8301"/>
                    <a:pt x="8438" y="9273"/>
                    <a:pt x="8386" y="10189"/>
                  </a:cubicBezTo>
                  <a:cubicBezTo>
                    <a:pt x="8213" y="13265"/>
                    <a:pt x="7957" y="16706"/>
                    <a:pt x="6424" y="17530"/>
                  </a:cubicBezTo>
                  <a:cubicBezTo>
                    <a:pt x="5847" y="17841"/>
                    <a:pt x="5242" y="17578"/>
                    <a:pt x="4645" y="17469"/>
                  </a:cubicBezTo>
                  <a:cubicBezTo>
                    <a:pt x="3977" y="17347"/>
                    <a:pt x="3295" y="17426"/>
                    <a:pt x="2672" y="17891"/>
                  </a:cubicBezTo>
                  <a:cubicBezTo>
                    <a:pt x="2056" y="18350"/>
                    <a:pt x="1543" y="19152"/>
                    <a:pt x="1035" y="19939"/>
                  </a:cubicBezTo>
                  <a:cubicBezTo>
                    <a:pt x="691" y="20470"/>
                    <a:pt x="347" y="20998"/>
                    <a:pt x="0" y="21522"/>
                  </a:cubicBezTo>
                  <a:lnTo>
                    <a:pt x="21600" y="21522"/>
                  </a:lnTo>
                  <a:cubicBezTo>
                    <a:pt x="20288" y="20202"/>
                    <a:pt x="19188" y="18265"/>
                    <a:pt x="18421" y="15892"/>
                  </a:cubicBezTo>
                  <a:cubicBezTo>
                    <a:pt x="17697" y="13654"/>
                    <a:pt x="17296" y="11128"/>
                    <a:pt x="17090" y="8550"/>
                  </a:cubicBezTo>
                  <a:cubicBezTo>
                    <a:pt x="16914" y="6348"/>
                    <a:pt x="16880" y="4101"/>
                    <a:pt x="16555" y="1955"/>
                  </a:cubicBezTo>
                  <a:cubicBezTo>
                    <a:pt x="16413" y="1016"/>
                    <a:pt x="16138" y="75"/>
                    <a:pt x="15636" y="5"/>
                  </a:cubicBezTo>
                  <a:close/>
                </a:path>
              </a:pathLst>
            </a:custGeom>
            <a:solidFill>
              <a:schemeClr val="accent4">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1" name="Shape 60654">
              <a:extLst>
                <a:ext uri="{FF2B5EF4-FFF2-40B4-BE49-F238E27FC236}">
                  <a16:creationId xmlns:a16="http://schemas.microsoft.com/office/drawing/2014/main" id="{D0252FCC-3005-4D0D-A0AA-FF47FD0D5B7A}"/>
                </a:ext>
              </a:extLst>
            </p:cNvPr>
            <p:cNvSpPr/>
            <p:nvPr/>
          </p:nvSpPr>
          <p:spPr>
            <a:xfrm>
              <a:off x="13847755" y="4570345"/>
              <a:ext cx="3303568" cy="2154341"/>
            </a:xfrm>
            <a:custGeom>
              <a:avLst/>
              <a:gdLst/>
              <a:ahLst/>
              <a:cxnLst>
                <a:cxn ang="0">
                  <a:pos x="wd2" y="hd2"/>
                </a:cxn>
                <a:cxn ang="5400000">
                  <a:pos x="wd2" y="hd2"/>
                </a:cxn>
                <a:cxn ang="10800000">
                  <a:pos x="wd2" y="hd2"/>
                </a:cxn>
                <a:cxn ang="16200000">
                  <a:pos x="wd2" y="hd2"/>
                </a:cxn>
              </a:cxnLst>
              <a:rect l="0" t="0" r="r" b="b"/>
              <a:pathLst>
                <a:path w="21600" h="21212" extrusionOk="0">
                  <a:moveTo>
                    <a:pt x="14388" y="64"/>
                  </a:moveTo>
                  <a:cubicBezTo>
                    <a:pt x="12968" y="-388"/>
                    <a:pt x="11916" y="1626"/>
                    <a:pt x="11679" y="4000"/>
                  </a:cubicBezTo>
                  <a:cubicBezTo>
                    <a:pt x="11396" y="6821"/>
                    <a:pt x="11485" y="10314"/>
                    <a:pt x="9715" y="11012"/>
                  </a:cubicBezTo>
                  <a:cubicBezTo>
                    <a:pt x="8994" y="11296"/>
                    <a:pt x="8274" y="10811"/>
                    <a:pt x="7556" y="10534"/>
                  </a:cubicBezTo>
                  <a:cubicBezTo>
                    <a:pt x="6982" y="10313"/>
                    <a:pt x="6336" y="10311"/>
                    <a:pt x="6019" y="11016"/>
                  </a:cubicBezTo>
                  <a:cubicBezTo>
                    <a:pt x="5617" y="11910"/>
                    <a:pt x="6146" y="12985"/>
                    <a:pt x="6114" y="14015"/>
                  </a:cubicBezTo>
                  <a:cubicBezTo>
                    <a:pt x="6076" y="15280"/>
                    <a:pt x="5308" y="16080"/>
                    <a:pt x="4577" y="16749"/>
                  </a:cubicBezTo>
                  <a:cubicBezTo>
                    <a:pt x="3024" y="18171"/>
                    <a:pt x="1497" y="19659"/>
                    <a:pt x="0" y="21212"/>
                  </a:cubicBezTo>
                  <a:lnTo>
                    <a:pt x="21600" y="21212"/>
                  </a:lnTo>
                  <a:cubicBezTo>
                    <a:pt x="20606" y="19879"/>
                    <a:pt x="19781" y="18292"/>
                    <a:pt x="19159" y="16519"/>
                  </a:cubicBezTo>
                  <a:cubicBezTo>
                    <a:pt x="18296" y="14063"/>
                    <a:pt x="17802" y="11262"/>
                    <a:pt x="17413" y="8524"/>
                  </a:cubicBezTo>
                  <a:cubicBezTo>
                    <a:pt x="17054" y="5988"/>
                    <a:pt x="16745" y="3454"/>
                    <a:pt x="15646" y="1400"/>
                  </a:cubicBezTo>
                  <a:cubicBezTo>
                    <a:pt x="15314" y="779"/>
                    <a:pt x="14906" y="229"/>
                    <a:pt x="14388" y="64"/>
                  </a:cubicBezTo>
                  <a:close/>
                </a:path>
              </a:pathLst>
            </a:custGeom>
            <a:solidFill>
              <a:schemeClr val="accent5">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2" name="Shape 60655">
              <a:extLst>
                <a:ext uri="{FF2B5EF4-FFF2-40B4-BE49-F238E27FC236}">
                  <a16:creationId xmlns:a16="http://schemas.microsoft.com/office/drawing/2014/main" id="{F9584310-BE5E-480D-A0AF-97891ACFAFD4}"/>
                </a:ext>
              </a:extLst>
            </p:cNvPr>
            <p:cNvSpPr/>
            <p:nvPr/>
          </p:nvSpPr>
          <p:spPr>
            <a:xfrm>
              <a:off x="16546961" y="4564884"/>
              <a:ext cx="2955885" cy="2160784"/>
            </a:xfrm>
            <a:custGeom>
              <a:avLst/>
              <a:gdLst/>
              <a:ahLst/>
              <a:cxnLst>
                <a:cxn ang="0">
                  <a:pos x="wd2" y="hd2"/>
                </a:cxn>
                <a:cxn ang="5400000">
                  <a:pos x="wd2" y="hd2"/>
                </a:cxn>
                <a:cxn ang="10800000">
                  <a:pos x="wd2" y="hd2"/>
                </a:cxn>
                <a:cxn ang="16200000">
                  <a:pos x="wd2" y="hd2"/>
                </a:cxn>
              </a:cxnLst>
              <a:rect l="0" t="0" r="r" b="b"/>
              <a:pathLst>
                <a:path w="21600" h="21524" extrusionOk="0">
                  <a:moveTo>
                    <a:pt x="5153" y="7"/>
                  </a:moveTo>
                  <a:cubicBezTo>
                    <a:pt x="4657" y="76"/>
                    <a:pt x="4383" y="688"/>
                    <a:pt x="4227" y="1351"/>
                  </a:cubicBezTo>
                  <a:cubicBezTo>
                    <a:pt x="4046" y="2122"/>
                    <a:pt x="3932" y="3007"/>
                    <a:pt x="3888" y="3888"/>
                  </a:cubicBezTo>
                  <a:cubicBezTo>
                    <a:pt x="3661" y="8420"/>
                    <a:pt x="3524" y="13038"/>
                    <a:pt x="2123" y="17172"/>
                  </a:cubicBezTo>
                  <a:cubicBezTo>
                    <a:pt x="1583" y="18764"/>
                    <a:pt x="862" y="20225"/>
                    <a:pt x="0" y="21524"/>
                  </a:cubicBezTo>
                  <a:lnTo>
                    <a:pt x="21600" y="21524"/>
                  </a:lnTo>
                  <a:cubicBezTo>
                    <a:pt x="21588" y="21222"/>
                    <a:pt x="21574" y="20919"/>
                    <a:pt x="21558" y="20617"/>
                  </a:cubicBezTo>
                  <a:cubicBezTo>
                    <a:pt x="21498" y="19498"/>
                    <a:pt x="21411" y="18369"/>
                    <a:pt x="21110" y="17323"/>
                  </a:cubicBezTo>
                  <a:cubicBezTo>
                    <a:pt x="20598" y="15541"/>
                    <a:pt x="19473" y="14160"/>
                    <a:pt x="18092" y="14121"/>
                  </a:cubicBezTo>
                  <a:cubicBezTo>
                    <a:pt x="17196" y="14096"/>
                    <a:pt x="16192" y="14622"/>
                    <a:pt x="15547" y="13743"/>
                  </a:cubicBezTo>
                  <a:cubicBezTo>
                    <a:pt x="15210" y="13285"/>
                    <a:pt x="15150" y="12605"/>
                    <a:pt x="15027" y="11982"/>
                  </a:cubicBezTo>
                  <a:cubicBezTo>
                    <a:pt x="14755" y="10613"/>
                    <a:pt x="14107" y="9400"/>
                    <a:pt x="13130" y="8938"/>
                  </a:cubicBezTo>
                  <a:cubicBezTo>
                    <a:pt x="12204" y="8499"/>
                    <a:pt x="11213" y="8873"/>
                    <a:pt x="10239" y="8943"/>
                  </a:cubicBezTo>
                  <a:cubicBezTo>
                    <a:pt x="9305" y="9011"/>
                    <a:pt x="8343" y="8776"/>
                    <a:pt x="7656" y="7915"/>
                  </a:cubicBezTo>
                  <a:cubicBezTo>
                    <a:pt x="6957" y="7039"/>
                    <a:pt x="6717" y="5727"/>
                    <a:pt x="6654" y="4434"/>
                  </a:cubicBezTo>
                  <a:cubicBezTo>
                    <a:pt x="6603" y="3374"/>
                    <a:pt x="6482" y="2283"/>
                    <a:pt x="6289" y="1410"/>
                  </a:cubicBezTo>
                  <a:cubicBezTo>
                    <a:pt x="6108" y="588"/>
                    <a:pt x="5758" y="-76"/>
                    <a:pt x="5153" y="7"/>
                  </a:cubicBezTo>
                  <a:close/>
                </a:path>
              </a:pathLst>
            </a:custGeom>
            <a:solidFill>
              <a:schemeClr val="accent6">
                <a:lumMod val="75000"/>
                <a:alpha val="85000"/>
              </a:schemeClr>
            </a:solidFill>
            <a:ln w="12700" cap="flat">
              <a:noFill/>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3" name="Shape 60657">
              <a:extLst>
                <a:ext uri="{FF2B5EF4-FFF2-40B4-BE49-F238E27FC236}">
                  <a16:creationId xmlns:a16="http://schemas.microsoft.com/office/drawing/2014/main" id="{295C7372-16B4-4D6F-A2F8-CEC413BBEE19}"/>
                </a:ext>
              </a:extLst>
            </p:cNvPr>
            <p:cNvSpPr/>
            <p:nvPr/>
          </p:nvSpPr>
          <p:spPr>
            <a:xfrm>
              <a:off x="18163391" y="4313600"/>
              <a:ext cx="1" cy="1107284"/>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4" name="Shape 60658">
              <a:extLst>
                <a:ext uri="{FF2B5EF4-FFF2-40B4-BE49-F238E27FC236}">
                  <a16:creationId xmlns:a16="http://schemas.microsoft.com/office/drawing/2014/main" id="{FF7F3615-DC5A-4708-8904-230FCAB39742}"/>
                </a:ext>
              </a:extLst>
            </p:cNvPr>
            <p:cNvSpPr/>
            <p:nvPr/>
          </p:nvSpPr>
          <p:spPr>
            <a:xfrm>
              <a:off x="13243020" y="4308387"/>
              <a:ext cx="1" cy="1685785"/>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5" name="Shape 60659">
              <a:extLst>
                <a:ext uri="{FF2B5EF4-FFF2-40B4-BE49-F238E27FC236}">
                  <a16:creationId xmlns:a16="http://schemas.microsoft.com/office/drawing/2014/main" id="{E290E0CB-6885-4AF6-B648-2474321E1FFF}"/>
                </a:ext>
              </a:extLst>
            </p:cNvPr>
            <p:cNvSpPr/>
            <p:nvPr/>
          </p:nvSpPr>
          <p:spPr>
            <a:xfrm>
              <a:off x="7542317" y="4308387"/>
              <a:ext cx="0" cy="2077295"/>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6" name="Shape 60660">
              <a:extLst>
                <a:ext uri="{FF2B5EF4-FFF2-40B4-BE49-F238E27FC236}">
                  <a16:creationId xmlns:a16="http://schemas.microsoft.com/office/drawing/2014/main" id="{AC508B04-06BD-4269-8C62-524DEF241334}"/>
                </a:ext>
              </a:extLst>
            </p:cNvPr>
            <p:cNvSpPr/>
            <p:nvPr/>
          </p:nvSpPr>
          <p:spPr>
            <a:xfrm>
              <a:off x="6167145" y="6725044"/>
              <a:ext cx="0" cy="69520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7" name="Shape 60661">
              <a:extLst>
                <a:ext uri="{FF2B5EF4-FFF2-40B4-BE49-F238E27FC236}">
                  <a16:creationId xmlns:a16="http://schemas.microsoft.com/office/drawing/2014/main" id="{3D55CC01-3A18-407C-998C-34E8F1FFF6C2}"/>
                </a:ext>
              </a:extLst>
            </p:cNvPr>
            <p:cNvSpPr/>
            <p:nvPr/>
          </p:nvSpPr>
          <p:spPr>
            <a:xfrm>
              <a:off x="10617691" y="6725044"/>
              <a:ext cx="1" cy="69520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sp>
          <p:nvSpPr>
            <p:cNvPr id="38" name="Shape 60662">
              <a:extLst>
                <a:ext uri="{FF2B5EF4-FFF2-40B4-BE49-F238E27FC236}">
                  <a16:creationId xmlns:a16="http://schemas.microsoft.com/office/drawing/2014/main" id="{9C567372-9FA2-4E58-A46A-298C99F9FC8C}"/>
                </a:ext>
              </a:extLst>
            </p:cNvPr>
            <p:cNvSpPr/>
            <p:nvPr/>
          </p:nvSpPr>
          <p:spPr>
            <a:xfrm>
              <a:off x="15776149" y="6725595"/>
              <a:ext cx="1" cy="695210"/>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lang="en-US" sz="2532" dirty="0">
                <a:latin typeface="Lato Light" panose="020F0502020204030203" pitchFamily="34" charset="0"/>
              </a:endParaRPr>
            </a:p>
          </p:txBody>
        </p:sp>
      </p:grpSp>
      <p:sp>
        <p:nvSpPr>
          <p:cNvPr id="39" name="TextBox 39">
            <a:extLst>
              <a:ext uri="{FF2B5EF4-FFF2-40B4-BE49-F238E27FC236}">
                <a16:creationId xmlns:a16="http://schemas.microsoft.com/office/drawing/2014/main" id="{BB172FBF-1459-4CD9-B7F3-EB3E8CF8FF16}"/>
              </a:ext>
            </a:extLst>
          </p:cNvPr>
          <p:cNvSpPr txBox="1"/>
          <p:nvPr/>
        </p:nvSpPr>
        <p:spPr>
          <a:xfrm>
            <a:off x="1557612" y="5295389"/>
            <a:ext cx="556563" cy="338554"/>
          </a:xfrm>
          <a:prstGeom prst="rect">
            <a:avLst/>
          </a:prstGeom>
          <a:noFill/>
        </p:spPr>
        <p:txBody>
          <a:bodyPr wrap="none" rtlCol="0" anchor="ctr" anchorCtr="0">
            <a:spAutoFit/>
          </a:bodyPr>
          <a:lstStyle/>
          <a:p>
            <a:r>
              <a:rPr lang="en-US" sz="1600" b="1" dirty="0">
                <a:solidFill>
                  <a:schemeClr val="accent1"/>
                </a:solidFill>
                <a:latin typeface="Segoe UI Light" panose="020B0502040204020203" pitchFamily="34" charset="0"/>
                <a:ea typeface="League Spartan" charset="0"/>
                <a:cs typeface="Poppins" pitchFamily="2" charset="77"/>
              </a:rPr>
              <a:t>23%</a:t>
            </a:r>
          </a:p>
        </p:txBody>
      </p:sp>
      <p:sp>
        <p:nvSpPr>
          <p:cNvPr id="40" name="Subtitle 2">
            <a:extLst>
              <a:ext uri="{FF2B5EF4-FFF2-40B4-BE49-F238E27FC236}">
                <a16:creationId xmlns:a16="http://schemas.microsoft.com/office/drawing/2014/main" id="{DFB6FB59-FF52-4AB8-8217-CABBD0093F9F}"/>
              </a:ext>
            </a:extLst>
          </p:cNvPr>
          <p:cNvSpPr txBox="1">
            <a:spLocks/>
          </p:cNvSpPr>
          <p:nvPr/>
        </p:nvSpPr>
        <p:spPr>
          <a:xfrm>
            <a:off x="1557612" y="5626611"/>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a:t>
            </a:r>
          </a:p>
        </p:txBody>
      </p:sp>
      <p:sp>
        <p:nvSpPr>
          <p:cNvPr id="41" name="TextBox 43">
            <a:extLst>
              <a:ext uri="{FF2B5EF4-FFF2-40B4-BE49-F238E27FC236}">
                <a16:creationId xmlns:a16="http://schemas.microsoft.com/office/drawing/2014/main" id="{743E10EF-1436-46A3-9556-08DB5C9927DC}"/>
              </a:ext>
            </a:extLst>
          </p:cNvPr>
          <p:cNvSpPr txBox="1"/>
          <p:nvPr/>
        </p:nvSpPr>
        <p:spPr>
          <a:xfrm>
            <a:off x="4771472" y="5295389"/>
            <a:ext cx="559769" cy="338554"/>
          </a:xfrm>
          <a:prstGeom prst="rect">
            <a:avLst/>
          </a:prstGeom>
          <a:noFill/>
        </p:spPr>
        <p:txBody>
          <a:bodyPr wrap="none" rtlCol="0" anchor="ctr" anchorCtr="0">
            <a:spAutoFit/>
          </a:bodyPr>
          <a:lstStyle/>
          <a:p>
            <a:r>
              <a:rPr lang="en-US" sz="1600" b="1" dirty="0">
                <a:solidFill>
                  <a:schemeClr val="accent3"/>
                </a:solidFill>
                <a:latin typeface="Segoe UI Light" panose="020B0502040204020203" pitchFamily="34" charset="0"/>
                <a:ea typeface="League Spartan" charset="0"/>
                <a:cs typeface="Poppins" pitchFamily="2" charset="77"/>
              </a:rPr>
              <a:t>48%</a:t>
            </a:r>
          </a:p>
        </p:txBody>
      </p:sp>
      <p:sp>
        <p:nvSpPr>
          <p:cNvPr id="42" name="Subtitle 2">
            <a:extLst>
              <a:ext uri="{FF2B5EF4-FFF2-40B4-BE49-F238E27FC236}">
                <a16:creationId xmlns:a16="http://schemas.microsoft.com/office/drawing/2014/main" id="{FC49957F-0E91-42D6-957C-2463932E2639}"/>
              </a:ext>
            </a:extLst>
          </p:cNvPr>
          <p:cNvSpPr txBox="1">
            <a:spLocks/>
          </p:cNvSpPr>
          <p:nvPr/>
        </p:nvSpPr>
        <p:spPr>
          <a:xfrm>
            <a:off x="4771472" y="5626611"/>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elit. Aenean commodo ligula eget dolor.</a:t>
            </a:r>
          </a:p>
        </p:txBody>
      </p:sp>
      <p:sp>
        <p:nvSpPr>
          <p:cNvPr id="43" name="TextBox 46">
            <a:extLst>
              <a:ext uri="{FF2B5EF4-FFF2-40B4-BE49-F238E27FC236}">
                <a16:creationId xmlns:a16="http://schemas.microsoft.com/office/drawing/2014/main" id="{6ECC90C7-95A0-4691-8BA0-57A3E7B1DA48}"/>
              </a:ext>
            </a:extLst>
          </p:cNvPr>
          <p:cNvSpPr txBox="1"/>
          <p:nvPr/>
        </p:nvSpPr>
        <p:spPr>
          <a:xfrm>
            <a:off x="8498935" y="5295389"/>
            <a:ext cx="524503" cy="338554"/>
          </a:xfrm>
          <a:prstGeom prst="rect">
            <a:avLst/>
          </a:prstGeom>
          <a:noFill/>
        </p:spPr>
        <p:txBody>
          <a:bodyPr wrap="none" rtlCol="0" anchor="ctr" anchorCtr="0">
            <a:spAutoFit/>
          </a:bodyPr>
          <a:lstStyle/>
          <a:p>
            <a:r>
              <a:rPr lang="en-US" sz="1600" b="1" dirty="0">
                <a:solidFill>
                  <a:schemeClr val="accent5"/>
                </a:solidFill>
                <a:latin typeface="Segoe UI Light" panose="020B0502040204020203" pitchFamily="34" charset="0"/>
                <a:ea typeface="League Spartan" charset="0"/>
                <a:cs typeface="Poppins" pitchFamily="2" charset="77"/>
              </a:rPr>
              <a:t>61%</a:t>
            </a:r>
          </a:p>
        </p:txBody>
      </p:sp>
      <p:sp>
        <p:nvSpPr>
          <p:cNvPr id="44" name="Subtitle 2">
            <a:extLst>
              <a:ext uri="{FF2B5EF4-FFF2-40B4-BE49-F238E27FC236}">
                <a16:creationId xmlns:a16="http://schemas.microsoft.com/office/drawing/2014/main" id="{D96605AF-644D-457E-9E22-8F25DCD3E1C6}"/>
              </a:ext>
            </a:extLst>
          </p:cNvPr>
          <p:cNvSpPr txBox="1">
            <a:spLocks/>
          </p:cNvSpPr>
          <p:nvPr/>
        </p:nvSpPr>
        <p:spPr>
          <a:xfrm>
            <a:off x="8498935" y="5626611"/>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0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endPar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45" name="TextBox 49">
            <a:extLst>
              <a:ext uri="{FF2B5EF4-FFF2-40B4-BE49-F238E27FC236}">
                <a16:creationId xmlns:a16="http://schemas.microsoft.com/office/drawing/2014/main" id="{8256B667-7E72-4B28-8A05-E861FBB83EA1}"/>
              </a:ext>
            </a:extLst>
          </p:cNvPr>
          <p:cNvSpPr txBox="1"/>
          <p:nvPr/>
        </p:nvSpPr>
        <p:spPr>
          <a:xfrm>
            <a:off x="2477465" y="1606232"/>
            <a:ext cx="556563" cy="338554"/>
          </a:xfrm>
          <a:prstGeom prst="rect">
            <a:avLst/>
          </a:prstGeom>
          <a:noFill/>
        </p:spPr>
        <p:txBody>
          <a:bodyPr wrap="none" rtlCol="0" anchor="ctr" anchorCtr="0">
            <a:spAutoFit/>
          </a:bodyPr>
          <a:lstStyle/>
          <a:p>
            <a:pPr algn="r"/>
            <a:r>
              <a:rPr lang="en-US" sz="1600" b="1" dirty="0">
                <a:solidFill>
                  <a:schemeClr val="accent2"/>
                </a:solidFill>
                <a:latin typeface="Segoe UI Light" panose="020B0502040204020203" pitchFamily="34" charset="0"/>
                <a:ea typeface="League Spartan" charset="0"/>
                <a:cs typeface="Poppins" pitchFamily="2" charset="77"/>
              </a:rPr>
              <a:t>35%</a:t>
            </a:r>
          </a:p>
        </p:txBody>
      </p:sp>
      <p:sp>
        <p:nvSpPr>
          <p:cNvPr id="46" name="Subtitle 2">
            <a:extLst>
              <a:ext uri="{FF2B5EF4-FFF2-40B4-BE49-F238E27FC236}">
                <a16:creationId xmlns:a16="http://schemas.microsoft.com/office/drawing/2014/main" id="{F584FC35-9F16-4F03-81C8-5400B26BB54F}"/>
              </a:ext>
            </a:extLst>
          </p:cNvPr>
          <p:cNvSpPr txBox="1">
            <a:spLocks/>
          </p:cNvSpPr>
          <p:nvPr/>
        </p:nvSpPr>
        <p:spPr>
          <a:xfrm>
            <a:off x="1071936" y="1937454"/>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US" sz="10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endPar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47" name="TextBox 52">
            <a:extLst>
              <a:ext uri="{FF2B5EF4-FFF2-40B4-BE49-F238E27FC236}">
                <a16:creationId xmlns:a16="http://schemas.microsoft.com/office/drawing/2014/main" id="{8D24BC5A-8951-4346-880F-1DAFF97F5D9B}"/>
              </a:ext>
            </a:extLst>
          </p:cNvPr>
          <p:cNvSpPr txBox="1"/>
          <p:nvPr/>
        </p:nvSpPr>
        <p:spPr>
          <a:xfrm>
            <a:off x="6574894" y="1606232"/>
            <a:ext cx="556563" cy="338554"/>
          </a:xfrm>
          <a:prstGeom prst="rect">
            <a:avLst/>
          </a:prstGeom>
          <a:noFill/>
        </p:spPr>
        <p:txBody>
          <a:bodyPr wrap="none" rtlCol="0" anchor="ctr" anchorCtr="0">
            <a:spAutoFit/>
          </a:bodyPr>
          <a:lstStyle/>
          <a:p>
            <a:pPr algn="r"/>
            <a:r>
              <a:rPr lang="en-US" sz="1600" b="1" dirty="0">
                <a:solidFill>
                  <a:schemeClr val="accent4"/>
                </a:solidFill>
                <a:latin typeface="Segoe UI Light" panose="020B0502040204020203" pitchFamily="34" charset="0"/>
                <a:ea typeface="League Spartan" charset="0"/>
                <a:cs typeface="Poppins" pitchFamily="2" charset="77"/>
              </a:rPr>
              <a:t>59%</a:t>
            </a:r>
          </a:p>
        </p:txBody>
      </p:sp>
      <p:sp>
        <p:nvSpPr>
          <p:cNvPr id="48" name="Subtitle 2">
            <a:extLst>
              <a:ext uri="{FF2B5EF4-FFF2-40B4-BE49-F238E27FC236}">
                <a16:creationId xmlns:a16="http://schemas.microsoft.com/office/drawing/2014/main" id="{86C911C7-09FB-4E1F-A412-05ADB244BC2C}"/>
              </a:ext>
            </a:extLst>
          </p:cNvPr>
          <p:cNvSpPr txBox="1">
            <a:spLocks/>
          </p:cNvSpPr>
          <p:nvPr/>
        </p:nvSpPr>
        <p:spPr>
          <a:xfrm>
            <a:off x="5169365" y="1937454"/>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US" sz="10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endPar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
        <p:nvSpPr>
          <p:cNvPr id="49" name="TextBox 55">
            <a:extLst>
              <a:ext uri="{FF2B5EF4-FFF2-40B4-BE49-F238E27FC236}">
                <a16:creationId xmlns:a16="http://schemas.microsoft.com/office/drawing/2014/main" id="{0938883C-C213-450A-A8C6-8C8BC9790834}"/>
              </a:ext>
            </a:extLst>
          </p:cNvPr>
          <p:cNvSpPr txBox="1"/>
          <p:nvPr/>
        </p:nvSpPr>
        <p:spPr>
          <a:xfrm>
            <a:off x="10142808" y="1606232"/>
            <a:ext cx="553357" cy="338554"/>
          </a:xfrm>
          <a:prstGeom prst="rect">
            <a:avLst/>
          </a:prstGeom>
          <a:noFill/>
        </p:spPr>
        <p:txBody>
          <a:bodyPr wrap="none" rtlCol="0" anchor="ctr" anchorCtr="0">
            <a:spAutoFit/>
          </a:bodyPr>
          <a:lstStyle/>
          <a:p>
            <a:pPr algn="r"/>
            <a:r>
              <a:rPr lang="en-US" sz="1600" b="1" dirty="0">
                <a:solidFill>
                  <a:schemeClr val="accent6">
                    <a:lumMod val="75000"/>
                  </a:schemeClr>
                </a:solidFill>
                <a:latin typeface="Segoe UI Light" panose="020B0502040204020203" pitchFamily="34" charset="0"/>
                <a:ea typeface="League Spartan" charset="0"/>
                <a:cs typeface="Poppins" pitchFamily="2" charset="77"/>
              </a:rPr>
              <a:t>76%</a:t>
            </a:r>
          </a:p>
        </p:txBody>
      </p:sp>
      <p:sp>
        <p:nvSpPr>
          <p:cNvPr id="50" name="Subtitle 2">
            <a:extLst>
              <a:ext uri="{FF2B5EF4-FFF2-40B4-BE49-F238E27FC236}">
                <a16:creationId xmlns:a16="http://schemas.microsoft.com/office/drawing/2014/main" id="{07112B39-050D-4EED-8409-995D3E9D8632}"/>
              </a:ext>
            </a:extLst>
          </p:cNvPr>
          <p:cNvSpPr txBox="1">
            <a:spLocks/>
          </p:cNvSpPr>
          <p:nvPr/>
        </p:nvSpPr>
        <p:spPr>
          <a:xfrm>
            <a:off x="8734073" y="1937454"/>
            <a:ext cx="196209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US" sz="10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a:t>
            </a:r>
            <a:endPar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endParaRPr>
          </a:p>
        </p:txBody>
      </p:sp>
    </p:spTree>
    <p:custDataLst>
      <p:tags r:id="rId1"/>
    </p:custDataLst>
    <p:extLst>
      <p:ext uri="{BB962C8B-B14F-4D97-AF65-F5344CB8AC3E}">
        <p14:creationId xmlns:p14="http://schemas.microsoft.com/office/powerpoint/2010/main" val="2062884766"/>
      </p:ext>
    </p:extLst>
  </p:cSld>
  <p:clrMapOvr>
    <a:masterClrMapping/>
  </p:clrMapOvr>
  <mc:AlternateContent xmlns:mc="http://schemas.openxmlformats.org/markup-compatibility/2006" xmlns:p14="http://schemas.microsoft.com/office/powerpoint/2010/main">
    <mc:Choice Requires="p14">
      <p:transition spd="med">
        <p14:pan/>
      </p:transition>
    </mc:Choice>
    <mc:Fallback xmlns:c="http://schemas.openxmlformats.org/drawingml/2006/chart" xmlns:a16="http://schemas.microsoft.com/office/drawing/2014/main"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0F0EBA7-A0D4-B74B-95EC-8E34A3B2FE8A}"/>
              </a:ext>
            </a:extLst>
          </p:cNvPr>
          <p:cNvGraphicFramePr/>
          <p:nvPr/>
        </p:nvGraphicFramePr>
        <p:xfrm>
          <a:off x="755565" y="1499833"/>
          <a:ext cx="2121571" cy="210902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9644DA6-382B-DD43-9279-0A3CC5ECC7D8}"/>
              </a:ext>
            </a:extLst>
          </p:cNvPr>
          <p:cNvSpPr txBox="1"/>
          <p:nvPr/>
        </p:nvSpPr>
        <p:spPr>
          <a:xfrm>
            <a:off x="3074343" y="1876970"/>
            <a:ext cx="143943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01</a:t>
            </a:r>
          </a:p>
        </p:txBody>
      </p:sp>
      <p:sp>
        <p:nvSpPr>
          <p:cNvPr id="6" name="Subtitle 2">
            <a:extLst>
              <a:ext uri="{FF2B5EF4-FFF2-40B4-BE49-F238E27FC236}">
                <a16:creationId xmlns:a16="http://schemas.microsoft.com/office/drawing/2014/main" id="{F2453822-B285-6C4A-82DB-8F293502FADD}"/>
              </a:ext>
            </a:extLst>
          </p:cNvPr>
          <p:cNvSpPr txBox="1">
            <a:spLocks/>
          </p:cNvSpPr>
          <p:nvPr/>
        </p:nvSpPr>
        <p:spPr>
          <a:xfrm>
            <a:off x="3074343" y="2265049"/>
            <a:ext cx="2729273"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Aenean massa. </a:t>
            </a:r>
          </a:p>
        </p:txBody>
      </p:sp>
      <p:sp>
        <p:nvSpPr>
          <p:cNvPr id="8" name="TextBox 7">
            <a:extLst>
              <a:ext uri="{FF2B5EF4-FFF2-40B4-BE49-F238E27FC236}">
                <a16:creationId xmlns:a16="http://schemas.microsoft.com/office/drawing/2014/main" id="{C88A6B0D-E50B-F245-AF62-2B7551D26E61}"/>
              </a:ext>
            </a:extLst>
          </p:cNvPr>
          <p:cNvSpPr txBox="1"/>
          <p:nvPr/>
        </p:nvSpPr>
        <p:spPr>
          <a:xfrm>
            <a:off x="1420298" y="2319710"/>
            <a:ext cx="877163" cy="553998"/>
          </a:xfrm>
          <a:prstGeom prst="rect">
            <a:avLst/>
          </a:prstGeom>
          <a:noFill/>
        </p:spPr>
        <p:txBody>
          <a:bodyPr wrap="none" rtlCol="0" anchor="ctr" anchorCtr="0">
            <a:spAutoFit/>
          </a:bodyPr>
          <a:lstStyle/>
          <a:p>
            <a:pPr algn="ctr"/>
            <a:r>
              <a:rPr lang="en-US" sz="3000" b="1" dirty="0">
                <a:solidFill>
                  <a:schemeClr val="accent1"/>
                </a:solidFill>
                <a:latin typeface="Segoe UI Light" panose="020B0502040204020203" pitchFamily="34" charset="0"/>
                <a:ea typeface="League Spartan" charset="0"/>
                <a:cs typeface="Poppins" pitchFamily="2" charset="77"/>
              </a:rPr>
              <a:t>72%</a:t>
            </a:r>
          </a:p>
        </p:txBody>
      </p:sp>
      <p:graphicFrame>
        <p:nvGraphicFramePr>
          <p:cNvPr id="11" name="Chart 10">
            <a:extLst>
              <a:ext uri="{FF2B5EF4-FFF2-40B4-BE49-F238E27FC236}">
                <a16:creationId xmlns:a16="http://schemas.microsoft.com/office/drawing/2014/main" id="{DDC9F6E5-F7B8-5742-B28D-FB928CBFD6D6}"/>
              </a:ext>
            </a:extLst>
          </p:cNvPr>
          <p:cNvGraphicFramePr/>
          <p:nvPr/>
        </p:nvGraphicFramePr>
        <p:xfrm>
          <a:off x="755565" y="4086622"/>
          <a:ext cx="2121571" cy="210902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38E95F6-E97F-D746-83D6-458B8181EC4A}"/>
              </a:ext>
            </a:extLst>
          </p:cNvPr>
          <p:cNvSpPr txBox="1"/>
          <p:nvPr/>
        </p:nvSpPr>
        <p:spPr>
          <a:xfrm>
            <a:off x="3074343" y="4463759"/>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03</a:t>
            </a:r>
          </a:p>
        </p:txBody>
      </p:sp>
      <p:sp>
        <p:nvSpPr>
          <p:cNvPr id="15" name="Subtitle 2">
            <a:extLst>
              <a:ext uri="{FF2B5EF4-FFF2-40B4-BE49-F238E27FC236}">
                <a16:creationId xmlns:a16="http://schemas.microsoft.com/office/drawing/2014/main" id="{914E3C68-B0B4-BE46-A72E-DA8DBDAEBDAF}"/>
              </a:ext>
            </a:extLst>
          </p:cNvPr>
          <p:cNvSpPr txBox="1">
            <a:spLocks/>
          </p:cNvSpPr>
          <p:nvPr/>
        </p:nvSpPr>
        <p:spPr>
          <a:xfrm>
            <a:off x="3074343" y="4851838"/>
            <a:ext cx="2729273"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a:t>
            </a:r>
          </a:p>
        </p:txBody>
      </p:sp>
      <p:sp>
        <p:nvSpPr>
          <p:cNvPr id="13" name="TextBox 12">
            <a:extLst>
              <a:ext uri="{FF2B5EF4-FFF2-40B4-BE49-F238E27FC236}">
                <a16:creationId xmlns:a16="http://schemas.microsoft.com/office/drawing/2014/main" id="{9D7F1A0E-1D30-1A4E-B79E-46CDFB4FD752}"/>
              </a:ext>
            </a:extLst>
          </p:cNvPr>
          <p:cNvSpPr txBox="1"/>
          <p:nvPr/>
        </p:nvSpPr>
        <p:spPr>
          <a:xfrm>
            <a:off x="1395827" y="4917300"/>
            <a:ext cx="883575" cy="553998"/>
          </a:xfrm>
          <a:prstGeom prst="rect">
            <a:avLst/>
          </a:prstGeom>
          <a:noFill/>
        </p:spPr>
        <p:txBody>
          <a:bodyPr wrap="none" rtlCol="0" anchor="ctr" anchorCtr="0">
            <a:spAutoFit/>
          </a:bodyPr>
          <a:lstStyle/>
          <a:p>
            <a:pPr algn="ctr"/>
            <a:r>
              <a:rPr lang="en-US" sz="3000" b="1" dirty="0">
                <a:solidFill>
                  <a:schemeClr val="accent3"/>
                </a:solidFill>
                <a:latin typeface="Segoe UI Light" panose="020B0502040204020203" pitchFamily="34" charset="0"/>
                <a:ea typeface="League Spartan" charset="0"/>
                <a:cs typeface="Poppins" pitchFamily="2" charset="77"/>
              </a:rPr>
              <a:t>56%</a:t>
            </a:r>
          </a:p>
        </p:txBody>
      </p:sp>
      <p:graphicFrame>
        <p:nvGraphicFramePr>
          <p:cNvPr id="17" name="Chart 16">
            <a:extLst>
              <a:ext uri="{FF2B5EF4-FFF2-40B4-BE49-F238E27FC236}">
                <a16:creationId xmlns:a16="http://schemas.microsoft.com/office/drawing/2014/main" id="{34511CE3-AC4F-5348-8E6C-0C21A5A33277}"/>
              </a:ext>
            </a:extLst>
          </p:cNvPr>
          <p:cNvGraphicFramePr/>
          <p:nvPr/>
        </p:nvGraphicFramePr>
        <p:xfrm>
          <a:off x="6381949" y="1499833"/>
          <a:ext cx="2121571" cy="210902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3D38CE85-7822-714C-B155-E213DDBE3FEC}"/>
              </a:ext>
            </a:extLst>
          </p:cNvPr>
          <p:cNvSpPr txBox="1"/>
          <p:nvPr/>
        </p:nvSpPr>
        <p:spPr>
          <a:xfrm>
            <a:off x="8700727" y="1876970"/>
            <a:ext cx="1471493"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02</a:t>
            </a:r>
          </a:p>
        </p:txBody>
      </p:sp>
      <p:sp>
        <p:nvSpPr>
          <p:cNvPr id="21" name="Subtitle 2">
            <a:extLst>
              <a:ext uri="{FF2B5EF4-FFF2-40B4-BE49-F238E27FC236}">
                <a16:creationId xmlns:a16="http://schemas.microsoft.com/office/drawing/2014/main" id="{FC818402-CE6B-C745-BDAD-9A9BCA0ED107}"/>
              </a:ext>
            </a:extLst>
          </p:cNvPr>
          <p:cNvSpPr txBox="1">
            <a:spLocks/>
          </p:cNvSpPr>
          <p:nvPr/>
        </p:nvSpPr>
        <p:spPr>
          <a:xfrm>
            <a:off x="8700727" y="2265049"/>
            <a:ext cx="2729273"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Aenean massa. </a:t>
            </a:r>
          </a:p>
        </p:txBody>
      </p:sp>
      <p:sp>
        <p:nvSpPr>
          <p:cNvPr id="19" name="TextBox 18">
            <a:extLst>
              <a:ext uri="{FF2B5EF4-FFF2-40B4-BE49-F238E27FC236}">
                <a16:creationId xmlns:a16="http://schemas.microsoft.com/office/drawing/2014/main" id="{45F6C97F-ECC8-7247-8B9A-99AB25F80F32}"/>
              </a:ext>
            </a:extLst>
          </p:cNvPr>
          <p:cNvSpPr txBox="1"/>
          <p:nvPr/>
        </p:nvSpPr>
        <p:spPr>
          <a:xfrm>
            <a:off x="7043477" y="2319710"/>
            <a:ext cx="883575" cy="553998"/>
          </a:xfrm>
          <a:prstGeom prst="rect">
            <a:avLst/>
          </a:prstGeom>
          <a:noFill/>
        </p:spPr>
        <p:txBody>
          <a:bodyPr wrap="none" rtlCol="0" anchor="ctr" anchorCtr="0">
            <a:spAutoFit/>
          </a:bodyPr>
          <a:lstStyle/>
          <a:p>
            <a:pPr algn="ctr"/>
            <a:r>
              <a:rPr lang="en-US" sz="3000" b="1" dirty="0">
                <a:solidFill>
                  <a:schemeClr val="accent2"/>
                </a:solidFill>
                <a:latin typeface="Segoe UI Light" panose="020B0502040204020203" pitchFamily="34" charset="0"/>
                <a:ea typeface="League Spartan" charset="0"/>
                <a:cs typeface="Poppins" pitchFamily="2" charset="77"/>
              </a:rPr>
              <a:t>68%</a:t>
            </a:r>
          </a:p>
        </p:txBody>
      </p:sp>
      <p:graphicFrame>
        <p:nvGraphicFramePr>
          <p:cNvPr id="23" name="Chart 22">
            <a:extLst>
              <a:ext uri="{FF2B5EF4-FFF2-40B4-BE49-F238E27FC236}">
                <a16:creationId xmlns:a16="http://schemas.microsoft.com/office/drawing/2014/main" id="{C73F2C8D-A693-8B4D-868F-FDF5C6943B43}"/>
              </a:ext>
            </a:extLst>
          </p:cNvPr>
          <p:cNvGraphicFramePr/>
          <p:nvPr/>
        </p:nvGraphicFramePr>
        <p:xfrm>
          <a:off x="6381949" y="4086622"/>
          <a:ext cx="2121571" cy="2109029"/>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1FFAEC84-70DC-7B4E-98EF-06B8CDD43910}"/>
              </a:ext>
            </a:extLst>
          </p:cNvPr>
          <p:cNvSpPr txBox="1"/>
          <p:nvPr/>
        </p:nvSpPr>
        <p:spPr>
          <a:xfrm>
            <a:off x="8700727" y="4463759"/>
            <a:ext cx="1474699" cy="338554"/>
          </a:xfrm>
          <a:prstGeom prst="rect">
            <a:avLst/>
          </a:prstGeom>
          <a:noFill/>
        </p:spPr>
        <p:txBody>
          <a:bodyPr wrap="none" rtlCol="0" anchor="b"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 04</a:t>
            </a:r>
          </a:p>
        </p:txBody>
      </p:sp>
      <p:sp>
        <p:nvSpPr>
          <p:cNvPr id="27" name="Subtitle 2">
            <a:extLst>
              <a:ext uri="{FF2B5EF4-FFF2-40B4-BE49-F238E27FC236}">
                <a16:creationId xmlns:a16="http://schemas.microsoft.com/office/drawing/2014/main" id="{2F2FE16C-1AD7-2F4A-AD29-D0A12F7969A4}"/>
              </a:ext>
            </a:extLst>
          </p:cNvPr>
          <p:cNvSpPr txBox="1">
            <a:spLocks/>
          </p:cNvSpPr>
          <p:nvPr/>
        </p:nvSpPr>
        <p:spPr>
          <a:xfrm>
            <a:off x="8700727" y="4851838"/>
            <a:ext cx="2729273"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Aenean massa. </a:t>
            </a:r>
          </a:p>
        </p:txBody>
      </p:sp>
      <p:sp>
        <p:nvSpPr>
          <p:cNvPr id="25" name="TextBox 24">
            <a:extLst>
              <a:ext uri="{FF2B5EF4-FFF2-40B4-BE49-F238E27FC236}">
                <a16:creationId xmlns:a16="http://schemas.microsoft.com/office/drawing/2014/main" id="{B167D590-936B-9843-8458-75A0F0BE6AFC}"/>
              </a:ext>
            </a:extLst>
          </p:cNvPr>
          <p:cNvSpPr txBox="1"/>
          <p:nvPr/>
        </p:nvSpPr>
        <p:spPr>
          <a:xfrm>
            <a:off x="7015800" y="4917300"/>
            <a:ext cx="896399" cy="553998"/>
          </a:xfrm>
          <a:prstGeom prst="rect">
            <a:avLst/>
          </a:prstGeom>
          <a:noFill/>
        </p:spPr>
        <p:txBody>
          <a:bodyPr wrap="none" rtlCol="0" anchor="ctr" anchorCtr="0">
            <a:spAutoFit/>
          </a:bodyPr>
          <a:lstStyle/>
          <a:p>
            <a:pPr algn="ctr"/>
            <a:r>
              <a:rPr lang="en-US" sz="3000" b="1" dirty="0">
                <a:solidFill>
                  <a:schemeClr val="accent4"/>
                </a:solidFill>
                <a:latin typeface="Segoe UI Light" panose="020B0502040204020203" pitchFamily="34" charset="0"/>
                <a:ea typeface="League Spartan" charset="0"/>
                <a:cs typeface="Poppins" pitchFamily="2" charset="77"/>
              </a:rPr>
              <a:t>44%</a:t>
            </a:r>
          </a:p>
        </p:txBody>
      </p:sp>
      <p:sp>
        <p:nvSpPr>
          <p:cNvPr id="7" name="Title 6">
            <a:extLst>
              <a:ext uri="{FF2B5EF4-FFF2-40B4-BE49-F238E27FC236}">
                <a16:creationId xmlns:a16="http://schemas.microsoft.com/office/drawing/2014/main" id="{D536923B-0418-485A-AB4D-D027AF409C0F}"/>
              </a:ext>
            </a:extLst>
          </p:cNvPr>
          <p:cNvSpPr>
            <a:spLocks noGrp="1"/>
          </p:cNvSpPr>
          <p:nvPr>
            <p:ph type="title"/>
          </p:nvPr>
        </p:nvSpPr>
        <p:spPr/>
        <p:txBody>
          <a:bodyPr/>
          <a:lstStyle/>
          <a:p>
            <a:r>
              <a:rPr lang="en-US" sz="3000" dirty="0"/>
              <a:t>Budget slide</a:t>
            </a:r>
          </a:p>
        </p:txBody>
      </p:sp>
    </p:spTree>
    <p:custDataLst>
      <p:tags r:id="rId1"/>
    </p:custDataLst>
    <p:extLst>
      <p:ext uri="{BB962C8B-B14F-4D97-AF65-F5344CB8AC3E}">
        <p14:creationId xmlns:p14="http://schemas.microsoft.com/office/powerpoint/2010/main" val="95155365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F2621-B3F3-487E-8C20-522F9DB4FE2B}"/>
              </a:ext>
            </a:extLst>
          </p:cNvPr>
          <p:cNvSpPr>
            <a:spLocks noGrp="1"/>
          </p:cNvSpPr>
          <p:nvPr>
            <p:ph type="title"/>
          </p:nvPr>
        </p:nvSpPr>
        <p:spPr/>
        <p:txBody>
          <a:bodyPr/>
          <a:lstStyle/>
          <a:p>
            <a:r>
              <a:rPr lang="en-US" sz="3000" dirty="0"/>
              <a:t>One hundred people</a:t>
            </a:r>
          </a:p>
        </p:txBody>
      </p:sp>
      <p:sp>
        <p:nvSpPr>
          <p:cNvPr id="311" name="MIO_SHADOWBOX">
            <a:extLst>
              <a:ext uri="{FF2B5EF4-FFF2-40B4-BE49-F238E27FC236}">
                <a16:creationId xmlns:a16="http://schemas.microsoft.com/office/drawing/2014/main" id="{A8AA012D-4F5E-4D85-86B0-946A667F19FD}"/>
              </a:ext>
            </a:extLst>
          </p:cNvPr>
          <p:cNvSpPr/>
          <p:nvPr/>
        </p:nvSpPr>
        <p:spPr>
          <a:xfrm>
            <a:off x="6360262" y="4185768"/>
            <a:ext cx="5373338" cy="2256428"/>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09" name="MIO_SHADOWBOX">
            <a:extLst>
              <a:ext uri="{FF2B5EF4-FFF2-40B4-BE49-F238E27FC236}">
                <a16:creationId xmlns:a16="http://schemas.microsoft.com/office/drawing/2014/main" id="{444F7A78-1A80-4394-B283-41AF6B4AAF46}"/>
              </a:ext>
            </a:extLst>
          </p:cNvPr>
          <p:cNvSpPr/>
          <p:nvPr/>
        </p:nvSpPr>
        <p:spPr>
          <a:xfrm>
            <a:off x="6360262" y="1387799"/>
            <a:ext cx="5373337" cy="2256429"/>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sp>
        <p:nvSpPr>
          <p:cNvPr id="304" name="MIO_SHADOWBOX">
            <a:extLst>
              <a:ext uri="{FF2B5EF4-FFF2-40B4-BE49-F238E27FC236}">
                <a16:creationId xmlns:a16="http://schemas.microsoft.com/office/drawing/2014/main" id="{04B540D9-A457-4E4F-898E-5FCAC86314B0}"/>
              </a:ext>
            </a:extLst>
          </p:cNvPr>
          <p:cNvSpPr/>
          <p:nvPr/>
        </p:nvSpPr>
        <p:spPr>
          <a:xfrm>
            <a:off x="458400" y="1387799"/>
            <a:ext cx="5373338" cy="5054400"/>
          </a:xfrm>
          <a:prstGeom prst="rect">
            <a:avLst/>
          </a:prstGeom>
          <a:solidFill>
            <a:schemeClr val="bg1"/>
          </a:solidFill>
          <a:effectLst>
            <a:outerShdw blurRad="76200" sx="101000" sy="101000" algn="ctr" rotWithShape="0">
              <a:schemeClr val="tx1">
                <a:alpha val="10000"/>
              </a:schemeClr>
            </a:outerShdw>
          </a:effectLst>
        </p:spPr>
        <p:txBody>
          <a:bodyPr vert="horz" lIns="360000" tIns="180000" rIns="360000" bIns="180000" rtlCol="0" anchor="ctr">
            <a:noAutofit/>
          </a:bodyPr>
          <a:lstStyle/>
          <a:p>
            <a:pPr algn="ctr">
              <a:lnSpc>
                <a:spcPct val="120000"/>
              </a:lnSpc>
              <a:spcBef>
                <a:spcPts val="1200"/>
              </a:spcBef>
              <a:spcAft>
                <a:spcPts val="300"/>
              </a:spcAft>
              <a:buClr>
                <a:srgbClr val="123F6E"/>
              </a:buClr>
            </a:pPr>
            <a:endParaRPr lang="en-US" sz="1600" dirty="0">
              <a:solidFill>
                <a:prstClr val="black"/>
              </a:solidFill>
              <a:ea typeface="+mj-ea"/>
              <a:cs typeface="Segoe UI Semibold"/>
            </a:endParaRPr>
          </a:p>
        </p:txBody>
      </p:sp>
      <p:pic>
        <p:nvPicPr>
          <p:cNvPr id="3" name="MIO_OBJECT1" descr="Mann">
            <a:extLst>
              <a:ext uri="{FF2B5EF4-FFF2-40B4-BE49-F238E27FC236}">
                <a16:creationId xmlns:a16="http://schemas.microsoft.com/office/drawing/2014/main" id="{73BD7137-390E-47D1-BF26-21580E7ACE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1777339"/>
            <a:ext cx="385543" cy="395039"/>
          </a:xfrm>
          <a:prstGeom prst="rect">
            <a:avLst/>
          </a:prstGeom>
        </p:spPr>
      </p:pic>
      <p:pic>
        <p:nvPicPr>
          <p:cNvPr id="202" name="MIO_OBJECT1" descr="Mann">
            <a:extLst>
              <a:ext uri="{FF2B5EF4-FFF2-40B4-BE49-F238E27FC236}">
                <a16:creationId xmlns:a16="http://schemas.microsoft.com/office/drawing/2014/main" id="{C53BB34B-EA05-4268-961B-6F7A981C263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1777339"/>
            <a:ext cx="385543" cy="395039"/>
          </a:xfrm>
          <a:prstGeom prst="rect">
            <a:avLst/>
          </a:prstGeom>
        </p:spPr>
      </p:pic>
      <p:pic>
        <p:nvPicPr>
          <p:cNvPr id="203" name="MIO_OBJECT1" descr="Mann">
            <a:extLst>
              <a:ext uri="{FF2B5EF4-FFF2-40B4-BE49-F238E27FC236}">
                <a16:creationId xmlns:a16="http://schemas.microsoft.com/office/drawing/2014/main" id="{DF806132-46BD-4503-A0A9-57BD1D0829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1777339"/>
            <a:ext cx="385543" cy="395039"/>
          </a:xfrm>
          <a:prstGeom prst="rect">
            <a:avLst/>
          </a:prstGeom>
        </p:spPr>
      </p:pic>
      <p:pic>
        <p:nvPicPr>
          <p:cNvPr id="204" name="MIO_OBJECT1" descr="Mann">
            <a:extLst>
              <a:ext uri="{FF2B5EF4-FFF2-40B4-BE49-F238E27FC236}">
                <a16:creationId xmlns:a16="http://schemas.microsoft.com/office/drawing/2014/main" id="{7782F13B-BB4B-4BCF-9FC9-858AE4A8555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1777339"/>
            <a:ext cx="385543" cy="395039"/>
          </a:xfrm>
          <a:prstGeom prst="rect">
            <a:avLst/>
          </a:prstGeom>
        </p:spPr>
      </p:pic>
      <p:pic>
        <p:nvPicPr>
          <p:cNvPr id="205" name="MIO_OBJECT1" descr="Mann">
            <a:extLst>
              <a:ext uri="{FF2B5EF4-FFF2-40B4-BE49-F238E27FC236}">
                <a16:creationId xmlns:a16="http://schemas.microsoft.com/office/drawing/2014/main" id="{E50BF5AB-2F30-4990-B40A-9F06F62E525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1777339"/>
            <a:ext cx="385543" cy="395039"/>
          </a:xfrm>
          <a:prstGeom prst="rect">
            <a:avLst/>
          </a:prstGeom>
        </p:spPr>
      </p:pic>
      <p:pic>
        <p:nvPicPr>
          <p:cNvPr id="206" name="MIO_OBJECT1" descr="Mann">
            <a:extLst>
              <a:ext uri="{FF2B5EF4-FFF2-40B4-BE49-F238E27FC236}">
                <a16:creationId xmlns:a16="http://schemas.microsoft.com/office/drawing/2014/main" id="{360480E8-1047-471D-BA94-0732005E88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1777339"/>
            <a:ext cx="385543" cy="395039"/>
          </a:xfrm>
          <a:prstGeom prst="rect">
            <a:avLst/>
          </a:prstGeom>
        </p:spPr>
      </p:pic>
      <p:pic>
        <p:nvPicPr>
          <p:cNvPr id="207" name="MIO_OBJECT1" descr="Mann">
            <a:extLst>
              <a:ext uri="{FF2B5EF4-FFF2-40B4-BE49-F238E27FC236}">
                <a16:creationId xmlns:a16="http://schemas.microsoft.com/office/drawing/2014/main" id="{6DEEC27E-DBF3-4275-AEA5-97CEEAC5A5F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1777339"/>
            <a:ext cx="385543" cy="395039"/>
          </a:xfrm>
          <a:prstGeom prst="rect">
            <a:avLst/>
          </a:prstGeom>
        </p:spPr>
      </p:pic>
      <p:pic>
        <p:nvPicPr>
          <p:cNvPr id="208" name="MIO_OBJECT1" descr="Mann">
            <a:extLst>
              <a:ext uri="{FF2B5EF4-FFF2-40B4-BE49-F238E27FC236}">
                <a16:creationId xmlns:a16="http://schemas.microsoft.com/office/drawing/2014/main" id="{696D66C4-1C0D-48FA-811F-92D139DDA90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1777339"/>
            <a:ext cx="385543" cy="395039"/>
          </a:xfrm>
          <a:prstGeom prst="rect">
            <a:avLst/>
          </a:prstGeom>
        </p:spPr>
      </p:pic>
      <p:pic>
        <p:nvPicPr>
          <p:cNvPr id="209" name="MIO_OBJECT1" descr="Mann">
            <a:extLst>
              <a:ext uri="{FF2B5EF4-FFF2-40B4-BE49-F238E27FC236}">
                <a16:creationId xmlns:a16="http://schemas.microsoft.com/office/drawing/2014/main" id="{0BFD0D09-FAEE-4C99-8F9E-72AEB9E1D5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1777339"/>
            <a:ext cx="385543" cy="395039"/>
          </a:xfrm>
          <a:prstGeom prst="rect">
            <a:avLst/>
          </a:prstGeom>
        </p:spPr>
      </p:pic>
      <p:pic>
        <p:nvPicPr>
          <p:cNvPr id="210" name="MIO_OBJECT1" descr="Mann">
            <a:extLst>
              <a:ext uri="{FF2B5EF4-FFF2-40B4-BE49-F238E27FC236}">
                <a16:creationId xmlns:a16="http://schemas.microsoft.com/office/drawing/2014/main" id="{0A917497-D89D-41F7-A8CD-9636A01406F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1777339"/>
            <a:ext cx="385543" cy="395039"/>
          </a:xfrm>
          <a:prstGeom prst="rect">
            <a:avLst/>
          </a:prstGeom>
        </p:spPr>
      </p:pic>
      <p:pic>
        <p:nvPicPr>
          <p:cNvPr id="211" name="MIO_OBJECT1" descr="Mann">
            <a:extLst>
              <a:ext uri="{FF2B5EF4-FFF2-40B4-BE49-F238E27FC236}">
                <a16:creationId xmlns:a16="http://schemas.microsoft.com/office/drawing/2014/main" id="{0AD4B671-4CB3-4DEE-A7A9-015C34F4CC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2208481"/>
            <a:ext cx="385543" cy="395039"/>
          </a:xfrm>
          <a:prstGeom prst="rect">
            <a:avLst/>
          </a:prstGeom>
        </p:spPr>
      </p:pic>
      <p:pic>
        <p:nvPicPr>
          <p:cNvPr id="212" name="MIO_OBJECT1" descr="Mann">
            <a:extLst>
              <a:ext uri="{FF2B5EF4-FFF2-40B4-BE49-F238E27FC236}">
                <a16:creationId xmlns:a16="http://schemas.microsoft.com/office/drawing/2014/main" id="{48C1BB98-5E3C-4FD3-A3F8-9EC843C520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2208481"/>
            <a:ext cx="385543" cy="395039"/>
          </a:xfrm>
          <a:prstGeom prst="rect">
            <a:avLst/>
          </a:prstGeom>
        </p:spPr>
      </p:pic>
      <p:pic>
        <p:nvPicPr>
          <p:cNvPr id="213" name="MIO_OBJECT1" descr="Mann">
            <a:extLst>
              <a:ext uri="{FF2B5EF4-FFF2-40B4-BE49-F238E27FC236}">
                <a16:creationId xmlns:a16="http://schemas.microsoft.com/office/drawing/2014/main" id="{3FA986CE-A9DB-42E2-85F0-C947744794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2208481"/>
            <a:ext cx="385543" cy="395039"/>
          </a:xfrm>
          <a:prstGeom prst="rect">
            <a:avLst/>
          </a:prstGeom>
        </p:spPr>
      </p:pic>
      <p:pic>
        <p:nvPicPr>
          <p:cNvPr id="214" name="MIO_OBJECT1" descr="Mann">
            <a:extLst>
              <a:ext uri="{FF2B5EF4-FFF2-40B4-BE49-F238E27FC236}">
                <a16:creationId xmlns:a16="http://schemas.microsoft.com/office/drawing/2014/main" id="{A01CD6F5-22A0-462A-A7CD-8592B78272A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2208481"/>
            <a:ext cx="385543" cy="395039"/>
          </a:xfrm>
          <a:prstGeom prst="rect">
            <a:avLst/>
          </a:prstGeom>
        </p:spPr>
      </p:pic>
      <p:pic>
        <p:nvPicPr>
          <p:cNvPr id="215" name="MIO_OBJECT1" descr="Mann">
            <a:extLst>
              <a:ext uri="{FF2B5EF4-FFF2-40B4-BE49-F238E27FC236}">
                <a16:creationId xmlns:a16="http://schemas.microsoft.com/office/drawing/2014/main" id="{ADE1B08B-7E32-47A2-860C-5E852FD375C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2208481"/>
            <a:ext cx="385543" cy="395039"/>
          </a:xfrm>
          <a:prstGeom prst="rect">
            <a:avLst/>
          </a:prstGeom>
        </p:spPr>
      </p:pic>
      <p:pic>
        <p:nvPicPr>
          <p:cNvPr id="216" name="MIO_OBJECT1" descr="Mann">
            <a:extLst>
              <a:ext uri="{FF2B5EF4-FFF2-40B4-BE49-F238E27FC236}">
                <a16:creationId xmlns:a16="http://schemas.microsoft.com/office/drawing/2014/main" id="{A89BB158-7399-4BC4-8805-F0A9920E44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2208481"/>
            <a:ext cx="385543" cy="395039"/>
          </a:xfrm>
          <a:prstGeom prst="rect">
            <a:avLst/>
          </a:prstGeom>
        </p:spPr>
      </p:pic>
      <p:pic>
        <p:nvPicPr>
          <p:cNvPr id="217" name="MIO_OBJECT1" descr="Mann">
            <a:extLst>
              <a:ext uri="{FF2B5EF4-FFF2-40B4-BE49-F238E27FC236}">
                <a16:creationId xmlns:a16="http://schemas.microsoft.com/office/drawing/2014/main" id="{F3BE1CF8-5401-494E-8B3D-EE2B5DAA6F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2208481"/>
            <a:ext cx="385543" cy="395039"/>
          </a:xfrm>
          <a:prstGeom prst="rect">
            <a:avLst/>
          </a:prstGeom>
        </p:spPr>
      </p:pic>
      <p:pic>
        <p:nvPicPr>
          <p:cNvPr id="218" name="MIO_OBJECT1" descr="Mann">
            <a:extLst>
              <a:ext uri="{FF2B5EF4-FFF2-40B4-BE49-F238E27FC236}">
                <a16:creationId xmlns:a16="http://schemas.microsoft.com/office/drawing/2014/main" id="{F70C5D61-D35F-44DB-82F5-981800B38A9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2208481"/>
            <a:ext cx="385543" cy="395039"/>
          </a:xfrm>
          <a:prstGeom prst="rect">
            <a:avLst/>
          </a:prstGeom>
        </p:spPr>
      </p:pic>
      <p:pic>
        <p:nvPicPr>
          <p:cNvPr id="219" name="MIO_OBJECT1" descr="Mann">
            <a:extLst>
              <a:ext uri="{FF2B5EF4-FFF2-40B4-BE49-F238E27FC236}">
                <a16:creationId xmlns:a16="http://schemas.microsoft.com/office/drawing/2014/main" id="{249269D0-201A-416F-AC0C-A778E3BE24D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2208481"/>
            <a:ext cx="385543" cy="395039"/>
          </a:xfrm>
          <a:prstGeom prst="rect">
            <a:avLst/>
          </a:prstGeom>
        </p:spPr>
      </p:pic>
      <p:pic>
        <p:nvPicPr>
          <p:cNvPr id="220" name="MIO_OBJECT1" descr="Mann">
            <a:extLst>
              <a:ext uri="{FF2B5EF4-FFF2-40B4-BE49-F238E27FC236}">
                <a16:creationId xmlns:a16="http://schemas.microsoft.com/office/drawing/2014/main" id="{25E83BA2-707B-45B0-A3D7-6C441FB6F9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2208481"/>
            <a:ext cx="385543" cy="395039"/>
          </a:xfrm>
          <a:prstGeom prst="rect">
            <a:avLst/>
          </a:prstGeom>
        </p:spPr>
      </p:pic>
      <p:pic>
        <p:nvPicPr>
          <p:cNvPr id="221" name="MIO_OBJECT1" descr="Mann">
            <a:extLst>
              <a:ext uri="{FF2B5EF4-FFF2-40B4-BE49-F238E27FC236}">
                <a16:creationId xmlns:a16="http://schemas.microsoft.com/office/drawing/2014/main" id="{E23D8CA1-9EAE-4F96-95B9-5C5EC0881FF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2639622"/>
            <a:ext cx="385543" cy="395039"/>
          </a:xfrm>
          <a:prstGeom prst="rect">
            <a:avLst/>
          </a:prstGeom>
        </p:spPr>
      </p:pic>
      <p:pic>
        <p:nvPicPr>
          <p:cNvPr id="222" name="MIO_OBJECT1" descr="Mann">
            <a:extLst>
              <a:ext uri="{FF2B5EF4-FFF2-40B4-BE49-F238E27FC236}">
                <a16:creationId xmlns:a16="http://schemas.microsoft.com/office/drawing/2014/main" id="{37F012D4-5AF7-44A3-980E-E95E59F0B26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2639622"/>
            <a:ext cx="385543" cy="395039"/>
          </a:xfrm>
          <a:prstGeom prst="rect">
            <a:avLst/>
          </a:prstGeom>
        </p:spPr>
      </p:pic>
      <p:pic>
        <p:nvPicPr>
          <p:cNvPr id="223" name="MIO_OBJECT1" descr="Mann">
            <a:extLst>
              <a:ext uri="{FF2B5EF4-FFF2-40B4-BE49-F238E27FC236}">
                <a16:creationId xmlns:a16="http://schemas.microsoft.com/office/drawing/2014/main" id="{D7C70F53-910B-49A0-B3EC-9E8BA28632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2639622"/>
            <a:ext cx="385543" cy="395039"/>
          </a:xfrm>
          <a:prstGeom prst="rect">
            <a:avLst/>
          </a:prstGeom>
        </p:spPr>
      </p:pic>
      <p:pic>
        <p:nvPicPr>
          <p:cNvPr id="224" name="MIO_OBJECT1" descr="Mann">
            <a:extLst>
              <a:ext uri="{FF2B5EF4-FFF2-40B4-BE49-F238E27FC236}">
                <a16:creationId xmlns:a16="http://schemas.microsoft.com/office/drawing/2014/main" id="{1463E315-29D0-438A-8C18-31D0D2F65D6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2639622"/>
            <a:ext cx="385543" cy="395039"/>
          </a:xfrm>
          <a:prstGeom prst="rect">
            <a:avLst/>
          </a:prstGeom>
        </p:spPr>
      </p:pic>
      <p:pic>
        <p:nvPicPr>
          <p:cNvPr id="225" name="MIO_OBJECT1" descr="Mann">
            <a:extLst>
              <a:ext uri="{FF2B5EF4-FFF2-40B4-BE49-F238E27FC236}">
                <a16:creationId xmlns:a16="http://schemas.microsoft.com/office/drawing/2014/main" id="{BDF25686-96C2-4B30-8C1A-27CB0F1339B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2639622"/>
            <a:ext cx="385543" cy="395039"/>
          </a:xfrm>
          <a:prstGeom prst="rect">
            <a:avLst/>
          </a:prstGeom>
        </p:spPr>
      </p:pic>
      <p:pic>
        <p:nvPicPr>
          <p:cNvPr id="226" name="MIO_OBJECT1" descr="Mann">
            <a:extLst>
              <a:ext uri="{FF2B5EF4-FFF2-40B4-BE49-F238E27FC236}">
                <a16:creationId xmlns:a16="http://schemas.microsoft.com/office/drawing/2014/main" id="{E834958C-A666-4D5A-8A48-0AD93E79B60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2639622"/>
            <a:ext cx="385543" cy="395039"/>
          </a:xfrm>
          <a:prstGeom prst="rect">
            <a:avLst/>
          </a:prstGeom>
        </p:spPr>
      </p:pic>
      <p:pic>
        <p:nvPicPr>
          <p:cNvPr id="227" name="MIO_OBJECT1" descr="Mann">
            <a:extLst>
              <a:ext uri="{FF2B5EF4-FFF2-40B4-BE49-F238E27FC236}">
                <a16:creationId xmlns:a16="http://schemas.microsoft.com/office/drawing/2014/main" id="{1F6BF439-8570-4446-AE67-75712C2BBD8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2639622"/>
            <a:ext cx="385543" cy="395039"/>
          </a:xfrm>
          <a:prstGeom prst="rect">
            <a:avLst/>
          </a:prstGeom>
        </p:spPr>
      </p:pic>
      <p:pic>
        <p:nvPicPr>
          <p:cNvPr id="228" name="MIO_OBJECT1" descr="Mann">
            <a:extLst>
              <a:ext uri="{FF2B5EF4-FFF2-40B4-BE49-F238E27FC236}">
                <a16:creationId xmlns:a16="http://schemas.microsoft.com/office/drawing/2014/main" id="{63E56F0C-ACC6-4D59-B8EE-786BDEE150A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2639622"/>
            <a:ext cx="385543" cy="395039"/>
          </a:xfrm>
          <a:prstGeom prst="rect">
            <a:avLst/>
          </a:prstGeom>
        </p:spPr>
      </p:pic>
      <p:pic>
        <p:nvPicPr>
          <p:cNvPr id="229" name="MIO_OBJECT1" descr="Mann">
            <a:extLst>
              <a:ext uri="{FF2B5EF4-FFF2-40B4-BE49-F238E27FC236}">
                <a16:creationId xmlns:a16="http://schemas.microsoft.com/office/drawing/2014/main" id="{FEFBF10E-707D-4338-A0BC-E01C83542A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2639622"/>
            <a:ext cx="385543" cy="395039"/>
          </a:xfrm>
          <a:prstGeom prst="rect">
            <a:avLst/>
          </a:prstGeom>
        </p:spPr>
      </p:pic>
      <p:pic>
        <p:nvPicPr>
          <p:cNvPr id="230" name="MIO_OBJECT1" descr="Mann">
            <a:extLst>
              <a:ext uri="{FF2B5EF4-FFF2-40B4-BE49-F238E27FC236}">
                <a16:creationId xmlns:a16="http://schemas.microsoft.com/office/drawing/2014/main" id="{F1EB73CA-FA5B-40EC-8672-BD36986AF4A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2639622"/>
            <a:ext cx="385543" cy="395039"/>
          </a:xfrm>
          <a:prstGeom prst="rect">
            <a:avLst/>
          </a:prstGeom>
        </p:spPr>
      </p:pic>
      <p:pic>
        <p:nvPicPr>
          <p:cNvPr id="231" name="MIO_OBJECT1" descr="Mann">
            <a:extLst>
              <a:ext uri="{FF2B5EF4-FFF2-40B4-BE49-F238E27FC236}">
                <a16:creationId xmlns:a16="http://schemas.microsoft.com/office/drawing/2014/main" id="{79434B3A-C45B-422B-AAA8-7913535276A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3070765"/>
            <a:ext cx="385543" cy="395039"/>
          </a:xfrm>
          <a:prstGeom prst="rect">
            <a:avLst/>
          </a:prstGeom>
        </p:spPr>
      </p:pic>
      <p:pic>
        <p:nvPicPr>
          <p:cNvPr id="232" name="MIO_OBJECT1" descr="Mann">
            <a:extLst>
              <a:ext uri="{FF2B5EF4-FFF2-40B4-BE49-F238E27FC236}">
                <a16:creationId xmlns:a16="http://schemas.microsoft.com/office/drawing/2014/main" id="{988B1509-ECC5-49B3-B465-73BF35D5266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3070765"/>
            <a:ext cx="385543" cy="395039"/>
          </a:xfrm>
          <a:prstGeom prst="rect">
            <a:avLst/>
          </a:prstGeom>
        </p:spPr>
      </p:pic>
      <p:pic>
        <p:nvPicPr>
          <p:cNvPr id="233" name="MIO_OBJECT1" descr="Mann">
            <a:extLst>
              <a:ext uri="{FF2B5EF4-FFF2-40B4-BE49-F238E27FC236}">
                <a16:creationId xmlns:a16="http://schemas.microsoft.com/office/drawing/2014/main" id="{2565D73E-955F-4DFA-8705-672288FFE54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3070765"/>
            <a:ext cx="385543" cy="395039"/>
          </a:xfrm>
          <a:prstGeom prst="rect">
            <a:avLst/>
          </a:prstGeom>
        </p:spPr>
      </p:pic>
      <p:pic>
        <p:nvPicPr>
          <p:cNvPr id="234" name="MIO_OBJECT1" descr="Mann">
            <a:extLst>
              <a:ext uri="{FF2B5EF4-FFF2-40B4-BE49-F238E27FC236}">
                <a16:creationId xmlns:a16="http://schemas.microsoft.com/office/drawing/2014/main" id="{C75DCD3C-9BDE-4750-BD71-BCECCC3C5F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3070765"/>
            <a:ext cx="385543" cy="395039"/>
          </a:xfrm>
          <a:prstGeom prst="rect">
            <a:avLst/>
          </a:prstGeom>
        </p:spPr>
      </p:pic>
      <p:pic>
        <p:nvPicPr>
          <p:cNvPr id="235" name="MIO_OBJECT1" descr="Mann">
            <a:extLst>
              <a:ext uri="{FF2B5EF4-FFF2-40B4-BE49-F238E27FC236}">
                <a16:creationId xmlns:a16="http://schemas.microsoft.com/office/drawing/2014/main" id="{C58F5D5B-E507-46DF-9520-393BCD81CA9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3070765"/>
            <a:ext cx="385543" cy="395039"/>
          </a:xfrm>
          <a:prstGeom prst="rect">
            <a:avLst/>
          </a:prstGeom>
        </p:spPr>
      </p:pic>
      <p:pic>
        <p:nvPicPr>
          <p:cNvPr id="236" name="MIO_OBJECT1" descr="Mann">
            <a:extLst>
              <a:ext uri="{FF2B5EF4-FFF2-40B4-BE49-F238E27FC236}">
                <a16:creationId xmlns:a16="http://schemas.microsoft.com/office/drawing/2014/main" id="{72EEC6AC-0F96-4203-B5C6-A0911DA5151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3070765"/>
            <a:ext cx="385543" cy="395039"/>
          </a:xfrm>
          <a:prstGeom prst="rect">
            <a:avLst/>
          </a:prstGeom>
        </p:spPr>
      </p:pic>
      <p:pic>
        <p:nvPicPr>
          <p:cNvPr id="237" name="MIO_OBJECT1" descr="Mann">
            <a:extLst>
              <a:ext uri="{FF2B5EF4-FFF2-40B4-BE49-F238E27FC236}">
                <a16:creationId xmlns:a16="http://schemas.microsoft.com/office/drawing/2014/main" id="{C9155523-EB03-461E-960E-B3A9CFB6BB0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3070765"/>
            <a:ext cx="385543" cy="395039"/>
          </a:xfrm>
          <a:prstGeom prst="rect">
            <a:avLst/>
          </a:prstGeom>
        </p:spPr>
      </p:pic>
      <p:pic>
        <p:nvPicPr>
          <p:cNvPr id="238" name="MIO_OBJECT1" descr="Mann">
            <a:extLst>
              <a:ext uri="{FF2B5EF4-FFF2-40B4-BE49-F238E27FC236}">
                <a16:creationId xmlns:a16="http://schemas.microsoft.com/office/drawing/2014/main" id="{A11E422C-32DC-416D-9363-FF4BC3BDA7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3070765"/>
            <a:ext cx="385543" cy="395039"/>
          </a:xfrm>
          <a:prstGeom prst="rect">
            <a:avLst/>
          </a:prstGeom>
        </p:spPr>
      </p:pic>
      <p:pic>
        <p:nvPicPr>
          <p:cNvPr id="239" name="MIO_OBJECT1" descr="Mann">
            <a:extLst>
              <a:ext uri="{FF2B5EF4-FFF2-40B4-BE49-F238E27FC236}">
                <a16:creationId xmlns:a16="http://schemas.microsoft.com/office/drawing/2014/main" id="{A4AF0FDC-A24F-44F3-8D1C-483BF58A4DB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3070765"/>
            <a:ext cx="385543" cy="395039"/>
          </a:xfrm>
          <a:prstGeom prst="rect">
            <a:avLst/>
          </a:prstGeom>
        </p:spPr>
      </p:pic>
      <p:pic>
        <p:nvPicPr>
          <p:cNvPr id="240" name="MIO_OBJECT1" descr="Mann">
            <a:extLst>
              <a:ext uri="{FF2B5EF4-FFF2-40B4-BE49-F238E27FC236}">
                <a16:creationId xmlns:a16="http://schemas.microsoft.com/office/drawing/2014/main" id="{5BF3BBDA-1654-44FC-9001-9D4E069953B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3070765"/>
            <a:ext cx="385543" cy="395039"/>
          </a:xfrm>
          <a:prstGeom prst="rect">
            <a:avLst/>
          </a:prstGeom>
        </p:spPr>
      </p:pic>
      <p:pic>
        <p:nvPicPr>
          <p:cNvPr id="241" name="MIO_OBJECT1" descr="Mann">
            <a:extLst>
              <a:ext uri="{FF2B5EF4-FFF2-40B4-BE49-F238E27FC236}">
                <a16:creationId xmlns:a16="http://schemas.microsoft.com/office/drawing/2014/main" id="{3454433F-0DAB-44E6-9C6C-8A9766F51D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3501909"/>
            <a:ext cx="385543" cy="395039"/>
          </a:xfrm>
          <a:prstGeom prst="rect">
            <a:avLst/>
          </a:prstGeom>
        </p:spPr>
      </p:pic>
      <p:pic>
        <p:nvPicPr>
          <p:cNvPr id="242" name="MIO_OBJECT1" descr="Mann">
            <a:extLst>
              <a:ext uri="{FF2B5EF4-FFF2-40B4-BE49-F238E27FC236}">
                <a16:creationId xmlns:a16="http://schemas.microsoft.com/office/drawing/2014/main" id="{6B76C31C-9F75-44F4-8A62-98F7D469D5B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3501909"/>
            <a:ext cx="385543" cy="395039"/>
          </a:xfrm>
          <a:prstGeom prst="rect">
            <a:avLst/>
          </a:prstGeom>
        </p:spPr>
      </p:pic>
      <p:pic>
        <p:nvPicPr>
          <p:cNvPr id="243" name="MIO_OBJECT1" descr="Mann">
            <a:extLst>
              <a:ext uri="{FF2B5EF4-FFF2-40B4-BE49-F238E27FC236}">
                <a16:creationId xmlns:a16="http://schemas.microsoft.com/office/drawing/2014/main" id="{B47A2457-79A6-460F-8066-485DE8BC83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3501909"/>
            <a:ext cx="385543" cy="395039"/>
          </a:xfrm>
          <a:prstGeom prst="rect">
            <a:avLst/>
          </a:prstGeom>
        </p:spPr>
      </p:pic>
      <p:pic>
        <p:nvPicPr>
          <p:cNvPr id="244" name="MIO_OBJECT1" descr="Mann">
            <a:extLst>
              <a:ext uri="{FF2B5EF4-FFF2-40B4-BE49-F238E27FC236}">
                <a16:creationId xmlns:a16="http://schemas.microsoft.com/office/drawing/2014/main" id="{E06A8418-51A8-45D8-AEC0-9A103338E8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3501909"/>
            <a:ext cx="385543" cy="395039"/>
          </a:xfrm>
          <a:prstGeom prst="rect">
            <a:avLst/>
          </a:prstGeom>
        </p:spPr>
      </p:pic>
      <p:pic>
        <p:nvPicPr>
          <p:cNvPr id="245" name="MIO_OBJECT1" descr="Mann">
            <a:extLst>
              <a:ext uri="{FF2B5EF4-FFF2-40B4-BE49-F238E27FC236}">
                <a16:creationId xmlns:a16="http://schemas.microsoft.com/office/drawing/2014/main" id="{7409D329-C4B4-4489-9B57-C2FE24D3451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3501909"/>
            <a:ext cx="385543" cy="395039"/>
          </a:xfrm>
          <a:prstGeom prst="rect">
            <a:avLst/>
          </a:prstGeom>
        </p:spPr>
      </p:pic>
      <p:pic>
        <p:nvPicPr>
          <p:cNvPr id="246" name="MIO_OBJECT1" descr="Mann">
            <a:extLst>
              <a:ext uri="{FF2B5EF4-FFF2-40B4-BE49-F238E27FC236}">
                <a16:creationId xmlns:a16="http://schemas.microsoft.com/office/drawing/2014/main" id="{7B1ACE66-6A5B-4AFF-9591-2B7B2D93A5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3501909"/>
            <a:ext cx="385543" cy="395039"/>
          </a:xfrm>
          <a:prstGeom prst="rect">
            <a:avLst/>
          </a:prstGeom>
        </p:spPr>
      </p:pic>
      <p:pic>
        <p:nvPicPr>
          <p:cNvPr id="247" name="MIO_OBJECT1" descr="Mann">
            <a:extLst>
              <a:ext uri="{FF2B5EF4-FFF2-40B4-BE49-F238E27FC236}">
                <a16:creationId xmlns:a16="http://schemas.microsoft.com/office/drawing/2014/main" id="{2F631646-6712-4F70-811C-AB78F6049AE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3501909"/>
            <a:ext cx="385543" cy="395039"/>
          </a:xfrm>
          <a:prstGeom prst="rect">
            <a:avLst/>
          </a:prstGeom>
        </p:spPr>
      </p:pic>
      <p:pic>
        <p:nvPicPr>
          <p:cNvPr id="248" name="MIO_OBJECT1" descr="Mann">
            <a:extLst>
              <a:ext uri="{FF2B5EF4-FFF2-40B4-BE49-F238E27FC236}">
                <a16:creationId xmlns:a16="http://schemas.microsoft.com/office/drawing/2014/main" id="{B41257C5-E056-4711-B1AD-23DF168B6E6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3501909"/>
            <a:ext cx="385543" cy="395039"/>
          </a:xfrm>
          <a:prstGeom prst="rect">
            <a:avLst/>
          </a:prstGeom>
        </p:spPr>
      </p:pic>
      <p:pic>
        <p:nvPicPr>
          <p:cNvPr id="249" name="MIO_OBJECT1" descr="Mann">
            <a:extLst>
              <a:ext uri="{FF2B5EF4-FFF2-40B4-BE49-F238E27FC236}">
                <a16:creationId xmlns:a16="http://schemas.microsoft.com/office/drawing/2014/main" id="{7636FB09-8C68-4CA3-AE51-EB3A235280D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3501909"/>
            <a:ext cx="385543" cy="395039"/>
          </a:xfrm>
          <a:prstGeom prst="rect">
            <a:avLst/>
          </a:prstGeom>
        </p:spPr>
      </p:pic>
      <p:pic>
        <p:nvPicPr>
          <p:cNvPr id="250" name="MIO_OBJECT1" descr="Mann">
            <a:extLst>
              <a:ext uri="{FF2B5EF4-FFF2-40B4-BE49-F238E27FC236}">
                <a16:creationId xmlns:a16="http://schemas.microsoft.com/office/drawing/2014/main" id="{EBD50265-9885-4FF1-9C7D-C1B03A8520A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3501909"/>
            <a:ext cx="385543" cy="395039"/>
          </a:xfrm>
          <a:prstGeom prst="rect">
            <a:avLst/>
          </a:prstGeom>
        </p:spPr>
      </p:pic>
      <p:pic>
        <p:nvPicPr>
          <p:cNvPr id="251" name="MIO_OBJECT1" descr="Mann">
            <a:extLst>
              <a:ext uri="{FF2B5EF4-FFF2-40B4-BE49-F238E27FC236}">
                <a16:creationId xmlns:a16="http://schemas.microsoft.com/office/drawing/2014/main" id="{7E1E750B-62F6-422F-A6F4-04964DC6C53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3933052"/>
            <a:ext cx="385543" cy="395039"/>
          </a:xfrm>
          <a:prstGeom prst="rect">
            <a:avLst/>
          </a:prstGeom>
        </p:spPr>
      </p:pic>
      <p:pic>
        <p:nvPicPr>
          <p:cNvPr id="252" name="MIO_OBJECT1" descr="Mann">
            <a:extLst>
              <a:ext uri="{FF2B5EF4-FFF2-40B4-BE49-F238E27FC236}">
                <a16:creationId xmlns:a16="http://schemas.microsoft.com/office/drawing/2014/main" id="{AFE09421-AACB-43EC-A045-016585DF12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3933052"/>
            <a:ext cx="385543" cy="395039"/>
          </a:xfrm>
          <a:prstGeom prst="rect">
            <a:avLst/>
          </a:prstGeom>
        </p:spPr>
      </p:pic>
      <p:pic>
        <p:nvPicPr>
          <p:cNvPr id="253" name="MIO_OBJECT1" descr="Mann">
            <a:extLst>
              <a:ext uri="{FF2B5EF4-FFF2-40B4-BE49-F238E27FC236}">
                <a16:creationId xmlns:a16="http://schemas.microsoft.com/office/drawing/2014/main" id="{3A3986D7-AAA8-48AD-8015-8C5895A92C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3933052"/>
            <a:ext cx="385543" cy="395039"/>
          </a:xfrm>
          <a:prstGeom prst="rect">
            <a:avLst/>
          </a:prstGeom>
        </p:spPr>
      </p:pic>
      <p:pic>
        <p:nvPicPr>
          <p:cNvPr id="254" name="MIO_OBJECT1" descr="Mann">
            <a:extLst>
              <a:ext uri="{FF2B5EF4-FFF2-40B4-BE49-F238E27FC236}">
                <a16:creationId xmlns:a16="http://schemas.microsoft.com/office/drawing/2014/main" id="{066A74AE-D665-45A9-A779-79D2CFFCAE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3933052"/>
            <a:ext cx="385543" cy="395039"/>
          </a:xfrm>
          <a:prstGeom prst="rect">
            <a:avLst/>
          </a:prstGeom>
        </p:spPr>
      </p:pic>
      <p:pic>
        <p:nvPicPr>
          <p:cNvPr id="255" name="MIO_OBJECT1" descr="Mann">
            <a:extLst>
              <a:ext uri="{FF2B5EF4-FFF2-40B4-BE49-F238E27FC236}">
                <a16:creationId xmlns:a16="http://schemas.microsoft.com/office/drawing/2014/main" id="{A8F30BE8-20A5-41A0-9CD2-AFD346A5312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3933052"/>
            <a:ext cx="385543" cy="395039"/>
          </a:xfrm>
          <a:prstGeom prst="rect">
            <a:avLst/>
          </a:prstGeom>
        </p:spPr>
      </p:pic>
      <p:pic>
        <p:nvPicPr>
          <p:cNvPr id="256" name="MIO_OBJECT1" descr="Mann">
            <a:extLst>
              <a:ext uri="{FF2B5EF4-FFF2-40B4-BE49-F238E27FC236}">
                <a16:creationId xmlns:a16="http://schemas.microsoft.com/office/drawing/2014/main" id="{57D93872-1A82-43AC-97F9-81FDD55966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3933052"/>
            <a:ext cx="385543" cy="395039"/>
          </a:xfrm>
          <a:prstGeom prst="rect">
            <a:avLst/>
          </a:prstGeom>
        </p:spPr>
      </p:pic>
      <p:pic>
        <p:nvPicPr>
          <p:cNvPr id="257" name="MIO_OBJECT1" descr="Mann">
            <a:extLst>
              <a:ext uri="{FF2B5EF4-FFF2-40B4-BE49-F238E27FC236}">
                <a16:creationId xmlns:a16="http://schemas.microsoft.com/office/drawing/2014/main" id="{25A60667-B02A-434F-ACB4-FCD8BF27B6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466" y="3933052"/>
            <a:ext cx="385543" cy="395039"/>
          </a:xfrm>
          <a:prstGeom prst="rect">
            <a:avLst/>
          </a:prstGeom>
        </p:spPr>
      </p:pic>
      <p:pic>
        <p:nvPicPr>
          <p:cNvPr id="258" name="MIO_OBJECT1" descr="Mann">
            <a:extLst>
              <a:ext uri="{FF2B5EF4-FFF2-40B4-BE49-F238E27FC236}">
                <a16:creationId xmlns:a16="http://schemas.microsoft.com/office/drawing/2014/main" id="{FD962660-3F37-4AFB-9B82-1763C90ED73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04244" y="3933052"/>
            <a:ext cx="385543" cy="395039"/>
          </a:xfrm>
          <a:prstGeom prst="rect">
            <a:avLst/>
          </a:prstGeom>
        </p:spPr>
      </p:pic>
      <p:pic>
        <p:nvPicPr>
          <p:cNvPr id="259" name="MIO_OBJECT1" descr="Mann">
            <a:extLst>
              <a:ext uri="{FF2B5EF4-FFF2-40B4-BE49-F238E27FC236}">
                <a16:creationId xmlns:a16="http://schemas.microsoft.com/office/drawing/2014/main" id="{6E079D66-3ACC-4217-8210-FD090DE84F7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25021" y="3933052"/>
            <a:ext cx="385543" cy="395039"/>
          </a:xfrm>
          <a:prstGeom prst="rect">
            <a:avLst/>
          </a:prstGeom>
        </p:spPr>
      </p:pic>
      <p:pic>
        <p:nvPicPr>
          <p:cNvPr id="260" name="MIO_OBJECT1" descr="Mann">
            <a:extLst>
              <a:ext uri="{FF2B5EF4-FFF2-40B4-BE49-F238E27FC236}">
                <a16:creationId xmlns:a16="http://schemas.microsoft.com/office/drawing/2014/main" id="{3FAFA2BE-1D1D-4167-92E7-5E0C4D86036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5802" y="3933052"/>
            <a:ext cx="385543" cy="395039"/>
          </a:xfrm>
          <a:prstGeom prst="rect">
            <a:avLst/>
          </a:prstGeom>
        </p:spPr>
      </p:pic>
      <p:pic>
        <p:nvPicPr>
          <p:cNvPr id="261" name="MIO_OBJECT1" descr="Mann">
            <a:extLst>
              <a:ext uri="{FF2B5EF4-FFF2-40B4-BE49-F238E27FC236}">
                <a16:creationId xmlns:a16="http://schemas.microsoft.com/office/drawing/2014/main" id="{58EB1782-4C2B-48E4-8A65-93D7CE6299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8790" y="4364194"/>
            <a:ext cx="385543" cy="395039"/>
          </a:xfrm>
          <a:prstGeom prst="rect">
            <a:avLst/>
          </a:prstGeom>
        </p:spPr>
      </p:pic>
      <p:pic>
        <p:nvPicPr>
          <p:cNvPr id="262" name="MIO_OBJECT1" descr="Mann">
            <a:extLst>
              <a:ext uri="{FF2B5EF4-FFF2-40B4-BE49-F238E27FC236}">
                <a16:creationId xmlns:a16="http://schemas.microsoft.com/office/drawing/2014/main" id="{23D9A0CF-9408-45DB-8711-1C38A2A81D5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79570" y="4364194"/>
            <a:ext cx="385543" cy="395039"/>
          </a:xfrm>
          <a:prstGeom prst="rect">
            <a:avLst/>
          </a:prstGeom>
        </p:spPr>
      </p:pic>
      <p:pic>
        <p:nvPicPr>
          <p:cNvPr id="263" name="MIO_OBJECT1" descr="Mann">
            <a:extLst>
              <a:ext uri="{FF2B5EF4-FFF2-40B4-BE49-F238E27FC236}">
                <a16:creationId xmlns:a16="http://schemas.microsoft.com/office/drawing/2014/main" id="{BA2C0722-5528-4460-9B65-DB9B41BFE8A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00349" y="4364194"/>
            <a:ext cx="385543" cy="395039"/>
          </a:xfrm>
          <a:prstGeom prst="rect">
            <a:avLst/>
          </a:prstGeom>
        </p:spPr>
      </p:pic>
      <p:pic>
        <p:nvPicPr>
          <p:cNvPr id="264" name="MIO_OBJECT1" descr="Mann">
            <a:extLst>
              <a:ext uri="{FF2B5EF4-FFF2-40B4-BE49-F238E27FC236}">
                <a16:creationId xmlns:a16="http://schemas.microsoft.com/office/drawing/2014/main" id="{9A685B21-0F5C-450B-B79B-7BFAD530AA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128" y="4364194"/>
            <a:ext cx="385543" cy="395039"/>
          </a:xfrm>
          <a:prstGeom prst="rect">
            <a:avLst/>
          </a:prstGeom>
        </p:spPr>
      </p:pic>
      <p:pic>
        <p:nvPicPr>
          <p:cNvPr id="265" name="MIO_OBJECT1" descr="Mann">
            <a:extLst>
              <a:ext uri="{FF2B5EF4-FFF2-40B4-BE49-F238E27FC236}">
                <a16:creationId xmlns:a16="http://schemas.microsoft.com/office/drawing/2014/main" id="{56B33CC0-14B9-49F3-B3EE-8E08927F21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41907" y="4364194"/>
            <a:ext cx="385543" cy="395039"/>
          </a:xfrm>
          <a:prstGeom prst="rect">
            <a:avLst/>
          </a:prstGeom>
        </p:spPr>
      </p:pic>
      <p:pic>
        <p:nvPicPr>
          <p:cNvPr id="266" name="MIO_OBJECT1" descr="Mann">
            <a:extLst>
              <a:ext uri="{FF2B5EF4-FFF2-40B4-BE49-F238E27FC236}">
                <a16:creationId xmlns:a16="http://schemas.microsoft.com/office/drawing/2014/main" id="{688FDA83-2127-45D9-B345-987368948E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62686" y="4364194"/>
            <a:ext cx="385543" cy="395039"/>
          </a:xfrm>
          <a:prstGeom prst="rect">
            <a:avLst/>
          </a:prstGeom>
        </p:spPr>
      </p:pic>
      <p:pic>
        <p:nvPicPr>
          <p:cNvPr id="267" name="MIO_OBJECT2" descr="Mann">
            <a:extLst>
              <a:ext uri="{FF2B5EF4-FFF2-40B4-BE49-F238E27FC236}">
                <a16:creationId xmlns:a16="http://schemas.microsoft.com/office/drawing/2014/main" id="{21A47A2F-3584-443E-86A1-365471614BD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83466" y="4364194"/>
            <a:ext cx="385543" cy="395039"/>
          </a:xfrm>
          <a:prstGeom prst="rect">
            <a:avLst/>
          </a:prstGeom>
        </p:spPr>
      </p:pic>
      <p:pic>
        <p:nvPicPr>
          <p:cNvPr id="268" name="MIO_OBJECT2" descr="Mann">
            <a:extLst>
              <a:ext uri="{FF2B5EF4-FFF2-40B4-BE49-F238E27FC236}">
                <a16:creationId xmlns:a16="http://schemas.microsoft.com/office/drawing/2014/main" id="{913E6386-B551-4E2B-A965-012D4973B5D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04244" y="4364194"/>
            <a:ext cx="385543" cy="395039"/>
          </a:xfrm>
          <a:prstGeom prst="rect">
            <a:avLst/>
          </a:prstGeom>
        </p:spPr>
      </p:pic>
      <p:pic>
        <p:nvPicPr>
          <p:cNvPr id="269" name="MIO_OBJECT2" descr="Mann">
            <a:extLst>
              <a:ext uri="{FF2B5EF4-FFF2-40B4-BE49-F238E27FC236}">
                <a16:creationId xmlns:a16="http://schemas.microsoft.com/office/drawing/2014/main" id="{5D444B94-37CF-4408-A18A-DC79F943075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25021" y="4364194"/>
            <a:ext cx="385543" cy="395039"/>
          </a:xfrm>
          <a:prstGeom prst="rect">
            <a:avLst/>
          </a:prstGeom>
        </p:spPr>
      </p:pic>
      <p:pic>
        <p:nvPicPr>
          <p:cNvPr id="270" name="MIO_OBJECT2" descr="Mann">
            <a:extLst>
              <a:ext uri="{FF2B5EF4-FFF2-40B4-BE49-F238E27FC236}">
                <a16:creationId xmlns:a16="http://schemas.microsoft.com/office/drawing/2014/main" id="{1896E920-4A04-4FAD-A2B3-1C6D319ED1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5802" y="4364194"/>
            <a:ext cx="385543" cy="395039"/>
          </a:xfrm>
          <a:prstGeom prst="rect">
            <a:avLst/>
          </a:prstGeom>
        </p:spPr>
      </p:pic>
      <p:pic>
        <p:nvPicPr>
          <p:cNvPr id="271" name="MIO_OBJECT2" descr="Mann">
            <a:extLst>
              <a:ext uri="{FF2B5EF4-FFF2-40B4-BE49-F238E27FC236}">
                <a16:creationId xmlns:a16="http://schemas.microsoft.com/office/drawing/2014/main" id="{B3BF9A4C-A423-4284-BC6B-8019C54F7B1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8790" y="4795336"/>
            <a:ext cx="385543" cy="395039"/>
          </a:xfrm>
          <a:prstGeom prst="rect">
            <a:avLst/>
          </a:prstGeom>
        </p:spPr>
      </p:pic>
      <p:pic>
        <p:nvPicPr>
          <p:cNvPr id="272" name="MIO_OBJECT2" descr="Mann">
            <a:extLst>
              <a:ext uri="{FF2B5EF4-FFF2-40B4-BE49-F238E27FC236}">
                <a16:creationId xmlns:a16="http://schemas.microsoft.com/office/drawing/2014/main" id="{78D437D3-EE14-479F-B6F5-8B3331DD1B9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79570" y="4795336"/>
            <a:ext cx="385543" cy="395039"/>
          </a:xfrm>
          <a:prstGeom prst="rect">
            <a:avLst/>
          </a:prstGeom>
        </p:spPr>
      </p:pic>
      <p:pic>
        <p:nvPicPr>
          <p:cNvPr id="273" name="MIO_OBJECT2" descr="Mann">
            <a:extLst>
              <a:ext uri="{FF2B5EF4-FFF2-40B4-BE49-F238E27FC236}">
                <a16:creationId xmlns:a16="http://schemas.microsoft.com/office/drawing/2014/main" id="{B37C7844-FB63-4056-8E34-1F3F234B9D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0349" y="4795336"/>
            <a:ext cx="385543" cy="395039"/>
          </a:xfrm>
          <a:prstGeom prst="rect">
            <a:avLst/>
          </a:prstGeom>
        </p:spPr>
      </p:pic>
      <p:pic>
        <p:nvPicPr>
          <p:cNvPr id="274" name="MIO_OBJECT2" descr="Mann">
            <a:extLst>
              <a:ext uri="{FF2B5EF4-FFF2-40B4-BE49-F238E27FC236}">
                <a16:creationId xmlns:a16="http://schemas.microsoft.com/office/drawing/2014/main" id="{2D4E4E8C-C922-4DF9-8D3E-F254C6FA98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21128" y="4795336"/>
            <a:ext cx="385543" cy="395039"/>
          </a:xfrm>
          <a:prstGeom prst="rect">
            <a:avLst/>
          </a:prstGeom>
        </p:spPr>
      </p:pic>
      <p:pic>
        <p:nvPicPr>
          <p:cNvPr id="275" name="MIO_OBJECT2" descr="Mann">
            <a:extLst>
              <a:ext uri="{FF2B5EF4-FFF2-40B4-BE49-F238E27FC236}">
                <a16:creationId xmlns:a16="http://schemas.microsoft.com/office/drawing/2014/main" id="{4AEF5ACC-BA8C-4F7A-B831-4347D680312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41907" y="4795336"/>
            <a:ext cx="385543" cy="395039"/>
          </a:xfrm>
          <a:prstGeom prst="rect">
            <a:avLst/>
          </a:prstGeom>
        </p:spPr>
      </p:pic>
      <p:pic>
        <p:nvPicPr>
          <p:cNvPr id="276" name="MIO_OBJECT2" descr="Mann">
            <a:extLst>
              <a:ext uri="{FF2B5EF4-FFF2-40B4-BE49-F238E27FC236}">
                <a16:creationId xmlns:a16="http://schemas.microsoft.com/office/drawing/2014/main" id="{E76F1B2B-51C5-47AF-A0F3-BBC509B769D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62686" y="4795336"/>
            <a:ext cx="385543" cy="395039"/>
          </a:xfrm>
          <a:prstGeom prst="rect">
            <a:avLst/>
          </a:prstGeom>
        </p:spPr>
      </p:pic>
      <p:pic>
        <p:nvPicPr>
          <p:cNvPr id="277" name="MIO_OBJECT2" descr="Mann">
            <a:extLst>
              <a:ext uri="{FF2B5EF4-FFF2-40B4-BE49-F238E27FC236}">
                <a16:creationId xmlns:a16="http://schemas.microsoft.com/office/drawing/2014/main" id="{C5976D41-1F67-4DA9-9F36-C0523E0457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83466" y="4795336"/>
            <a:ext cx="385543" cy="395039"/>
          </a:xfrm>
          <a:prstGeom prst="rect">
            <a:avLst/>
          </a:prstGeom>
        </p:spPr>
      </p:pic>
      <p:pic>
        <p:nvPicPr>
          <p:cNvPr id="278" name="MIO_OBJECT2" descr="Mann">
            <a:extLst>
              <a:ext uri="{FF2B5EF4-FFF2-40B4-BE49-F238E27FC236}">
                <a16:creationId xmlns:a16="http://schemas.microsoft.com/office/drawing/2014/main" id="{8869EDF2-590C-445B-8D88-5547F041547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04244" y="4795336"/>
            <a:ext cx="385543" cy="395039"/>
          </a:xfrm>
          <a:prstGeom prst="rect">
            <a:avLst/>
          </a:prstGeom>
        </p:spPr>
      </p:pic>
      <p:pic>
        <p:nvPicPr>
          <p:cNvPr id="279" name="MIO_OBJECT2" descr="Mann">
            <a:extLst>
              <a:ext uri="{FF2B5EF4-FFF2-40B4-BE49-F238E27FC236}">
                <a16:creationId xmlns:a16="http://schemas.microsoft.com/office/drawing/2014/main" id="{00E1A765-CC18-4B62-BE5E-047286453A2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25021" y="4795336"/>
            <a:ext cx="385543" cy="395039"/>
          </a:xfrm>
          <a:prstGeom prst="rect">
            <a:avLst/>
          </a:prstGeom>
        </p:spPr>
      </p:pic>
      <p:pic>
        <p:nvPicPr>
          <p:cNvPr id="280" name="MIO_OBJECT2" descr="Mann">
            <a:extLst>
              <a:ext uri="{FF2B5EF4-FFF2-40B4-BE49-F238E27FC236}">
                <a16:creationId xmlns:a16="http://schemas.microsoft.com/office/drawing/2014/main" id="{8CEFD9D4-B239-41BF-B566-057F6617A6C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5802" y="4795336"/>
            <a:ext cx="385543" cy="395039"/>
          </a:xfrm>
          <a:prstGeom prst="rect">
            <a:avLst/>
          </a:prstGeom>
        </p:spPr>
      </p:pic>
      <p:pic>
        <p:nvPicPr>
          <p:cNvPr id="281" name="MIO_OBJECT2" descr="Mann">
            <a:extLst>
              <a:ext uri="{FF2B5EF4-FFF2-40B4-BE49-F238E27FC236}">
                <a16:creationId xmlns:a16="http://schemas.microsoft.com/office/drawing/2014/main" id="{38A00082-DE93-4686-9D48-1A4ACF59967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8790" y="5226478"/>
            <a:ext cx="385543" cy="395039"/>
          </a:xfrm>
          <a:prstGeom prst="rect">
            <a:avLst/>
          </a:prstGeom>
        </p:spPr>
      </p:pic>
      <p:pic>
        <p:nvPicPr>
          <p:cNvPr id="282" name="MIO_OBJECT2" descr="Mann">
            <a:extLst>
              <a:ext uri="{FF2B5EF4-FFF2-40B4-BE49-F238E27FC236}">
                <a16:creationId xmlns:a16="http://schemas.microsoft.com/office/drawing/2014/main" id="{D69F0C50-DDC9-4810-803F-C4EFDCAC200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79570" y="5226478"/>
            <a:ext cx="385543" cy="395039"/>
          </a:xfrm>
          <a:prstGeom prst="rect">
            <a:avLst/>
          </a:prstGeom>
        </p:spPr>
      </p:pic>
      <p:pic>
        <p:nvPicPr>
          <p:cNvPr id="283" name="MIO_OBJECT2" descr="Mann">
            <a:extLst>
              <a:ext uri="{FF2B5EF4-FFF2-40B4-BE49-F238E27FC236}">
                <a16:creationId xmlns:a16="http://schemas.microsoft.com/office/drawing/2014/main" id="{0FD42979-0104-4B03-9761-D60AF25CCD6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0349" y="5226478"/>
            <a:ext cx="385543" cy="395039"/>
          </a:xfrm>
          <a:prstGeom prst="rect">
            <a:avLst/>
          </a:prstGeom>
        </p:spPr>
      </p:pic>
      <p:pic>
        <p:nvPicPr>
          <p:cNvPr id="284" name="MIO_OBJECT2" descr="Mann">
            <a:extLst>
              <a:ext uri="{FF2B5EF4-FFF2-40B4-BE49-F238E27FC236}">
                <a16:creationId xmlns:a16="http://schemas.microsoft.com/office/drawing/2014/main" id="{AC1E8892-56AC-4FDD-B922-E5418ED174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21128" y="5226478"/>
            <a:ext cx="385543" cy="395039"/>
          </a:xfrm>
          <a:prstGeom prst="rect">
            <a:avLst/>
          </a:prstGeom>
        </p:spPr>
      </p:pic>
      <p:pic>
        <p:nvPicPr>
          <p:cNvPr id="285" name="MIO_OBJECT2" descr="Mann">
            <a:extLst>
              <a:ext uri="{FF2B5EF4-FFF2-40B4-BE49-F238E27FC236}">
                <a16:creationId xmlns:a16="http://schemas.microsoft.com/office/drawing/2014/main" id="{670C9C39-EBC4-44FB-92F0-DF8EF9DE2AD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41907" y="5226478"/>
            <a:ext cx="385543" cy="395039"/>
          </a:xfrm>
          <a:prstGeom prst="rect">
            <a:avLst/>
          </a:prstGeom>
        </p:spPr>
      </p:pic>
      <p:pic>
        <p:nvPicPr>
          <p:cNvPr id="286" name="MIO_OBJECT2" descr="Mann">
            <a:extLst>
              <a:ext uri="{FF2B5EF4-FFF2-40B4-BE49-F238E27FC236}">
                <a16:creationId xmlns:a16="http://schemas.microsoft.com/office/drawing/2014/main" id="{EFCABF6F-07EB-4C8C-BC66-1E7CE1D5FDE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62686" y="5226478"/>
            <a:ext cx="385543" cy="395039"/>
          </a:xfrm>
          <a:prstGeom prst="rect">
            <a:avLst/>
          </a:prstGeom>
        </p:spPr>
      </p:pic>
      <p:pic>
        <p:nvPicPr>
          <p:cNvPr id="287" name="MIO_OBJECT2" descr="Mann">
            <a:extLst>
              <a:ext uri="{FF2B5EF4-FFF2-40B4-BE49-F238E27FC236}">
                <a16:creationId xmlns:a16="http://schemas.microsoft.com/office/drawing/2014/main" id="{16151E69-92B7-4E07-BAF3-F86AC864682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83466" y="5226478"/>
            <a:ext cx="385543" cy="395039"/>
          </a:xfrm>
          <a:prstGeom prst="rect">
            <a:avLst/>
          </a:prstGeom>
        </p:spPr>
      </p:pic>
      <p:pic>
        <p:nvPicPr>
          <p:cNvPr id="288" name="MIO_OBJECT2" descr="Mann">
            <a:extLst>
              <a:ext uri="{FF2B5EF4-FFF2-40B4-BE49-F238E27FC236}">
                <a16:creationId xmlns:a16="http://schemas.microsoft.com/office/drawing/2014/main" id="{73D9006E-A9A9-4F8A-BF03-E5278B20C8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04244" y="5226478"/>
            <a:ext cx="385543" cy="395039"/>
          </a:xfrm>
          <a:prstGeom prst="rect">
            <a:avLst/>
          </a:prstGeom>
        </p:spPr>
      </p:pic>
      <p:pic>
        <p:nvPicPr>
          <p:cNvPr id="289" name="MIO_OBJECT2" descr="Mann">
            <a:extLst>
              <a:ext uri="{FF2B5EF4-FFF2-40B4-BE49-F238E27FC236}">
                <a16:creationId xmlns:a16="http://schemas.microsoft.com/office/drawing/2014/main" id="{C0A699AF-A44D-4A8E-A1EC-155664A70CF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25021" y="5226478"/>
            <a:ext cx="385543" cy="395039"/>
          </a:xfrm>
          <a:prstGeom prst="rect">
            <a:avLst/>
          </a:prstGeom>
        </p:spPr>
      </p:pic>
      <p:pic>
        <p:nvPicPr>
          <p:cNvPr id="290" name="MIO_OBJECT2" descr="Mann">
            <a:extLst>
              <a:ext uri="{FF2B5EF4-FFF2-40B4-BE49-F238E27FC236}">
                <a16:creationId xmlns:a16="http://schemas.microsoft.com/office/drawing/2014/main" id="{D1FF7F9C-6049-45B2-87AB-59C5604CB2C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5802" y="5226478"/>
            <a:ext cx="385543" cy="395039"/>
          </a:xfrm>
          <a:prstGeom prst="rect">
            <a:avLst/>
          </a:prstGeom>
        </p:spPr>
      </p:pic>
      <p:pic>
        <p:nvPicPr>
          <p:cNvPr id="291" name="MIO_OBJECT2" descr="Mann">
            <a:extLst>
              <a:ext uri="{FF2B5EF4-FFF2-40B4-BE49-F238E27FC236}">
                <a16:creationId xmlns:a16="http://schemas.microsoft.com/office/drawing/2014/main" id="{29948522-22B6-4E39-AD83-24C3AA19C6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8790" y="5657622"/>
            <a:ext cx="385543" cy="395039"/>
          </a:xfrm>
          <a:prstGeom prst="rect">
            <a:avLst/>
          </a:prstGeom>
        </p:spPr>
      </p:pic>
      <p:pic>
        <p:nvPicPr>
          <p:cNvPr id="292" name="MIO_OBJECT2" descr="Mann">
            <a:extLst>
              <a:ext uri="{FF2B5EF4-FFF2-40B4-BE49-F238E27FC236}">
                <a16:creationId xmlns:a16="http://schemas.microsoft.com/office/drawing/2014/main" id="{83469692-0DA0-41E7-89DF-422C83B4DBC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79570" y="5657622"/>
            <a:ext cx="385543" cy="395039"/>
          </a:xfrm>
          <a:prstGeom prst="rect">
            <a:avLst/>
          </a:prstGeom>
        </p:spPr>
      </p:pic>
      <p:pic>
        <p:nvPicPr>
          <p:cNvPr id="293" name="MIO_OBJECT2" descr="Mann">
            <a:extLst>
              <a:ext uri="{FF2B5EF4-FFF2-40B4-BE49-F238E27FC236}">
                <a16:creationId xmlns:a16="http://schemas.microsoft.com/office/drawing/2014/main" id="{056BE75E-23F8-450A-B986-9AFBA84B871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0349" y="5657622"/>
            <a:ext cx="385543" cy="395039"/>
          </a:xfrm>
          <a:prstGeom prst="rect">
            <a:avLst/>
          </a:prstGeom>
        </p:spPr>
      </p:pic>
      <p:pic>
        <p:nvPicPr>
          <p:cNvPr id="294" name="MIO_OBJECT2" descr="Mann">
            <a:extLst>
              <a:ext uri="{FF2B5EF4-FFF2-40B4-BE49-F238E27FC236}">
                <a16:creationId xmlns:a16="http://schemas.microsoft.com/office/drawing/2014/main" id="{FA1268B3-4CB3-4472-A6FE-EFC1BE1AC3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21128" y="5657622"/>
            <a:ext cx="385543" cy="395039"/>
          </a:xfrm>
          <a:prstGeom prst="rect">
            <a:avLst/>
          </a:prstGeom>
        </p:spPr>
      </p:pic>
      <p:pic>
        <p:nvPicPr>
          <p:cNvPr id="295" name="MIO_OBJECT2" descr="Mann">
            <a:extLst>
              <a:ext uri="{FF2B5EF4-FFF2-40B4-BE49-F238E27FC236}">
                <a16:creationId xmlns:a16="http://schemas.microsoft.com/office/drawing/2014/main" id="{EAC06BEA-8226-4F47-A5A3-4441BA38D1A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41907" y="5657622"/>
            <a:ext cx="385543" cy="395039"/>
          </a:xfrm>
          <a:prstGeom prst="rect">
            <a:avLst/>
          </a:prstGeom>
        </p:spPr>
      </p:pic>
      <p:pic>
        <p:nvPicPr>
          <p:cNvPr id="296" name="MIO_OBJECT2" descr="Mann">
            <a:extLst>
              <a:ext uri="{FF2B5EF4-FFF2-40B4-BE49-F238E27FC236}">
                <a16:creationId xmlns:a16="http://schemas.microsoft.com/office/drawing/2014/main" id="{D4A34DEE-6BEB-4468-9E6F-D33A729847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62686" y="5657622"/>
            <a:ext cx="385543" cy="395039"/>
          </a:xfrm>
          <a:prstGeom prst="rect">
            <a:avLst/>
          </a:prstGeom>
        </p:spPr>
      </p:pic>
      <p:pic>
        <p:nvPicPr>
          <p:cNvPr id="297" name="MIO_OBJECT2" descr="Mann">
            <a:extLst>
              <a:ext uri="{FF2B5EF4-FFF2-40B4-BE49-F238E27FC236}">
                <a16:creationId xmlns:a16="http://schemas.microsoft.com/office/drawing/2014/main" id="{F92CBB26-F239-4C19-A63D-7DC7B9F3966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83466" y="5657622"/>
            <a:ext cx="385543" cy="395039"/>
          </a:xfrm>
          <a:prstGeom prst="rect">
            <a:avLst/>
          </a:prstGeom>
        </p:spPr>
      </p:pic>
      <p:pic>
        <p:nvPicPr>
          <p:cNvPr id="298" name="MIO_OBJECT2" descr="Mann">
            <a:extLst>
              <a:ext uri="{FF2B5EF4-FFF2-40B4-BE49-F238E27FC236}">
                <a16:creationId xmlns:a16="http://schemas.microsoft.com/office/drawing/2014/main" id="{CCCEDA4D-CAC4-4345-A3E4-299BD4BC23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04244" y="5657622"/>
            <a:ext cx="385543" cy="395039"/>
          </a:xfrm>
          <a:prstGeom prst="rect">
            <a:avLst/>
          </a:prstGeom>
        </p:spPr>
      </p:pic>
      <p:pic>
        <p:nvPicPr>
          <p:cNvPr id="299" name="MIO_OBJECT2" descr="Mann">
            <a:extLst>
              <a:ext uri="{FF2B5EF4-FFF2-40B4-BE49-F238E27FC236}">
                <a16:creationId xmlns:a16="http://schemas.microsoft.com/office/drawing/2014/main" id="{0DC6E5CA-C18E-4344-8D8B-103F27E416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25021" y="5657622"/>
            <a:ext cx="385543" cy="395039"/>
          </a:xfrm>
          <a:prstGeom prst="rect">
            <a:avLst/>
          </a:prstGeom>
        </p:spPr>
      </p:pic>
      <p:pic>
        <p:nvPicPr>
          <p:cNvPr id="300" name="MIO_OBJECT2" descr="Mann">
            <a:extLst>
              <a:ext uri="{FF2B5EF4-FFF2-40B4-BE49-F238E27FC236}">
                <a16:creationId xmlns:a16="http://schemas.microsoft.com/office/drawing/2014/main" id="{49B9E06F-441E-455F-A42E-D3EBC4BC377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5802" y="5657622"/>
            <a:ext cx="385543" cy="395039"/>
          </a:xfrm>
          <a:prstGeom prst="rect">
            <a:avLst/>
          </a:prstGeom>
        </p:spPr>
      </p:pic>
      <p:sp>
        <p:nvSpPr>
          <p:cNvPr id="312" name="MIO_TEXTBOX_BODY">
            <a:extLst>
              <a:ext uri="{FF2B5EF4-FFF2-40B4-BE49-F238E27FC236}">
                <a16:creationId xmlns:a16="http://schemas.microsoft.com/office/drawing/2014/main" id="{2C7CB247-CA5C-4B66-B200-E40BE7AF70FB}"/>
              </a:ext>
            </a:extLst>
          </p:cNvPr>
          <p:cNvSpPr txBox="1"/>
          <p:nvPr/>
        </p:nvSpPr>
        <p:spPr>
          <a:xfrm>
            <a:off x="6711438" y="4992664"/>
            <a:ext cx="4668637" cy="1270820"/>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dirty="0"/>
              <a:t>Lorem ipsum dolor sit amet, consectetuer adipiscing elit. Aenean commodo ligula eget dolor. Aenean massa. Cum sociis natoque penatibus et magnis dis parturient montes, nascetur ridiculus mus. </a:t>
            </a:r>
          </a:p>
        </p:txBody>
      </p:sp>
      <p:sp>
        <p:nvSpPr>
          <p:cNvPr id="110" name="MIO_TEXTBOX_HEADER">
            <a:extLst>
              <a:ext uri="{FF2B5EF4-FFF2-40B4-BE49-F238E27FC236}">
                <a16:creationId xmlns:a16="http://schemas.microsoft.com/office/drawing/2014/main" id="{C8AAE523-71E1-48DD-B6CF-596B05415587}"/>
              </a:ext>
            </a:extLst>
          </p:cNvPr>
          <p:cNvSpPr txBox="1"/>
          <p:nvPr/>
        </p:nvSpPr>
        <p:spPr>
          <a:xfrm>
            <a:off x="6711438" y="4548600"/>
            <a:ext cx="4668637" cy="336049"/>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800" dirty="0">
                <a:solidFill>
                  <a:schemeClr val="dk1"/>
                </a:solidFill>
              </a:rPr>
              <a:t>Lorem ipsum dolor sit amet</a:t>
            </a:r>
          </a:p>
        </p:txBody>
      </p:sp>
      <p:pic>
        <p:nvPicPr>
          <p:cNvPr id="319" name="MIO_PICTOGRAM_PART1" descr="Aufwärtstrend">
            <a:extLst>
              <a:ext uri="{FF2B5EF4-FFF2-40B4-BE49-F238E27FC236}">
                <a16:creationId xmlns:a16="http://schemas.microsoft.com/office/drawing/2014/main" id="{1C8B64A0-45A1-4D64-A034-C7EC1393DEC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11438" y="1713240"/>
            <a:ext cx="1713263" cy="1755460"/>
          </a:xfrm>
          <a:prstGeom prst="rect">
            <a:avLst/>
          </a:prstGeom>
        </p:spPr>
      </p:pic>
      <p:sp>
        <p:nvSpPr>
          <p:cNvPr id="314" name="Textfeld">
            <a:extLst>
              <a:ext uri="{FF2B5EF4-FFF2-40B4-BE49-F238E27FC236}">
                <a16:creationId xmlns:a16="http://schemas.microsoft.com/office/drawing/2014/main" id="{D928D06C-8C63-449B-9CB4-25C68A1C704A}"/>
              </a:ext>
            </a:extLst>
          </p:cNvPr>
          <p:cNvSpPr txBox="1"/>
          <p:nvPr>
            <p:custDataLst>
              <p:tags r:id="rId2"/>
            </p:custDataLst>
          </p:nvPr>
        </p:nvSpPr>
        <p:spPr>
          <a:xfrm>
            <a:off x="8561274" y="1777338"/>
            <a:ext cx="2818801" cy="1478525"/>
          </a:xfrm>
          <a:prstGeom prst="rect">
            <a:avLst/>
          </a:prstGeom>
          <a:noFill/>
          <a:ln>
            <a:solidFill>
              <a:schemeClr val="lt1"/>
            </a:solidFill>
          </a:ln>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r"/>
            <a:r>
              <a:rPr lang="en-US" sz="8800" dirty="0">
                <a:solidFill>
                  <a:schemeClr val="accent2"/>
                </a:solidFill>
              </a:rPr>
              <a:t>66%</a:t>
            </a:r>
          </a:p>
        </p:txBody>
      </p:sp>
    </p:spTree>
    <p:custDataLst>
      <p:tags r:id="rId1"/>
    </p:custDataLst>
    <p:extLst>
      <p:ext uri="{BB962C8B-B14F-4D97-AF65-F5344CB8AC3E}">
        <p14:creationId xmlns:p14="http://schemas.microsoft.com/office/powerpoint/2010/main" val="416150349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 man">
            <a:extLst>
              <a:ext uri="{FF2B5EF4-FFF2-40B4-BE49-F238E27FC236}">
                <a16:creationId xmlns:a16="http://schemas.microsoft.com/office/drawing/2014/main" id="{DED10EA7-D00C-47BC-AE38-EABC48220D93}"/>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8369" b="8369"/>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8D671D46-5A2F-4393-8D25-A92174F8987A}"/>
              </a:ext>
            </a:extLst>
          </p:cNvPr>
          <p:cNvSpPr>
            <a:spLocks noGrp="1"/>
          </p:cNvSpPr>
          <p:nvPr>
            <p:ph type="body" sz="quarter" idx="14"/>
          </p:nvPr>
        </p:nvSpPr>
        <p:spPr>
          <a:xfrm>
            <a:off x="0" y="3914775"/>
            <a:ext cx="7268208" cy="738664"/>
          </a:xfrm>
        </p:spPr>
        <p:txBody>
          <a:bodyPr/>
          <a:lstStyle/>
          <a:p>
            <a:r>
              <a:rPr lang="de-DE" dirty="0"/>
              <a:t>Company presentation</a:t>
            </a:r>
            <a:endParaRPr lang="en-US" dirty="0"/>
          </a:p>
        </p:txBody>
      </p:sp>
    </p:spTree>
    <p:extLst>
      <p:ext uri="{BB962C8B-B14F-4D97-AF65-F5344CB8AC3E}">
        <p14:creationId xmlns:p14="http://schemas.microsoft.com/office/powerpoint/2010/main" val="152887041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Фигура">
            <a:extLst>
              <a:ext uri="{FF2B5EF4-FFF2-40B4-BE49-F238E27FC236}">
                <a16:creationId xmlns:a16="http://schemas.microsoft.com/office/drawing/2014/main" id="{ECAA75E6-05E1-A540-AF9A-9AB5DD45068A}"/>
              </a:ext>
            </a:extLst>
          </p:cNvPr>
          <p:cNvSpPr>
            <a:spLocks/>
          </p:cNvSpPr>
          <p:nvPr/>
        </p:nvSpPr>
        <p:spPr bwMode="auto">
          <a:xfrm>
            <a:off x="3369195" y="1500626"/>
            <a:ext cx="2320886" cy="2704491"/>
          </a:xfrm>
          <a:custGeom>
            <a:avLst/>
            <a:gdLst>
              <a:gd name="T0" fmla="*/ 2320946 w 21600"/>
              <a:gd name="T1" fmla="*/ 2704549 h 21572"/>
              <a:gd name="T2" fmla="*/ 2320946 w 21600"/>
              <a:gd name="T3" fmla="*/ 2704549 h 21572"/>
              <a:gd name="T4" fmla="*/ 2320946 w 21600"/>
              <a:gd name="T5" fmla="*/ 2704549 h 21572"/>
              <a:gd name="T6" fmla="*/ 2320946 w 21600"/>
              <a:gd name="T7" fmla="*/ 2704549 h 2157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72" extrusionOk="0">
                <a:moveTo>
                  <a:pt x="9470" y="18330"/>
                </a:moveTo>
                <a:cubicBezTo>
                  <a:pt x="9428" y="16437"/>
                  <a:pt x="8607" y="14617"/>
                  <a:pt x="7152" y="13192"/>
                </a:cubicBezTo>
                <a:cubicBezTo>
                  <a:pt x="5390" y="11466"/>
                  <a:pt x="2856" y="10460"/>
                  <a:pt x="180" y="10424"/>
                </a:cubicBezTo>
                <a:lnTo>
                  <a:pt x="3884" y="5192"/>
                </a:lnTo>
                <a:lnTo>
                  <a:pt x="0" y="0"/>
                </a:lnTo>
                <a:cubicBezTo>
                  <a:pt x="6148" y="-28"/>
                  <a:pt x="12016" y="2198"/>
                  <a:pt x="16125" y="6117"/>
                </a:cubicBezTo>
                <a:cubicBezTo>
                  <a:pt x="19645" y="9473"/>
                  <a:pt x="21594" y="13824"/>
                  <a:pt x="21600" y="18337"/>
                </a:cubicBezTo>
                <a:lnTo>
                  <a:pt x="15657" y="21572"/>
                </a:lnTo>
                <a:lnTo>
                  <a:pt x="9470" y="18330"/>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dirty="0">
              <a:latin typeface="Lato Light" panose="020F0502020204030203" pitchFamily="34" charset="0"/>
            </a:endParaRPr>
          </a:p>
        </p:txBody>
      </p:sp>
      <p:sp>
        <p:nvSpPr>
          <p:cNvPr id="6" name="Фигура">
            <a:extLst>
              <a:ext uri="{FF2B5EF4-FFF2-40B4-BE49-F238E27FC236}">
                <a16:creationId xmlns:a16="http://schemas.microsoft.com/office/drawing/2014/main" id="{4862C5BB-4916-8649-B3D8-31E682818AA1}"/>
              </a:ext>
            </a:extLst>
          </p:cNvPr>
          <p:cNvSpPr>
            <a:spLocks/>
          </p:cNvSpPr>
          <p:nvPr/>
        </p:nvSpPr>
        <p:spPr bwMode="auto">
          <a:xfrm>
            <a:off x="1076480" y="1499833"/>
            <a:ext cx="2711363" cy="2315376"/>
          </a:xfrm>
          <a:custGeom>
            <a:avLst/>
            <a:gdLst>
              <a:gd name="T0" fmla="*/ 2711433 w 21600"/>
              <a:gd name="T1" fmla="*/ 2315425 h 21600"/>
              <a:gd name="T2" fmla="*/ 2711433 w 21600"/>
              <a:gd name="T3" fmla="*/ 2315425 h 21600"/>
              <a:gd name="T4" fmla="*/ 2711433 w 21600"/>
              <a:gd name="T5" fmla="*/ 2315425 h 21600"/>
              <a:gd name="T6" fmla="*/ 2711433 w 21600"/>
              <a:gd name="T7" fmla="*/ 231542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519"/>
                </a:moveTo>
                <a:lnTo>
                  <a:pt x="5053" y="17605"/>
                </a:lnTo>
                <a:lnTo>
                  <a:pt x="10380" y="21600"/>
                </a:lnTo>
                <a:cubicBezTo>
                  <a:pt x="10370" y="19054"/>
                  <a:pt x="11247" y="16613"/>
                  <a:pt x="12810" y="14841"/>
                </a:cubicBezTo>
                <a:cubicBezTo>
                  <a:pt x="14321" y="13127"/>
                  <a:pt x="16351" y="12183"/>
                  <a:pt x="18455" y="12215"/>
                </a:cubicBezTo>
                <a:lnTo>
                  <a:pt x="21600" y="6079"/>
                </a:lnTo>
                <a:lnTo>
                  <a:pt x="18340" y="0"/>
                </a:lnTo>
                <a:cubicBezTo>
                  <a:pt x="13534" y="22"/>
                  <a:pt x="8925" y="2244"/>
                  <a:pt x="5500" y="6193"/>
                </a:cubicBezTo>
                <a:cubicBezTo>
                  <a:pt x="1992" y="10236"/>
                  <a:pt x="12" y="15755"/>
                  <a:pt x="0" y="21519"/>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dirty="0">
              <a:latin typeface="Lato Light" panose="020F0502020204030203" pitchFamily="34" charset="0"/>
            </a:endParaRPr>
          </a:p>
        </p:txBody>
      </p:sp>
      <p:sp>
        <p:nvSpPr>
          <p:cNvPr id="7" name="Фигура">
            <a:extLst>
              <a:ext uri="{FF2B5EF4-FFF2-40B4-BE49-F238E27FC236}">
                <a16:creationId xmlns:a16="http://schemas.microsoft.com/office/drawing/2014/main" id="{4AD37391-00B5-774C-A5C5-40A5F25315E4}"/>
              </a:ext>
            </a:extLst>
          </p:cNvPr>
          <p:cNvSpPr/>
          <p:nvPr/>
        </p:nvSpPr>
        <p:spPr bwMode="auto">
          <a:xfrm>
            <a:off x="1077274" y="3383402"/>
            <a:ext cx="2318544" cy="2731294"/>
          </a:xfrm>
          <a:custGeom>
            <a:avLst/>
            <a:gdLst/>
            <a:ahLst/>
            <a:cxnLst>
              <a:cxn ang="0">
                <a:pos x="wd2" y="hd2"/>
              </a:cxn>
              <a:cxn ang="5400000">
                <a:pos x="wd2" y="hd2"/>
              </a:cxn>
              <a:cxn ang="10800000">
                <a:pos x="wd2" y="hd2"/>
              </a:cxn>
              <a:cxn ang="16200000">
                <a:pos x="wd2" y="hd2"/>
              </a:cxn>
            </a:cxnLst>
            <a:rect l="0" t="0" r="r" b="b"/>
            <a:pathLst>
              <a:path w="21545" h="21550" extrusionOk="0">
                <a:moveTo>
                  <a:pt x="21545" y="11259"/>
                </a:moveTo>
                <a:lnTo>
                  <a:pt x="17527" y="16446"/>
                </a:lnTo>
                <a:lnTo>
                  <a:pt x="21517" y="21549"/>
                </a:lnTo>
                <a:cubicBezTo>
                  <a:pt x="15436" y="21600"/>
                  <a:pt x="9618" y="19445"/>
                  <a:pt x="5525" y="15626"/>
                </a:cubicBezTo>
                <a:cubicBezTo>
                  <a:pt x="1918" y="12261"/>
                  <a:pt x="-55" y="7862"/>
                  <a:pt x="1" y="3312"/>
                </a:cubicBezTo>
                <a:lnTo>
                  <a:pt x="5911" y="0"/>
                </a:lnTo>
                <a:lnTo>
                  <a:pt x="12110" y="3399"/>
                </a:lnTo>
                <a:cubicBezTo>
                  <a:pt x="12107" y="5137"/>
                  <a:pt x="12788" y="6827"/>
                  <a:pt x="14045" y="8199"/>
                </a:cubicBezTo>
                <a:cubicBezTo>
                  <a:pt x="15842" y="10161"/>
                  <a:pt x="18618" y="11294"/>
                  <a:pt x="21545" y="11259"/>
                </a:cubicBezTo>
                <a:close/>
              </a:path>
            </a:pathLst>
          </a:custGeom>
          <a:solidFill>
            <a:schemeClr val="accent4"/>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lang="en-US"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8" name="Фигура">
            <a:extLst>
              <a:ext uri="{FF2B5EF4-FFF2-40B4-BE49-F238E27FC236}">
                <a16:creationId xmlns:a16="http://schemas.microsoft.com/office/drawing/2014/main" id="{7072AE22-0A7F-4F41-AF76-41B3642CF323}"/>
              </a:ext>
            </a:extLst>
          </p:cNvPr>
          <p:cNvSpPr/>
          <p:nvPr/>
        </p:nvSpPr>
        <p:spPr bwMode="auto">
          <a:xfrm>
            <a:off x="2956080" y="3786627"/>
            <a:ext cx="2732088" cy="2329656"/>
          </a:xfrm>
          <a:custGeom>
            <a:avLst/>
            <a:gdLst/>
            <a:ahLst/>
            <a:cxnLst>
              <a:cxn ang="0">
                <a:pos x="wd2" y="hd2"/>
              </a:cxn>
              <a:cxn ang="5400000">
                <a:pos x="wd2" y="hd2"/>
              </a:cxn>
              <a:cxn ang="10800000">
                <a:pos x="wd2" y="hd2"/>
              </a:cxn>
              <a:cxn ang="16200000">
                <a:pos x="wd2" y="hd2"/>
              </a:cxn>
            </a:cxnLst>
            <a:rect l="0" t="0" r="r" b="b"/>
            <a:pathLst>
              <a:path w="21568" h="21600" extrusionOk="0">
                <a:moveTo>
                  <a:pt x="11277" y="0"/>
                </a:moveTo>
                <a:cubicBezTo>
                  <a:pt x="11322" y="2609"/>
                  <a:pt x="10436" y="5122"/>
                  <a:pt x="8833" y="6928"/>
                </a:cubicBezTo>
                <a:cubicBezTo>
                  <a:pt x="7369" y="8579"/>
                  <a:pt x="5420" y="9505"/>
                  <a:pt x="3390" y="9515"/>
                </a:cubicBezTo>
                <a:lnTo>
                  <a:pt x="0" y="15568"/>
                </a:lnTo>
                <a:lnTo>
                  <a:pt x="3403" y="21600"/>
                </a:lnTo>
                <a:cubicBezTo>
                  <a:pt x="8282" y="21588"/>
                  <a:pt x="12954" y="19275"/>
                  <a:pt x="16369" y="15180"/>
                </a:cubicBezTo>
                <a:cubicBezTo>
                  <a:pt x="19731" y="11148"/>
                  <a:pt x="21600" y="5717"/>
                  <a:pt x="21567" y="73"/>
                </a:cubicBezTo>
                <a:lnTo>
                  <a:pt x="16511" y="3864"/>
                </a:lnTo>
                <a:lnTo>
                  <a:pt x="11277" y="0"/>
                </a:lnTo>
                <a:close/>
              </a:path>
            </a:pathLst>
          </a:custGeom>
          <a:solidFill>
            <a:schemeClr val="accent3"/>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lang="en-US"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9" name="Subtitle 2">
            <a:extLst>
              <a:ext uri="{FF2B5EF4-FFF2-40B4-BE49-F238E27FC236}">
                <a16:creationId xmlns:a16="http://schemas.microsoft.com/office/drawing/2014/main" id="{00C36D46-A40A-5647-B785-881C2E1B5C44}"/>
              </a:ext>
            </a:extLst>
          </p:cNvPr>
          <p:cNvSpPr txBox="1">
            <a:spLocks/>
          </p:cNvSpPr>
          <p:nvPr/>
        </p:nvSpPr>
        <p:spPr>
          <a:xfrm>
            <a:off x="1604450" y="2152113"/>
            <a:ext cx="1366777" cy="9466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panose="020F0502020204030203" pitchFamily="34" charset="0"/>
                <a:cs typeface="Lato" panose="020F0502020204030203" pitchFamily="34" charset="0"/>
              </a:rPr>
              <a:t>Lorem ipsum dolor sit amet, consectetuer adipiscing elit.</a:t>
            </a:r>
          </a:p>
        </p:txBody>
      </p:sp>
      <p:sp>
        <p:nvSpPr>
          <p:cNvPr id="20" name="Subtitle 2">
            <a:extLst>
              <a:ext uri="{FF2B5EF4-FFF2-40B4-BE49-F238E27FC236}">
                <a16:creationId xmlns:a16="http://schemas.microsoft.com/office/drawing/2014/main" id="{9749639D-5A02-B645-969F-E2A4A33A7954}"/>
              </a:ext>
            </a:extLst>
          </p:cNvPr>
          <p:cNvSpPr txBox="1">
            <a:spLocks/>
          </p:cNvSpPr>
          <p:nvPr/>
        </p:nvSpPr>
        <p:spPr>
          <a:xfrm>
            <a:off x="4185810" y="2344612"/>
            <a:ext cx="1193754" cy="9466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panose="020F0502020204030203" pitchFamily="34" charset="0"/>
                <a:cs typeface="Lato" panose="020F0502020204030203" pitchFamily="34" charset="0"/>
              </a:rPr>
              <a:t>Lorem ipsum dolor sit amet, consectetuer adipiscing elit.</a:t>
            </a:r>
          </a:p>
        </p:txBody>
      </p:sp>
      <p:sp>
        <p:nvSpPr>
          <p:cNvPr id="21" name="Subtitle 2">
            <a:extLst>
              <a:ext uri="{FF2B5EF4-FFF2-40B4-BE49-F238E27FC236}">
                <a16:creationId xmlns:a16="http://schemas.microsoft.com/office/drawing/2014/main" id="{0CDFE5EC-EAA1-5443-BA80-CA4896985A36}"/>
              </a:ext>
            </a:extLst>
          </p:cNvPr>
          <p:cNvSpPr txBox="1">
            <a:spLocks/>
          </p:cNvSpPr>
          <p:nvPr/>
        </p:nvSpPr>
        <p:spPr>
          <a:xfrm>
            <a:off x="3718937" y="4674268"/>
            <a:ext cx="1206374" cy="9466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panose="020F0502020204030203" pitchFamily="34" charset="0"/>
                <a:cs typeface="Lato" panose="020F0502020204030203" pitchFamily="34" charset="0"/>
              </a:rPr>
              <a:t>Lorem ipsum dolor sit amet, consectetuer adipiscing elit.</a:t>
            </a:r>
          </a:p>
        </p:txBody>
      </p:sp>
      <p:sp>
        <p:nvSpPr>
          <p:cNvPr id="22" name="Subtitle 2">
            <a:extLst>
              <a:ext uri="{FF2B5EF4-FFF2-40B4-BE49-F238E27FC236}">
                <a16:creationId xmlns:a16="http://schemas.microsoft.com/office/drawing/2014/main" id="{70056A33-2735-3C4A-A142-50AD614EC4F5}"/>
              </a:ext>
            </a:extLst>
          </p:cNvPr>
          <p:cNvSpPr txBox="1">
            <a:spLocks/>
          </p:cNvSpPr>
          <p:nvPr/>
        </p:nvSpPr>
        <p:spPr>
          <a:xfrm>
            <a:off x="1604450" y="4375765"/>
            <a:ext cx="1168600" cy="9466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panose="020F0502020204030203" pitchFamily="34" charset="0"/>
                <a:cs typeface="Lato" panose="020F0502020204030203" pitchFamily="34" charset="0"/>
              </a:rPr>
              <a:t>Lorem ipsum dolor sit amet, consectetuer adipiscing elit.</a:t>
            </a:r>
          </a:p>
        </p:txBody>
      </p:sp>
      <p:sp>
        <p:nvSpPr>
          <p:cNvPr id="24" name="Rectangle 23">
            <a:extLst>
              <a:ext uri="{FF2B5EF4-FFF2-40B4-BE49-F238E27FC236}">
                <a16:creationId xmlns:a16="http://schemas.microsoft.com/office/drawing/2014/main" id="{7FBE8E68-836B-DA4D-96AD-8775AB60F33F}"/>
              </a:ext>
            </a:extLst>
          </p:cNvPr>
          <p:cNvSpPr/>
          <p:nvPr/>
        </p:nvSpPr>
        <p:spPr>
          <a:xfrm>
            <a:off x="7112026" y="1970315"/>
            <a:ext cx="346841"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Rectangle 24">
            <a:extLst>
              <a:ext uri="{FF2B5EF4-FFF2-40B4-BE49-F238E27FC236}">
                <a16:creationId xmlns:a16="http://schemas.microsoft.com/office/drawing/2014/main" id="{71DB63B2-BDBA-7342-8D56-DC23C7B42EC5}"/>
              </a:ext>
            </a:extLst>
          </p:cNvPr>
          <p:cNvSpPr/>
          <p:nvPr/>
        </p:nvSpPr>
        <p:spPr>
          <a:xfrm>
            <a:off x="7112026" y="3179380"/>
            <a:ext cx="346841"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ectangle 25">
            <a:extLst>
              <a:ext uri="{FF2B5EF4-FFF2-40B4-BE49-F238E27FC236}">
                <a16:creationId xmlns:a16="http://schemas.microsoft.com/office/drawing/2014/main" id="{1ABD7DA1-8D08-4347-969D-3535D14D752B}"/>
              </a:ext>
            </a:extLst>
          </p:cNvPr>
          <p:cNvSpPr/>
          <p:nvPr/>
        </p:nvSpPr>
        <p:spPr>
          <a:xfrm>
            <a:off x="7112026" y="4388445"/>
            <a:ext cx="346841"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Rectangle 26">
            <a:extLst>
              <a:ext uri="{FF2B5EF4-FFF2-40B4-BE49-F238E27FC236}">
                <a16:creationId xmlns:a16="http://schemas.microsoft.com/office/drawing/2014/main" id="{7346CFEB-25EF-C14F-87A2-C0DDB96EAC4F}"/>
              </a:ext>
            </a:extLst>
          </p:cNvPr>
          <p:cNvSpPr/>
          <p:nvPr/>
        </p:nvSpPr>
        <p:spPr>
          <a:xfrm>
            <a:off x="7112026" y="5597510"/>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Subtitle 2">
            <a:extLst>
              <a:ext uri="{FF2B5EF4-FFF2-40B4-BE49-F238E27FC236}">
                <a16:creationId xmlns:a16="http://schemas.microsoft.com/office/drawing/2014/main" id="{4731EE37-7BDF-4147-AA63-BC0F2B1911F7}"/>
              </a:ext>
            </a:extLst>
          </p:cNvPr>
          <p:cNvSpPr txBox="1">
            <a:spLocks/>
          </p:cNvSpPr>
          <p:nvPr/>
        </p:nvSpPr>
        <p:spPr>
          <a:xfrm>
            <a:off x="7730569" y="2055016"/>
            <a:ext cx="338415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t>
            </a:r>
          </a:p>
        </p:txBody>
      </p:sp>
      <p:sp>
        <p:nvSpPr>
          <p:cNvPr id="29" name="TextBox 28">
            <a:extLst>
              <a:ext uri="{FF2B5EF4-FFF2-40B4-BE49-F238E27FC236}">
                <a16:creationId xmlns:a16="http://schemas.microsoft.com/office/drawing/2014/main" id="{DC6982FC-B595-BE4E-A51D-AAFBA83B705E}"/>
              </a:ext>
            </a:extLst>
          </p:cNvPr>
          <p:cNvSpPr txBox="1"/>
          <p:nvPr/>
        </p:nvSpPr>
        <p:spPr>
          <a:xfrm>
            <a:off x="7730569" y="1736828"/>
            <a:ext cx="730969"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UNITY</a:t>
            </a:r>
          </a:p>
        </p:txBody>
      </p:sp>
      <p:sp>
        <p:nvSpPr>
          <p:cNvPr id="30" name="Subtitle 2">
            <a:extLst>
              <a:ext uri="{FF2B5EF4-FFF2-40B4-BE49-F238E27FC236}">
                <a16:creationId xmlns:a16="http://schemas.microsoft.com/office/drawing/2014/main" id="{55BA2393-EA58-AE44-B130-BDA6E1EEBC28}"/>
              </a:ext>
            </a:extLst>
          </p:cNvPr>
          <p:cNvSpPr txBox="1">
            <a:spLocks/>
          </p:cNvSpPr>
          <p:nvPr/>
        </p:nvSpPr>
        <p:spPr>
          <a:xfrm>
            <a:off x="7730569" y="3264519"/>
            <a:ext cx="338415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t>
            </a:r>
          </a:p>
        </p:txBody>
      </p:sp>
      <p:sp>
        <p:nvSpPr>
          <p:cNvPr id="31" name="TextBox 30">
            <a:extLst>
              <a:ext uri="{FF2B5EF4-FFF2-40B4-BE49-F238E27FC236}">
                <a16:creationId xmlns:a16="http://schemas.microsoft.com/office/drawing/2014/main" id="{FE80E53B-E525-E84F-A945-80647BB45DA3}"/>
              </a:ext>
            </a:extLst>
          </p:cNvPr>
          <p:cNvSpPr txBox="1"/>
          <p:nvPr/>
        </p:nvSpPr>
        <p:spPr>
          <a:xfrm>
            <a:off x="7730569" y="2946330"/>
            <a:ext cx="1154162"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SIMPLICITY</a:t>
            </a:r>
          </a:p>
        </p:txBody>
      </p:sp>
      <p:sp>
        <p:nvSpPr>
          <p:cNvPr id="32" name="Subtitle 2">
            <a:extLst>
              <a:ext uri="{FF2B5EF4-FFF2-40B4-BE49-F238E27FC236}">
                <a16:creationId xmlns:a16="http://schemas.microsoft.com/office/drawing/2014/main" id="{0B7C0FF9-D1B6-EC4E-A448-3FA27D13F876}"/>
              </a:ext>
            </a:extLst>
          </p:cNvPr>
          <p:cNvSpPr txBox="1">
            <a:spLocks/>
          </p:cNvSpPr>
          <p:nvPr/>
        </p:nvSpPr>
        <p:spPr>
          <a:xfrm>
            <a:off x="7730569" y="4473584"/>
            <a:ext cx="338415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t>
            </a:r>
          </a:p>
        </p:txBody>
      </p:sp>
      <p:sp>
        <p:nvSpPr>
          <p:cNvPr id="33" name="TextBox 32">
            <a:extLst>
              <a:ext uri="{FF2B5EF4-FFF2-40B4-BE49-F238E27FC236}">
                <a16:creationId xmlns:a16="http://schemas.microsoft.com/office/drawing/2014/main" id="{87236A67-2B27-914C-9ED4-3FAA68A85A4B}"/>
              </a:ext>
            </a:extLst>
          </p:cNvPr>
          <p:cNvSpPr txBox="1"/>
          <p:nvPr/>
        </p:nvSpPr>
        <p:spPr>
          <a:xfrm>
            <a:off x="7730569" y="4155396"/>
            <a:ext cx="1601721"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TRANSPARENCY</a:t>
            </a:r>
          </a:p>
        </p:txBody>
      </p:sp>
      <p:sp>
        <p:nvSpPr>
          <p:cNvPr id="34" name="Subtitle 2">
            <a:extLst>
              <a:ext uri="{FF2B5EF4-FFF2-40B4-BE49-F238E27FC236}">
                <a16:creationId xmlns:a16="http://schemas.microsoft.com/office/drawing/2014/main" id="{9AC31FBE-0BA4-5C41-90F5-E80C2697346D}"/>
              </a:ext>
            </a:extLst>
          </p:cNvPr>
          <p:cNvSpPr txBox="1">
            <a:spLocks/>
          </p:cNvSpPr>
          <p:nvPr/>
        </p:nvSpPr>
        <p:spPr>
          <a:xfrm>
            <a:off x="7730569" y="5682649"/>
            <a:ext cx="3384158" cy="48494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buSzPct val="100000"/>
            </a:pPr>
            <a:r>
              <a:rPr lang="en-US" sz="1200" dirty="0">
                <a:solidFill>
                  <a:schemeClr val="tx1"/>
                </a:solidFill>
                <a:latin typeface="Segoe UI Light" panose="020B0502040204020203" pitchFamily="34" charset="0"/>
                <a:ea typeface="Lato Light" panose="020F0502020204030203" pitchFamily="34" charset="0"/>
              </a:rPr>
              <a:t>Lorem ipsum dolor sit amet, consectetuer adipiscing elit. Aenean commodo ligula eget dolor. </a:t>
            </a:r>
          </a:p>
        </p:txBody>
      </p:sp>
      <p:sp>
        <p:nvSpPr>
          <p:cNvPr id="35" name="TextBox 34">
            <a:extLst>
              <a:ext uri="{FF2B5EF4-FFF2-40B4-BE49-F238E27FC236}">
                <a16:creationId xmlns:a16="http://schemas.microsoft.com/office/drawing/2014/main" id="{7A94258B-E264-6242-A937-9C46A288F449}"/>
              </a:ext>
            </a:extLst>
          </p:cNvPr>
          <p:cNvSpPr txBox="1"/>
          <p:nvPr/>
        </p:nvSpPr>
        <p:spPr>
          <a:xfrm>
            <a:off x="7730569" y="5364460"/>
            <a:ext cx="1422441"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ADAPTABILITY</a:t>
            </a:r>
          </a:p>
        </p:txBody>
      </p:sp>
      <p:sp>
        <p:nvSpPr>
          <p:cNvPr id="36" name="Titel 1">
            <a:extLst>
              <a:ext uri="{FF2B5EF4-FFF2-40B4-BE49-F238E27FC236}">
                <a16:creationId xmlns:a16="http://schemas.microsoft.com/office/drawing/2014/main" id="{82410E52-5100-4492-9D7F-F3E5452888B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Agile core values</a:t>
            </a:r>
          </a:p>
        </p:txBody>
      </p:sp>
    </p:spTree>
    <p:custDataLst>
      <p:tags r:id="rId1"/>
    </p:custDataLst>
    <p:extLst>
      <p:ext uri="{BB962C8B-B14F-4D97-AF65-F5344CB8AC3E}">
        <p14:creationId xmlns:p14="http://schemas.microsoft.com/office/powerpoint/2010/main" val="542832198"/>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1">
            <a:extLst>
              <a:ext uri="{FF2B5EF4-FFF2-40B4-BE49-F238E27FC236}">
                <a16:creationId xmlns:a16="http://schemas.microsoft.com/office/drawing/2014/main" id="{E42405C7-24F4-DF42-A73A-6872B32402A0}"/>
              </a:ext>
            </a:extLst>
          </p:cNvPr>
          <p:cNvSpPr/>
          <p:nvPr/>
        </p:nvSpPr>
        <p:spPr bwMode="auto">
          <a:xfrm>
            <a:off x="4800194" y="1572100"/>
            <a:ext cx="2591613" cy="1151828"/>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5" name="Скругленный прямоугольник 7">
            <a:extLst>
              <a:ext uri="{FF2B5EF4-FFF2-40B4-BE49-F238E27FC236}">
                <a16:creationId xmlns:a16="http://schemas.microsoft.com/office/drawing/2014/main" id="{52A2F41D-EB47-CB49-8120-DCB1D0D8FF46}"/>
              </a:ext>
            </a:extLst>
          </p:cNvPr>
          <p:cNvSpPr/>
          <p:nvPr/>
        </p:nvSpPr>
        <p:spPr bwMode="auto">
          <a:xfrm>
            <a:off x="883307" y="3281891"/>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8" name="Скругленный прямоугольник 28">
            <a:extLst>
              <a:ext uri="{FF2B5EF4-FFF2-40B4-BE49-F238E27FC236}">
                <a16:creationId xmlns:a16="http://schemas.microsoft.com/office/drawing/2014/main" id="{22D9553E-9830-0A4D-9225-C68E1F56DB3A}"/>
              </a:ext>
            </a:extLst>
          </p:cNvPr>
          <p:cNvSpPr/>
          <p:nvPr/>
        </p:nvSpPr>
        <p:spPr bwMode="auto">
          <a:xfrm>
            <a:off x="3644300" y="3281891"/>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11" name="Скругленный прямоугольник 36">
            <a:extLst>
              <a:ext uri="{FF2B5EF4-FFF2-40B4-BE49-F238E27FC236}">
                <a16:creationId xmlns:a16="http://schemas.microsoft.com/office/drawing/2014/main" id="{0189B60D-53B3-1840-B587-5E370C881458}"/>
              </a:ext>
            </a:extLst>
          </p:cNvPr>
          <p:cNvSpPr/>
          <p:nvPr/>
        </p:nvSpPr>
        <p:spPr bwMode="auto">
          <a:xfrm>
            <a:off x="6403140" y="3281891"/>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14" name="Скругленный прямоугольник 40">
            <a:extLst>
              <a:ext uri="{FF2B5EF4-FFF2-40B4-BE49-F238E27FC236}">
                <a16:creationId xmlns:a16="http://schemas.microsoft.com/office/drawing/2014/main" id="{44B4615B-3703-FE4E-89AF-E196A9A0A441}"/>
              </a:ext>
            </a:extLst>
          </p:cNvPr>
          <p:cNvSpPr/>
          <p:nvPr/>
        </p:nvSpPr>
        <p:spPr bwMode="auto">
          <a:xfrm>
            <a:off x="9128484" y="3281891"/>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17" name="Скругленный прямоугольник 31">
            <a:extLst>
              <a:ext uri="{FF2B5EF4-FFF2-40B4-BE49-F238E27FC236}">
                <a16:creationId xmlns:a16="http://schemas.microsoft.com/office/drawing/2014/main" id="{2EAC0989-88B6-3440-8CFF-AEA695C56CD0}"/>
              </a:ext>
            </a:extLst>
          </p:cNvPr>
          <p:cNvSpPr/>
          <p:nvPr/>
        </p:nvSpPr>
        <p:spPr bwMode="auto">
          <a:xfrm>
            <a:off x="667339"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19" name="Скругленный прямоугольник 78">
            <a:extLst>
              <a:ext uri="{FF2B5EF4-FFF2-40B4-BE49-F238E27FC236}">
                <a16:creationId xmlns:a16="http://schemas.microsoft.com/office/drawing/2014/main" id="{A48DB3B5-CB01-B540-AE20-2F927B3E7D94}"/>
              </a:ext>
            </a:extLst>
          </p:cNvPr>
          <p:cNvSpPr/>
          <p:nvPr/>
        </p:nvSpPr>
        <p:spPr bwMode="auto">
          <a:xfrm>
            <a:off x="2075466"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21" name="Скругленный прямоугольник 87">
            <a:extLst>
              <a:ext uri="{FF2B5EF4-FFF2-40B4-BE49-F238E27FC236}">
                <a16:creationId xmlns:a16="http://schemas.microsoft.com/office/drawing/2014/main" id="{2C601B68-CBFD-4E4D-904D-ABD32DB40EA3}"/>
              </a:ext>
            </a:extLst>
          </p:cNvPr>
          <p:cNvSpPr/>
          <p:nvPr/>
        </p:nvSpPr>
        <p:spPr bwMode="auto">
          <a:xfrm>
            <a:off x="3436472"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23" name="Скругленный прямоугольник 84">
            <a:extLst>
              <a:ext uri="{FF2B5EF4-FFF2-40B4-BE49-F238E27FC236}">
                <a16:creationId xmlns:a16="http://schemas.microsoft.com/office/drawing/2014/main" id="{BF4947C6-EA21-5F4C-83C8-154D1B77ECEB}"/>
              </a:ext>
            </a:extLst>
          </p:cNvPr>
          <p:cNvSpPr/>
          <p:nvPr/>
        </p:nvSpPr>
        <p:spPr bwMode="auto">
          <a:xfrm>
            <a:off x="4844599"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25" name="Скругленный прямоугольник 96">
            <a:extLst>
              <a:ext uri="{FF2B5EF4-FFF2-40B4-BE49-F238E27FC236}">
                <a16:creationId xmlns:a16="http://schemas.microsoft.com/office/drawing/2014/main" id="{8F08A673-3C0C-B146-8A52-31469A5CC137}"/>
              </a:ext>
            </a:extLst>
          </p:cNvPr>
          <p:cNvSpPr/>
          <p:nvPr/>
        </p:nvSpPr>
        <p:spPr bwMode="auto">
          <a:xfrm>
            <a:off x="6203452"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27" name="Скругленный прямоугольник 93">
            <a:extLst>
              <a:ext uri="{FF2B5EF4-FFF2-40B4-BE49-F238E27FC236}">
                <a16:creationId xmlns:a16="http://schemas.microsoft.com/office/drawing/2014/main" id="{C32DF5E3-289E-9546-8AB5-BB090C5317EA}"/>
              </a:ext>
            </a:extLst>
          </p:cNvPr>
          <p:cNvSpPr/>
          <p:nvPr/>
        </p:nvSpPr>
        <p:spPr bwMode="auto">
          <a:xfrm>
            <a:off x="7575584"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29" name="Скругленный прямоугольник 104">
            <a:extLst>
              <a:ext uri="{FF2B5EF4-FFF2-40B4-BE49-F238E27FC236}">
                <a16:creationId xmlns:a16="http://schemas.microsoft.com/office/drawing/2014/main" id="{5042A5E2-4CCE-694E-8347-640140E62780}"/>
              </a:ext>
            </a:extLst>
          </p:cNvPr>
          <p:cNvSpPr/>
          <p:nvPr/>
        </p:nvSpPr>
        <p:spPr bwMode="auto">
          <a:xfrm>
            <a:off x="8937636"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31" name="Скругленный прямоугольник 102">
            <a:extLst>
              <a:ext uri="{FF2B5EF4-FFF2-40B4-BE49-F238E27FC236}">
                <a16:creationId xmlns:a16="http://schemas.microsoft.com/office/drawing/2014/main" id="{873F9FBB-6650-9E4E-A452-73FA89112235}"/>
              </a:ext>
            </a:extLst>
          </p:cNvPr>
          <p:cNvSpPr/>
          <p:nvPr/>
        </p:nvSpPr>
        <p:spPr bwMode="auto">
          <a:xfrm>
            <a:off x="10309768" y="4487753"/>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cxnSp>
        <p:nvCxnSpPr>
          <p:cNvPr id="33" name="Прямая со стрелкой 16">
            <a:extLst>
              <a:ext uri="{FF2B5EF4-FFF2-40B4-BE49-F238E27FC236}">
                <a16:creationId xmlns:a16="http://schemas.microsoft.com/office/drawing/2014/main" id="{5DD8AE0C-28BE-6E45-BB2A-D48341DCB64E}"/>
              </a:ext>
            </a:extLst>
          </p:cNvPr>
          <p:cNvCxnSpPr>
            <a:cxnSpLocks/>
            <a:stCxn id="2" idx="2"/>
            <a:endCxn id="5" idx="0"/>
          </p:cNvCxnSpPr>
          <p:nvPr/>
        </p:nvCxnSpPr>
        <p:spPr bwMode="auto">
          <a:xfrm flipH="1">
            <a:off x="1945030" y="2723928"/>
            <a:ext cx="4150970" cy="557963"/>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4" name="Прямая со стрелкой 18">
            <a:extLst>
              <a:ext uri="{FF2B5EF4-FFF2-40B4-BE49-F238E27FC236}">
                <a16:creationId xmlns:a16="http://schemas.microsoft.com/office/drawing/2014/main" id="{841F9E6C-EB9E-5D4E-BB13-91365F71689C}"/>
              </a:ext>
            </a:extLst>
          </p:cNvPr>
          <p:cNvCxnSpPr>
            <a:stCxn id="2" idx="2"/>
            <a:endCxn id="11" idx="0"/>
          </p:cNvCxnSpPr>
          <p:nvPr/>
        </p:nvCxnSpPr>
        <p:spPr bwMode="auto">
          <a:xfrm>
            <a:off x="6096000" y="2723928"/>
            <a:ext cx="1368863" cy="557963"/>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5" name="Прямая со стрелкой 20">
            <a:extLst>
              <a:ext uri="{FF2B5EF4-FFF2-40B4-BE49-F238E27FC236}">
                <a16:creationId xmlns:a16="http://schemas.microsoft.com/office/drawing/2014/main" id="{95D07D9A-BFBB-3D4B-AF13-71B98BD4C38B}"/>
              </a:ext>
            </a:extLst>
          </p:cNvPr>
          <p:cNvCxnSpPr>
            <a:cxnSpLocks/>
            <a:stCxn id="2" idx="2"/>
            <a:endCxn id="14" idx="0"/>
          </p:cNvCxnSpPr>
          <p:nvPr/>
        </p:nvCxnSpPr>
        <p:spPr bwMode="auto">
          <a:xfrm>
            <a:off x="6096000" y="2723928"/>
            <a:ext cx="4094207" cy="557963"/>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6" name="Прямая со стрелкой 24">
            <a:extLst>
              <a:ext uri="{FF2B5EF4-FFF2-40B4-BE49-F238E27FC236}">
                <a16:creationId xmlns:a16="http://schemas.microsoft.com/office/drawing/2014/main" id="{ECDFC3F6-49EE-0447-9455-9DB264D73B9C}"/>
              </a:ext>
            </a:extLst>
          </p:cNvPr>
          <p:cNvCxnSpPr>
            <a:cxnSpLocks/>
            <a:stCxn id="2" idx="2"/>
            <a:endCxn id="8" idx="0"/>
          </p:cNvCxnSpPr>
          <p:nvPr/>
        </p:nvCxnSpPr>
        <p:spPr bwMode="auto">
          <a:xfrm flipH="1">
            <a:off x="4706023" y="2723928"/>
            <a:ext cx="1389977" cy="557963"/>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7" name="Прямая со стрелкой 39">
            <a:extLst>
              <a:ext uri="{FF2B5EF4-FFF2-40B4-BE49-F238E27FC236}">
                <a16:creationId xmlns:a16="http://schemas.microsoft.com/office/drawing/2014/main" id="{DD9AE49E-2FA2-9C4B-80DA-DE823D6B6DEA}"/>
              </a:ext>
            </a:extLst>
          </p:cNvPr>
          <p:cNvCxnSpPr>
            <a:stCxn id="5" idx="2"/>
            <a:endCxn id="17" idx="0"/>
          </p:cNvCxnSpPr>
          <p:nvPr/>
        </p:nvCxnSpPr>
        <p:spPr bwMode="auto">
          <a:xfrm flipH="1">
            <a:off x="1241085" y="4109675"/>
            <a:ext cx="703945"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8" name="Прямая со стрелкой 51">
            <a:extLst>
              <a:ext uri="{FF2B5EF4-FFF2-40B4-BE49-F238E27FC236}">
                <a16:creationId xmlns:a16="http://schemas.microsoft.com/office/drawing/2014/main" id="{AC0B3AD3-6C99-244B-9C72-553DC9D1BE19}"/>
              </a:ext>
            </a:extLst>
          </p:cNvPr>
          <p:cNvCxnSpPr>
            <a:stCxn id="8" idx="2"/>
            <a:endCxn id="21" idx="0"/>
          </p:cNvCxnSpPr>
          <p:nvPr/>
        </p:nvCxnSpPr>
        <p:spPr bwMode="auto">
          <a:xfrm flipH="1">
            <a:off x="4010218" y="4109675"/>
            <a:ext cx="695806"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9" name="Прямая со стрелкой 53">
            <a:extLst>
              <a:ext uri="{FF2B5EF4-FFF2-40B4-BE49-F238E27FC236}">
                <a16:creationId xmlns:a16="http://schemas.microsoft.com/office/drawing/2014/main" id="{850D142C-6F3B-2E40-AC3B-33CA9B331CF8}"/>
              </a:ext>
            </a:extLst>
          </p:cNvPr>
          <p:cNvCxnSpPr>
            <a:cxnSpLocks/>
            <a:stCxn id="11" idx="2"/>
            <a:endCxn id="25" idx="0"/>
          </p:cNvCxnSpPr>
          <p:nvPr/>
        </p:nvCxnSpPr>
        <p:spPr bwMode="auto">
          <a:xfrm flipH="1">
            <a:off x="6777198" y="4109675"/>
            <a:ext cx="687665"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0" name="Прямая со стрелкой 107">
            <a:extLst>
              <a:ext uri="{FF2B5EF4-FFF2-40B4-BE49-F238E27FC236}">
                <a16:creationId xmlns:a16="http://schemas.microsoft.com/office/drawing/2014/main" id="{F71EA88F-4ED6-694A-A3C4-45B60BA77969}"/>
              </a:ext>
            </a:extLst>
          </p:cNvPr>
          <p:cNvCxnSpPr>
            <a:stCxn id="14" idx="2"/>
            <a:endCxn id="29" idx="0"/>
          </p:cNvCxnSpPr>
          <p:nvPr/>
        </p:nvCxnSpPr>
        <p:spPr bwMode="auto">
          <a:xfrm flipH="1">
            <a:off x="9511382" y="4109675"/>
            <a:ext cx="678825"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1" name="Прямая со стрелкой 109">
            <a:extLst>
              <a:ext uri="{FF2B5EF4-FFF2-40B4-BE49-F238E27FC236}">
                <a16:creationId xmlns:a16="http://schemas.microsoft.com/office/drawing/2014/main" id="{BF545686-5794-A64A-8891-12B4C586E91B}"/>
              </a:ext>
            </a:extLst>
          </p:cNvPr>
          <p:cNvCxnSpPr>
            <a:cxnSpLocks/>
            <a:stCxn id="5" idx="2"/>
            <a:endCxn id="19" idx="0"/>
          </p:cNvCxnSpPr>
          <p:nvPr/>
        </p:nvCxnSpPr>
        <p:spPr bwMode="auto">
          <a:xfrm>
            <a:off x="1945030" y="4109675"/>
            <a:ext cx="704182"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2" name="Прямая со стрелкой 111">
            <a:extLst>
              <a:ext uri="{FF2B5EF4-FFF2-40B4-BE49-F238E27FC236}">
                <a16:creationId xmlns:a16="http://schemas.microsoft.com/office/drawing/2014/main" id="{E3F2DD3B-BC32-A24F-9F49-61BB16EC4305}"/>
              </a:ext>
            </a:extLst>
          </p:cNvPr>
          <p:cNvCxnSpPr>
            <a:stCxn id="8" idx="2"/>
            <a:endCxn id="23" idx="0"/>
          </p:cNvCxnSpPr>
          <p:nvPr/>
        </p:nvCxnSpPr>
        <p:spPr bwMode="auto">
          <a:xfrm>
            <a:off x="4706023" y="4109675"/>
            <a:ext cx="712322"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3" name="Прямая со стрелкой 113">
            <a:extLst>
              <a:ext uri="{FF2B5EF4-FFF2-40B4-BE49-F238E27FC236}">
                <a16:creationId xmlns:a16="http://schemas.microsoft.com/office/drawing/2014/main" id="{43827C1B-BEB0-AB40-9A4B-5E07BACC7775}"/>
              </a:ext>
            </a:extLst>
          </p:cNvPr>
          <p:cNvCxnSpPr>
            <a:cxnSpLocks/>
            <a:stCxn id="11" idx="2"/>
            <a:endCxn id="27" idx="0"/>
          </p:cNvCxnSpPr>
          <p:nvPr/>
        </p:nvCxnSpPr>
        <p:spPr bwMode="auto">
          <a:xfrm>
            <a:off x="7464863" y="4109675"/>
            <a:ext cx="684467"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4" name="Прямая со стрелкой 116">
            <a:extLst>
              <a:ext uri="{FF2B5EF4-FFF2-40B4-BE49-F238E27FC236}">
                <a16:creationId xmlns:a16="http://schemas.microsoft.com/office/drawing/2014/main" id="{FD502D75-79FE-AB49-BA9A-779B64A2B338}"/>
              </a:ext>
            </a:extLst>
          </p:cNvPr>
          <p:cNvCxnSpPr>
            <a:cxnSpLocks/>
            <a:stCxn id="14" idx="2"/>
            <a:endCxn id="31" idx="0"/>
          </p:cNvCxnSpPr>
          <p:nvPr/>
        </p:nvCxnSpPr>
        <p:spPr bwMode="auto">
          <a:xfrm>
            <a:off x="10190207" y="4109675"/>
            <a:ext cx="693307" cy="378078"/>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45" name="Скругленный прямоугольник 61">
            <a:extLst>
              <a:ext uri="{FF2B5EF4-FFF2-40B4-BE49-F238E27FC236}">
                <a16:creationId xmlns:a16="http://schemas.microsoft.com/office/drawing/2014/main" id="{34AD8DBE-DFC4-F944-AA20-DA4F19296392}"/>
              </a:ext>
            </a:extLst>
          </p:cNvPr>
          <p:cNvSpPr/>
          <p:nvPr/>
        </p:nvSpPr>
        <p:spPr bwMode="auto">
          <a:xfrm>
            <a:off x="1371284" y="5443569"/>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47" name="Скругленный прямоугольник 64">
            <a:extLst>
              <a:ext uri="{FF2B5EF4-FFF2-40B4-BE49-F238E27FC236}">
                <a16:creationId xmlns:a16="http://schemas.microsoft.com/office/drawing/2014/main" id="{BCB7EC9F-DC4B-3240-A2DC-33BE1E2EDAF8}"/>
              </a:ext>
            </a:extLst>
          </p:cNvPr>
          <p:cNvSpPr/>
          <p:nvPr/>
        </p:nvSpPr>
        <p:spPr bwMode="auto">
          <a:xfrm>
            <a:off x="4122601" y="5443569"/>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49" name="Скругленный прямоугольник 67">
            <a:extLst>
              <a:ext uri="{FF2B5EF4-FFF2-40B4-BE49-F238E27FC236}">
                <a16:creationId xmlns:a16="http://schemas.microsoft.com/office/drawing/2014/main" id="{247E6E93-1524-0C4D-A58E-60C037F2C211}"/>
              </a:ext>
            </a:extLst>
          </p:cNvPr>
          <p:cNvSpPr/>
          <p:nvPr/>
        </p:nvSpPr>
        <p:spPr bwMode="auto">
          <a:xfrm>
            <a:off x="6902000" y="5443569"/>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sp>
        <p:nvSpPr>
          <p:cNvPr id="51" name="Скругленный прямоугольник 70">
            <a:extLst>
              <a:ext uri="{FF2B5EF4-FFF2-40B4-BE49-F238E27FC236}">
                <a16:creationId xmlns:a16="http://schemas.microsoft.com/office/drawing/2014/main" id="{78183F24-8A48-C541-86CF-2EF8172457E4}"/>
              </a:ext>
            </a:extLst>
          </p:cNvPr>
          <p:cNvSpPr/>
          <p:nvPr/>
        </p:nvSpPr>
        <p:spPr bwMode="auto">
          <a:xfrm>
            <a:off x="9617162" y="5443569"/>
            <a:ext cx="1147492"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dirty="0">
              <a:solidFill>
                <a:srgbClr val="74808C"/>
              </a:solidFill>
              <a:latin typeface="Poppins" charset="0"/>
              <a:ea typeface="Poppins" charset="0"/>
              <a:cs typeface="Poppins" charset="0"/>
              <a:sym typeface="Poppins" charset="0"/>
            </a:endParaRPr>
          </a:p>
        </p:txBody>
      </p:sp>
      <p:cxnSp>
        <p:nvCxnSpPr>
          <p:cNvPr id="53" name="Прямая со стрелкой 19">
            <a:extLst>
              <a:ext uri="{FF2B5EF4-FFF2-40B4-BE49-F238E27FC236}">
                <a16:creationId xmlns:a16="http://schemas.microsoft.com/office/drawing/2014/main" id="{50771140-A1D3-B746-B784-81DB4F17DCAA}"/>
              </a:ext>
            </a:extLst>
          </p:cNvPr>
          <p:cNvCxnSpPr>
            <a:stCxn id="14" idx="2"/>
            <a:endCxn id="51" idx="0"/>
          </p:cNvCxnSpPr>
          <p:nvPr/>
        </p:nvCxnSpPr>
        <p:spPr bwMode="auto">
          <a:xfrm>
            <a:off x="10190207" y="4109675"/>
            <a:ext cx="701" cy="1333894"/>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54" name="Прямая со стрелкой 22">
            <a:extLst>
              <a:ext uri="{FF2B5EF4-FFF2-40B4-BE49-F238E27FC236}">
                <a16:creationId xmlns:a16="http://schemas.microsoft.com/office/drawing/2014/main" id="{F3FE07FF-098A-DA4D-B05D-AAB3581756F5}"/>
              </a:ext>
            </a:extLst>
          </p:cNvPr>
          <p:cNvCxnSpPr>
            <a:stCxn id="11" idx="2"/>
            <a:endCxn id="49" idx="0"/>
          </p:cNvCxnSpPr>
          <p:nvPr/>
        </p:nvCxnSpPr>
        <p:spPr bwMode="auto">
          <a:xfrm>
            <a:off x="7464863" y="4109675"/>
            <a:ext cx="10883" cy="1333894"/>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55" name="Прямая со стрелкой 25">
            <a:extLst>
              <a:ext uri="{FF2B5EF4-FFF2-40B4-BE49-F238E27FC236}">
                <a16:creationId xmlns:a16="http://schemas.microsoft.com/office/drawing/2014/main" id="{B7C5DD59-63B6-2A4D-ADCD-02F02DADE88E}"/>
              </a:ext>
            </a:extLst>
          </p:cNvPr>
          <p:cNvCxnSpPr>
            <a:cxnSpLocks/>
            <a:stCxn id="8" idx="2"/>
            <a:endCxn id="47" idx="0"/>
          </p:cNvCxnSpPr>
          <p:nvPr/>
        </p:nvCxnSpPr>
        <p:spPr bwMode="auto">
          <a:xfrm flipH="1">
            <a:off x="4696347" y="4109675"/>
            <a:ext cx="9677" cy="1333894"/>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56" name="Прямая со стрелкой 30">
            <a:extLst>
              <a:ext uri="{FF2B5EF4-FFF2-40B4-BE49-F238E27FC236}">
                <a16:creationId xmlns:a16="http://schemas.microsoft.com/office/drawing/2014/main" id="{D6566A45-B254-0D4A-A8D7-50EE8FF16AD1}"/>
              </a:ext>
            </a:extLst>
          </p:cNvPr>
          <p:cNvCxnSpPr>
            <a:cxnSpLocks/>
            <a:stCxn id="5" idx="2"/>
            <a:endCxn id="45" idx="0"/>
          </p:cNvCxnSpPr>
          <p:nvPr/>
        </p:nvCxnSpPr>
        <p:spPr bwMode="auto">
          <a:xfrm>
            <a:off x="1945030" y="4109675"/>
            <a:ext cx="0" cy="1333894"/>
          </a:xfrm>
          <a:prstGeom prst="straightConnector1">
            <a:avLst/>
          </a:prstGeom>
          <a:blipFill dpi="0" rotWithShape="0">
            <a:blip r:embed="rId4"/>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90" name="TextBox 89">
            <a:extLst>
              <a:ext uri="{FF2B5EF4-FFF2-40B4-BE49-F238E27FC236}">
                <a16:creationId xmlns:a16="http://schemas.microsoft.com/office/drawing/2014/main" id="{EE86A3FF-5F9E-D543-BE58-15832BD6FE90}"/>
              </a:ext>
            </a:extLst>
          </p:cNvPr>
          <p:cNvSpPr txBox="1"/>
          <p:nvPr/>
        </p:nvSpPr>
        <p:spPr>
          <a:xfrm>
            <a:off x="5401708" y="1840524"/>
            <a:ext cx="1388585"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JOHN WAYNE</a:t>
            </a:r>
          </a:p>
        </p:txBody>
      </p:sp>
      <p:sp>
        <p:nvSpPr>
          <p:cNvPr id="91" name="Subtitle 2">
            <a:extLst>
              <a:ext uri="{FF2B5EF4-FFF2-40B4-BE49-F238E27FC236}">
                <a16:creationId xmlns:a16="http://schemas.microsoft.com/office/drawing/2014/main" id="{12B083A8-5F1F-F045-969D-B7953B2FA611}"/>
              </a:ext>
            </a:extLst>
          </p:cNvPr>
          <p:cNvSpPr txBox="1">
            <a:spLocks/>
          </p:cNvSpPr>
          <p:nvPr/>
        </p:nvSpPr>
        <p:spPr>
          <a:xfrm>
            <a:off x="5703777" y="2165435"/>
            <a:ext cx="784446" cy="261610"/>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President</a:t>
            </a:r>
          </a:p>
        </p:txBody>
      </p:sp>
      <p:sp>
        <p:nvSpPr>
          <p:cNvPr id="92" name="TextBox 91">
            <a:extLst>
              <a:ext uri="{FF2B5EF4-FFF2-40B4-BE49-F238E27FC236}">
                <a16:creationId xmlns:a16="http://schemas.microsoft.com/office/drawing/2014/main" id="{5493CC4A-6F63-394D-99F7-CD24617915BB}"/>
              </a:ext>
            </a:extLst>
          </p:cNvPr>
          <p:cNvSpPr txBox="1"/>
          <p:nvPr/>
        </p:nvSpPr>
        <p:spPr>
          <a:xfrm>
            <a:off x="1170673" y="3388699"/>
            <a:ext cx="1556516"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KEN DAVIDSON</a:t>
            </a:r>
          </a:p>
        </p:txBody>
      </p:sp>
      <p:sp>
        <p:nvSpPr>
          <p:cNvPr id="93" name="Subtitle 2">
            <a:extLst>
              <a:ext uri="{FF2B5EF4-FFF2-40B4-BE49-F238E27FC236}">
                <a16:creationId xmlns:a16="http://schemas.microsoft.com/office/drawing/2014/main" id="{2B742790-3E8D-0A4F-B37F-38C691CACD65}"/>
              </a:ext>
            </a:extLst>
          </p:cNvPr>
          <p:cNvSpPr txBox="1">
            <a:spLocks/>
          </p:cNvSpPr>
          <p:nvPr/>
        </p:nvSpPr>
        <p:spPr>
          <a:xfrm>
            <a:off x="1566133" y="3713610"/>
            <a:ext cx="765594" cy="261610"/>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Manager</a:t>
            </a:r>
          </a:p>
        </p:txBody>
      </p:sp>
      <p:sp>
        <p:nvSpPr>
          <p:cNvPr id="94" name="TextBox 93">
            <a:extLst>
              <a:ext uri="{FF2B5EF4-FFF2-40B4-BE49-F238E27FC236}">
                <a16:creationId xmlns:a16="http://schemas.microsoft.com/office/drawing/2014/main" id="{CD615086-3204-9049-A0D9-CB1A3ED4036A}"/>
              </a:ext>
            </a:extLst>
          </p:cNvPr>
          <p:cNvSpPr txBox="1"/>
          <p:nvPr/>
        </p:nvSpPr>
        <p:spPr>
          <a:xfrm>
            <a:off x="3857337" y="3393012"/>
            <a:ext cx="1695272"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SUSAN FLOWERS</a:t>
            </a:r>
          </a:p>
        </p:txBody>
      </p:sp>
      <p:sp>
        <p:nvSpPr>
          <p:cNvPr id="95" name="Subtitle 2">
            <a:extLst>
              <a:ext uri="{FF2B5EF4-FFF2-40B4-BE49-F238E27FC236}">
                <a16:creationId xmlns:a16="http://schemas.microsoft.com/office/drawing/2014/main" id="{597C54F4-ABD4-7643-B229-3543B859010C}"/>
              </a:ext>
            </a:extLst>
          </p:cNvPr>
          <p:cNvSpPr txBox="1">
            <a:spLocks/>
          </p:cNvSpPr>
          <p:nvPr/>
        </p:nvSpPr>
        <p:spPr>
          <a:xfrm>
            <a:off x="4322173" y="3717923"/>
            <a:ext cx="765594" cy="261610"/>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Manager</a:t>
            </a:r>
          </a:p>
        </p:txBody>
      </p:sp>
      <p:sp>
        <p:nvSpPr>
          <p:cNvPr id="96" name="TextBox 95">
            <a:extLst>
              <a:ext uri="{FF2B5EF4-FFF2-40B4-BE49-F238E27FC236}">
                <a16:creationId xmlns:a16="http://schemas.microsoft.com/office/drawing/2014/main" id="{1177A851-9743-7F4C-B6AC-83D6B46CAF62}"/>
              </a:ext>
            </a:extLst>
          </p:cNvPr>
          <p:cNvSpPr txBox="1"/>
          <p:nvPr/>
        </p:nvSpPr>
        <p:spPr>
          <a:xfrm>
            <a:off x="6530278" y="3388292"/>
            <a:ext cx="1853905"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OTIS RICHARDSON</a:t>
            </a:r>
          </a:p>
        </p:txBody>
      </p:sp>
      <p:sp>
        <p:nvSpPr>
          <p:cNvPr id="97" name="Subtitle 2">
            <a:extLst>
              <a:ext uri="{FF2B5EF4-FFF2-40B4-BE49-F238E27FC236}">
                <a16:creationId xmlns:a16="http://schemas.microsoft.com/office/drawing/2014/main" id="{F7FE75D1-A049-D140-AEB6-85C5E02C19F6}"/>
              </a:ext>
            </a:extLst>
          </p:cNvPr>
          <p:cNvSpPr txBox="1">
            <a:spLocks/>
          </p:cNvSpPr>
          <p:nvPr/>
        </p:nvSpPr>
        <p:spPr>
          <a:xfrm>
            <a:off x="7074432" y="3713203"/>
            <a:ext cx="765594" cy="261610"/>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Manager</a:t>
            </a:r>
          </a:p>
        </p:txBody>
      </p:sp>
      <p:sp>
        <p:nvSpPr>
          <p:cNvPr id="98" name="TextBox 97">
            <a:extLst>
              <a:ext uri="{FF2B5EF4-FFF2-40B4-BE49-F238E27FC236}">
                <a16:creationId xmlns:a16="http://schemas.microsoft.com/office/drawing/2014/main" id="{2B325D6D-574D-9A48-AA3A-3D47379B6C88}"/>
              </a:ext>
            </a:extLst>
          </p:cNvPr>
          <p:cNvSpPr txBox="1"/>
          <p:nvPr/>
        </p:nvSpPr>
        <p:spPr>
          <a:xfrm>
            <a:off x="9361192" y="3393012"/>
            <a:ext cx="1659429"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BRIAN WILLIAMS</a:t>
            </a:r>
          </a:p>
        </p:txBody>
      </p:sp>
      <p:sp>
        <p:nvSpPr>
          <p:cNvPr id="99" name="Subtitle 2">
            <a:extLst>
              <a:ext uri="{FF2B5EF4-FFF2-40B4-BE49-F238E27FC236}">
                <a16:creationId xmlns:a16="http://schemas.microsoft.com/office/drawing/2014/main" id="{C8F028FD-0007-8742-A663-8430177DC4B7}"/>
              </a:ext>
            </a:extLst>
          </p:cNvPr>
          <p:cNvSpPr txBox="1">
            <a:spLocks/>
          </p:cNvSpPr>
          <p:nvPr/>
        </p:nvSpPr>
        <p:spPr>
          <a:xfrm>
            <a:off x="9808108" y="3717923"/>
            <a:ext cx="765594" cy="261610"/>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Manager</a:t>
            </a:r>
          </a:p>
        </p:txBody>
      </p:sp>
      <p:sp>
        <p:nvSpPr>
          <p:cNvPr id="109" name="Subtitle 2">
            <a:extLst>
              <a:ext uri="{FF2B5EF4-FFF2-40B4-BE49-F238E27FC236}">
                <a16:creationId xmlns:a16="http://schemas.microsoft.com/office/drawing/2014/main" id="{E1CDA17C-E7ED-C148-B733-F1CB8F5FE339}"/>
              </a:ext>
            </a:extLst>
          </p:cNvPr>
          <p:cNvSpPr txBox="1">
            <a:spLocks/>
          </p:cNvSpPr>
          <p:nvPr/>
        </p:nvSpPr>
        <p:spPr>
          <a:xfrm>
            <a:off x="704747"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0" name="Subtitle 2">
            <a:extLst>
              <a:ext uri="{FF2B5EF4-FFF2-40B4-BE49-F238E27FC236}">
                <a16:creationId xmlns:a16="http://schemas.microsoft.com/office/drawing/2014/main" id="{708CFE2B-E8AB-BE4D-9D96-13C16CE8F133}"/>
              </a:ext>
            </a:extLst>
          </p:cNvPr>
          <p:cNvSpPr txBox="1">
            <a:spLocks/>
          </p:cNvSpPr>
          <p:nvPr/>
        </p:nvSpPr>
        <p:spPr>
          <a:xfrm>
            <a:off x="2113058"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1" name="Subtitle 2">
            <a:extLst>
              <a:ext uri="{FF2B5EF4-FFF2-40B4-BE49-F238E27FC236}">
                <a16:creationId xmlns:a16="http://schemas.microsoft.com/office/drawing/2014/main" id="{E9D337D6-9029-3E44-ADA2-257C693E06C2}"/>
              </a:ext>
            </a:extLst>
          </p:cNvPr>
          <p:cNvSpPr txBox="1">
            <a:spLocks/>
          </p:cNvSpPr>
          <p:nvPr/>
        </p:nvSpPr>
        <p:spPr>
          <a:xfrm>
            <a:off x="3467992"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2" name="Subtitle 2">
            <a:extLst>
              <a:ext uri="{FF2B5EF4-FFF2-40B4-BE49-F238E27FC236}">
                <a16:creationId xmlns:a16="http://schemas.microsoft.com/office/drawing/2014/main" id="{AEBA50D4-413B-8241-BE0F-516029277490}"/>
              </a:ext>
            </a:extLst>
          </p:cNvPr>
          <p:cNvSpPr txBox="1">
            <a:spLocks/>
          </p:cNvSpPr>
          <p:nvPr/>
        </p:nvSpPr>
        <p:spPr>
          <a:xfrm>
            <a:off x="4881980"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3" name="Subtitle 2">
            <a:extLst>
              <a:ext uri="{FF2B5EF4-FFF2-40B4-BE49-F238E27FC236}">
                <a16:creationId xmlns:a16="http://schemas.microsoft.com/office/drawing/2014/main" id="{DE33195D-F25D-8B4F-B7A7-73C5B2354A33}"/>
              </a:ext>
            </a:extLst>
          </p:cNvPr>
          <p:cNvSpPr txBox="1">
            <a:spLocks/>
          </p:cNvSpPr>
          <p:nvPr/>
        </p:nvSpPr>
        <p:spPr>
          <a:xfrm>
            <a:off x="6241449"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4" name="Subtitle 2">
            <a:extLst>
              <a:ext uri="{FF2B5EF4-FFF2-40B4-BE49-F238E27FC236}">
                <a16:creationId xmlns:a16="http://schemas.microsoft.com/office/drawing/2014/main" id="{A7B284BC-A7FA-7942-965A-789175C02DA0}"/>
              </a:ext>
            </a:extLst>
          </p:cNvPr>
          <p:cNvSpPr txBox="1">
            <a:spLocks/>
          </p:cNvSpPr>
          <p:nvPr/>
        </p:nvSpPr>
        <p:spPr>
          <a:xfrm>
            <a:off x="7612499"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5" name="Subtitle 2">
            <a:extLst>
              <a:ext uri="{FF2B5EF4-FFF2-40B4-BE49-F238E27FC236}">
                <a16:creationId xmlns:a16="http://schemas.microsoft.com/office/drawing/2014/main" id="{16C77D74-6E76-234E-B7A5-B661DCE337C4}"/>
              </a:ext>
            </a:extLst>
          </p:cNvPr>
          <p:cNvSpPr txBox="1">
            <a:spLocks/>
          </p:cNvSpPr>
          <p:nvPr/>
        </p:nvSpPr>
        <p:spPr>
          <a:xfrm>
            <a:off x="8971969"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6" name="Subtitle 2">
            <a:extLst>
              <a:ext uri="{FF2B5EF4-FFF2-40B4-BE49-F238E27FC236}">
                <a16:creationId xmlns:a16="http://schemas.microsoft.com/office/drawing/2014/main" id="{03CE0FD4-B877-3A41-A804-2AF34EE5D324}"/>
              </a:ext>
            </a:extLst>
          </p:cNvPr>
          <p:cNvSpPr txBox="1">
            <a:spLocks/>
          </p:cNvSpPr>
          <p:nvPr/>
        </p:nvSpPr>
        <p:spPr>
          <a:xfrm>
            <a:off x="10347765" y="4516907"/>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7" name="Subtitle 2">
            <a:extLst>
              <a:ext uri="{FF2B5EF4-FFF2-40B4-BE49-F238E27FC236}">
                <a16:creationId xmlns:a16="http://schemas.microsoft.com/office/drawing/2014/main" id="{01A81885-43F8-0A4E-944C-F309B5B58213}"/>
              </a:ext>
            </a:extLst>
          </p:cNvPr>
          <p:cNvSpPr txBox="1">
            <a:spLocks/>
          </p:cNvSpPr>
          <p:nvPr/>
        </p:nvSpPr>
        <p:spPr>
          <a:xfrm>
            <a:off x="9654459" y="5472722"/>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8" name="Subtitle 2">
            <a:extLst>
              <a:ext uri="{FF2B5EF4-FFF2-40B4-BE49-F238E27FC236}">
                <a16:creationId xmlns:a16="http://schemas.microsoft.com/office/drawing/2014/main" id="{399C52AA-6823-0746-8DED-BFE7D328B2EF}"/>
              </a:ext>
            </a:extLst>
          </p:cNvPr>
          <p:cNvSpPr txBox="1">
            <a:spLocks/>
          </p:cNvSpPr>
          <p:nvPr/>
        </p:nvSpPr>
        <p:spPr>
          <a:xfrm>
            <a:off x="6939997" y="5472722"/>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19" name="Subtitle 2">
            <a:extLst>
              <a:ext uri="{FF2B5EF4-FFF2-40B4-BE49-F238E27FC236}">
                <a16:creationId xmlns:a16="http://schemas.microsoft.com/office/drawing/2014/main" id="{9905ED56-DFB2-054D-AF68-52C416820C23}"/>
              </a:ext>
            </a:extLst>
          </p:cNvPr>
          <p:cNvSpPr txBox="1">
            <a:spLocks/>
          </p:cNvSpPr>
          <p:nvPr/>
        </p:nvSpPr>
        <p:spPr>
          <a:xfrm>
            <a:off x="4160598" y="5472722"/>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120" name="Subtitle 2">
            <a:extLst>
              <a:ext uri="{FF2B5EF4-FFF2-40B4-BE49-F238E27FC236}">
                <a16:creationId xmlns:a16="http://schemas.microsoft.com/office/drawing/2014/main" id="{14B250EE-D954-E746-B592-02D47E89EC6A}"/>
              </a:ext>
            </a:extLst>
          </p:cNvPr>
          <p:cNvSpPr txBox="1">
            <a:spLocks/>
          </p:cNvSpPr>
          <p:nvPr/>
        </p:nvSpPr>
        <p:spPr>
          <a:xfrm>
            <a:off x="1409281" y="5472722"/>
            <a:ext cx="1071497" cy="6974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9" name="Titel 1">
            <a:extLst>
              <a:ext uri="{FF2B5EF4-FFF2-40B4-BE49-F238E27FC236}">
                <a16:creationId xmlns:a16="http://schemas.microsoft.com/office/drawing/2014/main" id="{1262B32B-4458-49CF-A77F-57CFC4D86213}"/>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Organizational chart</a:t>
            </a:r>
          </a:p>
        </p:txBody>
      </p:sp>
    </p:spTree>
    <p:custDataLst>
      <p:tags r:id="rId1"/>
    </p:custDataLst>
    <p:extLst>
      <p:ext uri="{BB962C8B-B14F-4D97-AF65-F5344CB8AC3E}">
        <p14:creationId xmlns:p14="http://schemas.microsoft.com/office/powerpoint/2010/main" val="2387085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0879">
            <a:extLst>
              <a:ext uri="{FF2B5EF4-FFF2-40B4-BE49-F238E27FC236}">
                <a16:creationId xmlns:a16="http://schemas.microsoft.com/office/drawing/2014/main" id="{D63EA594-45A1-724A-93CE-1A99585FA728}"/>
              </a:ext>
            </a:extLst>
          </p:cNvPr>
          <p:cNvSpPr/>
          <p:nvPr/>
        </p:nvSpPr>
        <p:spPr>
          <a:xfrm>
            <a:off x="1588" y="2743490"/>
            <a:ext cx="12188825" cy="1371600"/>
          </a:xfrm>
          <a:prstGeom prst="rect">
            <a:avLst/>
          </a:prstGeom>
          <a:solidFill>
            <a:schemeClr val="accent1"/>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30" name="Shape 10880">
            <a:extLst>
              <a:ext uri="{FF2B5EF4-FFF2-40B4-BE49-F238E27FC236}">
                <a16:creationId xmlns:a16="http://schemas.microsoft.com/office/drawing/2014/main" id="{FEE16843-5D00-1048-93C9-7471825F19BE}"/>
              </a:ext>
            </a:extLst>
          </p:cNvPr>
          <p:cNvSpPr/>
          <p:nvPr/>
        </p:nvSpPr>
        <p:spPr>
          <a:xfrm>
            <a:off x="7337205" y="2453695"/>
            <a:ext cx="2834640" cy="892969"/>
          </a:xfrm>
          <a:prstGeom prst="roundRect">
            <a:avLst>
              <a:gd name="adj" fmla="val 29910"/>
            </a:avLst>
          </a:prstGeom>
          <a:solidFill>
            <a:schemeClr val="accent1"/>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34" name="Shape 10881">
            <a:extLst>
              <a:ext uri="{FF2B5EF4-FFF2-40B4-BE49-F238E27FC236}">
                <a16:creationId xmlns:a16="http://schemas.microsoft.com/office/drawing/2014/main" id="{89BBE42E-5341-B445-BE36-2F9B7FA69903}"/>
              </a:ext>
            </a:extLst>
          </p:cNvPr>
          <p:cNvSpPr/>
          <p:nvPr/>
        </p:nvSpPr>
        <p:spPr>
          <a:xfrm>
            <a:off x="7514100" y="2632289"/>
            <a:ext cx="535782" cy="535782"/>
          </a:xfrm>
          <a:prstGeom prst="ellipse">
            <a:avLst/>
          </a:prstGeom>
          <a:solidFill>
            <a:schemeClr val="accent1">
              <a:lumMod val="7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7" name="Shape 10890">
            <a:extLst>
              <a:ext uri="{FF2B5EF4-FFF2-40B4-BE49-F238E27FC236}">
                <a16:creationId xmlns:a16="http://schemas.microsoft.com/office/drawing/2014/main" id="{7629FC77-98AB-9347-A79B-40CE83ADCE88}"/>
              </a:ext>
            </a:extLst>
          </p:cNvPr>
          <p:cNvSpPr/>
          <p:nvPr/>
        </p:nvSpPr>
        <p:spPr>
          <a:xfrm>
            <a:off x="1588" y="4114801"/>
            <a:ext cx="12188825" cy="1371600"/>
          </a:xfrm>
          <a:prstGeom prst="rect">
            <a:avLst/>
          </a:prstGeom>
          <a:solidFill>
            <a:schemeClr val="accent2"/>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8" name="Shape 10900">
            <a:extLst>
              <a:ext uri="{FF2B5EF4-FFF2-40B4-BE49-F238E27FC236}">
                <a16:creationId xmlns:a16="http://schemas.microsoft.com/office/drawing/2014/main" id="{9630C757-4E9E-FD45-8966-889C85803571}"/>
              </a:ext>
            </a:extLst>
          </p:cNvPr>
          <p:cNvSpPr/>
          <p:nvPr/>
        </p:nvSpPr>
        <p:spPr>
          <a:xfrm>
            <a:off x="1588" y="5486400"/>
            <a:ext cx="12188825" cy="1371600"/>
          </a:xfrm>
          <a:prstGeom prst="rect">
            <a:avLst/>
          </a:prstGeom>
          <a:solidFill>
            <a:schemeClr val="accent3"/>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2" name="Shape 10901">
            <a:extLst>
              <a:ext uri="{FF2B5EF4-FFF2-40B4-BE49-F238E27FC236}">
                <a16:creationId xmlns:a16="http://schemas.microsoft.com/office/drawing/2014/main" id="{B1CCBD94-978F-4348-96A7-3C5EA58D5434}"/>
              </a:ext>
            </a:extLst>
          </p:cNvPr>
          <p:cNvSpPr/>
          <p:nvPr/>
        </p:nvSpPr>
        <p:spPr>
          <a:xfrm>
            <a:off x="7337052" y="5196605"/>
            <a:ext cx="2834640" cy="892969"/>
          </a:xfrm>
          <a:prstGeom prst="roundRect">
            <a:avLst>
              <a:gd name="adj" fmla="val 29910"/>
            </a:avLst>
          </a:prstGeom>
          <a:solidFill>
            <a:schemeClr val="accent3"/>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15" name="Shape 10903">
            <a:extLst>
              <a:ext uri="{FF2B5EF4-FFF2-40B4-BE49-F238E27FC236}">
                <a16:creationId xmlns:a16="http://schemas.microsoft.com/office/drawing/2014/main" id="{2FA5FAC4-932B-1143-AD93-765ADAE00FAC}"/>
              </a:ext>
            </a:extLst>
          </p:cNvPr>
          <p:cNvSpPr/>
          <p:nvPr/>
        </p:nvSpPr>
        <p:spPr>
          <a:xfrm>
            <a:off x="7514023" y="5375199"/>
            <a:ext cx="535782" cy="535782"/>
          </a:xfrm>
          <a:prstGeom prst="ellipse">
            <a:avLst/>
          </a:prstGeom>
          <a:solidFill>
            <a:schemeClr val="accent3">
              <a:lumMod val="7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38" name="Subtitle 2">
            <a:extLst>
              <a:ext uri="{FF2B5EF4-FFF2-40B4-BE49-F238E27FC236}">
                <a16:creationId xmlns:a16="http://schemas.microsoft.com/office/drawing/2014/main" id="{1EAD1682-F91D-114B-850A-001B4FAF6C07}"/>
              </a:ext>
            </a:extLst>
          </p:cNvPr>
          <p:cNvSpPr txBox="1">
            <a:spLocks/>
          </p:cNvSpPr>
          <p:nvPr/>
        </p:nvSpPr>
        <p:spPr>
          <a:xfrm>
            <a:off x="762000" y="1531562"/>
            <a:ext cx="10668000" cy="66576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 dis parturient montes, nascetur ridiculus mus. </a:t>
            </a:r>
          </a:p>
          <a:p>
            <a:pPr algn="just">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Donec quam felis, ultricies nec, pellentesque eu, pretium quis, sem. Nulla consequat massa quis enim. Donec pede justo, fringilla vel, aliquet nec, vulputate eget, arcu. </a:t>
            </a:r>
          </a:p>
          <a:p>
            <a:pPr algn="just">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a:t>
            </a:r>
          </a:p>
        </p:txBody>
      </p:sp>
      <p:sp>
        <p:nvSpPr>
          <p:cNvPr id="39" name="TextBox 38">
            <a:extLst>
              <a:ext uri="{FF2B5EF4-FFF2-40B4-BE49-F238E27FC236}">
                <a16:creationId xmlns:a16="http://schemas.microsoft.com/office/drawing/2014/main" id="{C5918659-74E9-AF4D-BEB2-BE4120FBAF0E}"/>
              </a:ext>
            </a:extLst>
          </p:cNvPr>
          <p:cNvSpPr txBox="1"/>
          <p:nvPr/>
        </p:nvSpPr>
        <p:spPr>
          <a:xfrm>
            <a:off x="762000" y="3044280"/>
            <a:ext cx="678391" cy="769441"/>
          </a:xfrm>
          <a:prstGeom prst="rect">
            <a:avLst/>
          </a:prstGeom>
          <a:noFill/>
        </p:spPr>
        <p:txBody>
          <a:bodyPr wrap="none" rtlCol="0" anchor="ctr">
            <a:spAutoFit/>
          </a:bodyPr>
          <a:lstStyle/>
          <a:p>
            <a:r>
              <a:rPr lang="en-US" sz="4400" b="1" dirty="0">
                <a:solidFill>
                  <a:schemeClr val="bg1"/>
                </a:solidFill>
                <a:latin typeface="Segoe UI Light" panose="020B0502040204020203" pitchFamily="34" charset="0"/>
                <a:cs typeface="Poppins" pitchFamily="2" charset="77"/>
              </a:rPr>
              <a:t>01</a:t>
            </a:r>
          </a:p>
        </p:txBody>
      </p:sp>
      <p:sp>
        <p:nvSpPr>
          <p:cNvPr id="40" name="TextBox 39">
            <a:extLst>
              <a:ext uri="{FF2B5EF4-FFF2-40B4-BE49-F238E27FC236}">
                <a16:creationId xmlns:a16="http://schemas.microsoft.com/office/drawing/2014/main" id="{CCA54265-4375-5744-94A2-94A65F902959}"/>
              </a:ext>
            </a:extLst>
          </p:cNvPr>
          <p:cNvSpPr txBox="1"/>
          <p:nvPr/>
        </p:nvSpPr>
        <p:spPr>
          <a:xfrm>
            <a:off x="762000" y="4415880"/>
            <a:ext cx="768159" cy="769441"/>
          </a:xfrm>
          <a:prstGeom prst="rect">
            <a:avLst/>
          </a:prstGeom>
          <a:noFill/>
        </p:spPr>
        <p:txBody>
          <a:bodyPr wrap="none" rtlCol="0" anchor="ctr">
            <a:spAutoFit/>
          </a:bodyPr>
          <a:lstStyle/>
          <a:p>
            <a:r>
              <a:rPr lang="en-US" sz="4400" b="1" dirty="0">
                <a:solidFill>
                  <a:schemeClr val="bg1"/>
                </a:solidFill>
                <a:latin typeface="Segoe UI Light" panose="020B0502040204020203" pitchFamily="34" charset="0"/>
                <a:cs typeface="Poppins" pitchFamily="2" charset="77"/>
              </a:rPr>
              <a:t>02</a:t>
            </a:r>
          </a:p>
        </p:txBody>
      </p:sp>
      <p:sp>
        <p:nvSpPr>
          <p:cNvPr id="41" name="TextBox 40">
            <a:extLst>
              <a:ext uri="{FF2B5EF4-FFF2-40B4-BE49-F238E27FC236}">
                <a16:creationId xmlns:a16="http://schemas.microsoft.com/office/drawing/2014/main" id="{C00AEFD9-3CB5-1740-8F57-A8ECF171F92B}"/>
              </a:ext>
            </a:extLst>
          </p:cNvPr>
          <p:cNvSpPr txBox="1"/>
          <p:nvPr/>
        </p:nvSpPr>
        <p:spPr>
          <a:xfrm>
            <a:off x="762000" y="5789784"/>
            <a:ext cx="768159" cy="769441"/>
          </a:xfrm>
          <a:prstGeom prst="rect">
            <a:avLst/>
          </a:prstGeom>
          <a:noFill/>
        </p:spPr>
        <p:txBody>
          <a:bodyPr wrap="none" rtlCol="0" anchor="ctr">
            <a:spAutoFit/>
          </a:bodyPr>
          <a:lstStyle/>
          <a:p>
            <a:r>
              <a:rPr lang="en-US" sz="4400" b="1" dirty="0">
                <a:solidFill>
                  <a:schemeClr val="bg1"/>
                </a:solidFill>
                <a:latin typeface="Segoe UI Light" panose="020B0502040204020203" pitchFamily="34" charset="0"/>
                <a:cs typeface="Poppins" pitchFamily="2" charset="77"/>
              </a:rPr>
              <a:t>03</a:t>
            </a:r>
          </a:p>
        </p:txBody>
      </p:sp>
      <p:sp>
        <p:nvSpPr>
          <p:cNvPr id="21" name="Shape 10891">
            <a:extLst>
              <a:ext uri="{FF2B5EF4-FFF2-40B4-BE49-F238E27FC236}">
                <a16:creationId xmlns:a16="http://schemas.microsoft.com/office/drawing/2014/main" id="{99016A17-B978-7844-B37B-2E4BA43435C9}"/>
              </a:ext>
            </a:extLst>
          </p:cNvPr>
          <p:cNvSpPr/>
          <p:nvPr/>
        </p:nvSpPr>
        <p:spPr>
          <a:xfrm>
            <a:off x="1928020" y="3816075"/>
            <a:ext cx="2834640" cy="892969"/>
          </a:xfrm>
          <a:prstGeom prst="roundRect">
            <a:avLst>
              <a:gd name="adj" fmla="val 29910"/>
            </a:avLst>
          </a:prstGeom>
          <a:solidFill>
            <a:schemeClr val="accent2"/>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24" name="Shape 10893">
            <a:extLst>
              <a:ext uri="{FF2B5EF4-FFF2-40B4-BE49-F238E27FC236}">
                <a16:creationId xmlns:a16="http://schemas.microsoft.com/office/drawing/2014/main" id="{6A128965-BC38-C948-A4ED-5F2DF1282B7C}"/>
              </a:ext>
            </a:extLst>
          </p:cNvPr>
          <p:cNvSpPr/>
          <p:nvPr/>
        </p:nvSpPr>
        <p:spPr>
          <a:xfrm>
            <a:off x="2105069" y="3994669"/>
            <a:ext cx="535783" cy="535782"/>
          </a:xfrm>
          <a:prstGeom prst="ellipse">
            <a:avLst/>
          </a:prstGeom>
          <a:solidFill>
            <a:schemeClr val="accent2">
              <a:lumMod val="75000"/>
            </a:schemeClr>
          </a:solidFill>
          <a:ln w="12700" cap="flat">
            <a:noFill/>
            <a:miter lim="400000"/>
          </a:ln>
          <a:effectLst/>
        </p:spPr>
        <p:txBody>
          <a:bodyPr wrap="square" lIns="0" tIns="0" rIns="0" bIns="0" numCol="1" anchor="t">
            <a:noAutofit/>
          </a:bodyPr>
          <a:lstStyle/>
          <a:p>
            <a:endParaRPr lang="en-US" sz="2532" dirty="0">
              <a:latin typeface="Lato Light" panose="020F0502020204030203" pitchFamily="34" charset="0"/>
            </a:endParaRPr>
          </a:p>
        </p:txBody>
      </p:sp>
      <p:sp>
        <p:nvSpPr>
          <p:cNvPr id="42" name="TextBox 41">
            <a:extLst>
              <a:ext uri="{FF2B5EF4-FFF2-40B4-BE49-F238E27FC236}">
                <a16:creationId xmlns:a16="http://schemas.microsoft.com/office/drawing/2014/main" id="{502DFE4A-1A68-7B4A-B272-EEE2337A4543}"/>
              </a:ext>
            </a:extLst>
          </p:cNvPr>
          <p:cNvSpPr txBox="1"/>
          <p:nvPr/>
        </p:nvSpPr>
        <p:spPr>
          <a:xfrm>
            <a:off x="2817900" y="3973486"/>
            <a:ext cx="1674855" cy="584775"/>
          </a:xfrm>
          <a:prstGeom prst="rect">
            <a:avLst/>
          </a:prstGeom>
          <a:noFill/>
        </p:spPr>
        <p:txBody>
          <a:bodyPr wrap="squar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YOUR TITLE GOES HERE</a:t>
            </a:r>
          </a:p>
        </p:txBody>
      </p:sp>
      <p:sp>
        <p:nvSpPr>
          <p:cNvPr id="46" name="TextBox 45">
            <a:extLst>
              <a:ext uri="{FF2B5EF4-FFF2-40B4-BE49-F238E27FC236}">
                <a16:creationId xmlns:a16="http://schemas.microsoft.com/office/drawing/2014/main" id="{12D3A7DB-2CD4-9344-9043-2B20787344C8}"/>
              </a:ext>
            </a:extLst>
          </p:cNvPr>
          <p:cNvSpPr txBox="1"/>
          <p:nvPr/>
        </p:nvSpPr>
        <p:spPr>
          <a:xfrm>
            <a:off x="8226777" y="5352116"/>
            <a:ext cx="1674855" cy="584775"/>
          </a:xfrm>
          <a:prstGeom prst="rect">
            <a:avLst/>
          </a:prstGeom>
          <a:noFill/>
        </p:spPr>
        <p:txBody>
          <a:bodyPr wrap="squar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YOUR TITLE GOES HERE</a:t>
            </a:r>
          </a:p>
        </p:txBody>
      </p:sp>
      <p:sp>
        <p:nvSpPr>
          <p:cNvPr id="47" name="TextBox 46">
            <a:extLst>
              <a:ext uri="{FF2B5EF4-FFF2-40B4-BE49-F238E27FC236}">
                <a16:creationId xmlns:a16="http://schemas.microsoft.com/office/drawing/2014/main" id="{1C2F6C05-3C21-724E-9C43-CF09610C7939}"/>
              </a:ext>
            </a:extLst>
          </p:cNvPr>
          <p:cNvSpPr txBox="1"/>
          <p:nvPr/>
        </p:nvSpPr>
        <p:spPr>
          <a:xfrm>
            <a:off x="8226777" y="2609206"/>
            <a:ext cx="1674855" cy="584775"/>
          </a:xfrm>
          <a:prstGeom prst="rect">
            <a:avLst/>
          </a:prstGeom>
          <a:noFill/>
        </p:spPr>
        <p:txBody>
          <a:bodyPr wrap="square" rtlCol="0" anchor="ctr" anchorCtr="0">
            <a:spAutoFit/>
          </a:bodyPr>
          <a:lstStyle/>
          <a:p>
            <a:r>
              <a:rPr lang="en-US" sz="1600" b="1" dirty="0">
                <a:solidFill>
                  <a:schemeClr val="bg1"/>
                </a:solidFill>
                <a:latin typeface="Segoe UI Light" panose="020B0502040204020203" pitchFamily="34" charset="0"/>
                <a:ea typeface="League Spartan" charset="0"/>
                <a:cs typeface="Poppins" pitchFamily="2" charset="77"/>
              </a:rPr>
              <a:t>YOUR TITLE GOES HERE</a:t>
            </a:r>
          </a:p>
        </p:txBody>
      </p:sp>
      <p:sp>
        <p:nvSpPr>
          <p:cNvPr id="48" name="Subtitle 2">
            <a:extLst>
              <a:ext uri="{FF2B5EF4-FFF2-40B4-BE49-F238E27FC236}">
                <a16:creationId xmlns:a16="http://schemas.microsoft.com/office/drawing/2014/main" id="{45DDE64E-AA99-ED43-9C2E-19A2A430C975}"/>
              </a:ext>
            </a:extLst>
          </p:cNvPr>
          <p:cNvSpPr txBox="1">
            <a:spLocks/>
          </p:cNvSpPr>
          <p:nvPr/>
        </p:nvSpPr>
        <p:spPr>
          <a:xfrm>
            <a:off x="1727536" y="3127920"/>
            <a:ext cx="5360652" cy="60420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pPr>
            <a:r>
              <a:rPr lang="en-US" sz="10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 dis parturient montes, nascetur ridiculus mus.</a:t>
            </a:r>
          </a:p>
        </p:txBody>
      </p:sp>
      <p:sp>
        <p:nvSpPr>
          <p:cNvPr id="49" name="Subtitle 2">
            <a:extLst>
              <a:ext uri="{FF2B5EF4-FFF2-40B4-BE49-F238E27FC236}">
                <a16:creationId xmlns:a16="http://schemas.microsoft.com/office/drawing/2014/main" id="{0F1FA952-AB39-CB4C-9CD5-68B7661C8156}"/>
              </a:ext>
            </a:extLst>
          </p:cNvPr>
          <p:cNvSpPr txBox="1">
            <a:spLocks/>
          </p:cNvSpPr>
          <p:nvPr/>
        </p:nvSpPr>
        <p:spPr>
          <a:xfrm>
            <a:off x="4932265" y="4406942"/>
            <a:ext cx="5360652" cy="60420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pPr>
            <a:r>
              <a:rPr lang="en-US" sz="10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 dis parturient montes, nascetur ridiculus mus.</a:t>
            </a:r>
          </a:p>
        </p:txBody>
      </p:sp>
      <p:sp>
        <p:nvSpPr>
          <p:cNvPr id="50" name="Subtitle 2">
            <a:extLst>
              <a:ext uri="{FF2B5EF4-FFF2-40B4-BE49-F238E27FC236}">
                <a16:creationId xmlns:a16="http://schemas.microsoft.com/office/drawing/2014/main" id="{3A754E32-9D23-1041-A48C-4C56623CB715}"/>
              </a:ext>
            </a:extLst>
          </p:cNvPr>
          <p:cNvSpPr txBox="1">
            <a:spLocks/>
          </p:cNvSpPr>
          <p:nvPr/>
        </p:nvSpPr>
        <p:spPr>
          <a:xfrm>
            <a:off x="1812429" y="5867141"/>
            <a:ext cx="5360652" cy="60420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pPr>
            <a:r>
              <a:rPr lang="en-US" sz="10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 Cum sociis natoque penatibus et magnis dis parturient montes, nascetur ridiculus mus.</a:t>
            </a:r>
          </a:p>
        </p:txBody>
      </p:sp>
      <p:sp>
        <p:nvSpPr>
          <p:cNvPr id="51" name="Freeform 924">
            <a:extLst>
              <a:ext uri="{FF2B5EF4-FFF2-40B4-BE49-F238E27FC236}">
                <a16:creationId xmlns:a16="http://schemas.microsoft.com/office/drawing/2014/main" id="{692723B2-71D5-4842-A7E5-2AD5EE512C9F}"/>
              </a:ext>
            </a:extLst>
          </p:cNvPr>
          <p:cNvSpPr>
            <a:spLocks noChangeArrowheads="1"/>
          </p:cNvSpPr>
          <p:nvPr/>
        </p:nvSpPr>
        <p:spPr bwMode="auto">
          <a:xfrm>
            <a:off x="7634598" y="2732543"/>
            <a:ext cx="294632" cy="294632"/>
          </a:xfrm>
          <a:custGeom>
            <a:avLst/>
            <a:gdLst>
              <a:gd name="T0" fmla="*/ 1174904 w 295914"/>
              <a:gd name="T1" fmla="*/ 2577433 h 296053"/>
              <a:gd name="T2" fmla="*/ 1073027 w 295914"/>
              <a:gd name="T3" fmla="*/ 2577433 h 296053"/>
              <a:gd name="T4" fmla="*/ 2231390 w 295914"/>
              <a:gd name="T5" fmla="*/ 2423417 h 296053"/>
              <a:gd name="T6" fmla="*/ 2599376 w 295914"/>
              <a:gd name="T7" fmla="*/ 2791885 h 296053"/>
              <a:gd name="T8" fmla="*/ 2231390 w 295914"/>
              <a:gd name="T9" fmla="*/ 2423417 h 296053"/>
              <a:gd name="T10" fmla="*/ 1767423 w 295914"/>
              <a:gd name="T11" fmla="*/ 2791885 h 296053"/>
              <a:gd name="T12" fmla="*/ 2135407 w 295914"/>
              <a:gd name="T13" fmla="*/ 2423417 h 296053"/>
              <a:gd name="T14" fmla="*/ 2231390 w 295914"/>
              <a:gd name="T15" fmla="*/ 1958821 h 296053"/>
              <a:gd name="T16" fmla="*/ 2599376 w 295914"/>
              <a:gd name="T17" fmla="*/ 2327299 h 296053"/>
              <a:gd name="T18" fmla="*/ 2231390 w 295914"/>
              <a:gd name="T19" fmla="*/ 1958821 h 296053"/>
              <a:gd name="T20" fmla="*/ 1767423 w 295914"/>
              <a:gd name="T21" fmla="*/ 2327299 h 296053"/>
              <a:gd name="T22" fmla="*/ 2135407 w 295914"/>
              <a:gd name="T23" fmla="*/ 1958821 h 296053"/>
              <a:gd name="T24" fmla="*/ 699519 w 295914"/>
              <a:gd name="T25" fmla="*/ 1955727 h 296053"/>
              <a:gd name="T26" fmla="*/ 1263133 w 295914"/>
              <a:gd name="T27" fmla="*/ 3183195 h 296053"/>
              <a:gd name="T28" fmla="*/ 699519 w 295914"/>
              <a:gd name="T29" fmla="*/ 1955727 h 296053"/>
              <a:gd name="T30" fmla="*/ 2647370 w 295914"/>
              <a:gd name="T31" fmla="*/ 1858684 h 296053"/>
              <a:gd name="T32" fmla="*/ 2699363 w 295914"/>
              <a:gd name="T33" fmla="*/ 2791885 h 296053"/>
              <a:gd name="T34" fmla="*/ 2799370 w 295914"/>
              <a:gd name="T35" fmla="*/ 2839934 h 296053"/>
              <a:gd name="T36" fmla="*/ 1619407 w 295914"/>
              <a:gd name="T37" fmla="*/ 2891994 h 296053"/>
              <a:gd name="T38" fmla="*/ 1619407 w 295914"/>
              <a:gd name="T39" fmla="*/ 2791885 h 296053"/>
              <a:gd name="T40" fmla="*/ 1667414 w 295914"/>
              <a:gd name="T41" fmla="*/ 1910751 h 296053"/>
              <a:gd name="T42" fmla="*/ 303793 w 295914"/>
              <a:gd name="T43" fmla="*/ 1557235 h 296053"/>
              <a:gd name="T44" fmla="*/ 599590 w 295914"/>
              <a:gd name="T45" fmla="*/ 3183195 h 296053"/>
              <a:gd name="T46" fmla="*/ 551625 w 295914"/>
              <a:gd name="T47" fmla="*/ 1955727 h 296053"/>
              <a:gd name="T48" fmla="*/ 551625 w 295914"/>
              <a:gd name="T49" fmla="*/ 1856121 h 296053"/>
              <a:gd name="T50" fmla="*/ 1462997 w 295914"/>
              <a:gd name="T51" fmla="*/ 1907921 h 296053"/>
              <a:gd name="T52" fmla="*/ 1363068 w 295914"/>
              <a:gd name="T53" fmla="*/ 1955727 h 296053"/>
              <a:gd name="T54" fmla="*/ 2993949 w 295914"/>
              <a:gd name="T55" fmla="*/ 3183195 h 296053"/>
              <a:gd name="T56" fmla="*/ 303793 w 295914"/>
              <a:gd name="T57" fmla="*/ 1557235 h 296053"/>
              <a:gd name="T58" fmla="*/ 1653681 w 295914"/>
              <a:gd name="T59" fmla="*/ 1156419 h 296053"/>
              <a:gd name="T60" fmla="*/ 1407508 w 295914"/>
              <a:gd name="T61" fmla="*/ 959509 h 296053"/>
              <a:gd name="T62" fmla="*/ 1407508 w 295914"/>
              <a:gd name="T63" fmla="*/ 859038 h 296053"/>
              <a:gd name="T64" fmla="*/ 1653681 w 295914"/>
              <a:gd name="T65" fmla="*/ 658092 h 296053"/>
              <a:gd name="T66" fmla="*/ 2004796 w 295914"/>
              <a:gd name="T67" fmla="*/ 907271 h 296053"/>
              <a:gd name="T68" fmla="*/ 1302574 w 295914"/>
              <a:gd name="T69" fmla="*/ 907271 h 296053"/>
              <a:gd name="T70" fmla="*/ 1646872 w 295914"/>
              <a:gd name="T71" fmla="*/ 118560 h 296053"/>
              <a:gd name="T72" fmla="*/ 3113877 w 295914"/>
              <a:gd name="T73" fmla="*/ 1457585 h 296053"/>
              <a:gd name="T74" fmla="*/ 1610883 w 295914"/>
              <a:gd name="T75" fmla="*/ 14955 h 296053"/>
              <a:gd name="T76" fmla="*/ 3273756 w 295914"/>
              <a:gd name="T77" fmla="*/ 1469550 h 296053"/>
              <a:gd name="T78" fmla="*/ 3241793 w 295914"/>
              <a:gd name="T79" fmla="*/ 1557235 h 296053"/>
              <a:gd name="T80" fmla="*/ 3089895 w 295914"/>
              <a:gd name="T81" fmla="*/ 3183195 h 296053"/>
              <a:gd name="T82" fmla="*/ 3289758 w 295914"/>
              <a:gd name="T83" fmla="*/ 3231012 h 296053"/>
              <a:gd name="T84" fmla="*/ 51957 w 295914"/>
              <a:gd name="T85" fmla="*/ 3278832 h 296053"/>
              <a:gd name="T86" fmla="*/ 51957 w 295914"/>
              <a:gd name="T87" fmla="*/ 3183195 h 296053"/>
              <a:gd name="T88" fmla="*/ 199863 w 295914"/>
              <a:gd name="T89" fmla="*/ 1557235 h 296053"/>
              <a:gd name="T90" fmla="*/ 7980 w 295914"/>
              <a:gd name="T91" fmla="*/ 1529330 h 296053"/>
              <a:gd name="T92" fmla="*/ 1610883 w 295914"/>
              <a:gd name="T93" fmla="*/ 14955 h 2960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5914" h="296053">
                <a:moveTo>
                  <a:pt x="101241" y="228150"/>
                </a:moveTo>
                <a:cubicBezTo>
                  <a:pt x="103806" y="228150"/>
                  <a:pt x="105637" y="230055"/>
                  <a:pt x="105637" y="232722"/>
                </a:cubicBezTo>
                <a:cubicBezTo>
                  <a:pt x="105637" y="235389"/>
                  <a:pt x="103806" y="237294"/>
                  <a:pt x="101241" y="237294"/>
                </a:cubicBezTo>
                <a:cubicBezTo>
                  <a:pt x="98677" y="237294"/>
                  <a:pt x="96479" y="235389"/>
                  <a:pt x="96479" y="232722"/>
                </a:cubicBezTo>
                <a:cubicBezTo>
                  <a:pt x="96479" y="230055"/>
                  <a:pt x="98677" y="228150"/>
                  <a:pt x="101241" y="228150"/>
                </a:cubicBezTo>
                <a:close/>
                <a:moveTo>
                  <a:pt x="200627" y="218815"/>
                </a:moveTo>
                <a:lnTo>
                  <a:pt x="200627" y="252086"/>
                </a:lnTo>
                <a:lnTo>
                  <a:pt x="233713" y="252086"/>
                </a:lnTo>
                <a:lnTo>
                  <a:pt x="233713" y="218815"/>
                </a:lnTo>
                <a:lnTo>
                  <a:pt x="200627" y="218815"/>
                </a:lnTo>
                <a:close/>
                <a:moveTo>
                  <a:pt x="158911" y="218815"/>
                </a:moveTo>
                <a:lnTo>
                  <a:pt x="158911" y="252086"/>
                </a:lnTo>
                <a:lnTo>
                  <a:pt x="191996" y="252086"/>
                </a:lnTo>
                <a:lnTo>
                  <a:pt x="191996" y="218815"/>
                </a:lnTo>
                <a:lnTo>
                  <a:pt x="158911" y="218815"/>
                </a:lnTo>
                <a:close/>
                <a:moveTo>
                  <a:pt x="200627" y="176866"/>
                </a:moveTo>
                <a:lnTo>
                  <a:pt x="200627" y="210136"/>
                </a:lnTo>
                <a:lnTo>
                  <a:pt x="233713" y="210136"/>
                </a:lnTo>
                <a:lnTo>
                  <a:pt x="233713" y="176866"/>
                </a:lnTo>
                <a:lnTo>
                  <a:pt x="200627" y="176866"/>
                </a:lnTo>
                <a:close/>
                <a:moveTo>
                  <a:pt x="158911" y="176866"/>
                </a:moveTo>
                <a:lnTo>
                  <a:pt x="158911" y="210136"/>
                </a:lnTo>
                <a:lnTo>
                  <a:pt x="191996" y="210136"/>
                </a:lnTo>
                <a:lnTo>
                  <a:pt x="191996" y="176866"/>
                </a:lnTo>
                <a:lnTo>
                  <a:pt x="158911" y="176866"/>
                </a:lnTo>
                <a:close/>
                <a:moveTo>
                  <a:pt x="62895" y="176588"/>
                </a:moveTo>
                <a:lnTo>
                  <a:pt x="62895" y="287417"/>
                </a:lnTo>
                <a:lnTo>
                  <a:pt x="113570" y="287417"/>
                </a:lnTo>
                <a:lnTo>
                  <a:pt x="113570" y="176588"/>
                </a:lnTo>
                <a:lnTo>
                  <a:pt x="62895" y="176588"/>
                </a:lnTo>
                <a:close/>
                <a:moveTo>
                  <a:pt x="154595" y="167825"/>
                </a:moveTo>
                <a:lnTo>
                  <a:pt x="238029" y="167825"/>
                </a:lnTo>
                <a:cubicBezTo>
                  <a:pt x="240546" y="167825"/>
                  <a:pt x="242704" y="169995"/>
                  <a:pt x="242704" y="172526"/>
                </a:cubicBezTo>
                <a:lnTo>
                  <a:pt x="242704" y="252086"/>
                </a:lnTo>
                <a:lnTo>
                  <a:pt x="247019" y="252086"/>
                </a:lnTo>
                <a:cubicBezTo>
                  <a:pt x="249896" y="252086"/>
                  <a:pt x="251695" y="254255"/>
                  <a:pt x="251695" y="256425"/>
                </a:cubicBezTo>
                <a:cubicBezTo>
                  <a:pt x="251695" y="258957"/>
                  <a:pt x="249896" y="261126"/>
                  <a:pt x="247019" y="261126"/>
                </a:cubicBezTo>
                <a:lnTo>
                  <a:pt x="145604" y="261126"/>
                </a:lnTo>
                <a:cubicBezTo>
                  <a:pt x="143087" y="261126"/>
                  <a:pt x="140929" y="258957"/>
                  <a:pt x="140929" y="256425"/>
                </a:cubicBezTo>
                <a:cubicBezTo>
                  <a:pt x="140929" y="254255"/>
                  <a:pt x="143087" y="252086"/>
                  <a:pt x="145604" y="252086"/>
                </a:cubicBezTo>
                <a:lnTo>
                  <a:pt x="149920" y="252086"/>
                </a:lnTo>
                <a:lnTo>
                  <a:pt x="149920" y="172526"/>
                </a:lnTo>
                <a:cubicBezTo>
                  <a:pt x="149920" y="169995"/>
                  <a:pt x="152078" y="167825"/>
                  <a:pt x="154595" y="167825"/>
                </a:cubicBezTo>
                <a:close/>
                <a:moveTo>
                  <a:pt x="27314" y="140605"/>
                </a:moveTo>
                <a:lnTo>
                  <a:pt x="27314" y="287417"/>
                </a:lnTo>
                <a:lnTo>
                  <a:pt x="53910" y="287417"/>
                </a:lnTo>
                <a:lnTo>
                  <a:pt x="53910" y="176588"/>
                </a:lnTo>
                <a:lnTo>
                  <a:pt x="49597" y="176588"/>
                </a:lnTo>
                <a:cubicBezTo>
                  <a:pt x="47081" y="176588"/>
                  <a:pt x="44925" y="174789"/>
                  <a:pt x="44925" y="172270"/>
                </a:cubicBezTo>
                <a:cubicBezTo>
                  <a:pt x="44925" y="169751"/>
                  <a:pt x="47081" y="167592"/>
                  <a:pt x="49597" y="167592"/>
                </a:cubicBezTo>
                <a:lnTo>
                  <a:pt x="127228" y="167592"/>
                </a:lnTo>
                <a:cubicBezTo>
                  <a:pt x="129743" y="167592"/>
                  <a:pt x="131540" y="169751"/>
                  <a:pt x="131540" y="172270"/>
                </a:cubicBezTo>
                <a:cubicBezTo>
                  <a:pt x="131540" y="174789"/>
                  <a:pt x="129743" y="176588"/>
                  <a:pt x="127228" y="176588"/>
                </a:cubicBezTo>
                <a:lnTo>
                  <a:pt x="122555" y="176588"/>
                </a:lnTo>
                <a:lnTo>
                  <a:pt x="122555" y="287417"/>
                </a:lnTo>
                <a:lnTo>
                  <a:pt x="269190" y="287417"/>
                </a:lnTo>
                <a:lnTo>
                  <a:pt x="269190" y="140605"/>
                </a:lnTo>
                <a:lnTo>
                  <a:pt x="27314" y="140605"/>
                </a:lnTo>
                <a:close/>
                <a:moveTo>
                  <a:pt x="126551" y="86636"/>
                </a:moveTo>
                <a:cubicBezTo>
                  <a:pt x="128728" y="96796"/>
                  <a:pt x="137799" y="104416"/>
                  <a:pt x="148685" y="104416"/>
                </a:cubicBezTo>
                <a:cubicBezTo>
                  <a:pt x="159571" y="104416"/>
                  <a:pt x="168642" y="96796"/>
                  <a:pt x="170819" y="86636"/>
                </a:cubicBezTo>
                <a:lnTo>
                  <a:pt x="126551" y="86636"/>
                </a:lnTo>
                <a:close/>
                <a:moveTo>
                  <a:pt x="148685" y="59421"/>
                </a:moveTo>
                <a:cubicBezTo>
                  <a:pt x="137799" y="59421"/>
                  <a:pt x="128728" y="67404"/>
                  <a:pt x="126551" y="77564"/>
                </a:cubicBezTo>
                <a:lnTo>
                  <a:pt x="170819" y="77564"/>
                </a:lnTo>
                <a:cubicBezTo>
                  <a:pt x="168642" y="67404"/>
                  <a:pt x="159571" y="59421"/>
                  <a:pt x="148685" y="59421"/>
                </a:cubicBezTo>
                <a:close/>
                <a:moveTo>
                  <a:pt x="148685" y="50350"/>
                </a:moveTo>
                <a:cubicBezTo>
                  <a:pt x="166102" y="50350"/>
                  <a:pt x="180253" y="64501"/>
                  <a:pt x="180253" y="81919"/>
                </a:cubicBezTo>
                <a:cubicBezTo>
                  <a:pt x="180253" y="99336"/>
                  <a:pt x="166102" y="113487"/>
                  <a:pt x="148685" y="113487"/>
                </a:cubicBezTo>
                <a:cubicBezTo>
                  <a:pt x="131268" y="113487"/>
                  <a:pt x="117116" y="99336"/>
                  <a:pt x="117116" y="81919"/>
                </a:cubicBezTo>
                <a:cubicBezTo>
                  <a:pt x="117116" y="64501"/>
                  <a:pt x="131268" y="50350"/>
                  <a:pt x="148685" y="50350"/>
                </a:cubicBezTo>
                <a:close/>
                <a:moveTo>
                  <a:pt x="148073" y="10705"/>
                </a:moveTo>
                <a:lnTo>
                  <a:pt x="16173" y="131609"/>
                </a:lnTo>
                <a:lnTo>
                  <a:pt x="279972" y="131609"/>
                </a:lnTo>
                <a:lnTo>
                  <a:pt x="148073" y="10705"/>
                </a:lnTo>
                <a:close/>
                <a:moveTo>
                  <a:pt x="144838" y="1349"/>
                </a:moveTo>
                <a:cubicBezTo>
                  <a:pt x="146635" y="-450"/>
                  <a:pt x="149510" y="-450"/>
                  <a:pt x="150948" y="1349"/>
                </a:cubicBezTo>
                <a:lnTo>
                  <a:pt x="294348" y="132689"/>
                </a:lnTo>
                <a:cubicBezTo>
                  <a:pt x="295785" y="134128"/>
                  <a:pt x="296145" y="136287"/>
                  <a:pt x="295785" y="138086"/>
                </a:cubicBezTo>
                <a:cubicBezTo>
                  <a:pt x="295067" y="139525"/>
                  <a:pt x="293270" y="140605"/>
                  <a:pt x="291473" y="140605"/>
                </a:cubicBezTo>
                <a:lnTo>
                  <a:pt x="277816" y="140605"/>
                </a:lnTo>
                <a:lnTo>
                  <a:pt x="277816" y="287417"/>
                </a:lnTo>
                <a:lnTo>
                  <a:pt x="291473" y="287417"/>
                </a:lnTo>
                <a:cubicBezTo>
                  <a:pt x="293988" y="287417"/>
                  <a:pt x="295785" y="289216"/>
                  <a:pt x="295785" y="291735"/>
                </a:cubicBezTo>
                <a:cubicBezTo>
                  <a:pt x="295785" y="294254"/>
                  <a:pt x="293988" y="296053"/>
                  <a:pt x="291473" y="296053"/>
                </a:cubicBezTo>
                <a:lnTo>
                  <a:pt x="4672" y="296053"/>
                </a:lnTo>
                <a:cubicBezTo>
                  <a:pt x="2157" y="296053"/>
                  <a:pt x="0" y="294254"/>
                  <a:pt x="0" y="291735"/>
                </a:cubicBezTo>
                <a:cubicBezTo>
                  <a:pt x="0" y="289216"/>
                  <a:pt x="2157" y="287417"/>
                  <a:pt x="4672" y="287417"/>
                </a:cubicBezTo>
                <a:lnTo>
                  <a:pt x="17970" y="287417"/>
                </a:lnTo>
                <a:lnTo>
                  <a:pt x="17970" y="140605"/>
                </a:lnTo>
                <a:lnTo>
                  <a:pt x="4672" y="140605"/>
                </a:lnTo>
                <a:cubicBezTo>
                  <a:pt x="2875" y="140605"/>
                  <a:pt x="1078" y="139525"/>
                  <a:pt x="719" y="138086"/>
                </a:cubicBezTo>
                <a:cubicBezTo>
                  <a:pt x="-359" y="136287"/>
                  <a:pt x="360" y="134128"/>
                  <a:pt x="1797" y="132689"/>
                </a:cubicBezTo>
                <a:lnTo>
                  <a:pt x="144838" y="1349"/>
                </a:ln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2" name="Freeform 925">
            <a:extLst>
              <a:ext uri="{FF2B5EF4-FFF2-40B4-BE49-F238E27FC236}">
                <a16:creationId xmlns:a16="http://schemas.microsoft.com/office/drawing/2014/main" id="{C6D20E4C-BD30-B147-835B-44FB56FB0249}"/>
              </a:ext>
            </a:extLst>
          </p:cNvPr>
          <p:cNvSpPr>
            <a:spLocks noChangeArrowheads="1"/>
          </p:cNvSpPr>
          <p:nvPr/>
        </p:nvSpPr>
        <p:spPr bwMode="auto">
          <a:xfrm>
            <a:off x="2225644" y="4115244"/>
            <a:ext cx="294633" cy="294632"/>
          </a:xfrm>
          <a:custGeom>
            <a:avLst/>
            <a:gdLst>
              <a:gd name="T0" fmla="*/ 3007814 w 296468"/>
              <a:gd name="T1" fmla="*/ 2671164 h 296502"/>
              <a:gd name="T2" fmla="*/ 2672307 w 296468"/>
              <a:gd name="T3" fmla="*/ 3002582 h 296502"/>
              <a:gd name="T4" fmla="*/ 2794662 w 296468"/>
              <a:gd name="T5" fmla="*/ 3124909 h 296502"/>
              <a:gd name="T6" fmla="*/ 2909135 w 296468"/>
              <a:gd name="T7" fmla="*/ 3124909 h 296502"/>
              <a:gd name="T8" fmla="*/ 3126228 w 296468"/>
              <a:gd name="T9" fmla="*/ 2907897 h 296502"/>
              <a:gd name="T10" fmla="*/ 3145972 w 296468"/>
              <a:gd name="T11" fmla="*/ 2848704 h 296502"/>
              <a:gd name="T12" fmla="*/ 3126228 w 296468"/>
              <a:gd name="T13" fmla="*/ 2789524 h 296502"/>
              <a:gd name="T14" fmla="*/ 2545989 w 296468"/>
              <a:gd name="T15" fmla="*/ 2213474 h 296502"/>
              <a:gd name="T16" fmla="*/ 2210469 w 296468"/>
              <a:gd name="T17" fmla="*/ 2544908 h 296502"/>
              <a:gd name="T18" fmla="*/ 2601251 w 296468"/>
              <a:gd name="T19" fmla="*/ 2935524 h 296502"/>
              <a:gd name="T20" fmla="*/ 2936777 w 296468"/>
              <a:gd name="T21" fmla="*/ 2604098 h 296502"/>
              <a:gd name="T22" fmla="*/ 1230706 w 296468"/>
              <a:gd name="T23" fmla="*/ 729311 h 296502"/>
              <a:gd name="T24" fmla="*/ 1282486 w 296468"/>
              <a:gd name="T25" fmla="*/ 777079 h 296502"/>
              <a:gd name="T26" fmla="*/ 1230706 w 296468"/>
              <a:gd name="T27" fmla="*/ 828802 h 296502"/>
              <a:gd name="T28" fmla="*/ 808397 w 296468"/>
              <a:gd name="T29" fmla="*/ 1250635 h 296502"/>
              <a:gd name="T30" fmla="*/ 760604 w 296468"/>
              <a:gd name="T31" fmla="*/ 1298386 h 296502"/>
              <a:gd name="T32" fmla="*/ 712783 w 296468"/>
              <a:gd name="T33" fmla="*/ 1250635 h 296502"/>
              <a:gd name="T34" fmla="*/ 1230706 w 296468"/>
              <a:gd name="T35" fmla="*/ 729311 h 296502"/>
              <a:gd name="T36" fmla="*/ 1230357 w 296468"/>
              <a:gd name="T37" fmla="*/ 498344 h 296502"/>
              <a:gd name="T38" fmla="*/ 481533 w 296468"/>
              <a:gd name="T39" fmla="*/ 1250279 h 296502"/>
              <a:gd name="T40" fmla="*/ 1230357 w 296468"/>
              <a:gd name="T41" fmla="*/ 1998248 h 296502"/>
              <a:gd name="T42" fmla="*/ 1983162 w 296468"/>
              <a:gd name="T43" fmla="*/ 1250279 h 296502"/>
              <a:gd name="T44" fmla="*/ 1230357 w 296468"/>
              <a:gd name="T45" fmla="*/ 498344 h 296502"/>
              <a:gd name="T46" fmla="*/ 1230357 w 296468"/>
              <a:gd name="T47" fmla="*/ 399412 h 296502"/>
              <a:gd name="T48" fmla="*/ 2082209 w 296468"/>
              <a:gd name="T49" fmla="*/ 1250279 h 296502"/>
              <a:gd name="T50" fmla="*/ 1230357 w 296468"/>
              <a:gd name="T51" fmla="*/ 2097186 h 296502"/>
              <a:gd name="T52" fmla="*/ 382486 w 296468"/>
              <a:gd name="T53" fmla="*/ 1250279 h 296502"/>
              <a:gd name="T54" fmla="*/ 1230357 w 296468"/>
              <a:gd name="T55" fmla="*/ 399412 h 296502"/>
              <a:gd name="T56" fmla="*/ 1235498 w 296468"/>
              <a:gd name="T57" fmla="*/ 98644 h 296502"/>
              <a:gd name="T58" fmla="*/ 94765 w 296468"/>
              <a:gd name="T59" fmla="*/ 1238910 h 296502"/>
              <a:gd name="T60" fmla="*/ 1235498 w 296468"/>
              <a:gd name="T61" fmla="*/ 2379179 h 296502"/>
              <a:gd name="T62" fmla="*/ 1898644 w 296468"/>
              <a:gd name="T63" fmla="*/ 2166126 h 296502"/>
              <a:gd name="T64" fmla="*/ 1926269 w 296468"/>
              <a:gd name="T65" fmla="*/ 2158246 h 296502"/>
              <a:gd name="T66" fmla="*/ 1961790 w 296468"/>
              <a:gd name="T67" fmla="*/ 2174006 h 296502"/>
              <a:gd name="T68" fmla="*/ 2202580 w 296468"/>
              <a:gd name="T69" fmla="*/ 2414696 h 296502"/>
              <a:gd name="T70" fmla="*/ 2411779 w 296468"/>
              <a:gd name="T71" fmla="*/ 2201639 h 296502"/>
              <a:gd name="T72" fmla="*/ 2171001 w 296468"/>
              <a:gd name="T73" fmla="*/ 1964913 h 296502"/>
              <a:gd name="T74" fmla="*/ 2167056 w 296468"/>
              <a:gd name="T75" fmla="*/ 1897828 h 296502"/>
              <a:gd name="T76" fmla="*/ 2380217 w 296468"/>
              <a:gd name="T77" fmla="*/ 1238910 h 296502"/>
              <a:gd name="T78" fmla="*/ 1235498 w 296468"/>
              <a:gd name="T79" fmla="*/ 98644 h 296502"/>
              <a:gd name="T80" fmla="*/ 1235498 w 296468"/>
              <a:gd name="T81" fmla="*/ 0 h 296502"/>
              <a:gd name="T82" fmla="*/ 2478894 w 296468"/>
              <a:gd name="T83" fmla="*/ 1238910 h 296502"/>
              <a:gd name="T84" fmla="*/ 2269686 w 296468"/>
              <a:gd name="T85" fmla="*/ 1921498 h 296502"/>
              <a:gd name="T86" fmla="*/ 2482824 w 296468"/>
              <a:gd name="T87" fmla="*/ 2134559 h 296502"/>
              <a:gd name="T88" fmla="*/ 2510454 w 296468"/>
              <a:gd name="T89" fmla="*/ 2106949 h 296502"/>
              <a:gd name="T90" fmla="*/ 2577573 w 296468"/>
              <a:gd name="T91" fmla="*/ 2106949 h 296502"/>
              <a:gd name="T92" fmla="*/ 3193359 w 296468"/>
              <a:gd name="T93" fmla="*/ 2722461 h 296502"/>
              <a:gd name="T94" fmla="*/ 3193359 w 296468"/>
              <a:gd name="T95" fmla="*/ 2974970 h 296502"/>
              <a:gd name="T96" fmla="*/ 2976254 w 296468"/>
              <a:gd name="T97" fmla="*/ 3191972 h 296502"/>
              <a:gd name="T98" fmla="*/ 2849938 w 296468"/>
              <a:gd name="T99" fmla="*/ 3243260 h 296502"/>
              <a:gd name="T100" fmla="*/ 2723626 w 296468"/>
              <a:gd name="T101" fmla="*/ 3191972 h 296502"/>
              <a:gd name="T102" fmla="*/ 2107835 w 296468"/>
              <a:gd name="T103" fmla="*/ 2576475 h 296502"/>
              <a:gd name="T104" fmla="*/ 2092063 w 296468"/>
              <a:gd name="T105" fmla="*/ 2544908 h 296502"/>
              <a:gd name="T106" fmla="*/ 2107835 w 296468"/>
              <a:gd name="T107" fmla="*/ 2509399 h 296502"/>
              <a:gd name="T108" fmla="*/ 2135485 w 296468"/>
              <a:gd name="T109" fmla="*/ 2481785 h 296502"/>
              <a:gd name="T110" fmla="*/ 1922324 w 296468"/>
              <a:gd name="T111" fmla="*/ 2272662 h 296502"/>
              <a:gd name="T112" fmla="*/ 1235498 w 296468"/>
              <a:gd name="T113" fmla="*/ 2477819 h 296502"/>
              <a:gd name="T114" fmla="*/ 0 w 296468"/>
              <a:gd name="T115" fmla="*/ 1238910 h 296502"/>
              <a:gd name="T116" fmla="*/ 1235498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3" name="Freeform 926">
            <a:extLst>
              <a:ext uri="{FF2B5EF4-FFF2-40B4-BE49-F238E27FC236}">
                <a16:creationId xmlns:a16="http://schemas.microsoft.com/office/drawing/2014/main" id="{2CE9F44A-1D78-A543-839E-D99936647DAB}"/>
              </a:ext>
            </a:extLst>
          </p:cNvPr>
          <p:cNvSpPr>
            <a:spLocks noChangeArrowheads="1"/>
          </p:cNvSpPr>
          <p:nvPr/>
        </p:nvSpPr>
        <p:spPr bwMode="auto">
          <a:xfrm>
            <a:off x="7634598" y="5497387"/>
            <a:ext cx="294632" cy="294632"/>
          </a:xfrm>
          <a:custGeom>
            <a:avLst/>
            <a:gdLst>
              <a:gd name="T0" fmla="*/ 2003694 w 296503"/>
              <a:gd name="T1" fmla="*/ 1832388 h 296502"/>
              <a:gd name="T2" fmla="*/ 716340 w 296503"/>
              <a:gd name="T3" fmla="*/ 1832388 h 296502"/>
              <a:gd name="T4" fmla="*/ 1792869 w 296503"/>
              <a:gd name="T5" fmla="*/ 2632308 h 296502"/>
              <a:gd name="T6" fmla="*/ 1761647 w 296503"/>
              <a:gd name="T7" fmla="*/ 1934355 h 296502"/>
              <a:gd name="T8" fmla="*/ 1309759 w 296503"/>
              <a:gd name="T9" fmla="*/ 1765729 h 296502"/>
              <a:gd name="T10" fmla="*/ 1454202 w 296503"/>
              <a:gd name="T11" fmla="*/ 2632308 h 296502"/>
              <a:gd name="T12" fmla="*/ 1831921 w 296503"/>
              <a:gd name="T13" fmla="*/ 712916 h 296502"/>
              <a:gd name="T14" fmla="*/ 1407353 w 296503"/>
              <a:gd name="T15" fmla="*/ 712916 h 296502"/>
              <a:gd name="T16" fmla="*/ 1792869 w 296503"/>
              <a:gd name="T17" fmla="*/ 607044 h 296502"/>
              <a:gd name="T18" fmla="*/ 1929508 w 296503"/>
              <a:gd name="T19" fmla="*/ 1477536 h 296502"/>
              <a:gd name="T20" fmla="*/ 1792869 w 296503"/>
              <a:gd name="T21" fmla="*/ 607044 h 296502"/>
              <a:gd name="T22" fmla="*/ 1477622 w 296503"/>
              <a:gd name="T23" fmla="*/ 1308917 h 296502"/>
              <a:gd name="T24" fmla="*/ 610925 w 296503"/>
              <a:gd name="T25" fmla="*/ 1446161 h 296502"/>
              <a:gd name="T26" fmla="*/ 1432671 w 296503"/>
              <a:gd name="T27" fmla="*/ 386184 h 296502"/>
              <a:gd name="T28" fmla="*/ 964299 w 296503"/>
              <a:gd name="T29" fmla="*/ 240396 h 296502"/>
              <a:gd name="T30" fmla="*/ 842289 w 296503"/>
              <a:gd name="T31" fmla="*/ 646275 h 296502"/>
              <a:gd name="T32" fmla="*/ 362084 w 296503"/>
              <a:gd name="T33" fmla="*/ 756638 h 296502"/>
              <a:gd name="T34" fmla="*/ 460473 w 296503"/>
              <a:gd name="T35" fmla="*/ 1166470 h 296502"/>
              <a:gd name="T36" fmla="*/ 98402 w 296503"/>
              <a:gd name="T37" fmla="*/ 1737883 h 296502"/>
              <a:gd name="T38" fmla="*/ 436901 w 296503"/>
              <a:gd name="T39" fmla="*/ 2135906 h 296502"/>
              <a:gd name="T40" fmla="*/ 401470 w 296503"/>
              <a:gd name="T41" fmla="*/ 2494508 h 296502"/>
              <a:gd name="T42" fmla="*/ 747814 w 296503"/>
              <a:gd name="T43" fmla="*/ 2841306 h 296502"/>
              <a:gd name="T44" fmla="*/ 1109935 w 296503"/>
              <a:gd name="T45" fmla="*/ 2801901 h 296502"/>
              <a:gd name="T46" fmla="*/ 1475957 w 296503"/>
              <a:gd name="T47" fmla="*/ 3113225 h 296502"/>
              <a:gd name="T48" fmla="*/ 1810507 w 296503"/>
              <a:gd name="T49" fmla="*/ 2857075 h 296502"/>
              <a:gd name="T50" fmla="*/ 2278887 w 296503"/>
              <a:gd name="T51" fmla="*/ 2998932 h 296502"/>
              <a:gd name="T52" fmla="*/ 2593757 w 296503"/>
              <a:gd name="T53" fmla="*/ 2399927 h 296502"/>
              <a:gd name="T54" fmla="*/ 2999144 w 296503"/>
              <a:gd name="T55" fmla="*/ 2281719 h 296502"/>
              <a:gd name="T56" fmla="*/ 2900755 w 296503"/>
              <a:gd name="T57" fmla="*/ 1765466 h 296502"/>
              <a:gd name="T58" fmla="*/ 2900755 w 296503"/>
              <a:gd name="T59" fmla="*/ 1473853 h 296502"/>
              <a:gd name="T60" fmla="*/ 2999144 w 296503"/>
              <a:gd name="T61" fmla="*/ 961550 h 296502"/>
              <a:gd name="T62" fmla="*/ 2593757 w 296503"/>
              <a:gd name="T63" fmla="*/ 839402 h 296502"/>
              <a:gd name="T64" fmla="*/ 2278887 w 296503"/>
              <a:gd name="T65" fmla="*/ 240396 h 296502"/>
              <a:gd name="T66" fmla="*/ 1810507 w 296503"/>
              <a:gd name="T67" fmla="*/ 386184 h 296502"/>
              <a:gd name="T68" fmla="*/ 1503519 w 296503"/>
              <a:gd name="T69" fmla="*/ 0 h 296502"/>
              <a:gd name="T70" fmla="*/ 2152928 w 296503"/>
              <a:gd name="T71" fmla="*/ 204932 h 296502"/>
              <a:gd name="T72" fmla="*/ 2491427 w 296503"/>
              <a:gd name="T73" fmla="*/ 599009 h 296502"/>
              <a:gd name="T74" fmla="*/ 3081802 w 296503"/>
              <a:gd name="T75" fmla="*/ 914254 h 296502"/>
              <a:gd name="T76" fmla="*/ 3239232 w 296503"/>
              <a:gd name="T77" fmla="*/ 1501447 h 296502"/>
              <a:gd name="T78" fmla="*/ 3038512 w 296503"/>
              <a:gd name="T79" fmla="*/ 2151673 h 296502"/>
              <a:gd name="T80" fmla="*/ 2644910 w 296503"/>
              <a:gd name="T81" fmla="*/ 2494508 h 296502"/>
              <a:gd name="T82" fmla="*/ 2231649 w 296503"/>
              <a:gd name="T83" fmla="*/ 3097458 h 296502"/>
              <a:gd name="T84" fmla="*/ 1735730 w 296503"/>
              <a:gd name="T85" fmla="*/ 3239316 h 296502"/>
              <a:gd name="T86" fmla="*/ 1086305 w 296503"/>
              <a:gd name="T87" fmla="*/ 3038344 h 296502"/>
              <a:gd name="T88" fmla="*/ 661243 w 296503"/>
              <a:gd name="T89" fmla="*/ 2790074 h 296502"/>
              <a:gd name="T90" fmla="*/ 157452 w 296503"/>
              <a:gd name="T91" fmla="*/ 2329022 h 296502"/>
              <a:gd name="T92" fmla="*/ 129869 w 296503"/>
              <a:gd name="T93" fmla="*/ 1867927 h 296502"/>
              <a:gd name="T94" fmla="*/ 354220 w 296503"/>
              <a:gd name="T95" fmla="*/ 1170410 h 296502"/>
              <a:gd name="T96" fmla="*/ 354220 w 296503"/>
              <a:gd name="T97" fmla="*/ 650241 h 296502"/>
              <a:gd name="T98" fmla="*/ 649412 w 296503"/>
              <a:gd name="T99" fmla="*/ 350721 h 296502"/>
              <a:gd name="T100" fmla="*/ 1168961 w 296503"/>
              <a:gd name="T101" fmla="*/ 350721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3" h="296502">
                <a:moveTo>
                  <a:pt x="183408" y="167723"/>
                </a:moveTo>
                <a:cubicBezTo>
                  <a:pt x="179834" y="174542"/>
                  <a:pt x="174117" y="179926"/>
                  <a:pt x="167684" y="183515"/>
                </a:cubicBezTo>
                <a:lnTo>
                  <a:pt x="167684" y="231250"/>
                </a:lnTo>
                <a:cubicBezTo>
                  <a:pt x="198774" y="223713"/>
                  <a:pt x="223432" y="199307"/>
                  <a:pt x="230579" y="167723"/>
                </a:cubicBezTo>
                <a:lnTo>
                  <a:pt x="183408" y="167723"/>
                </a:lnTo>
                <a:close/>
                <a:moveTo>
                  <a:pt x="65569" y="167723"/>
                </a:moveTo>
                <a:cubicBezTo>
                  <a:pt x="73074" y="199307"/>
                  <a:pt x="97374" y="223713"/>
                  <a:pt x="128822" y="231250"/>
                </a:cubicBezTo>
                <a:lnTo>
                  <a:pt x="128822" y="183515"/>
                </a:lnTo>
                <a:cubicBezTo>
                  <a:pt x="122032" y="179926"/>
                  <a:pt x="116672" y="174542"/>
                  <a:pt x="112741" y="167723"/>
                </a:cubicBezTo>
                <a:lnTo>
                  <a:pt x="65569" y="167723"/>
                </a:lnTo>
                <a:close/>
                <a:moveTo>
                  <a:pt x="180549" y="158750"/>
                </a:moveTo>
                <a:lnTo>
                  <a:pt x="236297" y="158750"/>
                </a:lnTo>
                <a:cubicBezTo>
                  <a:pt x="237369" y="158750"/>
                  <a:pt x="238441" y="159468"/>
                  <a:pt x="239513" y="160545"/>
                </a:cubicBezTo>
                <a:cubicBezTo>
                  <a:pt x="240228" y="161621"/>
                  <a:pt x="240943" y="162698"/>
                  <a:pt x="240586" y="164134"/>
                </a:cubicBezTo>
                <a:cubicBezTo>
                  <a:pt x="233796" y="203614"/>
                  <a:pt x="203063" y="234122"/>
                  <a:pt x="164111" y="240941"/>
                </a:cubicBezTo>
                <a:cubicBezTo>
                  <a:pt x="163753" y="240941"/>
                  <a:pt x="163396" y="240941"/>
                  <a:pt x="163039" y="240941"/>
                </a:cubicBezTo>
                <a:cubicBezTo>
                  <a:pt x="161966" y="240941"/>
                  <a:pt x="160894" y="240582"/>
                  <a:pt x="160537" y="239864"/>
                </a:cubicBezTo>
                <a:cubicBezTo>
                  <a:pt x="159465" y="239147"/>
                  <a:pt x="158750" y="237711"/>
                  <a:pt x="158750" y="236634"/>
                </a:cubicBezTo>
                <a:lnTo>
                  <a:pt x="158750" y="181003"/>
                </a:lnTo>
                <a:cubicBezTo>
                  <a:pt x="158750" y="179208"/>
                  <a:pt x="159822" y="177414"/>
                  <a:pt x="161252" y="177055"/>
                </a:cubicBezTo>
                <a:cubicBezTo>
                  <a:pt x="168042" y="173824"/>
                  <a:pt x="173402" y="168082"/>
                  <a:pt x="176618" y="161621"/>
                </a:cubicBezTo>
                <a:cubicBezTo>
                  <a:pt x="177333" y="159827"/>
                  <a:pt x="178762" y="158750"/>
                  <a:pt x="180549" y="158750"/>
                </a:cubicBezTo>
                <a:close/>
                <a:moveTo>
                  <a:pt x="60209" y="158750"/>
                </a:moveTo>
                <a:lnTo>
                  <a:pt x="115600" y="158750"/>
                </a:lnTo>
                <a:cubicBezTo>
                  <a:pt x="117386" y="158750"/>
                  <a:pt x="118816" y="159827"/>
                  <a:pt x="119888" y="161621"/>
                </a:cubicBezTo>
                <a:cubicBezTo>
                  <a:pt x="122747" y="168082"/>
                  <a:pt x="128107" y="173824"/>
                  <a:pt x="135254" y="177055"/>
                </a:cubicBezTo>
                <a:cubicBezTo>
                  <a:pt x="136684" y="177414"/>
                  <a:pt x="137756" y="179208"/>
                  <a:pt x="137756" y="181003"/>
                </a:cubicBezTo>
                <a:lnTo>
                  <a:pt x="137756" y="236634"/>
                </a:lnTo>
                <a:cubicBezTo>
                  <a:pt x="137756" y="237711"/>
                  <a:pt x="137041" y="239147"/>
                  <a:pt x="135969" y="239864"/>
                </a:cubicBezTo>
                <a:cubicBezTo>
                  <a:pt x="135254" y="240582"/>
                  <a:pt x="134182" y="240941"/>
                  <a:pt x="133110" y="240941"/>
                </a:cubicBezTo>
                <a:cubicBezTo>
                  <a:pt x="133110" y="240941"/>
                  <a:pt x="132753" y="240941"/>
                  <a:pt x="132395" y="240941"/>
                </a:cubicBezTo>
                <a:cubicBezTo>
                  <a:pt x="93086" y="234122"/>
                  <a:pt x="62710" y="203614"/>
                  <a:pt x="55921" y="164134"/>
                </a:cubicBezTo>
                <a:cubicBezTo>
                  <a:pt x="55563" y="162698"/>
                  <a:pt x="55921" y="161621"/>
                  <a:pt x="56635" y="160545"/>
                </a:cubicBezTo>
                <a:cubicBezTo>
                  <a:pt x="57707" y="159468"/>
                  <a:pt x="59137" y="158750"/>
                  <a:pt x="60209" y="158750"/>
                </a:cubicBezTo>
                <a:close/>
                <a:moveTo>
                  <a:pt x="167684" y="65254"/>
                </a:moveTo>
                <a:lnTo>
                  <a:pt x="167684" y="112989"/>
                </a:lnTo>
                <a:cubicBezTo>
                  <a:pt x="174117" y="116578"/>
                  <a:pt x="179834" y="122321"/>
                  <a:pt x="183408" y="128781"/>
                </a:cubicBezTo>
                <a:lnTo>
                  <a:pt x="230579" y="128781"/>
                </a:lnTo>
                <a:cubicBezTo>
                  <a:pt x="223432" y="97556"/>
                  <a:pt x="198774" y="72791"/>
                  <a:pt x="167684" y="65254"/>
                </a:cubicBezTo>
                <a:close/>
                <a:moveTo>
                  <a:pt x="128822" y="65254"/>
                </a:moveTo>
                <a:cubicBezTo>
                  <a:pt x="97374" y="72791"/>
                  <a:pt x="73074" y="97556"/>
                  <a:pt x="65569" y="128781"/>
                </a:cubicBezTo>
                <a:lnTo>
                  <a:pt x="112741" y="128781"/>
                </a:lnTo>
                <a:cubicBezTo>
                  <a:pt x="116672" y="122321"/>
                  <a:pt x="122032" y="116578"/>
                  <a:pt x="128822" y="112989"/>
                </a:cubicBezTo>
                <a:lnTo>
                  <a:pt x="128822" y="65254"/>
                </a:lnTo>
                <a:close/>
                <a:moveTo>
                  <a:pt x="164111" y="55563"/>
                </a:moveTo>
                <a:cubicBezTo>
                  <a:pt x="203063" y="62382"/>
                  <a:pt x="233796" y="93249"/>
                  <a:pt x="240586" y="132370"/>
                </a:cubicBezTo>
                <a:cubicBezTo>
                  <a:pt x="240943" y="133806"/>
                  <a:pt x="240228" y="135242"/>
                  <a:pt x="239513" y="136318"/>
                </a:cubicBezTo>
                <a:cubicBezTo>
                  <a:pt x="238441" y="137036"/>
                  <a:pt x="237369" y="137754"/>
                  <a:pt x="236297" y="137754"/>
                </a:cubicBezTo>
                <a:lnTo>
                  <a:pt x="180549" y="137754"/>
                </a:lnTo>
                <a:cubicBezTo>
                  <a:pt x="178762" y="137754"/>
                  <a:pt x="177333" y="136677"/>
                  <a:pt x="176618" y="135242"/>
                </a:cubicBezTo>
                <a:cubicBezTo>
                  <a:pt x="173402" y="128422"/>
                  <a:pt x="168042" y="123039"/>
                  <a:pt x="161252" y="119808"/>
                </a:cubicBezTo>
                <a:cubicBezTo>
                  <a:pt x="159822" y="119091"/>
                  <a:pt x="158750" y="117296"/>
                  <a:pt x="158750" y="115501"/>
                </a:cubicBezTo>
                <a:lnTo>
                  <a:pt x="158750" y="60229"/>
                </a:lnTo>
                <a:cubicBezTo>
                  <a:pt x="158750" y="58793"/>
                  <a:pt x="159465" y="57358"/>
                  <a:pt x="160537" y="56640"/>
                </a:cubicBezTo>
                <a:cubicBezTo>
                  <a:pt x="161252" y="55563"/>
                  <a:pt x="162681" y="55563"/>
                  <a:pt x="164111" y="55563"/>
                </a:cubicBezTo>
                <a:close/>
                <a:moveTo>
                  <a:pt x="132395" y="55563"/>
                </a:moveTo>
                <a:cubicBezTo>
                  <a:pt x="133468" y="55563"/>
                  <a:pt x="135254" y="55563"/>
                  <a:pt x="135969" y="56640"/>
                </a:cubicBezTo>
                <a:cubicBezTo>
                  <a:pt x="137041" y="57358"/>
                  <a:pt x="137756" y="58793"/>
                  <a:pt x="137756" y="60229"/>
                </a:cubicBezTo>
                <a:lnTo>
                  <a:pt x="137756" y="115501"/>
                </a:lnTo>
                <a:cubicBezTo>
                  <a:pt x="137756" y="117296"/>
                  <a:pt x="136684" y="119091"/>
                  <a:pt x="135254" y="119808"/>
                </a:cubicBezTo>
                <a:cubicBezTo>
                  <a:pt x="128107" y="123039"/>
                  <a:pt x="122747" y="128422"/>
                  <a:pt x="119888" y="135242"/>
                </a:cubicBezTo>
                <a:cubicBezTo>
                  <a:pt x="118816" y="136677"/>
                  <a:pt x="117386" y="137754"/>
                  <a:pt x="115600" y="137754"/>
                </a:cubicBezTo>
                <a:lnTo>
                  <a:pt x="60209" y="137754"/>
                </a:lnTo>
                <a:cubicBezTo>
                  <a:pt x="59137" y="137754"/>
                  <a:pt x="57707" y="137036"/>
                  <a:pt x="56635" y="136318"/>
                </a:cubicBezTo>
                <a:cubicBezTo>
                  <a:pt x="55921" y="135242"/>
                  <a:pt x="55563" y="133806"/>
                  <a:pt x="55921" y="132370"/>
                </a:cubicBezTo>
                <a:cubicBezTo>
                  <a:pt x="62710" y="93249"/>
                  <a:pt x="93086" y="62382"/>
                  <a:pt x="132395" y="55563"/>
                </a:cubicBezTo>
                <a:close/>
                <a:moveTo>
                  <a:pt x="137624" y="9018"/>
                </a:moveTo>
                <a:cubicBezTo>
                  <a:pt x="136183" y="9018"/>
                  <a:pt x="135102" y="10100"/>
                  <a:pt x="135102" y="11543"/>
                </a:cubicBezTo>
                <a:lnTo>
                  <a:pt x="135102" y="31021"/>
                </a:lnTo>
                <a:cubicBezTo>
                  <a:pt x="135102" y="33185"/>
                  <a:pt x="133300" y="34989"/>
                  <a:pt x="131139" y="35349"/>
                </a:cubicBezTo>
                <a:cubicBezTo>
                  <a:pt x="122853" y="36792"/>
                  <a:pt x="114927" y="38956"/>
                  <a:pt x="107001" y="41842"/>
                </a:cubicBezTo>
                <a:cubicBezTo>
                  <a:pt x="104839" y="42564"/>
                  <a:pt x="102677" y="41842"/>
                  <a:pt x="101597" y="40039"/>
                </a:cubicBezTo>
                <a:lnTo>
                  <a:pt x="91869" y="23085"/>
                </a:lnTo>
                <a:cubicBezTo>
                  <a:pt x="91509" y="22364"/>
                  <a:pt x="90788" y="22003"/>
                  <a:pt x="90068" y="22003"/>
                </a:cubicBezTo>
                <a:cubicBezTo>
                  <a:pt x="89347" y="21642"/>
                  <a:pt x="88627" y="22003"/>
                  <a:pt x="88267" y="22003"/>
                </a:cubicBezTo>
                <a:lnTo>
                  <a:pt x="69532" y="32824"/>
                </a:lnTo>
                <a:cubicBezTo>
                  <a:pt x="68812" y="33185"/>
                  <a:pt x="68091" y="33907"/>
                  <a:pt x="68091" y="34628"/>
                </a:cubicBezTo>
                <a:cubicBezTo>
                  <a:pt x="68091" y="35349"/>
                  <a:pt x="68091" y="36071"/>
                  <a:pt x="68452" y="36792"/>
                </a:cubicBezTo>
                <a:lnTo>
                  <a:pt x="77819" y="53385"/>
                </a:lnTo>
                <a:cubicBezTo>
                  <a:pt x="79260" y="55188"/>
                  <a:pt x="78900" y="57713"/>
                  <a:pt x="77098" y="59156"/>
                </a:cubicBezTo>
                <a:cubicBezTo>
                  <a:pt x="70613" y="64567"/>
                  <a:pt x="64489" y="70338"/>
                  <a:pt x="59445" y="76831"/>
                </a:cubicBezTo>
                <a:cubicBezTo>
                  <a:pt x="58004" y="78634"/>
                  <a:pt x="55481" y="78995"/>
                  <a:pt x="53680" y="77913"/>
                </a:cubicBezTo>
                <a:lnTo>
                  <a:pt x="36747" y="68174"/>
                </a:lnTo>
                <a:cubicBezTo>
                  <a:pt x="36387" y="67813"/>
                  <a:pt x="35306" y="67813"/>
                  <a:pt x="34946" y="68174"/>
                </a:cubicBezTo>
                <a:cubicBezTo>
                  <a:pt x="33865" y="68174"/>
                  <a:pt x="33505" y="68535"/>
                  <a:pt x="33145" y="69256"/>
                </a:cubicBezTo>
                <a:lnTo>
                  <a:pt x="22337" y="88013"/>
                </a:lnTo>
                <a:cubicBezTo>
                  <a:pt x="21976" y="88734"/>
                  <a:pt x="21976" y="89456"/>
                  <a:pt x="22337" y="89816"/>
                </a:cubicBezTo>
                <a:cubicBezTo>
                  <a:pt x="22337" y="90899"/>
                  <a:pt x="22697" y="91259"/>
                  <a:pt x="23417" y="91620"/>
                </a:cubicBezTo>
                <a:lnTo>
                  <a:pt x="39990" y="101359"/>
                </a:lnTo>
                <a:cubicBezTo>
                  <a:pt x="42151" y="102441"/>
                  <a:pt x="42872" y="104605"/>
                  <a:pt x="42151" y="106770"/>
                </a:cubicBezTo>
                <a:cubicBezTo>
                  <a:pt x="38909" y="114705"/>
                  <a:pt x="36747" y="122641"/>
                  <a:pt x="35306" y="130937"/>
                </a:cubicBezTo>
                <a:cubicBezTo>
                  <a:pt x="35306" y="133101"/>
                  <a:pt x="33505" y="134905"/>
                  <a:pt x="30983" y="134905"/>
                </a:cubicBezTo>
                <a:lnTo>
                  <a:pt x="11889" y="134905"/>
                </a:lnTo>
                <a:cubicBezTo>
                  <a:pt x="10448" y="134905"/>
                  <a:pt x="9007" y="135987"/>
                  <a:pt x="9007" y="137430"/>
                </a:cubicBezTo>
                <a:lnTo>
                  <a:pt x="9007" y="159072"/>
                </a:lnTo>
                <a:cubicBezTo>
                  <a:pt x="9007" y="160515"/>
                  <a:pt x="10448" y="161597"/>
                  <a:pt x="11889" y="161597"/>
                </a:cubicBezTo>
                <a:lnTo>
                  <a:pt x="30983" y="161597"/>
                </a:lnTo>
                <a:cubicBezTo>
                  <a:pt x="33505" y="161597"/>
                  <a:pt x="35306" y="163401"/>
                  <a:pt x="35306" y="165565"/>
                </a:cubicBezTo>
                <a:cubicBezTo>
                  <a:pt x="36747" y="173861"/>
                  <a:pt x="38909" y="181797"/>
                  <a:pt x="42151" y="189733"/>
                </a:cubicBezTo>
                <a:cubicBezTo>
                  <a:pt x="42872" y="191897"/>
                  <a:pt x="42151" y="194061"/>
                  <a:pt x="39990" y="195504"/>
                </a:cubicBezTo>
                <a:lnTo>
                  <a:pt x="23417" y="204882"/>
                </a:lnTo>
                <a:cubicBezTo>
                  <a:pt x="22697" y="205243"/>
                  <a:pt x="22337" y="205965"/>
                  <a:pt x="22337" y="206686"/>
                </a:cubicBezTo>
                <a:cubicBezTo>
                  <a:pt x="21976" y="207407"/>
                  <a:pt x="21976" y="208129"/>
                  <a:pt x="22337" y="208850"/>
                </a:cubicBezTo>
                <a:lnTo>
                  <a:pt x="33145" y="227246"/>
                </a:lnTo>
                <a:cubicBezTo>
                  <a:pt x="33865" y="228689"/>
                  <a:pt x="35306" y="229050"/>
                  <a:pt x="36747" y="228328"/>
                </a:cubicBezTo>
                <a:lnTo>
                  <a:pt x="53680" y="218589"/>
                </a:lnTo>
                <a:cubicBezTo>
                  <a:pt x="55481" y="217507"/>
                  <a:pt x="58004" y="218229"/>
                  <a:pt x="59445" y="219671"/>
                </a:cubicBezTo>
                <a:cubicBezTo>
                  <a:pt x="64489" y="226164"/>
                  <a:pt x="70613" y="232296"/>
                  <a:pt x="77098" y="237346"/>
                </a:cubicBezTo>
                <a:cubicBezTo>
                  <a:pt x="78900" y="238789"/>
                  <a:pt x="79260" y="240953"/>
                  <a:pt x="77819" y="243478"/>
                </a:cubicBezTo>
                <a:lnTo>
                  <a:pt x="68452" y="260071"/>
                </a:lnTo>
                <a:cubicBezTo>
                  <a:pt x="68091" y="260792"/>
                  <a:pt x="68091" y="261514"/>
                  <a:pt x="68091" y="261874"/>
                </a:cubicBezTo>
                <a:cubicBezTo>
                  <a:pt x="68091" y="262596"/>
                  <a:pt x="68812" y="263317"/>
                  <a:pt x="69532" y="263678"/>
                </a:cubicBezTo>
                <a:lnTo>
                  <a:pt x="88267" y="274499"/>
                </a:lnTo>
                <a:cubicBezTo>
                  <a:pt x="89347" y="275221"/>
                  <a:pt x="90788" y="274860"/>
                  <a:pt x="91869" y="273417"/>
                </a:cubicBezTo>
                <a:lnTo>
                  <a:pt x="101597" y="256464"/>
                </a:lnTo>
                <a:cubicBezTo>
                  <a:pt x="102317" y="255382"/>
                  <a:pt x="103758" y="254660"/>
                  <a:pt x="105199" y="254660"/>
                </a:cubicBezTo>
                <a:cubicBezTo>
                  <a:pt x="105920" y="254660"/>
                  <a:pt x="106280" y="254660"/>
                  <a:pt x="107001" y="254660"/>
                </a:cubicBezTo>
                <a:cubicBezTo>
                  <a:pt x="114927" y="257907"/>
                  <a:pt x="122853" y="260071"/>
                  <a:pt x="131139" y="261514"/>
                </a:cubicBezTo>
                <a:cubicBezTo>
                  <a:pt x="133300" y="261514"/>
                  <a:pt x="135102" y="263317"/>
                  <a:pt x="135102" y="265842"/>
                </a:cubicBezTo>
                <a:lnTo>
                  <a:pt x="135102" y="284960"/>
                </a:lnTo>
                <a:cubicBezTo>
                  <a:pt x="135102" y="286403"/>
                  <a:pt x="136183" y="287845"/>
                  <a:pt x="137624" y="287845"/>
                </a:cubicBezTo>
                <a:lnTo>
                  <a:pt x="158880" y="287845"/>
                </a:lnTo>
                <a:cubicBezTo>
                  <a:pt x="160681" y="287845"/>
                  <a:pt x="161762" y="286403"/>
                  <a:pt x="161762" y="284960"/>
                </a:cubicBezTo>
                <a:lnTo>
                  <a:pt x="161762" y="265842"/>
                </a:lnTo>
                <a:cubicBezTo>
                  <a:pt x="161762" y="263317"/>
                  <a:pt x="163563" y="261514"/>
                  <a:pt x="165725" y="261514"/>
                </a:cubicBezTo>
                <a:cubicBezTo>
                  <a:pt x="173651" y="260071"/>
                  <a:pt x="181937" y="257907"/>
                  <a:pt x="189863" y="254660"/>
                </a:cubicBezTo>
                <a:cubicBezTo>
                  <a:pt x="191664" y="253939"/>
                  <a:pt x="194186" y="254660"/>
                  <a:pt x="195267" y="256464"/>
                </a:cubicBezTo>
                <a:lnTo>
                  <a:pt x="204994" y="273417"/>
                </a:lnTo>
                <a:cubicBezTo>
                  <a:pt x="205355" y="274138"/>
                  <a:pt x="205715" y="274499"/>
                  <a:pt x="206435" y="274499"/>
                </a:cubicBezTo>
                <a:cubicBezTo>
                  <a:pt x="207156" y="274860"/>
                  <a:pt x="207876" y="274860"/>
                  <a:pt x="208597" y="274499"/>
                </a:cubicBezTo>
                <a:lnTo>
                  <a:pt x="227331" y="263678"/>
                </a:lnTo>
                <a:cubicBezTo>
                  <a:pt x="228772" y="262956"/>
                  <a:pt x="229132" y="261514"/>
                  <a:pt x="228052" y="260071"/>
                </a:cubicBezTo>
                <a:lnTo>
                  <a:pt x="218685" y="243478"/>
                </a:lnTo>
                <a:cubicBezTo>
                  <a:pt x="217243" y="240953"/>
                  <a:pt x="217964" y="238789"/>
                  <a:pt x="219765" y="237346"/>
                </a:cubicBezTo>
                <a:cubicBezTo>
                  <a:pt x="226250" y="232296"/>
                  <a:pt x="232015" y="226164"/>
                  <a:pt x="237419" y="219671"/>
                </a:cubicBezTo>
                <a:cubicBezTo>
                  <a:pt x="238860" y="218229"/>
                  <a:pt x="241021" y="217507"/>
                  <a:pt x="242823" y="218589"/>
                </a:cubicBezTo>
                <a:lnTo>
                  <a:pt x="260116" y="228328"/>
                </a:lnTo>
                <a:cubicBezTo>
                  <a:pt x="260476" y="228689"/>
                  <a:pt x="261196" y="229050"/>
                  <a:pt x="261917" y="228689"/>
                </a:cubicBezTo>
                <a:cubicBezTo>
                  <a:pt x="262638" y="228328"/>
                  <a:pt x="262998" y="227968"/>
                  <a:pt x="263718" y="227246"/>
                </a:cubicBezTo>
                <a:lnTo>
                  <a:pt x="274526" y="208850"/>
                </a:lnTo>
                <a:cubicBezTo>
                  <a:pt x="274887" y="207407"/>
                  <a:pt x="274526" y="205965"/>
                  <a:pt x="273446" y="204882"/>
                </a:cubicBezTo>
                <a:lnTo>
                  <a:pt x="256513" y="195504"/>
                </a:lnTo>
                <a:cubicBezTo>
                  <a:pt x="254712" y="194061"/>
                  <a:pt x="253631" y="191897"/>
                  <a:pt x="254712" y="189733"/>
                </a:cubicBezTo>
                <a:cubicBezTo>
                  <a:pt x="257594" y="181797"/>
                  <a:pt x="260116" y="173861"/>
                  <a:pt x="261196" y="165565"/>
                </a:cubicBezTo>
                <a:cubicBezTo>
                  <a:pt x="261557" y="163401"/>
                  <a:pt x="263358" y="161597"/>
                  <a:pt x="265520" y="161597"/>
                </a:cubicBezTo>
                <a:lnTo>
                  <a:pt x="284974" y="161597"/>
                </a:lnTo>
                <a:cubicBezTo>
                  <a:pt x="286415" y="161597"/>
                  <a:pt x="287856" y="160515"/>
                  <a:pt x="287856" y="159072"/>
                </a:cubicBezTo>
                <a:lnTo>
                  <a:pt x="287856" y="137430"/>
                </a:lnTo>
                <a:cubicBezTo>
                  <a:pt x="287856" y="135987"/>
                  <a:pt x="286415" y="134905"/>
                  <a:pt x="284974" y="134905"/>
                </a:cubicBezTo>
                <a:lnTo>
                  <a:pt x="265520" y="134905"/>
                </a:lnTo>
                <a:cubicBezTo>
                  <a:pt x="263358" y="134905"/>
                  <a:pt x="261557" y="133101"/>
                  <a:pt x="261196" y="130937"/>
                </a:cubicBezTo>
                <a:cubicBezTo>
                  <a:pt x="260116" y="122641"/>
                  <a:pt x="257594" y="114705"/>
                  <a:pt x="254712" y="106770"/>
                </a:cubicBezTo>
                <a:cubicBezTo>
                  <a:pt x="253631" y="104605"/>
                  <a:pt x="254712" y="102441"/>
                  <a:pt x="256513" y="101359"/>
                </a:cubicBezTo>
                <a:lnTo>
                  <a:pt x="273446" y="91620"/>
                </a:lnTo>
                <a:cubicBezTo>
                  <a:pt x="274526" y="90899"/>
                  <a:pt x="274887" y="89456"/>
                  <a:pt x="274526" y="88013"/>
                </a:cubicBezTo>
                <a:lnTo>
                  <a:pt x="263718" y="69256"/>
                </a:lnTo>
                <a:cubicBezTo>
                  <a:pt x="262998" y="68535"/>
                  <a:pt x="262638" y="68174"/>
                  <a:pt x="261917" y="68174"/>
                </a:cubicBezTo>
                <a:cubicBezTo>
                  <a:pt x="261196" y="67813"/>
                  <a:pt x="260476" y="67813"/>
                  <a:pt x="260116" y="68174"/>
                </a:cubicBezTo>
                <a:lnTo>
                  <a:pt x="242823" y="77913"/>
                </a:lnTo>
                <a:cubicBezTo>
                  <a:pt x="241021" y="78995"/>
                  <a:pt x="238860" y="78634"/>
                  <a:pt x="237419" y="76831"/>
                </a:cubicBezTo>
                <a:cubicBezTo>
                  <a:pt x="232015" y="70338"/>
                  <a:pt x="226250" y="64567"/>
                  <a:pt x="219765" y="59156"/>
                </a:cubicBezTo>
                <a:cubicBezTo>
                  <a:pt x="217964" y="57713"/>
                  <a:pt x="217243" y="55188"/>
                  <a:pt x="218685" y="53385"/>
                </a:cubicBezTo>
                <a:lnTo>
                  <a:pt x="228052" y="36792"/>
                </a:lnTo>
                <a:cubicBezTo>
                  <a:pt x="229132" y="35349"/>
                  <a:pt x="228772" y="33907"/>
                  <a:pt x="227331" y="32824"/>
                </a:cubicBezTo>
                <a:lnTo>
                  <a:pt x="208597" y="22003"/>
                </a:lnTo>
                <a:cubicBezTo>
                  <a:pt x="207876" y="22003"/>
                  <a:pt x="207156" y="21642"/>
                  <a:pt x="206435" y="22003"/>
                </a:cubicBezTo>
                <a:cubicBezTo>
                  <a:pt x="205715" y="22003"/>
                  <a:pt x="205355" y="22364"/>
                  <a:pt x="204994" y="23085"/>
                </a:cubicBezTo>
                <a:lnTo>
                  <a:pt x="195267" y="40039"/>
                </a:lnTo>
                <a:cubicBezTo>
                  <a:pt x="194186" y="41842"/>
                  <a:pt x="191664" y="42564"/>
                  <a:pt x="189863" y="41842"/>
                </a:cubicBezTo>
                <a:cubicBezTo>
                  <a:pt x="181937" y="38956"/>
                  <a:pt x="173651" y="36792"/>
                  <a:pt x="165725" y="35349"/>
                </a:cubicBezTo>
                <a:cubicBezTo>
                  <a:pt x="163563" y="34989"/>
                  <a:pt x="161762" y="33185"/>
                  <a:pt x="161762" y="31021"/>
                </a:cubicBezTo>
                <a:lnTo>
                  <a:pt x="161762" y="11543"/>
                </a:lnTo>
                <a:cubicBezTo>
                  <a:pt x="161762" y="10100"/>
                  <a:pt x="160681" y="9018"/>
                  <a:pt x="158880" y="9018"/>
                </a:cubicBezTo>
                <a:lnTo>
                  <a:pt x="137624" y="9018"/>
                </a:lnTo>
                <a:close/>
                <a:moveTo>
                  <a:pt x="137624" y="0"/>
                </a:moveTo>
                <a:lnTo>
                  <a:pt x="158880" y="0"/>
                </a:lnTo>
                <a:cubicBezTo>
                  <a:pt x="165725" y="0"/>
                  <a:pt x="170769" y="5050"/>
                  <a:pt x="170769" y="11543"/>
                </a:cubicBezTo>
                <a:lnTo>
                  <a:pt x="170769" y="27053"/>
                </a:lnTo>
                <a:cubicBezTo>
                  <a:pt x="176893" y="28135"/>
                  <a:pt x="183378" y="29939"/>
                  <a:pt x="189503" y="32103"/>
                </a:cubicBezTo>
                <a:lnTo>
                  <a:pt x="197068" y="18757"/>
                </a:lnTo>
                <a:cubicBezTo>
                  <a:pt x="198870" y="15871"/>
                  <a:pt x="201392" y="14068"/>
                  <a:pt x="204274" y="13346"/>
                </a:cubicBezTo>
                <a:cubicBezTo>
                  <a:pt x="207156" y="12264"/>
                  <a:pt x="210398" y="12985"/>
                  <a:pt x="213280" y="14428"/>
                </a:cubicBezTo>
                <a:lnTo>
                  <a:pt x="231654" y="25250"/>
                </a:lnTo>
                <a:cubicBezTo>
                  <a:pt x="237419" y="28496"/>
                  <a:pt x="239220" y="35710"/>
                  <a:pt x="235978" y="41121"/>
                </a:cubicBezTo>
                <a:lnTo>
                  <a:pt x="228052" y="54828"/>
                </a:lnTo>
                <a:cubicBezTo>
                  <a:pt x="233095" y="58795"/>
                  <a:pt x="237779" y="63485"/>
                  <a:pt x="242102" y="68174"/>
                </a:cubicBezTo>
                <a:lnTo>
                  <a:pt x="255432" y="60599"/>
                </a:lnTo>
                <a:cubicBezTo>
                  <a:pt x="257954" y="58795"/>
                  <a:pt x="261196" y="58435"/>
                  <a:pt x="264079" y="59517"/>
                </a:cubicBezTo>
                <a:cubicBezTo>
                  <a:pt x="267321" y="59878"/>
                  <a:pt x="269843" y="62042"/>
                  <a:pt x="271284" y="64567"/>
                </a:cubicBezTo>
                <a:lnTo>
                  <a:pt x="282092" y="83684"/>
                </a:lnTo>
                <a:cubicBezTo>
                  <a:pt x="285335" y="89095"/>
                  <a:pt x="283533" y="96309"/>
                  <a:pt x="278129" y="99556"/>
                </a:cubicBezTo>
                <a:lnTo>
                  <a:pt x="264439" y="107130"/>
                </a:lnTo>
                <a:cubicBezTo>
                  <a:pt x="266601" y="113262"/>
                  <a:pt x="268042" y="119394"/>
                  <a:pt x="269483" y="125887"/>
                </a:cubicBezTo>
                <a:lnTo>
                  <a:pt x="284974" y="125887"/>
                </a:lnTo>
                <a:cubicBezTo>
                  <a:pt x="291459" y="125887"/>
                  <a:pt x="296503" y="130937"/>
                  <a:pt x="296503" y="137430"/>
                </a:cubicBezTo>
                <a:lnTo>
                  <a:pt x="296503" y="159072"/>
                </a:lnTo>
                <a:cubicBezTo>
                  <a:pt x="296503" y="165565"/>
                  <a:pt x="291459" y="170976"/>
                  <a:pt x="284974" y="170976"/>
                </a:cubicBezTo>
                <a:lnTo>
                  <a:pt x="269483" y="170976"/>
                </a:lnTo>
                <a:cubicBezTo>
                  <a:pt x="268042" y="177108"/>
                  <a:pt x="266601" y="183240"/>
                  <a:pt x="264439" y="189372"/>
                </a:cubicBezTo>
                <a:lnTo>
                  <a:pt x="278129" y="196947"/>
                </a:lnTo>
                <a:cubicBezTo>
                  <a:pt x="283533" y="200554"/>
                  <a:pt x="285335" y="207768"/>
                  <a:pt x="282092" y="213179"/>
                </a:cubicBezTo>
                <a:lnTo>
                  <a:pt x="271284" y="231936"/>
                </a:lnTo>
                <a:cubicBezTo>
                  <a:pt x="269843" y="234460"/>
                  <a:pt x="267321" y="236625"/>
                  <a:pt x="264079" y="237346"/>
                </a:cubicBezTo>
                <a:cubicBezTo>
                  <a:pt x="261196" y="238068"/>
                  <a:pt x="257954" y="237707"/>
                  <a:pt x="255432" y="236264"/>
                </a:cubicBezTo>
                <a:lnTo>
                  <a:pt x="242102" y="228328"/>
                </a:lnTo>
                <a:cubicBezTo>
                  <a:pt x="237779" y="233378"/>
                  <a:pt x="233095" y="237707"/>
                  <a:pt x="228052" y="242035"/>
                </a:cubicBezTo>
                <a:lnTo>
                  <a:pt x="235978" y="255382"/>
                </a:lnTo>
                <a:cubicBezTo>
                  <a:pt x="239220" y="261153"/>
                  <a:pt x="237419" y="268367"/>
                  <a:pt x="231654" y="271613"/>
                </a:cubicBezTo>
                <a:lnTo>
                  <a:pt x="213280" y="282074"/>
                </a:lnTo>
                <a:cubicBezTo>
                  <a:pt x="210398" y="283878"/>
                  <a:pt x="207156" y="284238"/>
                  <a:pt x="204274" y="283517"/>
                </a:cubicBezTo>
                <a:cubicBezTo>
                  <a:pt x="201392" y="282795"/>
                  <a:pt x="198870" y="280631"/>
                  <a:pt x="197068" y="278106"/>
                </a:cubicBezTo>
                <a:lnTo>
                  <a:pt x="189503" y="264399"/>
                </a:lnTo>
                <a:cubicBezTo>
                  <a:pt x="183378" y="266564"/>
                  <a:pt x="176893" y="268367"/>
                  <a:pt x="170769" y="269449"/>
                </a:cubicBezTo>
                <a:lnTo>
                  <a:pt x="170769" y="284960"/>
                </a:lnTo>
                <a:cubicBezTo>
                  <a:pt x="170769" y="291452"/>
                  <a:pt x="165725" y="296502"/>
                  <a:pt x="158880" y="296502"/>
                </a:cubicBezTo>
                <a:lnTo>
                  <a:pt x="137624" y="296502"/>
                </a:lnTo>
                <a:cubicBezTo>
                  <a:pt x="131139" y="296502"/>
                  <a:pt x="125735" y="291452"/>
                  <a:pt x="125735" y="284960"/>
                </a:cubicBezTo>
                <a:lnTo>
                  <a:pt x="125735" y="269449"/>
                </a:lnTo>
                <a:cubicBezTo>
                  <a:pt x="119610" y="268367"/>
                  <a:pt x="113485" y="266564"/>
                  <a:pt x="107001" y="264399"/>
                </a:cubicBezTo>
                <a:lnTo>
                  <a:pt x="99435" y="278106"/>
                </a:lnTo>
                <a:cubicBezTo>
                  <a:pt x="97994" y="280631"/>
                  <a:pt x="95472" y="282795"/>
                  <a:pt x="92230" y="283517"/>
                </a:cubicBezTo>
                <a:cubicBezTo>
                  <a:pt x="89347" y="284238"/>
                  <a:pt x="86105" y="283878"/>
                  <a:pt x="83583" y="282074"/>
                </a:cubicBezTo>
                <a:lnTo>
                  <a:pt x="64849" y="271613"/>
                </a:lnTo>
                <a:cubicBezTo>
                  <a:pt x="62327" y="269810"/>
                  <a:pt x="60165" y="267285"/>
                  <a:pt x="59445" y="264399"/>
                </a:cubicBezTo>
                <a:cubicBezTo>
                  <a:pt x="58724" y="261514"/>
                  <a:pt x="59085" y="258267"/>
                  <a:pt x="60526" y="255382"/>
                </a:cubicBezTo>
                <a:lnTo>
                  <a:pt x="68452" y="242035"/>
                </a:lnTo>
                <a:cubicBezTo>
                  <a:pt x="63408" y="237707"/>
                  <a:pt x="59085" y="233378"/>
                  <a:pt x="54761" y="228328"/>
                </a:cubicBezTo>
                <a:lnTo>
                  <a:pt x="41431" y="236264"/>
                </a:lnTo>
                <a:cubicBezTo>
                  <a:pt x="35667" y="239510"/>
                  <a:pt x="28821" y="237346"/>
                  <a:pt x="25219" y="231936"/>
                </a:cubicBezTo>
                <a:lnTo>
                  <a:pt x="14411" y="213179"/>
                </a:lnTo>
                <a:cubicBezTo>
                  <a:pt x="12969" y="210654"/>
                  <a:pt x="12609" y="207407"/>
                  <a:pt x="13330" y="204161"/>
                </a:cubicBezTo>
                <a:cubicBezTo>
                  <a:pt x="14411" y="201275"/>
                  <a:pt x="16212" y="198750"/>
                  <a:pt x="19094" y="196947"/>
                </a:cubicBezTo>
                <a:lnTo>
                  <a:pt x="32424" y="189372"/>
                </a:lnTo>
                <a:cubicBezTo>
                  <a:pt x="30262" y="183240"/>
                  <a:pt x="28461" y="177108"/>
                  <a:pt x="27380" y="170976"/>
                </a:cubicBezTo>
                <a:lnTo>
                  <a:pt x="11889" y="170976"/>
                </a:lnTo>
                <a:cubicBezTo>
                  <a:pt x="5404" y="170976"/>
                  <a:pt x="0" y="165565"/>
                  <a:pt x="0" y="159072"/>
                </a:cubicBezTo>
                <a:lnTo>
                  <a:pt x="0" y="137430"/>
                </a:lnTo>
                <a:cubicBezTo>
                  <a:pt x="0" y="130937"/>
                  <a:pt x="5404" y="125887"/>
                  <a:pt x="11889" y="125887"/>
                </a:cubicBezTo>
                <a:lnTo>
                  <a:pt x="27380" y="125887"/>
                </a:lnTo>
                <a:cubicBezTo>
                  <a:pt x="28461" y="119394"/>
                  <a:pt x="30262" y="113262"/>
                  <a:pt x="32424" y="107130"/>
                </a:cubicBezTo>
                <a:lnTo>
                  <a:pt x="19094" y="99556"/>
                </a:lnTo>
                <a:cubicBezTo>
                  <a:pt x="16212" y="98113"/>
                  <a:pt x="14411" y="95227"/>
                  <a:pt x="13330" y="92341"/>
                </a:cubicBezTo>
                <a:cubicBezTo>
                  <a:pt x="12609" y="89456"/>
                  <a:pt x="12969" y="86209"/>
                  <a:pt x="14411" y="83684"/>
                </a:cubicBezTo>
                <a:lnTo>
                  <a:pt x="25219" y="64567"/>
                </a:lnTo>
                <a:cubicBezTo>
                  <a:pt x="27020" y="62042"/>
                  <a:pt x="29542" y="59878"/>
                  <a:pt x="32424" y="59517"/>
                </a:cubicBezTo>
                <a:cubicBezTo>
                  <a:pt x="35306" y="58435"/>
                  <a:pt x="38549" y="58795"/>
                  <a:pt x="41431" y="60599"/>
                </a:cubicBezTo>
                <a:lnTo>
                  <a:pt x="54761" y="68174"/>
                </a:lnTo>
                <a:cubicBezTo>
                  <a:pt x="59085" y="63485"/>
                  <a:pt x="63408" y="58795"/>
                  <a:pt x="68452" y="54828"/>
                </a:cubicBezTo>
                <a:lnTo>
                  <a:pt x="60526" y="41121"/>
                </a:lnTo>
                <a:cubicBezTo>
                  <a:pt x="59085" y="38596"/>
                  <a:pt x="58724" y="35349"/>
                  <a:pt x="59445" y="32103"/>
                </a:cubicBezTo>
                <a:cubicBezTo>
                  <a:pt x="60165" y="29217"/>
                  <a:pt x="62327" y="26692"/>
                  <a:pt x="64849" y="25250"/>
                </a:cubicBezTo>
                <a:lnTo>
                  <a:pt x="83583" y="14428"/>
                </a:lnTo>
                <a:cubicBezTo>
                  <a:pt x="86105" y="12985"/>
                  <a:pt x="89347" y="12264"/>
                  <a:pt x="92230" y="13346"/>
                </a:cubicBezTo>
                <a:cubicBezTo>
                  <a:pt x="95472" y="14068"/>
                  <a:pt x="97994" y="15871"/>
                  <a:pt x="99435" y="18757"/>
                </a:cubicBezTo>
                <a:lnTo>
                  <a:pt x="107001" y="32103"/>
                </a:lnTo>
                <a:cubicBezTo>
                  <a:pt x="113485" y="29939"/>
                  <a:pt x="119610" y="28135"/>
                  <a:pt x="125735" y="27053"/>
                </a:cubicBezTo>
                <a:lnTo>
                  <a:pt x="125735" y="11543"/>
                </a:lnTo>
                <a:cubicBezTo>
                  <a:pt x="125735" y="5050"/>
                  <a:pt x="131139" y="0"/>
                  <a:pt x="13762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7" name="Titel 1">
            <a:extLst>
              <a:ext uri="{FF2B5EF4-FFF2-40B4-BE49-F238E27FC236}">
                <a16:creationId xmlns:a16="http://schemas.microsoft.com/office/drawing/2014/main" id="{5129D834-E284-43BF-84E1-BC94D1D0ED8A}"/>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Business infographic</a:t>
            </a:r>
          </a:p>
        </p:txBody>
      </p:sp>
    </p:spTree>
    <p:custDataLst>
      <p:tags r:id="rId1"/>
    </p:custDataLst>
    <p:extLst>
      <p:ext uri="{BB962C8B-B14F-4D97-AF65-F5344CB8AC3E}">
        <p14:creationId xmlns:p14="http://schemas.microsoft.com/office/powerpoint/2010/main" val="1473632921"/>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4073">
            <a:extLst>
              <a:ext uri="{FF2B5EF4-FFF2-40B4-BE49-F238E27FC236}">
                <a16:creationId xmlns:a16="http://schemas.microsoft.com/office/drawing/2014/main" id="{174D91EF-3FC5-8640-956D-4BBC57477933}"/>
              </a:ext>
            </a:extLst>
          </p:cNvPr>
          <p:cNvGrpSpPr/>
          <p:nvPr/>
        </p:nvGrpSpPr>
        <p:grpSpPr>
          <a:xfrm>
            <a:off x="4715758" y="4892202"/>
            <a:ext cx="2760486" cy="1965799"/>
            <a:chOff x="0" y="0"/>
            <a:chExt cx="3926022" cy="2795801"/>
          </a:xfrm>
        </p:grpSpPr>
        <p:grpSp>
          <p:nvGrpSpPr>
            <p:cNvPr id="5" name="Group 54064">
              <a:extLst>
                <a:ext uri="{FF2B5EF4-FFF2-40B4-BE49-F238E27FC236}">
                  <a16:creationId xmlns:a16="http://schemas.microsoft.com/office/drawing/2014/main" id="{6CD65F54-FDBD-7046-B5A3-6823B54FE61F}"/>
                </a:ext>
              </a:extLst>
            </p:cNvPr>
            <p:cNvGrpSpPr/>
            <p:nvPr/>
          </p:nvGrpSpPr>
          <p:grpSpPr>
            <a:xfrm>
              <a:off x="0" y="0"/>
              <a:ext cx="1233710" cy="2795802"/>
              <a:chOff x="0" y="0"/>
              <a:chExt cx="1233709" cy="2795801"/>
            </a:xfrm>
          </p:grpSpPr>
          <p:grpSp>
            <p:nvGrpSpPr>
              <p:cNvPr id="14" name="Group 54060">
                <a:extLst>
                  <a:ext uri="{FF2B5EF4-FFF2-40B4-BE49-F238E27FC236}">
                    <a16:creationId xmlns:a16="http://schemas.microsoft.com/office/drawing/2014/main" id="{3448070F-B018-D846-A1DE-0A93804CDDC3}"/>
                  </a:ext>
                </a:extLst>
              </p:cNvPr>
              <p:cNvGrpSpPr/>
              <p:nvPr/>
            </p:nvGrpSpPr>
            <p:grpSpPr>
              <a:xfrm>
                <a:off x="132610" y="0"/>
                <a:ext cx="981299" cy="1900107"/>
                <a:chOff x="0" y="0"/>
                <a:chExt cx="981297" cy="1900106"/>
              </a:xfrm>
            </p:grpSpPr>
            <p:sp>
              <p:nvSpPr>
                <p:cNvPr id="18" name="Shape 54057">
                  <a:extLst>
                    <a:ext uri="{FF2B5EF4-FFF2-40B4-BE49-F238E27FC236}">
                      <a16:creationId xmlns:a16="http://schemas.microsoft.com/office/drawing/2014/main" id="{DBDB6714-8341-1D46-8ED9-58260338B3AB}"/>
                    </a:ext>
                  </a:extLst>
                </p:cNvPr>
                <p:cNvSpPr/>
                <p:nvPr/>
              </p:nvSpPr>
              <p:spPr>
                <a:xfrm>
                  <a:off x="0" y="0"/>
                  <a:ext cx="981298" cy="1900107"/>
                </a:xfrm>
                <a:custGeom>
                  <a:avLst/>
                  <a:gdLst/>
                  <a:ahLst/>
                  <a:cxnLst>
                    <a:cxn ang="0">
                      <a:pos x="wd2" y="hd2"/>
                    </a:cxn>
                    <a:cxn ang="5400000">
                      <a:pos x="wd2" y="hd2"/>
                    </a:cxn>
                    <a:cxn ang="10800000">
                      <a:pos x="wd2" y="hd2"/>
                    </a:cxn>
                    <a:cxn ang="16200000">
                      <a:pos x="wd2" y="hd2"/>
                    </a:cxn>
                  </a:cxnLst>
                  <a:rect l="0" t="0" r="r" b="b"/>
                  <a:pathLst>
                    <a:path w="19908" h="18982" extrusionOk="0">
                      <a:moveTo>
                        <a:pt x="4976" y="17957"/>
                      </a:moveTo>
                      <a:cubicBezTo>
                        <a:pt x="4976" y="17957"/>
                        <a:pt x="-1056" y="11664"/>
                        <a:pt x="163" y="7585"/>
                      </a:cubicBezTo>
                      <a:cubicBezTo>
                        <a:pt x="1380" y="3505"/>
                        <a:pt x="2357" y="627"/>
                        <a:pt x="7345" y="64"/>
                      </a:cubicBezTo>
                      <a:cubicBezTo>
                        <a:pt x="12334" y="-498"/>
                        <a:pt x="14987" y="2777"/>
                        <a:pt x="16154" y="4143"/>
                      </a:cubicBezTo>
                      <a:cubicBezTo>
                        <a:pt x="17321" y="5510"/>
                        <a:pt x="20544" y="11646"/>
                        <a:pt x="19797" y="16374"/>
                      </a:cubicBezTo>
                      <a:cubicBezTo>
                        <a:pt x="19051" y="21102"/>
                        <a:pt x="4976" y="17957"/>
                        <a:pt x="4976" y="17957"/>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19" name="Shape 54058">
                  <a:extLst>
                    <a:ext uri="{FF2B5EF4-FFF2-40B4-BE49-F238E27FC236}">
                      <a16:creationId xmlns:a16="http://schemas.microsoft.com/office/drawing/2014/main" id="{ACF06422-6CE8-614A-8E63-D5A3E48CAA32}"/>
                    </a:ext>
                  </a:extLst>
                </p:cNvPr>
                <p:cNvSpPr/>
                <p:nvPr/>
              </p:nvSpPr>
              <p:spPr>
                <a:xfrm>
                  <a:off x="44203" y="66305"/>
                  <a:ext cx="915497" cy="1772640"/>
                </a:xfrm>
                <a:custGeom>
                  <a:avLst/>
                  <a:gdLst/>
                  <a:ahLst/>
                  <a:cxnLst>
                    <a:cxn ang="0">
                      <a:pos x="wd2" y="hd2"/>
                    </a:cxn>
                    <a:cxn ang="5400000">
                      <a:pos x="wd2" y="hd2"/>
                    </a:cxn>
                    <a:cxn ang="10800000">
                      <a:pos x="wd2" y="hd2"/>
                    </a:cxn>
                    <a:cxn ang="16200000">
                      <a:pos x="wd2" y="hd2"/>
                    </a:cxn>
                  </a:cxnLst>
                  <a:rect l="0" t="0" r="r" b="b"/>
                  <a:pathLst>
                    <a:path w="19909" h="18982" extrusionOk="0">
                      <a:moveTo>
                        <a:pt x="4976" y="17957"/>
                      </a:moveTo>
                      <a:cubicBezTo>
                        <a:pt x="4976" y="17957"/>
                        <a:pt x="-1056" y="11664"/>
                        <a:pt x="162" y="7584"/>
                      </a:cubicBezTo>
                      <a:cubicBezTo>
                        <a:pt x="1380" y="3505"/>
                        <a:pt x="2357" y="626"/>
                        <a:pt x="7345" y="64"/>
                      </a:cubicBezTo>
                      <a:cubicBezTo>
                        <a:pt x="12333" y="-498"/>
                        <a:pt x="14986" y="2777"/>
                        <a:pt x="16154" y="4144"/>
                      </a:cubicBezTo>
                      <a:cubicBezTo>
                        <a:pt x="17321" y="5510"/>
                        <a:pt x="20544" y="11647"/>
                        <a:pt x="19797" y="16374"/>
                      </a:cubicBezTo>
                      <a:cubicBezTo>
                        <a:pt x="19051" y="21102"/>
                        <a:pt x="4976" y="17957"/>
                        <a:pt x="4976" y="17957"/>
                      </a:cubicBezTo>
                      <a:close/>
                    </a:path>
                  </a:pathLst>
                </a:custGeom>
                <a:solidFill>
                  <a:schemeClr val="bg1">
                    <a:lumMod val="6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20" name="Shape 54059">
                  <a:extLst>
                    <a:ext uri="{FF2B5EF4-FFF2-40B4-BE49-F238E27FC236}">
                      <a16:creationId xmlns:a16="http://schemas.microsoft.com/office/drawing/2014/main" id="{EFD82D14-F828-FB45-9E47-B9DD4664A6B7}"/>
                    </a:ext>
                  </a:extLst>
                </p:cNvPr>
                <p:cNvSpPr/>
                <p:nvPr/>
              </p:nvSpPr>
              <p:spPr>
                <a:xfrm>
                  <a:off x="309424" y="740408"/>
                  <a:ext cx="420308" cy="514430"/>
                </a:xfrm>
                <a:custGeom>
                  <a:avLst/>
                  <a:gdLst/>
                  <a:ahLst/>
                  <a:cxnLst>
                    <a:cxn ang="0">
                      <a:pos x="wd2" y="hd2"/>
                    </a:cxn>
                    <a:cxn ang="5400000">
                      <a:pos x="wd2" y="hd2"/>
                    </a:cxn>
                    <a:cxn ang="10800000">
                      <a:pos x="wd2" y="hd2"/>
                    </a:cxn>
                    <a:cxn ang="16200000">
                      <a:pos x="wd2" y="hd2"/>
                    </a:cxn>
                  </a:cxnLst>
                  <a:rect l="0" t="0" r="r" b="b"/>
                  <a:pathLst>
                    <a:path w="21321" h="21505" extrusionOk="0">
                      <a:moveTo>
                        <a:pt x="5073" y="11772"/>
                      </a:moveTo>
                      <a:lnTo>
                        <a:pt x="9784" y="7488"/>
                      </a:lnTo>
                      <a:lnTo>
                        <a:pt x="16246" y="9733"/>
                      </a:lnTo>
                      <a:lnTo>
                        <a:pt x="11537" y="14017"/>
                      </a:lnTo>
                      <a:cubicBezTo>
                        <a:pt x="11537" y="14017"/>
                        <a:pt x="5073" y="11772"/>
                        <a:pt x="5073" y="11772"/>
                      </a:cubicBezTo>
                      <a:close/>
                      <a:moveTo>
                        <a:pt x="20689" y="17198"/>
                      </a:moveTo>
                      <a:lnTo>
                        <a:pt x="13552" y="14718"/>
                      </a:lnTo>
                      <a:lnTo>
                        <a:pt x="18753" y="9987"/>
                      </a:lnTo>
                      <a:cubicBezTo>
                        <a:pt x="18816" y="9929"/>
                        <a:pt x="18851" y="9859"/>
                        <a:pt x="18893" y="9793"/>
                      </a:cubicBezTo>
                      <a:cubicBezTo>
                        <a:pt x="18905" y="9774"/>
                        <a:pt x="18930" y="9766"/>
                        <a:pt x="18940" y="9746"/>
                      </a:cubicBezTo>
                      <a:cubicBezTo>
                        <a:pt x="18945" y="9736"/>
                        <a:pt x="18943" y="9726"/>
                        <a:pt x="18947" y="9718"/>
                      </a:cubicBezTo>
                      <a:cubicBezTo>
                        <a:pt x="18972" y="9663"/>
                        <a:pt x="18977" y="9608"/>
                        <a:pt x="18988" y="9552"/>
                      </a:cubicBezTo>
                      <a:cubicBezTo>
                        <a:pt x="18999" y="9497"/>
                        <a:pt x="19018" y="9446"/>
                        <a:pt x="19016" y="9392"/>
                      </a:cubicBezTo>
                      <a:cubicBezTo>
                        <a:pt x="19014" y="9343"/>
                        <a:pt x="18994" y="9296"/>
                        <a:pt x="18982" y="9246"/>
                      </a:cubicBezTo>
                      <a:cubicBezTo>
                        <a:pt x="18966" y="9190"/>
                        <a:pt x="18959" y="9130"/>
                        <a:pt x="18930" y="9077"/>
                      </a:cubicBezTo>
                      <a:cubicBezTo>
                        <a:pt x="18909" y="9037"/>
                        <a:pt x="18872" y="9004"/>
                        <a:pt x="18844" y="8967"/>
                      </a:cubicBezTo>
                      <a:cubicBezTo>
                        <a:pt x="18799" y="8909"/>
                        <a:pt x="18758" y="8853"/>
                        <a:pt x="18699" y="8805"/>
                      </a:cubicBezTo>
                      <a:cubicBezTo>
                        <a:pt x="18692" y="8800"/>
                        <a:pt x="18688" y="8792"/>
                        <a:pt x="18681" y="8787"/>
                      </a:cubicBezTo>
                      <a:cubicBezTo>
                        <a:pt x="18641" y="8756"/>
                        <a:pt x="18592" y="8745"/>
                        <a:pt x="18549" y="8722"/>
                      </a:cubicBezTo>
                      <a:cubicBezTo>
                        <a:pt x="18495" y="8692"/>
                        <a:pt x="18452" y="8653"/>
                        <a:pt x="18390" y="8632"/>
                      </a:cubicBezTo>
                      <a:lnTo>
                        <a:pt x="11253" y="6151"/>
                      </a:lnTo>
                      <a:lnTo>
                        <a:pt x="16454" y="1421"/>
                      </a:lnTo>
                      <a:cubicBezTo>
                        <a:pt x="16837" y="1073"/>
                        <a:pt x="16805" y="534"/>
                        <a:pt x="16383" y="220"/>
                      </a:cubicBezTo>
                      <a:cubicBezTo>
                        <a:pt x="15961" y="-95"/>
                        <a:pt x="15308" y="-68"/>
                        <a:pt x="14925" y="279"/>
                      </a:cubicBezTo>
                      <a:lnTo>
                        <a:pt x="9237" y="5451"/>
                      </a:lnTo>
                      <a:lnTo>
                        <a:pt x="1433" y="2739"/>
                      </a:lnTo>
                      <a:cubicBezTo>
                        <a:pt x="911" y="2562"/>
                        <a:pt x="302" y="2759"/>
                        <a:pt x="81" y="3192"/>
                      </a:cubicBezTo>
                      <a:cubicBezTo>
                        <a:pt x="-140" y="3626"/>
                        <a:pt x="106" y="4124"/>
                        <a:pt x="631" y="4307"/>
                      </a:cubicBezTo>
                      <a:lnTo>
                        <a:pt x="7768" y="6788"/>
                      </a:lnTo>
                      <a:lnTo>
                        <a:pt x="2567" y="11518"/>
                      </a:lnTo>
                      <a:cubicBezTo>
                        <a:pt x="2528" y="11554"/>
                        <a:pt x="2512" y="11598"/>
                        <a:pt x="2481" y="11637"/>
                      </a:cubicBezTo>
                      <a:cubicBezTo>
                        <a:pt x="2448" y="11679"/>
                        <a:pt x="2405" y="11712"/>
                        <a:pt x="2381" y="11759"/>
                      </a:cubicBezTo>
                      <a:cubicBezTo>
                        <a:pt x="2377" y="11767"/>
                        <a:pt x="2379" y="11777"/>
                        <a:pt x="2375" y="11785"/>
                      </a:cubicBezTo>
                      <a:cubicBezTo>
                        <a:pt x="2346" y="11845"/>
                        <a:pt x="2340" y="11906"/>
                        <a:pt x="2329" y="11968"/>
                      </a:cubicBezTo>
                      <a:cubicBezTo>
                        <a:pt x="2321" y="12016"/>
                        <a:pt x="2303" y="12062"/>
                        <a:pt x="2305" y="12111"/>
                      </a:cubicBezTo>
                      <a:cubicBezTo>
                        <a:pt x="2306" y="12167"/>
                        <a:pt x="2328" y="12218"/>
                        <a:pt x="2344" y="12275"/>
                      </a:cubicBezTo>
                      <a:cubicBezTo>
                        <a:pt x="2357" y="12327"/>
                        <a:pt x="2363" y="12378"/>
                        <a:pt x="2390" y="12426"/>
                      </a:cubicBezTo>
                      <a:cubicBezTo>
                        <a:pt x="2412" y="12471"/>
                        <a:pt x="2452" y="12507"/>
                        <a:pt x="2485" y="12547"/>
                      </a:cubicBezTo>
                      <a:cubicBezTo>
                        <a:pt x="2528" y="12600"/>
                        <a:pt x="2565" y="12653"/>
                        <a:pt x="2621" y="12698"/>
                      </a:cubicBezTo>
                      <a:cubicBezTo>
                        <a:pt x="2628" y="12705"/>
                        <a:pt x="2631" y="12713"/>
                        <a:pt x="2639" y="12718"/>
                      </a:cubicBezTo>
                      <a:cubicBezTo>
                        <a:pt x="2691" y="12758"/>
                        <a:pt x="2754" y="12778"/>
                        <a:pt x="2814" y="12806"/>
                      </a:cubicBezTo>
                      <a:cubicBezTo>
                        <a:pt x="2855" y="12828"/>
                        <a:pt x="2886" y="12856"/>
                        <a:pt x="2931" y="12872"/>
                      </a:cubicBezTo>
                      <a:lnTo>
                        <a:pt x="10068" y="15353"/>
                      </a:lnTo>
                      <a:lnTo>
                        <a:pt x="4867" y="20083"/>
                      </a:lnTo>
                      <a:cubicBezTo>
                        <a:pt x="4484" y="20433"/>
                        <a:pt x="4516" y="20970"/>
                        <a:pt x="4939" y="21284"/>
                      </a:cubicBezTo>
                      <a:cubicBezTo>
                        <a:pt x="5136" y="21432"/>
                        <a:pt x="5384" y="21505"/>
                        <a:pt x="5632" y="21505"/>
                      </a:cubicBezTo>
                      <a:cubicBezTo>
                        <a:pt x="5913" y="21505"/>
                        <a:pt x="6193" y="21410"/>
                        <a:pt x="6396" y="21226"/>
                      </a:cubicBezTo>
                      <a:lnTo>
                        <a:pt x="12083" y="16054"/>
                      </a:lnTo>
                      <a:lnTo>
                        <a:pt x="19887" y="18765"/>
                      </a:lnTo>
                      <a:cubicBezTo>
                        <a:pt x="20018" y="18810"/>
                        <a:pt x="20154" y="18832"/>
                        <a:pt x="20288" y="18832"/>
                      </a:cubicBezTo>
                      <a:cubicBezTo>
                        <a:pt x="20690" y="18832"/>
                        <a:pt x="21073" y="18638"/>
                        <a:pt x="21239" y="18312"/>
                      </a:cubicBezTo>
                      <a:cubicBezTo>
                        <a:pt x="21460" y="17879"/>
                        <a:pt x="21214" y="17381"/>
                        <a:pt x="20689" y="17198"/>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15" name="Group 54063">
                <a:extLst>
                  <a:ext uri="{FF2B5EF4-FFF2-40B4-BE49-F238E27FC236}">
                    <a16:creationId xmlns:a16="http://schemas.microsoft.com/office/drawing/2014/main" id="{EAAE92F6-FCEC-7747-8962-C4B235E39EE9}"/>
                  </a:ext>
                </a:extLst>
              </p:cNvPr>
              <p:cNvGrpSpPr/>
              <p:nvPr/>
            </p:nvGrpSpPr>
            <p:grpSpPr>
              <a:xfrm>
                <a:off x="0" y="1337154"/>
                <a:ext cx="1233710" cy="1458648"/>
                <a:chOff x="0" y="0"/>
                <a:chExt cx="1233709" cy="1458646"/>
              </a:xfrm>
            </p:grpSpPr>
            <p:sp>
              <p:nvSpPr>
                <p:cNvPr id="16" name="Shape 54061">
                  <a:extLst>
                    <a:ext uri="{FF2B5EF4-FFF2-40B4-BE49-F238E27FC236}">
                      <a16:creationId xmlns:a16="http://schemas.microsoft.com/office/drawing/2014/main" id="{1C61BCA0-BAF4-4549-A71E-C3FBB60109E4}"/>
                    </a:ext>
                  </a:extLst>
                </p:cNvPr>
                <p:cNvSpPr/>
                <p:nvPr/>
              </p:nvSpPr>
              <p:spPr>
                <a:xfrm>
                  <a:off x="0" y="0"/>
                  <a:ext cx="1233710" cy="1458647"/>
                </a:xfrm>
                <a:custGeom>
                  <a:avLst/>
                  <a:gdLst/>
                  <a:ahLst/>
                  <a:cxnLst>
                    <a:cxn ang="0">
                      <a:pos x="wd2" y="hd2"/>
                    </a:cxn>
                    <a:cxn ang="5400000">
                      <a:pos x="wd2" y="hd2"/>
                    </a:cxn>
                    <a:cxn ang="10800000">
                      <a:pos x="wd2" y="hd2"/>
                    </a:cxn>
                    <a:cxn ang="16200000">
                      <a:pos x="wd2" y="hd2"/>
                    </a:cxn>
                  </a:cxnLst>
                  <a:rect l="0" t="0" r="r" b="b"/>
                  <a:pathLst>
                    <a:path w="21600" h="21072" extrusionOk="0">
                      <a:moveTo>
                        <a:pt x="0" y="21072"/>
                      </a:moveTo>
                      <a:lnTo>
                        <a:pt x="6527" y="2621"/>
                      </a:lnTo>
                      <a:cubicBezTo>
                        <a:pt x="6527" y="2621"/>
                        <a:pt x="7278" y="565"/>
                        <a:pt x="10838" y="76"/>
                      </a:cubicBezTo>
                      <a:cubicBezTo>
                        <a:pt x="15228" y="-528"/>
                        <a:pt x="19583" y="2523"/>
                        <a:pt x="20413" y="8399"/>
                      </a:cubicBezTo>
                      <a:cubicBezTo>
                        <a:pt x="21244" y="14274"/>
                        <a:pt x="21600" y="21072"/>
                        <a:pt x="21600" y="21072"/>
                      </a:cubicBezTo>
                      <a:cubicBezTo>
                        <a:pt x="21600" y="21072"/>
                        <a:pt x="0" y="21072"/>
                        <a:pt x="0" y="21072"/>
                      </a:cubicBezTo>
                      <a:close/>
                    </a:path>
                  </a:pathLst>
                </a:custGeom>
                <a:solidFill>
                  <a:schemeClr val="accent4"/>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17" name="Shape 54062">
                  <a:extLst>
                    <a:ext uri="{FF2B5EF4-FFF2-40B4-BE49-F238E27FC236}">
                      <a16:creationId xmlns:a16="http://schemas.microsoft.com/office/drawing/2014/main" id="{AA851D5E-9515-6F4B-A1E0-CBD31FDDB767}"/>
                    </a:ext>
                  </a:extLst>
                </p:cNvPr>
                <p:cNvSpPr/>
                <p:nvPr/>
              </p:nvSpPr>
              <p:spPr>
                <a:xfrm>
                  <a:off x="0" y="0"/>
                  <a:ext cx="695962" cy="1458028"/>
                </a:xfrm>
                <a:custGeom>
                  <a:avLst/>
                  <a:gdLst/>
                  <a:ahLst/>
                  <a:cxnLst>
                    <a:cxn ang="0">
                      <a:pos x="wd2" y="hd2"/>
                    </a:cxn>
                    <a:cxn ang="5400000">
                      <a:pos x="wd2" y="hd2"/>
                    </a:cxn>
                    <a:cxn ang="10800000">
                      <a:pos x="wd2" y="hd2"/>
                    </a:cxn>
                    <a:cxn ang="16200000">
                      <a:pos x="wd2" y="hd2"/>
                    </a:cxn>
                  </a:cxnLst>
                  <a:rect l="0" t="0" r="r" b="b"/>
                  <a:pathLst>
                    <a:path w="21600" h="21591" extrusionOk="0">
                      <a:moveTo>
                        <a:pt x="18385" y="21591"/>
                      </a:moveTo>
                      <a:lnTo>
                        <a:pt x="21600" y="4"/>
                      </a:lnTo>
                      <a:cubicBezTo>
                        <a:pt x="20798" y="-9"/>
                        <a:pt x="19998" y="5"/>
                        <a:pt x="19212" y="68"/>
                      </a:cubicBezTo>
                      <a:cubicBezTo>
                        <a:pt x="12901" y="569"/>
                        <a:pt x="11571" y="2677"/>
                        <a:pt x="11571" y="2677"/>
                      </a:cubicBezTo>
                      <a:lnTo>
                        <a:pt x="0" y="21591"/>
                      </a:lnTo>
                      <a:cubicBezTo>
                        <a:pt x="0" y="21591"/>
                        <a:pt x="18385" y="21591"/>
                        <a:pt x="18385" y="21591"/>
                      </a:cubicBezTo>
                      <a:close/>
                    </a:path>
                  </a:pathLst>
                </a:custGeom>
                <a:solidFill>
                  <a:schemeClr val="accent4">
                    <a:lumMod val="7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grpSp>
          <p:nvGrpSpPr>
            <p:cNvPr id="6" name="Group 54072">
              <a:extLst>
                <a:ext uri="{FF2B5EF4-FFF2-40B4-BE49-F238E27FC236}">
                  <a16:creationId xmlns:a16="http://schemas.microsoft.com/office/drawing/2014/main" id="{D190B9A0-F9C9-7B4D-AF01-9E7F71FFA76E}"/>
                </a:ext>
              </a:extLst>
            </p:cNvPr>
            <p:cNvGrpSpPr/>
            <p:nvPr/>
          </p:nvGrpSpPr>
          <p:grpSpPr>
            <a:xfrm>
              <a:off x="2688573" y="0"/>
              <a:ext cx="1237450" cy="2795802"/>
              <a:chOff x="0" y="0"/>
              <a:chExt cx="1237448" cy="2795801"/>
            </a:xfrm>
          </p:grpSpPr>
          <p:grpSp>
            <p:nvGrpSpPr>
              <p:cNvPr id="7" name="Group 54068">
                <a:extLst>
                  <a:ext uri="{FF2B5EF4-FFF2-40B4-BE49-F238E27FC236}">
                    <a16:creationId xmlns:a16="http://schemas.microsoft.com/office/drawing/2014/main" id="{8ECA8951-90F1-3649-B1AF-1F2070794FB4}"/>
                  </a:ext>
                </a:extLst>
              </p:cNvPr>
              <p:cNvGrpSpPr/>
              <p:nvPr/>
            </p:nvGrpSpPr>
            <p:grpSpPr>
              <a:xfrm>
                <a:off x="121560" y="0"/>
                <a:ext cx="981280" cy="1900107"/>
                <a:chOff x="0" y="0"/>
                <a:chExt cx="981279" cy="1900106"/>
              </a:xfrm>
            </p:grpSpPr>
            <p:sp>
              <p:nvSpPr>
                <p:cNvPr id="11" name="Shape 54065">
                  <a:extLst>
                    <a:ext uri="{FF2B5EF4-FFF2-40B4-BE49-F238E27FC236}">
                      <a16:creationId xmlns:a16="http://schemas.microsoft.com/office/drawing/2014/main" id="{945AE9D3-1A62-E148-8523-9E51AE2CEB0B}"/>
                    </a:ext>
                  </a:extLst>
                </p:cNvPr>
                <p:cNvSpPr/>
                <p:nvPr/>
              </p:nvSpPr>
              <p:spPr>
                <a:xfrm>
                  <a:off x="0" y="0"/>
                  <a:ext cx="981280" cy="1900107"/>
                </a:xfrm>
                <a:custGeom>
                  <a:avLst/>
                  <a:gdLst/>
                  <a:ahLst/>
                  <a:cxnLst>
                    <a:cxn ang="0">
                      <a:pos x="wd2" y="hd2"/>
                    </a:cxn>
                    <a:cxn ang="5400000">
                      <a:pos x="wd2" y="hd2"/>
                    </a:cxn>
                    <a:cxn ang="10800000">
                      <a:pos x="wd2" y="hd2"/>
                    </a:cxn>
                    <a:cxn ang="16200000">
                      <a:pos x="wd2" y="hd2"/>
                    </a:cxn>
                  </a:cxnLst>
                  <a:rect l="0" t="0" r="r" b="b"/>
                  <a:pathLst>
                    <a:path w="19908" h="18982" extrusionOk="0">
                      <a:moveTo>
                        <a:pt x="14932" y="17957"/>
                      </a:moveTo>
                      <a:cubicBezTo>
                        <a:pt x="14932" y="17957"/>
                        <a:pt x="20964" y="11664"/>
                        <a:pt x="19746" y="7585"/>
                      </a:cubicBezTo>
                      <a:cubicBezTo>
                        <a:pt x="18528" y="3505"/>
                        <a:pt x="17550" y="627"/>
                        <a:pt x="12562" y="64"/>
                      </a:cubicBezTo>
                      <a:cubicBezTo>
                        <a:pt x="7574" y="-498"/>
                        <a:pt x="4922" y="2777"/>
                        <a:pt x="3754" y="4143"/>
                      </a:cubicBezTo>
                      <a:cubicBezTo>
                        <a:pt x="2586" y="5510"/>
                        <a:pt x="-636" y="11646"/>
                        <a:pt x="111" y="16374"/>
                      </a:cubicBezTo>
                      <a:cubicBezTo>
                        <a:pt x="857" y="21102"/>
                        <a:pt x="14932" y="17957"/>
                        <a:pt x="14932" y="17957"/>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12" name="Shape 54066">
                  <a:extLst>
                    <a:ext uri="{FF2B5EF4-FFF2-40B4-BE49-F238E27FC236}">
                      <a16:creationId xmlns:a16="http://schemas.microsoft.com/office/drawing/2014/main" id="{C620C769-CFF5-2B47-940A-DA4EF159EE94}"/>
                    </a:ext>
                  </a:extLst>
                </p:cNvPr>
                <p:cNvSpPr/>
                <p:nvPr/>
              </p:nvSpPr>
              <p:spPr>
                <a:xfrm>
                  <a:off x="22101" y="66305"/>
                  <a:ext cx="915510" cy="1772640"/>
                </a:xfrm>
                <a:custGeom>
                  <a:avLst/>
                  <a:gdLst/>
                  <a:ahLst/>
                  <a:cxnLst>
                    <a:cxn ang="0">
                      <a:pos x="wd2" y="hd2"/>
                    </a:cxn>
                    <a:cxn ang="5400000">
                      <a:pos x="wd2" y="hd2"/>
                    </a:cxn>
                    <a:cxn ang="10800000">
                      <a:pos x="wd2" y="hd2"/>
                    </a:cxn>
                    <a:cxn ang="16200000">
                      <a:pos x="wd2" y="hd2"/>
                    </a:cxn>
                  </a:cxnLst>
                  <a:rect l="0" t="0" r="r" b="b"/>
                  <a:pathLst>
                    <a:path w="19908" h="18982" extrusionOk="0">
                      <a:moveTo>
                        <a:pt x="14932" y="17957"/>
                      </a:moveTo>
                      <a:cubicBezTo>
                        <a:pt x="14932" y="17957"/>
                        <a:pt x="20964" y="11664"/>
                        <a:pt x="19746" y="7584"/>
                      </a:cubicBezTo>
                      <a:cubicBezTo>
                        <a:pt x="18528" y="3505"/>
                        <a:pt x="17551" y="626"/>
                        <a:pt x="12563" y="64"/>
                      </a:cubicBezTo>
                      <a:cubicBezTo>
                        <a:pt x="7574" y="-498"/>
                        <a:pt x="4922" y="2777"/>
                        <a:pt x="3755" y="4144"/>
                      </a:cubicBezTo>
                      <a:cubicBezTo>
                        <a:pt x="2587" y="5510"/>
                        <a:pt x="-636" y="11647"/>
                        <a:pt x="111" y="16374"/>
                      </a:cubicBezTo>
                      <a:cubicBezTo>
                        <a:pt x="857" y="21102"/>
                        <a:pt x="14932" y="17957"/>
                        <a:pt x="14932" y="17957"/>
                      </a:cubicBezTo>
                      <a:close/>
                    </a:path>
                  </a:pathLst>
                </a:custGeom>
                <a:solidFill>
                  <a:schemeClr val="bg1">
                    <a:lumMod val="6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13" name="Shape 54067">
                  <a:extLst>
                    <a:ext uri="{FF2B5EF4-FFF2-40B4-BE49-F238E27FC236}">
                      <a16:creationId xmlns:a16="http://schemas.microsoft.com/office/drawing/2014/main" id="{08556608-0D7D-7A49-972F-85BA436DCC95}"/>
                    </a:ext>
                  </a:extLst>
                </p:cNvPr>
                <p:cNvSpPr/>
                <p:nvPr/>
              </p:nvSpPr>
              <p:spPr>
                <a:xfrm>
                  <a:off x="243119" y="740408"/>
                  <a:ext cx="420323" cy="514430"/>
                </a:xfrm>
                <a:custGeom>
                  <a:avLst/>
                  <a:gdLst/>
                  <a:ahLst/>
                  <a:cxnLst>
                    <a:cxn ang="0">
                      <a:pos x="wd2" y="hd2"/>
                    </a:cxn>
                    <a:cxn ang="5400000">
                      <a:pos x="wd2" y="hd2"/>
                    </a:cxn>
                    <a:cxn ang="10800000">
                      <a:pos x="wd2" y="hd2"/>
                    </a:cxn>
                    <a:cxn ang="16200000">
                      <a:pos x="wd2" y="hd2"/>
                    </a:cxn>
                  </a:cxnLst>
                  <a:rect l="0" t="0" r="r" b="b"/>
                  <a:pathLst>
                    <a:path w="21321" h="21505" extrusionOk="0">
                      <a:moveTo>
                        <a:pt x="9783" y="14017"/>
                      </a:moveTo>
                      <a:lnTo>
                        <a:pt x="5074" y="9733"/>
                      </a:lnTo>
                      <a:lnTo>
                        <a:pt x="11536" y="7488"/>
                      </a:lnTo>
                      <a:lnTo>
                        <a:pt x="16247" y="11772"/>
                      </a:lnTo>
                      <a:cubicBezTo>
                        <a:pt x="16247" y="11772"/>
                        <a:pt x="9783" y="14017"/>
                        <a:pt x="9783" y="14017"/>
                      </a:cubicBezTo>
                      <a:close/>
                      <a:moveTo>
                        <a:pt x="81" y="18312"/>
                      </a:moveTo>
                      <a:cubicBezTo>
                        <a:pt x="248" y="18638"/>
                        <a:pt x="631" y="18832"/>
                        <a:pt x="1031" y="18832"/>
                      </a:cubicBezTo>
                      <a:cubicBezTo>
                        <a:pt x="1167" y="18832"/>
                        <a:pt x="1302" y="18810"/>
                        <a:pt x="1434" y="18765"/>
                      </a:cubicBezTo>
                      <a:lnTo>
                        <a:pt x="9238" y="16054"/>
                      </a:lnTo>
                      <a:lnTo>
                        <a:pt x="14925" y="21226"/>
                      </a:lnTo>
                      <a:cubicBezTo>
                        <a:pt x="15127" y="21410"/>
                        <a:pt x="15409" y="21505"/>
                        <a:pt x="15689" y="21505"/>
                      </a:cubicBezTo>
                      <a:cubicBezTo>
                        <a:pt x="15936" y="21505"/>
                        <a:pt x="16184" y="21432"/>
                        <a:pt x="16382" y="21284"/>
                      </a:cubicBezTo>
                      <a:cubicBezTo>
                        <a:pt x="16803" y="20970"/>
                        <a:pt x="16835" y="20433"/>
                        <a:pt x="16453" y="20083"/>
                      </a:cubicBezTo>
                      <a:lnTo>
                        <a:pt x="11253" y="15353"/>
                      </a:lnTo>
                      <a:lnTo>
                        <a:pt x="18391" y="12872"/>
                      </a:lnTo>
                      <a:cubicBezTo>
                        <a:pt x="18435" y="12856"/>
                        <a:pt x="18466" y="12828"/>
                        <a:pt x="18508" y="12806"/>
                      </a:cubicBezTo>
                      <a:cubicBezTo>
                        <a:pt x="18566" y="12778"/>
                        <a:pt x="18629" y="12758"/>
                        <a:pt x="18681" y="12718"/>
                      </a:cubicBezTo>
                      <a:cubicBezTo>
                        <a:pt x="18689" y="12713"/>
                        <a:pt x="18693" y="12705"/>
                        <a:pt x="18701" y="12698"/>
                      </a:cubicBezTo>
                      <a:cubicBezTo>
                        <a:pt x="18756" y="12653"/>
                        <a:pt x="18793" y="12600"/>
                        <a:pt x="18834" y="12547"/>
                      </a:cubicBezTo>
                      <a:cubicBezTo>
                        <a:pt x="18868" y="12507"/>
                        <a:pt x="18908" y="12471"/>
                        <a:pt x="18931" y="12426"/>
                      </a:cubicBezTo>
                      <a:cubicBezTo>
                        <a:pt x="18957" y="12378"/>
                        <a:pt x="18963" y="12327"/>
                        <a:pt x="18977" y="12275"/>
                      </a:cubicBezTo>
                      <a:cubicBezTo>
                        <a:pt x="18991" y="12218"/>
                        <a:pt x="19015" y="12167"/>
                        <a:pt x="19015" y="12111"/>
                      </a:cubicBezTo>
                      <a:cubicBezTo>
                        <a:pt x="19017" y="12062"/>
                        <a:pt x="18999" y="12016"/>
                        <a:pt x="18991" y="11968"/>
                      </a:cubicBezTo>
                      <a:cubicBezTo>
                        <a:pt x="18979" y="11906"/>
                        <a:pt x="18975" y="11845"/>
                        <a:pt x="18947" y="11785"/>
                      </a:cubicBezTo>
                      <a:cubicBezTo>
                        <a:pt x="18943" y="11777"/>
                        <a:pt x="18943" y="11767"/>
                        <a:pt x="18938" y="11759"/>
                      </a:cubicBezTo>
                      <a:cubicBezTo>
                        <a:pt x="18914" y="11712"/>
                        <a:pt x="18872" y="11679"/>
                        <a:pt x="18840" y="11637"/>
                      </a:cubicBezTo>
                      <a:cubicBezTo>
                        <a:pt x="18810" y="11598"/>
                        <a:pt x="18793" y="11554"/>
                        <a:pt x="18753" y="11518"/>
                      </a:cubicBezTo>
                      <a:lnTo>
                        <a:pt x="13551" y="6788"/>
                      </a:lnTo>
                      <a:lnTo>
                        <a:pt x="20690" y="4307"/>
                      </a:lnTo>
                      <a:cubicBezTo>
                        <a:pt x="21215" y="4124"/>
                        <a:pt x="21461" y="3626"/>
                        <a:pt x="21240" y="3192"/>
                      </a:cubicBezTo>
                      <a:cubicBezTo>
                        <a:pt x="21018" y="2759"/>
                        <a:pt x="20409" y="2562"/>
                        <a:pt x="19888" y="2739"/>
                      </a:cubicBezTo>
                      <a:lnTo>
                        <a:pt x="12085" y="5451"/>
                      </a:lnTo>
                      <a:lnTo>
                        <a:pt x="6395" y="279"/>
                      </a:lnTo>
                      <a:cubicBezTo>
                        <a:pt x="6012" y="-68"/>
                        <a:pt x="5359" y="-95"/>
                        <a:pt x="4938" y="220"/>
                      </a:cubicBezTo>
                      <a:cubicBezTo>
                        <a:pt x="4517" y="534"/>
                        <a:pt x="4485" y="1073"/>
                        <a:pt x="4868" y="1421"/>
                      </a:cubicBezTo>
                      <a:lnTo>
                        <a:pt x="10068" y="6151"/>
                      </a:lnTo>
                      <a:lnTo>
                        <a:pt x="2930" y="8632"/>
                      </a:lnTo>
                      <a:cubicBezTo>
                        <a:pt x="2869" y="8653"/>
                        <a:pt x="2825" y="8692"/>
                        <a:pt x="2772" y="8722"/>
                      </a:cubicBezTo>
                      <a:cubicBezTo>
                        <a:pt x="2728" y="8745"/>
                        <a:pt x="2680" y="8756"/>
                        <a:pt x="2640" y="8787"/>
                      </a:cubicBezTo>
                      <a:cubicBezTo>
                        <a:pt x="2631" y="8792"/>
                        <a:pt x="2629" y="8800"/>
                        <a:pt x="2623" y="8805"/>
                      </a:cubicBezTo>
                      <a:cubicBezTo>
                        <a:pt x="2563" y="8853"/>
                        <a:pt x="2523" y="8909"/>
                        <a:pt x="2478" y="8967"/>
                      </a:cubicBezTo>
                      <a:cubicBezTo>
                        <a:pt x="2450" y="9004"/>
                        <a:pt x="2412" y="9037"/>
                        <a:pt x="2390" y="9077"/>
                      </a:cubicBezTo>
                      <a:cubicBezTo>
                        <a:pt x="2362" y="9130"/>
                        <a:pt x="2353" y="9190"/>
                        <a:pt x="2339" y="9246"/>
                      </a:cubicBezTo>
                      <a:cubicBezTo>
                        <a:pt x="2327" y="9296"/>
                        <a:pt x="2307" y="9343"/>
                        <a:pt x="2305" y="9392"/>
                      </a:cubicBezTo>
                      <a:cubicBezTo>
                        <a:pt x="2303" y="9446"/>
                        <a:pt x="2321" y="9497"/>
                        <a:pt x="2333" y="9552"/>
                      </a:cubicBezTo>
                      <a:cubicBezTo>
                        <a:pt x="2345" y="9608"/>
                        <a:pt x="2350" y="9663"/>
                        <a:pt x="2374" y="9718"/>
                      </a:cubicBezTo>
                      <a:cubicBezTo>
                        <a:pt x="2377" y="9726"/>
                        <a:pt x="2375" y="9736"/>
                        <a:pt x="2381" y="9746"/>
                      </a:cubicBezTo>
                      <a:cubicBezTo>
                        <a:pt x="2390" y="9766"/>
                        <a:pt x="2416" y="9774"/>
                        <a:pt x="2428" y="9793"/>
                      </a:cubicBezTo>
                      <a:cubicBezTo>
                        <a:pt x="2470" y="9859"/>
                        <a:pt x="2504" y="9929"/>
                        <a:pt x="2567" y="9987"/>
                      </a:cubicBezTo>
                      <a:lnTo>
                        <a:pt x="7769" y="14718"/>
                      </a:lnTo>
                      <a:lnTo>
                        <a:pt x="633" y="17198"/>
                      </a:lnTo>
                      <a:cubicBezTo>
                        <a:pt x="107" y="17381"/>
                        <a:pt x="-139" y="17879"/>
                        <a:pt x="81" y="18312"/>
                      </a:cubicBezTo>
                      <a:close/>
                    </a:path>
                  </a:pathLst>
                </a:custGeom>
                <a:solidFill>
                  <a:schemeClr val="bg1">
                    <a:lumMod val="50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nvGrpSpPr>
              <p:cNvPr id="8" name="Group 54071">
                <a:extLst>
                  <a:ext uri="{FF2B5EF4-FFF2-40B4-BE49-F238E27FC236}">
                    <a16:creationId xmlns:a16="http://schemas.microsoft.com/office/drawing/2014/main" id="{3A9D5C89-0515-724B-95A3-D8F46F604332}"/>
                  </a:ext>
                </a:extLst>
              </p:cNvPr>
              <p:cNvGrpSpPr/>
              <p:nvPr/>
            </p:nvGrpSpPr>
            <p:grpSpPr>
              <a:xfrm>
                <a:off x="-1" y="1337154"/>
                <a:ext cx="1237450" cy="1458648"/>
                <a:chOff x="0" y="0"/>
                <a:chExt cx="1237448" cy="1458646"/>
              </a:xfrm>
            </p:grpSpPr>
            <p:sp>
              <p:nvSpPr>
                <p:cNvPr id="9" name="Shape 54069">
                  <a:extLst>
                    <a:ext uri="{FF2B5EF4-FFF2-40B4-BE49-F238E27FC236}">
                      <a16:creationId xmlns:a16="http://schemas.microsoft.com/office/drawing/2014/main" id="{15210EB7-12B9-4640-BC96-ECE795B8F811}"/>
                    </a:ext>
                  </a:extLst>
                </p:cNvPr>
                <p:cNvSpPr/>
                <p:nvPr/>
              </p:nvSpPr>
              <p:spPr>
                <a:xfrm>
                  <a:off x="0" y="0"/>
                  <a:ext cx="1233705" cy="1458647"/>
                </a:xfrm>
                <a:custGeom>
                  <a:avLst/>
                  <a:gdLst/>
                  <a:ahLst/>
                  <a:cxnLst>
                    <a:cxn ang="0">
                      <a:pos x="wd2" y="hd2"/>
                    </a:cxn>
                    <a:cxn ang="5400000">
                      <a:pos x="wd2" y="hd2"/>
                    </a:cxn>
                    <a:cxn ang="10800000">
                      <a:pos x="wd2" y="hd2"/>
                    </a:cxn>
                    <a:cxn ang="16200000">
                      <a:pos x="wd2" y="hd2"/>
                    </a:cxn>
                  </a:cxnLst>
                  <a:rect l="0" t="0" r="r" b="b"/>
                  <a:pathLst>
                    <a:path w="21600" h="21072" extrusionOk="0">
                      <a:moveTo>
                        <a:pt x="21600" y="21072"/>
                      </a:moveTo>
                      <a:lnTo>
                        <a:pt x="15072" y="2621"/>
                      </a:lnTo>
                      <a:cubicBezTo>
                        <a:pt x="15072" y="2621"/>
                        <a:pt x="14323" y="565"/>
                        <a:pt x="10762" y="76"/>
                      </a:cubicBezTo>
                      <a:cubicBezTo>
                        <a:pt x="6371" y="-528"/>
                        <a:pt x="2017" y="2523"/>
                        <a:pt x="1186" y="8399"/>
                      </a:cubicBezTo>
                      <a:cubicBezTo>
                        <a:pt x="356" y="14274"/>
                        <a:pt x="0" y="21072"/>
                        <a:pt x="0" y="21072"/>
                      </a:cubicBezTo>
                      <a:cubicBezTo>
                        <a:pt x="0" y="21072"/>
                        <a:pt x="21600" y="21072"/>
                        <a:pt x="21600" y="21072"/>
                      </a:cubicBezTo>
                      <a:close/>
                    </a:path>
                  </a:pathLst>
                </a:custGeom>
                <a:solidFill>
                  <a:schemeClr val="accent4">
                    <a:lumMod val="75000"/>
                  </a:schemeClr>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sp>
              <p:nvSpPr>
                <p:cNvPr id="10" name="Shape 54070">
                  <a:extLst>
                    <a:ext uri="{FF2B5EF4-FFF2-40B4-BE49-F238E27FC236}">
                      <a16:creationId xmlns:a16="http://schemas.microsoft.com/office/drawing/2014/main" id="{AC483EDD-CB4C-2A44-B507-7725B9590D53}"/>
                    </a:ext>
                  </a:extLst>
                </p:cNvPr>
                <p:cNvSpPr/>
                <p:nvPr/>
              </p:nvSpPr>
              <p:spPr>
                <a:xfrm>
                  <a:off x="541492" y="0"/>
                  <a:ext cx="695957" cy="1458028"/>
                </a:xfrm>
                <a:custGeom>
                  <a:avLst/>
                  <a:gdLst/>
                  <a:ahLst/>
                  <a:cxnLst>
                    <a:cxn ang="0">
                      <a:pos x="wd2" y="hd2"/>
                    </a:cxn>
                    <a:cxn ang="5400000">
                      <a:pos x="wd2" y="hd2"/>
                    </a:cxn>
                    <a:cxn ang="10800000">
                      <a:pos x="wd2" y="hd2"/>
                    </a:cxn>
                    <a:cxn ang="16200000">
                      <a:pos x="wd2" y="hd2"/>
                    </a:cxn>
                  </a:cxnLst>
                  <a:rect l="0" t="0" r="r" b="b"/>
                  <a:pathLst>
                    <a:path w="21600" h="21591" extrusionOk="0">
                      <a:moveTo>
                        <a:pt x="3215" y="21591"/>
                      </a:moveTo>
                      <a:lnTo>
                        <a:pt x="0" y="4"/>
                      </a:lnTo>
                      <a:cubicBezTo>
                        <a:pt x="803" y="-9"/>
                        <a:pt x="1601" y="5"/>
                        <a:pt x="2388" y="68"/>
                      </a:cubicBezTo>
                      <a:cubicBezTo>
                        <a:pt x="8699" y="569"/>
                        <a:pt x="10028" y="2677"/>
                        <a:pt x="10028" y="2677"/>
                      </a:cubicBezTo>
                      <a:lnTo>
                        <a:pt x="21600" y="21591"/>
                      </a:lnTo>
                      <a:cubicBezTo>
                        <a:pt x="21600" y="21591"/>
                        <a:pt x="3215" y="21591"/>
                        <a:pt x="3215" y="21591"/>
                      </a:cubicBezTo>
                      <a:close/>
                    </a:path>
                  </a:pathLst>
                </a:custGeom>
                <a:solidFill>
                  <a:schemeClr val="accent4"/>
                </a:solidFill>
                <a:ln w="12700" cap="flat">
                  <a:noFill/>
                  <a:miter lim="400000"/>
                </a:ln>
                <a:effectLst/>
              </p:spPr>
              <p:txBody>
                <a:bodyPr wrap="square" lIns="26789" tIns="26789" rIns="26789" bIns="26789" numCol="1" anchor="ctr">
                  <a:noAutofit/>
                </a:bodyPr>
                <a:lstStyle/>
                <a:p>
                  <a:endParaRPr lang="en-US" sz="2532" dirty="0">
                    <a:latin typeface="Lato Light" panose="020F0502020204030203" pitchFamily="34" charset="0"/>
                  </a:endParaRPr>
                </a:p>
              </p:txBody>
            </p:sp>
          </p:grpSp>
        </p:grpSp>
      </p:grpSp>
      <p:grpSp>
        <p:nvGrpSpPr>
          <p:cNvPr id="38" name="Group 37">
            <a:extLst>
              <a:ext uri="{FF2B5EF4-FFF2-40B4-BE49-F238E27FC236}">
                <a16:creationId xmlns:a16="http://schemas.microsoft.com/office/drawing/2014/main" id="{881BCF84-8856-7A49-B94C-2537C472CF68}"/>
              </a:ext>
            </a:extLst>
          </p:cNvPr>
          <p:cNvGrpSpPr/>
          <p:nvPr/>
        </p:nvGrpSpPr>
        <p:grpSpPr>
          <a:xfrm>
            <a:off x="4022751" y="2474614"/>
            <a:ext cx="4142183" cy="2760509"/>
            <a:chOff x="8116468" y="4028303"/>
            <a:chExt cx="8284366" cy="5521017"/>
          </a:xfrm>
        </p:grpSpPr>
        <p:sp>
          <p:nvSpPr>
            <p:cNvPr id="36" name="Bent Arrow 35">
              <a:extLst>
                <a:ext uri="{FF2B5EF4-FFF2-40B4-BE49-F238E27FC236}">
                  <a16:creationId xmlns:a16="http://schemas.microsoft.com/office/drawing/2014/main" id="{866DB66B-E1D9-F847-BACC-2EE4275D579B}"/>
                </a:ext>
              </a:extLst>
            </p:cNvPr>
            <p:cNvSpPr/>
            <p:nvPr/>
          </p:nvSpPr>
          <p:spPr>
            <a:xfrm flipH="1">
              <a:off x="8116468" y="5413247"/>
              <a:ext cx="4581144" cy="4136073"/>
            </a:xfrm>
            <a:prstGeom prst="bentArrow">
              <a:avLst>
                <a:gd name="adj1" fmla="val 21434"/>
                <a:gd name="adj2" fmla="val 25000"/>
                <a:gd name="adj3" fmla="val 26783"/>
                <a:gd name="adj4" fmla="val 840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7" name="Up Arrow 36">
              <a:extLst>
                <a:ext uri="{FF2B5EF4-FFF2-40B4-BE49-F238E27FC236}">
                  <a16:creationId xmlns:a16="http://schemas.microsoft.com/office/drawing/2014/main" id="{A149D7CE-F73E-EB44-BABA-E4DEBDCB7AB4}"/>
                </a:ext>
              </a:extLst>
            </p:cNvPr>
            <p:cNvSpPr/>
            <p:nvPr/>
          </p:nvSpPr>
          <p:spPr>
            <a:xfrm>
              <a:off x="11415252" y="4028303"/>
              <a:ext cx="1681316" cy="552101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Bent Arrow 34">
              <a:extLst>
                <a:ext uri="{FF2B5EF4-FFF2-40B4-BE49-F238E27FC236}">
                  <a16:creationId xmlns:a16="http://schemas.microsoft.com/office/drawing/2014/main" id="{E1390687-E5B2-4F4C-BDC2-717926E50A40}"/>
                </a:ext>
              </a:extLst>
            </p:cNvPr>
            <p:cNvSpPr/>
            <p:nvPr/>
          </p:nvSpPr>
          <p:spPr>
            <a:xfrm>
              <a:off x="11816666" y="5413247"/>
              <a:ext cx="4584168" cy="4136073"/>
            </a:xfrm>
            <a:prstGeom prst="bentArrow">
              <a:avLst>
                <a:gd name="adj1" fmla="val 21434"/>
                <a:gd name="adj2" fmla="val 25000"/>
                <a:gd name="adj3" fmla="val 26783"/>
                <a:gd name="adj4" fmla="val 840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grpSp>
      <p:sp>
        <p:nvSpPr>
          <p:cNvPr id="41" name="TextBox 40">
            <a:extLst>
              <a:ext uri="{FF2B5EF4-FFF2-40B4-BE49-F238E27FC236}">
                <a16:creationId xmlns:a16="http://schemas.microsoft.com/office/drawing/2014/main" id="{1EAA6BC1-B588-9649-ADD8-6D41F3E4BBE4}"/>
              </a:ext>
            </a:extLst>
          </p:cNvPr>
          <p:cNvSpPr txBox="1"/>
          <p:nvPr/>
        </p:nvSpPr>
        <p:spPr>
          <a:xfrm>
            <a:off x="8442083" y="3215123"/>
            <a:ext cx="1203791"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2" name="Subtitle 2">
            <a:extLst>
              <a:ext uri="{FF2B5EF4-FFF2-40B4-BE49-F238E27FC236}">
                <a16:creationId xmlns:a16="http://schemas.microsoft.com/office/drawing/2014/main" id="{D5910698-CD3D-424D-B017-1E9F9397B055}"/>
              </a:ext>
            </a:extLst>
          </p:cNvPr>
          <p:cNvSpPr txBox="1">
            <a:spLocks/>
          </p:cNvSpPr>
          <p:nvPr/>
        </p:nvSpPr>
        <p:spPr>
          <a:xfrm>
            <a:off x="8442083" y="3546345"/>
            <a:ext cx="2826945"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5" name="TextBox 44">
            <a:extLst>
              <a:ext uri="{FF2B5EF4-FFF2-40B4-BE49-F238E27FC236}">
                <a16:creationId xmlns:a16="http://schemas.microsoft.com/office/drawing/2014/main" id="{2F92ED0A-C1D0-674C-97F7-6D1B2697A2AF}"/>
              </a:ext>
            </a:extLst>
          </p:cNvPr>
          <p:cNvSpPr txBox="1"/>
          <p:nvPr/>
        </p:nvSpPr>
        <p:spPr>
          <a:xfrm>
            <a:off x="2541810" y="3215123"/>
            <a:ext cx="1203791" cy="338554"/>
          </a:xfrm>
          <a:prstGeom prst="rect">
            <a:avLst/>
          </a:prstGeom>
          <a:noFill/>
        </p:spPr>
        <p:txBody>
          <a:bodyPr wrap="none" rtlCol="0" anchor="ctr"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6" name="Subtitle 2">
            <a:extLst>
              <a:ext uri="{FF2B5EF4-FFF2-40B4-BE49-F238E27FC236}">
                <a16:creationId xmlns:a16="http://schemas.microsoft.com/office/drawing/2014/main" id="{28BCDD72-4566-0E44-8067-1B8DD11F95DC}"/>
              </a:ext>
            </a:extLst>
          </p:cNvPr>
          <p:cNvSpPr txBox="1">
            <a:spLocks/>
          </p:cNvSpPr>
          <p:nvPr/>
        </p:nvSpPr>
        <p:spPr>
          <a:xfrm>
            <a:off x="918657" y="3546345"/>
            <a:ext cx="2826945"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48" name="TextBox 47">
            <a:extLst>
              <a:ext uri="{FF2B5EF4-FFF2-40B4-BE49-F238E27FC236}">
                <a16:creationId xmlns:a16="http://schemas.microsoft.com/office/drawing/2014/main" id="{4430AFF4-8754-F448-BEC1-655161D7E917}"/>
              </a:ext>
            </a:extLst>
          </p:cNvPr>
          <p:cNvSpPr txBox="1"/>
          <p:nvPr/>
        </p:nvSpPr>
        <p:spPr>
          <a:xfrm>
            <a:off x="4682528" y="1366439"/>
            <a:ext cx="1203791"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9" name="Subtitle 2">
            <a:extLst>
              <a:ext uri="{FF2B5EF4-FFF2-40B4-BE49-F238E27FC236}">
                <a16:creationId xmlns:a16="http://schemas.microsoft.com/office/drawing/2014/main" id="{902C4810-8042-3C4F-9999-642F941D48BB}"/>
              </a:ext>
            </a:extLst>
          </p:cNvPr>
          <p:cNvSpPr txBox="1">
            <a:spLocks/>
          </p:cNvSpPr>
          <p:nvPr/>
        </p:nvSpPr>
        <p:spPr>
          <a:xfrm>
            <a:off x="4682528" y="1697661"/>
            <a:ext cx="2826945"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 Aenean commodo ligula eget dolor. Aenean massa.</a:t>
            </a:r>
          </a:p>
        </p:txBody>
      </p:sp>
      <p:sp>
        <p:nvSpPr>
          <p:cNvPr id="31" name="Titel 1">
            <a:extLst>
              <a:ext uri="{FF2B5EF4-FFF2-40B4-BE49-F238E27FC236}">
                <a16:creationId xmlns:a16="http://schemas.microsoft.com/office/drawing/2014/main" id="{8EA7EB3B-A32B-436F-8BD3-C0E4BDA7ADE1}"/>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Business infographic</a:t>
            </a:r>
          </a:p>
        </p:txBody>
      </p:sp>
    </p:spTree>
    <p:custDataLst>
      <p:tags r:id="rId1"/>
    </p:custDataLst>
    <p:extLst>
      <p:ext uri="{BB962C8B-B14F-4D97-AF65-F5344CB8AC3E}">
        <p14:creationId xmlns:p14="http://schemas.microsoft.com/office/powerpoint/2010/main" val="2919467556"/>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3AB6FA01-12FF-5342-B15F-8002AB1188A7}"/>
              </a:ext>
            </a:extLst>
          </p:cNvPr>
          <p:cNvSpPr>
            <a:spLocks/>
          </p:cNvSpPr>
          <p:nvPr/>
        </p:nvSpPr>
        <p:spPr bwMode="auto">
          <a:xfrm>
            <a:off x="6165092" y="5288758"/>
            <a:ext cx="414828" cy="513516"/>
          </a:xfrm>
          <a:custGeom>
            <a:avLst/>
            <a:gdLst>
              <a:gd name="T0" fmla="*/ 87 w 513"/>
              <a:gd name="T1" fmla="*/ 334 h 636"/>
              <a:gd name="T2" fmla="*/ 87 w 513"/>
              <a:gd name="T3" fmla="*/ 513 h 636"/>
              <a:gd name="T4" fmla="*/ 122 w 513"/>
              <a:gd name="T5" fmla="*/ 549 h 636"/>
              <a:gd name="T6" fmla="*/ 513 w 513"/>
              <a:gd name="T7" fmla="*/ 549 h 636"/>
              <a:gd name="T8" fmla="*/ 513 w 513"/>
              <a:gd name="T9" fmla="*/ 636 h 636"/>
              <a:gd name="T10" fmla="*/ 194 w 513"/>
              <a:gd name="T11" fmla="*/ 636 h 636"/>
              <a:gd name="T12" fmla="*/ 166 w 513"/>
              <a:gd name="T13" fmla="*/ 636 h 636"/>
              <a:gd name="T14" fmla="*/ 122 w 513"/>
              <a:gd name="T15" fmla="*/ 636 h 636"/>
              <a:gd name="T16" fmla="*/ 0 w 513"/>
              <a:gd name="T17" fmla="*/ 513 h 636"/>
              <a:gd name="T18" fmla="*/ 0 w 513"/>
              <a:gd name="T19" fmla="*/ 334 h 636"/>
              <a:gd name="T20" fmla="*/ 0 w 513"/>
              <a:gd name="T21" fmla="*/ 320 h 636"/>
              <a:gd name="T22" fmla="*/ 0 w 513"/>
              <a:gd name="T23" fmla="*/ 0 h 636"/>
              <a:gd name="T24" fmla="*/ 87 w 513"/>
              <a:gd name="T25" fmla="*/ 0 h 636"/>
              <a:gd name="T26" fmla="*/ 87 w 513"/>
              <a:gd name="T27" fmla="*/ 320 h 636"/>
              <a:gd name="T28" fmla="*/ 87 w 513"/>
              <a:gd name="T29" fmla="*/ 3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636">
                <a:moveTo>
                  <a:pt x="87" y="334"/>
                </a:moveTo>
                <a:cubicBezTo>
                  <a:pt x="87" y="513"/>
                  <a:pt x="87" y="513"/>
                  <a:pt x="87" y="513"/>
                </a:cubicBezTo>
                <a:cubicBezTo>
                  <a:pt x="87" y="533"/>
                  <a:pt x="103" y="549"/>
                  <a:pt x="122" y="549"/>
                </a:cubicBezTo>
                <a:cubicBezTo>
                  <a:pt x="513" y="549"/>
                  <a:pt x="513" y="549"/>
                  <a:pt x="513" y="549"/>
                </a:cubicBezTo>
                <a:cubicBezTo>
                  <a:pt x="513" y="636"/>
                  <a:pt x="513" y="636"/>
                  <a:pt x="513" y="636"/>
                </a:cubicBezTo>
                <a:cubicBezTo>
                  <a:pt x="194" y="636"/>
                  <a:pt x="194" y="636"/>
                  <a:pt x="194" y="636"/>
                </a:cubicBezTo>
                <a:cubicBezTo>
                  <a:pt x="166" y="636"/>
                  <a:pt x="166" y="636"/>
                  <a:pt x="166" y="636"/>
                </a:cubicBezTo>
                <a:cubicBezTo>
                  <a:pt x="122" y="636"/>
                  <a:pt x="122" y="636"/>
                  <a:pt x="122" y="636"/>
                </a:cubicBezTo>
                <a:cubicBezTo>
                  <a:pt x="55" y="636"/>
                  <a:pt x="0" y="581"/>
                  <a:pt x="0" y="513"/>
                </a:cubicBezTo>
                <a:cubicBezTo>
                  <a:pt x="0" y="334"/>
                  <a:pt x="0" y="334"/>
                  <a:pt x="0" y="334"/>
                </a:cubicBezTo>
                <a:cubicBezTo>
                  <a:pt x="0" y="320"/>
                  <a:pt x="0" y="320"/>
                  <a:pt x="0" y="320"/>
                </a:cubicBezTo>
                <a:cubicBezTo>
                  <a:pt x="0" y="0"/>
                  <a:pt x="0" y="0"/>
                  <a:pt x="0" y="0"/>
                </a:cubicBezTo>
                <a:cubicBezTo>
                  <a:pt x="87" y="0"/>
                  <a:pt x="87" y="0"/>
                  <a:pt x="87" y="0"/>
                </a:cubicBezTo>
                <a:cubicBezTo>
                  <a:pt x="87" y="320"/>
                  <a:pt x="87" y="320"/>
                  <a:pt x="87" y="320"/>
                </a:cubicBezTo>
                <a:lnTo>
                  <a:pt x="87" y="334"/>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 name="Freeform 13">
            <a:extLst>
              <a:ext uri="{FF2B5EF4-FFF2-40B4-BE49-F238E27FC236}">
                <a16:creationId xmlns:a16="http://schemas.microsoft.com/office/drawing/2014/main" id="{DF146973-695D-E948-BD83-612927D733B7}"/>
              </a:ext>
            </a:extLst>
          </p:cNvPr>
          <p:cNvSpPr>
            <a:spLocks/>
          </p:cNvSpPr>
          <p:nvPr/>
        </p:nvSpPr>
        <p:spPr bwMode="auto">
          <a:xfrm>
            <a:off x="5623831" y="5290682"/>
            <a:ext cx="414828" cy="513856"/>
          </a:xfrm>
          <a:custGeom>
            <a:avLst/>
            <a:gdLst>
              <a:gd name="T0" fmla="*/ 426 w 513"/>
              <a:gd name="T1" fmla="*/ 334 h 636"/>
              <a:gd name="T2" fmla="*/ 426 w 513"/>
              <a:gd name="T3" fmla="*/ 514 h 636"/>
              <a:gd name="T4" fmla="*/ 391 w 513"/>
              <a:gd name="T5" fmla="*/ 549 h 636"/>
              <a:gd name="T6" fmla="*/ 0 w 513"/>
              <a:gd name="T7" fmla="*/ 550 h 636"/>
              <a:gd name="T8" fmla="*/ 0 w 513"/>
              <a:gd name="T9" fmla="*/ 636 h 636"/>
              <a:gd name="T10" fmla="*/ 319 w 513"/>
              <a:gd name="T11" fmla="*/ 636 h 636"/>
              <a:gd name="T12" fmla="*/ 347 w 513"/>
              <a:gd name="T13" fmla="*/ 636 h 636"/>
              <a:gd name="T14" fmla="*/ 391 w 513"/>
              <a:gd name="T15" fmla="*/ 636 h 636"/>
              <a:gd name="T16" fmla="*/ 513 w 513"/>
              <a:gd name="T17" fmla="*/ 514 h 636"/>
              <a:gd name="T18" fmla="*/ 513 w 513"/>
              <a:gd name="T19" fmla="*/ 334 h 636"/>
              <a:gd name="T20" fmla="*/ 513 w 513"/>
              <a:gd name="T21" fmla="*/ 321 h 636"/>
              <a:gd name="T22" fmla="*/ 513 w 513"/>
              <a:gd name="T23" fmla="*/ 0 h 636"/>
              <a:gd name="T24" fmla="*/ 426 w 513"/>
              <a:gd name="T25" fmla="*/ 0 h 636"/>
              <a:gd name="T26" fmla="*/ 426 w 513"/>
              <a:gd name="T27" fmla="*/ 321 h 636"/>
              <a:gd name="T28" fmla="*/ 426 w 513"/>
              <a:gd name="T29" fmla="*/ 33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636">
                <a:moveTo>
                  <a:pt x="426" y="334"/>
                </a:moveTo>
                <a:cubicBezTo>
                  <a:pt x="426" y="514"/>
                  <a:pt x="426" y="514"/>
                  <a:pt x="426" y="514"/>
                </a:cubicBezTo>
                <a:cubicBezTo>
                  <a:pt x="426" y="533"/>
                  <a:pt x="410" y="549"/>
                  <a:pt x="391" y="549"/>
                </a:cubicBezTo>
                <a:cubicBezTo>
                  <a:pt x="0" y="550"/>
                  <a:pt x="0" y="550"/>
                  <a:pt x="0" y="550"/>
                </a:cubicBezTo>
                <a:cubicBezTo>
                  <a:pt x="0" y="636"/>
                  <a:pt x="0" y="636"/>
                  <a:pt x="0" y="636"/>
                </a:cubicBezTo>
                <a:cubicBezTo>
                  <a:pt x="319" y="636"/>
                  <a:pt x="319" y="636"/>
                  <a:pt x="319" y="636"/>
                </a:cubicBezTo>
                <a:cubicBezTo>
                  <a:pt x="347" y="636"/>
                  <a:pt x="347" y="636"/>
                  <a:pt x="347" y="636"/>
                </a:cubicBezTo>
                <a:cubicBezTo>
                  <a:pt x="391" y="636"/>
                  <a:pt x="391" y="636"/>
                  <a:pt x="391" y="636"/>
                </a:cubicBezTo>
                <a:cubicBezTo>
                  <a:pt x="458" y="636"/>
                  <a:pt x="513" y="581"/>
                  <a:pt x="513" y="514"/>
                </a:cubicBezTo>
                <a:cubicBezTo>
                  <a:pt x="513" y="334"/>
                  <a:pt x="513" y="334"/>
                  <a:pt x="513" y="334"/>
                </a:cubicBezTo>
                <a:cubicBezTo>
                  <a:pt x="513" y="321"/>
                  <a:pt x="513" y="321"/>
                  <a:pt x="513" y="321"/>
                </a:cubicBezTo>
                <a:cubicBezTo>
                  <a:pt x="513" y="0"/>
                  <a:pt x="513" y="0"/>
                  <a:pt x="513" y="0"/>
                </a:cubicBezTo>
                <a:cubicBezTo>
                  <a:pt x="426" y="0"/>
                  <a:pt x="426" y="0"/>
                  <a:pt x="426" y="0"/>
                </a:cubicBezTo>
                <a:cubicBezTo>
                  <a:pt x="426" y="321"/>
                  <a:pt x="426" y="321"/>
                  <a:pt x="426" y="321"/>
                </a:cubicBezTo>
                <a:lnTo>
                  <a:pt x="426" y="334"/>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8" name="Freeform: Shape 288">
            <a:extLst>
              <a:ext uri="{FF2B5EF4-FFF2-40B4-BE49-F238E27FC236}">
                <a16:creationId xmlns:a16="http://schemas.microsoft.com/office/drawing/2014/main" id="{56A2D0D4-71A6-7440-91F6-FC2BC2239A61}"/>
              </a:ext>
            </a:extLst>
          </p:cNvPr>
          <p:cNvSpPr>
            <a:spLocks/>
          </p:cNvSpPr>
          <p:nvPr/>
        </p:nvSpPr>
        <p:spPr bwMode="auto">
          <a:xfrm>
            <a:off x="6366674" y="1654667"/>
            <a:ext cx="1813867" cy="863271"/>
          </a:xfrm>
          <a:custGeom>
            <a:avLst/>
            <a:gdLst>
              <a:gd name="connsiteX0" fmla="*/ 960854 w 1814339"/>
              <a:gd name="connsiteY0" fmla="*/ 0 h 863496"/>
              <a:gd name="connsiteX1" fmla="*/ 1814339 w 1814339"/>
              <a:gd name="connsiteY1" fmla="*/ 0 h 863496"/>
              <a:gd name="connsiteX2" fmla="*/ 1814339 w 1814339"/>
              <a:gd name="connsiteY2" fmla="*/ 304945 h 863496"/>
              <a:gd name="connsiteX3" fmla="*/ 985884 w 1814339"/>
              <a:gd name="connsiteY3" fmla="*/ 304945 h 863496"/>
              <a:gd name="connsiteX4" fmla="*/ 985884 w 1814339"/>
              <a:gd name="connsiteY4" fmla="*/ 304959 h 863496"/>
              <a:gd name="connsiteX5" fmla="*/ 684806 w 1814339"/>
              <a:gd name="connsiteY5" fmla="*/ 306926 h 863496"/>
              <a:gd name="connsiteX6" fmla="*/ 430956 w 1814339"/>
              <a:gd name="connsiteY6" fmla="*/ 306926 h 863496"/>
              <a:gd name="connsiteX7" fmla="*/ 306982 w 1814339"/>
              <a:gd name="connsiteY7" fmla="*/ 432793 h 863496"/>
              <a:gd name="connsiteX8" fmla="*/ 306982 w 1814339"/>
              <a:gd name="connsiteY8" fmla="*/ 863496 h 863496"/>
              <a:gd name="connsiteX9" fmla="*/ 0 w 1814339"/>
              <a:gd name="connsiteY9" fmla="*/ 863496 h 863496"/>
              <a:gd name="connsiteX10" fmla="*/ 0 w 1814339"/>
              <a:gd name="connsiteY10" fmla="*/ 432793 h 863496"/>
              <a:gd name="connsiteX11" fmla="*/ 430956 w 1814339"/>
              <a:gd name="connsiteY11" fmla="*/ 124 h 863496"/>
              <a:gd name="connsiteX12" fmla="*/ 588382 w 1814339"/>
              <a:gd name="connsiteY12" fmla="*/ 124 h 863496"/>
              <a:gd name="connsiteX13" fmla="*/ 684806 w 1814339"/>
              <a:gd name="connsiteY13" fmla="*/ 124 h 863496"/>
              <a:gd name="connsiteX14" fmla="*/ 886505 w 1814339"/>
              <a:gd name="connsiteY14" fmla="*/ 124 h 863496"/>
              <a:gd name="connsiteX15" fmla="*/ 960854 w 1814339"/>
              <a:gd name="connsiteY15" fmla="*/ 124 h 86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4339" h="863496">
                <a:moveTo>
                  <a:pt x="960854" y="0"/>
                </a:moveTo>
                <a:lnTo>
                  <a:pt x="1814339" y="0"/>
                </a:lnTo>
                <a:lnTo>
                  <a:pt x="1814339" y="304945"/>
                </a:lnTo>
                <a:lnTo>
                  <a:pt x="985884" y="304945"/>
                </a:lnTo>
                <a:lnTo>
                  <a:pt x="985884" y="304959"/>
                </a:lnTo>
                <a:cubicBezTo>
                  <a:pt x="985884" y="304959"/>
                  <a:pt x="985884" y="304959"/>
                  <a:pt x="684806" y="306926"/>
                </a:cubicBezTo>
                <a:cubicBezTo>
                  <a:pt x="684806" y="306926"/>
                  <a:pt x="684806" y="306926"/>
                  <a:pt x="430956" y="306926"/>
                </a:cubicBezTo>
                <a:cubicBezTo>
                  <a:pt x="362081" y="306926"/>
                  <a:pt x="306982" y="363960"/>
                  <a:pt x="306982" y="432793"/>
                </a:cubicBezTo>
                <a:lnTo>
                  <a:pt x="306982" y="863496"/>
                </a:lnTo>
                <a:cubicBezTo>
                  <a:pt x="306982" y="863496"/>
                  <a:pt x="306982" y="863496"/>
                  <a:pt x="0" y="863496"/>
                </a:cubicBezTo>
                <a:cubicBezTo>
                  <a:pt x="0" y="863496"/>
                  <a:pt x="0" y="863496"/>
                  <a:pt x="0" y="432793"/>
                </a:cubicBezTo>
                <a:cubicBezTo>
                  <a:pt x="0" y="192859"/>
                  <a:pt x="192848" y="124"/>
                  <a:pt x="430956" y="124"/>
                </a:cubicBezTo>
                <a:cubicBezTo>
                  <a:pt x="430956" y="124"/>
                  <a:pt x="430956" y="124"/>
                  <a:pt x="588382" y="124"/>
                </a:cubicBezTo>
                <a:cubicBezTo>
                  <a:pt x="588382" y="124"/>
                  <a:pt x="588382" y="124"/>
                  <a:pt x="684806" y="124"/>
                </a:cubicBezTo>
                <a:cubicBezTo>
                  <a:pt x="684806" y="124"/>
                  <a:pt x="684806" y="124"/>
                  <a:pt x="886505" y="124"/>
                </a:cubicBezTo>
                <a:lnTo>
                  <a:pt x="960854" y="124"/>
                </a:lnTo>
                <a:close/>
              </a:path>
            </a:pathLst>
          </a:custGeom>
          <a:solidFill>
            <a:schemeClr val="accent4"/>
          </a:solidFill>
          <a:ln>
            <a:noFill/>
          </a:ln>
        </p:spPr>
        <p:txBody>
          <a:bodyPr vert="horz" wrap="square" lIns="91416" tIns="45708" rIns="91416" bIns="45708" numCol="1" anchor="t" anchorCtr="0" compatLnSpc="1">
            <a:prstTxWarp prst="textNoShape">
              <a:avLst/>
            </a:prstTxWarp>
            <a:noAutofit/>
          </a:bodyPr>
          <a:lstStyle/>
          <a:p>
            <a:endParaRPr lang="en-US" sz="3599" dirty="0"/>
          </a:p>
        </p:txBody>
      </p:sp>
      <p:sp>
        <p:nvSpPr>
          <p:cNvPr id="9" name="Freeform: Shape 289">
            <a:extLst>
              <a:ext uri="{FF2B5EF4-FFF2-40B4-BE49-F238E27FC236}">
                <a16:creationId xmlns:a16="http://schemas.microsoft.com/office/drawing/2014/main" id="{867516EB-033B-464B-8226-DC6B7BB64A82}"/>
              </a:ext>
            </a:extLst>
          </p:cNvPr>
          <p:cNvSpPr>
            <a:spLocks/>
          </p:cNvSpPr>
          <p:nvPr/>
        </p:nvSpPr>
        <p:spPr bwMode="auto">
          <a:xfrm flipH="1">
            <a:off x="4011461" y="1652693"/>
            <a:ext cx="1813867" cy="863271"/>
          </a:xfrm>
          <a:custGeom>
            <a:avLst/>
            <a:gdLst>
              <a:gd name="connsiteX0" fmla="*/ 960854 w 1814339"/>
              <a:gd name="connsiteY0" fmla="*/ 0 h 863496"/>
              <a:gd name="connsiteX1" fmla="*/ 1814339 w 1814339"/>
              <a:gd name="connsiteY1" fmla="*/ 0 h 863496"/>
              <a:gd name="connsiteX2" fmla="*/ 1814339 w 1814339"/>
              <a:gd name="connsiteY2" fmla="*/ 304945 h 863496"/>
              <a:gd name="connsiteX3" fmla="*/ 985884 w 1814339"/>
              <a:gd name="connsiteY3" fmla="*/ 304945 h 863496"/>
              <a:gd name="connsiteX4" fmla="*/ 985884 w 1814339"/>
              <a:gd name="connsiteY4" fmla="*/ 304959 h 863496"/>
              <a:gd name="connsiteX5" fmla="*/ 684806 w 1814339"/>
              <a:gd name="connsiteY5" fmla="*/ 306926 h 863496"/>
              <a:gd name="connsiteX6" fmla="*/ 430956 w 1814339"/>
              <a:gd name="connsiteY6" fmla="*/ 306926 h 863496"/>
              <a:gd name="connsiteX7" fmla="*/ 306982 w 1814339"/>
              <a:gd name="connsiteY7" fmla="*/ 432793 h 863496"/>
              <a:gd name="connsiteX8" fmla="*/ 306982 w 1814339"/>
              <a:gd name="connsiteY8" fmla="*/ 863496 h 863496"/>
              <a:gd name="connsiteX9" fmla="*/ 0 w 1814339"/>
              <a:gd name="connsiteY9" fmla="*/ 863496 h 863496"/>
              <a:gd name="connsiteX10" fmla="*/ 0 w 1814339"/>
              <a:gd name="connsiteY10" fmla="*/ 432793 h 863496"/>
              <a:gd name="connsiteX11" fmla="*/ 430956 w 1814339"/>
              <a:gd name="connsiteY11" fmla="*/ 124 h 863496"/>
              <a:gd name="connsiteX12" fmla="*/ 588382 w 1814339"/>
              <a:gd name="connsiteY12" fmla="*/ 124 h 863496"/>
              <a:gd name="connsiteX13" fmla="*/ 684806 w 1814339"/>
              <a:gd name="connsiteY13" fmla="*/ 124 h 863496"/>
              <a:gd name="connsiteX14" fmla="*/ 886505 w 1814339"/>
              <a:gd name="connsiteY14" fmla="*/ 124 h 863496"/>
              <a:gd name="connsiteX15" fmla="*/ 960854 w 1814339"/>
              <a:gd name="connsiteY15" fmla="*/ 124 h 86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4339" h="863496">
                <a:moveTo>
                  <a:pt x="960854" y="0"/>
                </a:moveTo>
                <a:lnTo>
                  <a:pt x="1814339" y="0"/>
                </a:lnTo>
                <a:lnTo>
                  <a:pt x="1814339" y="304945"/>
                </a:lnTo>
                <a:lnTo>
                  <a:pt x="985884" y="304945"/>
                </a:lnTo>
                <a:lnTo>
                  <a:pt x="985884" y="304959"/>
                </a:lnTo>
                <a:cubicBezTo>
                  <a:pt x="985884" y="304959"/>
                  <a:pt x="985884" y="304959"/>
                  <a:pt x="684806" y="306926"/>
                </a:cubicBezTo>
                <a:cubicBezTo>
                  <a:pt x="684806" y="306926"/>
                  <a:pt x="684806" y="306926"/>
                  <a:pt x="430956" y="306926"/>
                </a:cubicBezTo>
                <a:cubicBezTo>
                  <a:pt x="362081" y="306926"/>
                  <a:pt x="306982" y="363960"/>
                  <a:pt x="306982" y="432793"/>
                </a:cubicBezTo>
                <a:lnTo>
                  <a:pt x="306982" y="863496"/>
                </a:lnTo>
                <a:cubicBezTo>
                  <a:pt x="306982" y="863496"/>
                  <a:pt x="306982" y="863496"/>
                  <a:pt x="0" y="863496"/>
                </a:cubicBezTo>
                <a:cubicBezTo>
                  <a:pt x="0" y="863496"/>
                  <a:pt x="0" y="863496"/>
                  <a:pt x="0" y="432793"/>
                </a:cubicBezTo>
                <a:cubicBezTo>
                  <a:pt x="0" y="192859"/>
                  <a:pt x="192848" y="124"/>
                  <a:pt x="430956" y="124"/>
                </a:cubicBezTo>
                <a:cubicBezTo>
                  <a:pt x="430956" y="124"/>
                  <a:pt x="430956" y="124"/>
                  <a:pt x="588382" y="124"/>
                </a:cubicBezTo>
                <a:cubicBezTo>
                  <a:pt x="588382" y="124"/>
                  <a:pt x="588382" y="124"/>
                  <a:pt x="684806" y="124"/>
                </a:cubicBezTo>
                <a:cubicBezTo>
                  <a:pt x="684806" y="124"/>
                  <a:pt x="684806" y="124"/>
                  <a:pt x="886505" y="124"/>
                </a:cubicBezTo>
                <a:lnTo>
                  <a:pt x="960854" y="124"/>
                </a:lnTo>
                <a:close/>
              </a:path>
            </a:pathLst>
          </a:custGeom>
          <a:solidFill>
            <a:schemeClr val="accent1"/>
          </a:solidFill>
          <a:ln>
            <a:noFill/>
          </a:ln>
        </p:spPr>
        <p:txBody>
          <a:bodyPr vert="horz" wrap="square" lIns="91416" tIns="45708" rIns="91416" bIns="45708" numCol="1" anchor="t" anchorCtr="0" compatLnSpc="1">
            <a:prstTxWarp prst="textNoShape">
              <a:avLst/>
            </a:prstTxWarp>
            <a:noAutofit/>
          </a:bodyPr>
          <a:lstStyle/>
          <a:p>
            <a:endParaRPr lang="en-US" sz="3599" dirty="0"/>
          </a:p>
        </p:txBody>
      </p:sp>
      <p:sp>
        <p:nvSpPr>
          <p:cNvPr id="7" name="Arrow: Right 5">
            <a:extLst>
              <a:ext uri="{FF2B5EF4-FFF2-40B4-BE49-F238E27FC236}">
                <a16:creationId xmlns:a16="http://schemas.microsoft.com/office/drawing/2014/main" id="{0602AEBF-2E98-9245-BF86-994B51130D71}"/>
              </a:ext>
            </a:extLst>
          </p:cNvPr>
          <p:cNvSpPr/>
          <p:nvPr/>
        </p:nvSpPr>
        <p:spPr>
          <a:xfrm rot="5400000">
            <a:off x="5801449" y="1575456"/>
            <a:ext cx="594887" cy="502308"/>
          </a:xfrm>
          <a:prstGeom prst="rightArrow">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nvGrpSpPr>
          <p:cNvPr id="4" name="Group 3">
            <a:extLst>
              <a:ext uri="{FF2B5EF4-FFF2-40B4-BE49-F238E27FC236}">
                <a16:creationId xmlns:a16="http://schemas.microsoft.com/office/drawing/2014/main" id="{3F77192C-6F76-9B45-9763-3B5E2B45C55B}"/>
              </a:ext>
            </a:extLst>
          </p:cNvPr>
          <p:cNvGrpSpPr/>
          <p:nvPr/>
        </p:nvGrpSpPr>
        <p:grpSpPr>
          <a:xfrm>
            <a:off x="4500626" y="2512690"/>
            <a:ext cx="3197658" cy="2775944"/>
            <a:chOff x="4487216" y="2694503"/>
            <a:chExt cx="3198491" cy="2265839"/>
          </a:xfrm>
        </p:grpSpPr>
        <p:sp>
          <p:nvSpPr>
            <p:cNvPr id="5" name="Freeform 4">
              <a:extLst>
                <a:ext uri="{FF2B5EF4-FFF2-40B4-BE49-F238E27FC236}">
                  <a16:creationId xmlns:a16="http://schemas.microsoft.com/office/drawing/2014/main" id="{0588905B-3899-4041-AC6F-22A0B24D90E9}"/>
                </a:ext>
              </a:extLst>
            </p:cNvPr>
            <p:cNvSpPr>
              <a:spLocks/>
            </p:cNvSpPr>
            <p:nvPr/>
          </p:nvSpPr>
          <p:spPr bwMode="auto">
            <a:xfrm>
              <a:off x="4487216" y="2694503"/>
              <a:ext cx="1599245" cy="2265839"/>
            </a:xfrm>
            <a:custGeom>
              <a:avLst/>
              <a:gdLst>
                <a:gd name="T0" fmla="*/ 0 w 1106"/>
                <a:gd name="T1" fmla="*/ 0 h 1567"/>
                <a:gd name="T2" fmla="*/ 555 w 1106"/>
                <a:gd name="T3" fmla="*/ 588 h 1567"/>
                <a:gd name="T4" fmla="*/ 907 w 1106"/>
                <a:gd name="T5" fmla="*/ 963 h 1567"/>
                <a:gd name="T6" fmla="*/ 963 w 1106"/>
                <a:gd name="T7" fmla="*/ 1567 h 1567"/>
                <a:gd name="T8" fmla="*/ 1106 w 1106"/>
                <a:gd name="T9" fmla="*/ 1567 h 1567"/>
                <a:gd name="T10" fmla="*/ 1106 w 1106"/>
                <a:gd name="T11" fmla="*/ 0 h 1567"/>
                <a:gd name="T12" fmla="*/ 0 w 1106"/>
                <a:gd name="T13" fmla="*/ 0 h 1567"/>
              </a:gdLst>
              <a:ahLst/>
              <a:cxnLst>
                <a:cxn ang="0">
                  <a:pos x="T0" y="T1"/>
                </a:cxn>
                <a:cxn ang="0">
                  <a:pos x="T2" y="T3"/>
                </a:cxn>
                <a:cxn ang="0">
                  <a:pos x="T4" y="T5"/>
                </a:cxn>
                <a:cxn ang="0">
                  <a:pos x="T6" y="T7"/>
                </a:cxn>
                <a:cxn ang="0">
                  <a:pos x="T8" y="T9"/>
                </a:cxn>
                <a:cxn ang="0">
                  <a:pos x="T10" y="T11"/>
                </a:cxn>
                <a:cxn ang="0">
                  <a:pos x="T12" y="T13"/>
                </a:cxn>
              </a:cxnLst>
              <a:rect l="0" t="0" r="r" b="b"/>
              <a:pathLst>
                <a:path w="1106" h="1567">
                  <a:moveTo>
                    <a:pt x="0" y="0"/>
                  </a:moveTo>
                  <a:lnTo>
                    <a:pt x="555" y="588"/>
                  </a:lnTo>
                  <a:lnTo>
                    <a:pt x="907" y="963"/>
                  </a:lnTo>
                  <a:lnTo>
                    <a:pt x="963" y="1567"/>
                  </a:lnTo>
                  <a:lnTo>
                    <a:pt x="1106" y="1567"/>
                  </a:lnTo>
                  <a:lnTo>
                    <a:pt x="1106" y="0"/>
                  </a:lnTo>
                  <a:lnTo>
                    <a:pt x="0" y="0"/>
                  </a:lnTo>
                  <a:close/>
                </a:path>
              </a:pathLst>
            </a:custGeom>
            <a:solidFill>
              <a:schemeClr val="bg1">
                <a:lumMod val="50000"/>
              </a:schemeClr>
            </a:solidFill>
            <a:ln w="14288" cap="flat">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3599" dirty="0"/>
            </a:p>
          </p:txBody>
        </p:sp>
        <p:sp>
          <p:nvSpPr>
            <p:cNvPr id="6" name="Freeform 5">
              <a:extLst>
                <a:ext uri="{FF2B5EF4-FFF2-40B4-BE49-F238E27FC236}">
                  <a16:creationId xmlns:a16="http://schemas.microsoft.com/office/drawing/2014/main" id="{0ACD52C2-FC22-E34B-BD94-74EF5E222E6A}"/>
                </a:ext>
              </a:extLst>
            </p:cNvPr>
            <p:cNvSpPr>
              <a:spLocks/>
            </p:cNvSpPr>
            <p:nvPr/>
          </p:nvSpPr>
          <p:spPr bwMode="auto">
            <a:xfrm>
              <a:off x="6086462" y="2694503"/>
              <a:ext cx="1599245" cy="2265839"/>
            </a:xfrm>
            <a:custGeom>
              <a:avLst/>
              <a:gdLst>
                <a:gd name="T0" fmla="*/ 0 w 1106"/>
                <a:gd name="T1" fmla="*/ 0 h 1567"/>
                <a:gd name="T2" fmla="*/ 0 w 1106"/>
                <a:gd name="T3" fmla="*/ 1567 h 1567"/>
                <a:gd name="T4" fmla="*/ 25 w 1106"/>
                <a:gd name="T5" fmla="*/ 1567 h 1567"/>
                <a:gd name="T6" fmla="*/ 86 w 1106"/>
                <a:gd name="T7" fmla="*/ 1567 h 1567"/>
                <a:gd name="T8" fmla="*/ 144 w 1106"/>
                <a:gd name="T9" fmla="*/ 1567 h 1567"/>
                <a:gd name="T10" fmla="*/ 200 w 1106"/>
                <a:gd name="T11" fmla="*/ 963 h 1567"/>
                <a:gd name="T12" fmla="*/ 554 w 1106"/>
                <a:gd name="T13" fmla="*/ 588 h 1567"/>
                <a:gd name="T14" fmla="*/ 1106 w 1106"/>
                <a:gd name="T15" fmla="*/ 0 h 1567"/>
                <a:gd name="T16" fmla="*/ 0 w 1106"/>
                <a:gd name="T17"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1567">
                  <a:moveTo>
                    <a:pt x="0" y="0"/>
                  </a:moveTo>
                  <a:lnTo>
                    <a:pt x="0" y="1567"/>
                  </a:lnTo>
                  <a:lnTo>
                    <a:pt x="25" y="1567"/>
                  </a:lnTo>
                  <a:lnTo>
                    <a:pt x="86" y="1567"/>
                  </a:lnTo>
                  <a:lnTo>
                    <a:pt x="144" y="1567"/>
                  </a:lnTo>
                  <a:lnTo>
                    <a:pt x="200" y="963"/>
                  </a:lnTo>
                  <a:lnTo>
                    <a:pt x="554" y="588"/>
                  </a:lnTo>
                  <a:lnTo>
                    <a:pt x="1106" y="0"/>
                  </a:lnTo>
                  <a:lnTo>
                    <a:pt x="0" y="0"/>
                  </a:lnTo>
                  <a:close/>
                </a:path>
              </a:pathLst>
            </a:custGeom>
            <a:solidFill>
              <a:schemeClr val="bg1">
                <a:lumMod val="65000"/>
              </a:schemeClr>
            </a:solidFill>
            <a:ln w="14288" cap="flat">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3599" dirty="0"/>
            </a:p>
          </p:txBody>
        </p:sp>
      </p:grpSp>
      <p:sp>
        <p:nvSpPr>
          <p:cNvPr id="10" name="Freeform 1047">
            <a:extLst>
              <a:ext uri="{FF2B5EF4-FFF2-40B4-BE49-F238E27FC236}">
                <a16:creationId xmlns:a16="http://schemas.microsoft.com/office/drawing/2014/main" id="{2D06E6B3-23B1-AE49-9F8E-C2E270958F1D}"/>
              </a:ext>
            </a:extLst>
          </p:cNvPr>
          <p:cNvSpPr>
            <a:spLocks noChangeAspect="1" noChangeArrowheads="1"/>
          </p:cNvSpPr>
          <p:nvPr/>
        </p:nvSpPr>
        <p:spPr bwMode="auto">
          <a:xfrm>
            <a:off x="838970"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1" name="Freeform 1048">
            <a:extLst>
              <a:ext uri="{FF2B5EF4-FFF2-40B4-BE49-F238E27FC236}">
                <a16:creationId xmlns:a16="http://schemas.microsoft.com/office/drawing/2014/main" id="{1502F4E0-2D39-FB4E-8EDB-7408C13B2B4E}"/>
              </a:ext>
            </a:extLst>
          </p:cNvPr>
          <p:cNvSpPr>
            <a:spLocks noChangeAspect="1" noChangeArrowheads="1"/>
          </p:cNvSpPr>
          <p:nvPr/>
        </p:nvSpPr>
        <p:spPr bwMode="auto">
          <a:xfrm>
            <a:off x="8496479"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2" name="Freeform 1048">
            <a:extLst>
              <a:ext uri="{FF2B5EF4-FFF2-40B4-BE49-F238E27FC236}">
                <a16:creationId xmlns:a16="http://schemas.microsoft.com/office/drawing/2014/main" id="{13579271-30CB-D64A-845F-27188DB287B4}"/>
              </a:ext>
            </a:extLst>
          </p:cNvPr>
          <p:cNvSpPr>
            <a:spLocks noChangeAspect="1" noChangeArrowheads="1"/>
          </p:cNvSpPr>
          <p:nvPr/>
        </p:nvSpPr>
        <p:spPr bwMode="auto">
          <a:xfrm>
            <a:off x="8975784"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3" name="Freeform 1048">
            <a:extLst>
              <a:ext uri="{FF2B5EF4-FFF2-40B4-BE49-F238E27FC236}">
                <a16:creationId xmlns:a16="http://schemas.microsoft.com/office/drawing/2014/main" id="{2A8FD868-7FC8-3E4C-B13B-3B5F977F0367}"/>
              </a:ext>
            </a:extLst>
          </p:cNvPr>
          <p:cNvSpPr>
            <a:spLocks noChangeAspect="1" noChangeArrowheads="1"/>
          </p:cNvSpPr>
          <p:nvPr/>
        </p:nvSpPr>
        <p:spPr bwMode="auto">
          <a:xfrm>
            <a:off x="9455089"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4" name="Freeform 1048">
            <a:extLst>
              <a:ext uri="{FF2B5EF4-FFF2-40B4-BE49-F238E27FC236}">
                <a16:creationId xmlns:a16="http://schemas.microsoft.com/office/drawing/2014/main" id="{C6F55C1A-E1D6-B94A-99FD-F632991831FB}"/>
              </a:ext>
            </a:extLst>
          </p:cNvPr>
          <p:cNvSpPr>
            <a:spLocks noChangeAspect="1" noChangeArrowheads="1"/>
          </p:cNvSpPr>
          <p:nvPr/>
        </p:nvSpPr>
        <p:spPr bwMode="auto">
          <a:xfrm>
            <a:off x="9934394"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5" name="Freeform 1048">
            <a:extLst>
              <a:ext uri="{FF2B5EF4-FFF2-40B4-BE49-F238E27FC236}">
                <a16:creationId xmlns:a16="http://schemas.microsoft.com/office/drawing/2014/main" id="{BCE3F2A5-8B17-E94F-80F6-BF383311211F}"/>
              </a:ext>
            </a:extLst>
          </p:cNvPr>
          <p:cNvSpPr>
            <a:spLocks noChangeAspect="1" noChangeArrowheads="1"/>
          </p:cNvSpPr>
          <p:nvPr/>
        </p:nvSpPr>
        <p:spPr bwMode="auto">
          <a:xfrm>
            <a:off x="10413699"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6" name="Freeform 1048">
            <a:extLst>
              <a:ext uri="{FF2B5EF4-FFF2-40B4-BE49-F238E27FC236}">
                <a16:creationId xmlns:a16="http://schemas.microsoft.com/office/drawing/2014/main" id="{1BABF809-32AE-E84C-B583-0347F3671E5D}"/>
              </a:ext>
            </a:extLst>
          </p:cNvPr>
          <p:cNvSpPr>
            <a:spLocks noChangeAspect="1" noChangeArrowheads="1"/>
          </p:cNvSpPr>
          <p:nvPr/>
        </p:nvSpPr>
        <p:spPr bwMode="auto">
          <a:xfrm>
            <a:off x="10893004" y="1585219"/>
            <a:ext cx="433213" cy="443058"/>
          </a:xfrm>
          <a:custGeom>
            <a:avLst/>
            <a:gdLst>
              <a:gd name="T0" fmla="*/ 232587 w 279041"/>
              <a:gd name="T1" fmla="*/ 257945 h 285396"/>
              <a:gd name="T2" fmla="*/ 227992 w 279041"/>
              <a:gd name="T3" fmla="*/ 286814 h 285396"/>
              <a:gd name="T4" fmla="*/ 223396 w 279041"/>
              <a:gd name="T5" fmla="*/ 257945 h 285396"/>
              <a:gd name="T6" fmla="*/ 53885 w 279041"/>
              <a:gd name="T7" fmla="*/ 253667 h 285396"/>
              <a:gd name="T8" fmla="*/ 58672 w 279041"/>
              <a:gd name="T9" fmla="*/ 282538 h 285396"/>
              <a:gd name="T10" fmla="*/ 49466 w 279041"/>
              <a:gd name="T11" fmla="*/ 282538 h 285396"/>
              <a:gd name="T12" fmla="*/ 53885 w 279041"/>
              <a:gd name="T13" fmla="*/ 253667 h 285396"/>
              <a:gd name="T14" fmla="*/ 110098 w 279041"/>
              <a:gd name="T15" fmla="*/ 180972 h 285396"/>
              <a:gd name="T16" fmla="*/ 140059 w 279041"/>
              <a:gd name="T17" fmla="*/ 247075 h 285396"/>
              <a:gd name="T18" fmla="*/ 170743 w 279041"/>
              <a:gd name="T19" fmla="*/ 180972 h 285396"/>
              <a:gd name="T20" fmla="*/ 140059 w 279041"/>
              <a:gd name="T21" fmla="*/ 188558 h 285396"/>
              <a:gd name="T22" fmla="*/ 169434 w 279041"/>
              <a:gd name="T23" fmla="*/ 78791 h 285396"/>
              <a:gd name="T24" fmla="*/ 84108 w 279041"/>
              <a:gd name="T25" fmla="*/ 89221 h 285396"/>
              <a:gd name="T26" fmla="*/ 140059 w 279041"/>
              <a:gd name="T27" fmla="*/ 180249 h 285396"/>
              <a:gd name="T28" fmla="*/ 196372 w 279041"/>
              <a:gd name="T29" fmla="*/ 87777 h 285396"/>
              <a:gd name="T30" fmla="*/ 140059 w 279041"/>
              <a:gd name="T31" fmla="*/ 9030 h 285396"/>
              <a:gd name="T32" fmla="*/ 63532 w 279041"/>
              <a:gd name="T33" fmla="*/ 201923 h 285396"/>
              <a:gd name="T34" fmla="*/ 102157 w 279041"/>
              <a:gd name="T35" fmla="*/ 178805 h 285396"/>
              <a:gd name="T36" fmla="*/ 72918 w 279041"/>
              <a:gd name="T37" fmla="*/ 107644 h 285396"/>
              <a:gd name="T38" fmla="*/ 80138 w 279041"/>
              <a:gd name="T39" fmla="*/ 78746 h 285396"/>
              <a:gd name="T40" fmla="*/ 137532 w 279041"/>
              <a:gd name="T41" fmla="*/ 79468 h 285396"/>
              <a:gd name="T42" fmla="*/ 204314 w 279041"/>
              <a:gd name="T43" fmla="*/ 83804 h 285396"/>
              <a:gd name="T44" fmla="*/ 177962 w 279041"/>
              <a:gd name="T45" fmla="*/ 175192 h 285396"/>
              <a:gd name="T46" fmla="*/ 199982 w 279041"/>
              <a:gd name="T47" fmla="*/ 199033 h 285396"/>
              <a:gd name="T48" fmla="*/ 237523 w 279041"/>
              <a:gd name="T49" fmla="*/ 120287 h 285396"/>
              <a:gd name="T50" fmla="*/ 140059 w 279041"/>
              <a:gd name="T51" fmla="*/ 0 h 285396"/>
              <a:gd name="T52" fmla="*/ 226333 w 279041"/>
              <a:gd name="T53" fmla="*/ 203368 h 285396"/>
              <a:gd name="T54" fmla="*/ 280479 w 279041"/>
              <a:gd name="T55" fmla="*/ 265136 h 285396"/>
              <a:gd name="T56" fmla="*/ 276148 w 279041"/>
              <a:gd name="T57" fmla="*/ 286809 h 285396"/>
              <a:gd name="T58" fmla="*/ 272177 w 279041"/>
              <a:gd name="T59" fmla="*/ 265136 h 285396"/>
              <a:gd name="T60" fmla="*/ 205757 w 279041"/>
              <a:gd name="T61" fmla="*/ 208786 h 285396"/>
              <a:gd name="T62" fmla="*/ 144392 w 279041"/>
              <a:gd name="T63" fmla="*/ 282476 h 285396"/>
              <a:gd name="T64" fmla="*/ 136089 w 279041"/>
              <a:gd name="T65" fmla="*/ 282476 h 285396"/>
              <a:gd name="T66" fmla="*/ 74723 w 279041"/>
              <a:gd name="T67" fmla="*/ 208786 h 285396"/>
              <a:gd name="T68" fmla="*/ 9026 w 279041"/>
              <a:gd name="T69" fmla="*/ 265136 h 285396"/>
              <a:gd name="T70" fmla="*/ 4334 w 279041"/>
              <a:gd name="T71" fmla="*/ 286809 h 285396"/>
              <a:gd name="T72" fmla="*/ 0 w 279041"/>
              <a:gd name="T73" fmla="*/ 265136 h 285396"/>
              <a:gd name="T74" fmla="*/ 54146 w 279041"/>
              <a:gd name="T75" fmla="*/ 203368 h 285396"/>
              <a:gd name="T76" fmla="*/ 14005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7" name="Freeform 1047">
            <a:extLst>
              <a:ext uri="{FF2B5EF4-FFF2-40B4-BE49-F238E27FC236}">
                <a16:creationId xmlns:a16="http://schemas.microsoft.com/office/drawing/2014/main" id="{5115B28C-D08E-2B47-93D5-6703A2DE8885}"/>
              </a:ext>
            </a:extLst>
          </p:cNvPr>
          <p:cNvSpPr>
            <a:spLocks noChangeAspect="1" noChangeArrowheads="1"/>
          </p:cNvSpPr>
          <p:nvPr/>
        </p:nvSpPr>
        <p:spPr bwMode="auto">
          <a:xfrm>
            <a:off x="1330581"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8" name="Freeform 1047">
            <a:extLst>
              <a:ext uri="{FF2B5EF4-FFF2-40B4-BE49-F238E27FC236}">
                <a16:creationId xmlns:a16="http://schemas.microsoft.com/office/drawing/2014/main" id="{929B76CA-E657-7B4E-BC00-A62E9DBCEEA0}"/>
              </a:ext>
            </a:extLst>
          </p:cNvPr>
          <p:cNvSpPr>
            <a:spLocks noChangeAspect="1" noChangeArrowheads="1"/>
          </p:cNvSpPr>
          <p:nvPr/>
        </p:nvSpPr>
        <p:spPr bwMode="auto">
          <a:xfrm>
            <a:off x="1821786"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19" name="Freeform 1047">
            <a:extLst>
              <a:ext uri="{FF2B5EF4-FFF2-40B4-BE49-F238E27FC236}">
                <a16:creationId xmlns:a16="http://schemas.microsoft.com/office/drawing/2014/main" id="{81A1DDA2-DF63-BA4C-B2EB-2D88B7683393}"/>
              </a:ext>
            </a:extLst>
          </p:cNvPr>
          <p:cNvSpPr>
            <a:spLocks noChangeAspect="1" noChangeArrowheads="1"/>
          </p:cNvSpPr>
          <p:nvPr/>
        </p:nvSpPr>
        <p:spPr bwMode="auto">
          <a:xfrm>
            <a:off x="2313397"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20" name="Freeform 1047">
            <a:extLst>
              <a:ext uri="{FF2B5EF4-FFF2-40B4-BE49-F238E27FC236}">
                <a16:creationId xmlns:a16="http://schemas.microsoft.com/office/drawing/2014/main" id="{922A61FF-4954-0549-A27B-09EC3247F40E}"/>
              </a:ext>
            </a:extLst>
          </p:cNvPr>
          <p:cNvSpPr>
            <a:spLocks noChangeAspect="1" noChangeArrowheads="1"/>
          </p:cNvSpPr>
          <p:nvPr/>
        </p:nvSpPr>
        <p:spPr bwMode="auto">
          <a:xfrm>
            <a:off x="2806747"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21" name="Freeform 1047">
            <a:extLst>
              <a:ext uri="{FF2B5EF4-FFF2-40B4-BE49-F238E27FC236}">
                <a16:creationId xmlns:a16="http://schemas.microsoft.com/office/drawing/2014/main" id="{E20CBC3D-B218-7F4E-9C1E-B0804D51631A}"/>
              </a:ext>
            </a:extLst>
          </p:cNvPr>
          <p:cNvSpPr>
            <a:spLocks noChangeAspect="1" noChangeArrowheads="1"/>
          </p:cNvSpPr>
          <p:nvPr/>
        </p:nvSpPr>
        <p:spPr bwMode="auto">
          <a:xfrm>
            <a:off x="3298358" y="1585219"/>
            <a:ext cx="445519" cy="443058"/>
          </a:xfrm>
          <a:custGeom>
            <a:avLst/>
            <a:gdLst>
              <a:gd name="T0" fmla="*/ 229384 w 286977"/>
              <a:gd name="T1" fmla="*/ 251968 h 285393"/>
              <a:gd name="T2" fmla="*/ 224597 w 286977"/>
              <a:gd name="T3" fmla="*/ 286823 h 285393"/>
              <a:gd name="T4" fmla="*/ 220180 w 286977"/>
              <a:gd name="T5" fmla="*/ 251968 h 285393"/>
              <a:gd name="T6" fmla="*/ 63245 w 286977"/>
              <a:gd name="T7" fmla="*/ 247297 h 285393"/>
              <a:gd name="T8" fmla="*/ 68224 w 286977"/>
              <a:gd name="T9" fmla="*/ 282512 h 285393"/>
              <a:gd name="T10" fmla="*/ 59034 w 286977"/>
              <a:gd name="T11" fmla="*/ 282512 h 285393"/>
              <a:gd name="T12" fmla="*/ 63245 w 286977"/>
              <a:gd name="T13" fmla="*/ 247297 h 285393"/>
              <a:gd name="T14" fmla="*/ 151287 w 286977"/>
              <a:gd name="T15" fmla="*/ 193983 h 285393"/>
              <a:gd name="T16" fmla="*/ 200264 w 286977"/>
              <a:gd name="T17" fmla="*/ 182424 h 285393"/>
              <a:gd name="T18" fmla="*/ 103397 w 286977"/>
              <a:gd name="T19" fmla="*/ 171948 h 285393"/>
              <a:gd name="T20" fmla="*/ 111015 w 286977"/>
              <a:gd name="T21" fmla="*/ 217103 h 285393"/>
              <a:gd name="T22" fmla="*/ 103397 w 286977"/>
              <a:gd name="T23" fmla="*/ 171948 h 285393"/>
              <a:gd name="T24" fmla="*/ 111015 w 286977"/>
              <a:gd name="T25" fmla="*/ 158221 h 285393"/>
              <a:gd name="T26" fmla="*/ 144030 w 286977"/>
              <a:gd name="T27" fmla="*/ 188204 h 285393"/>
              <a:gd name="T28" fmla="*/ 177045 w 286977"/>
              <a:gd name="T29" fmla="*/ 158221 h 285393"/>
              <a:gd name="T30" fmla="*/ 144030 w 286977"/>
              <a:gd name="T31" fmla="*/ 156776 h 285393"/>
              <a:gd name="T32" fmla="*/ 167250 w 286977"/>
              <a:gd name="T33" fmla="*/ 38651 h 285393"/>
              <a:gd name="T34" fmla="*/ 164347 w 286977"/>
              <a:gd name="T35" fmla="*/ 52741 h 285393"/>
              <a:gd name="T36" fmla="*/ 87071 w 286977"/>
              <a:gd name="T37" fmla="*/ 44794 h 285393"/>
              <a:gd name="T38" fmla="*/ 144030 w 286977"/>
              <a:gd name="T39" fmla="*/ 148107 h 285393"/>
              <a:gd name="T40" fmla="*/ 198450 w 286977"/>
              <a:gd name="T41" fmla="*/ 39015 h 285393"/>
              <a:gd name="T42" fmla="*/ 179585 w 286977"/>
              <a:gd name="T43" fmla="*/ 46239 h 285393"/>
              <a:gd name="T44" fmla="*/ 144030 w 286977"/>
              <a:gd name="T45" fmla="*/ 9030 h 285393"/>
              <a:gd name="T46" fmla="*/ 158542 w 286977"/>
              <a:gd name="T47" fmla="*/ 45153 h 285393"/>
              <a:gd name="T48" fmla="*/ 160719 w 286977"/>
              <a:gd name="T49" fmla="*/ 27093 h 285393"/>
              <a:gd name="T50" fmla="*/ 182487 w 286977"/>
              <a:gd name="T51" fmla="*/ 37569 h 285393"/>
              <a:gd name="T52" fmla="*/ 144030 w 286977"/>
              <a:gd name="T53" fmla="*/ 9030 h 285393"/>
              <a:gd name="T54" fmla="*/ 214776 w 286977"/>
              <a:gd name="T55" fmla="*/ 72247 h 285393"/>
              <a:gd name="T56" fmla="*/ 185751 w 286977"/>
              <a:gd name="T57" fmla="*/ 155693 h 285393"/>
              <a:gd name="T58" fmla="*/ 245977 w 286977"/>
              <a:gd name="T59" fmla="*/ 182062 h 285393"/>
              <a:gd name="T60" fmla="*/ 288423 w 286977"/>
              <a:gd name="T61" fmla="*/ 282487 h 285393"/>
              <a:gd name="T62" fmla="*/ 279355 w 286977"/>
              <a:gd name="T63" fmla="*/ 282487 h 285393"/>
              <a:gd name="T64" fmla="*/ 244163 w 286977"/>
              <a:gd name="T65" fmla="*/ 190732 h 285393"/>
              <a:gd name="T66" fmla="*/ 181399 w 286977"/>
              <a:gd name="T67" fmla="*/ 225772 h 285393"/>
              <a:gd name="T68" fmla="*/ 178134 w 286977"/>
              <a:gd name="T69" fmla="*/ 227578 h 285393"/>
              <a:gd name="T70" fmla="*/ 148384 w 286977"/>
              <a:gd name="T71" fmla="*/ 203015 h 285393"/>
              <a:gd name="T72" fmla="*/ 144030 w 286977"/>
              <a:gd name="T73" fmla="*/ 286821 h 285393"/>
              <a:gd name="T74" fmla="*/ 139676 w 286977"/>
              <a:gd name="T75" fmla="*/ 203015 h 285393"/>
              <a:gd name="T76" fmla="*/ 109928 w 286977"/>
              <a:gd name="T77" fmla="*/ 227578 h 285393"/>
              <a:gd name="T78" fmla="*/ 106299 w 286977"/>
              <a:gd name="T79" fmla="*/ 225772 h 285393"/>
              <a:gd name="T80" fmla="*/ 43898 w 286977"/>
              <a:gd name="T81" fmla="*/ 190732 h 285393"/>
              <a:gd name="T82" fmla="*/ 8707 w 286977"/>
              <a:gd name="T83" fmla="*/ 282487 h 285393"/>
              <a:gd name="T84" fmla="*/ 0 w 286977"/>
              <a:gd name="T85" fmla="*/ 282487 h 285393"/>
              <a:gd name="T86" fmla="*/ 42446 w 286977"/>
              <a:gd name="T87" fmla="*/ 182062 h 285393"/>
              <a:gd name="T88" fmla="*/ 102309 w 286977"/>
              <a:gd name="T89" fmla="*/ 155693 h 285393"/>
              <a:gd name="T90" fmla="*/ 73647 w 286977"/>
              <a:gd name="T91" fmla="*/ 722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22" name="TextBox 21">
            <a:extLst>
              <a:ext uri="{FF2B5EF4-FFF2-40B4-BE49-F238E27FC236}">
                <a16:creationId xmlns:a16="http://schemas.microsoft.com/office/drawing/2014/main" id="{1BA4934D-A24D-9F41-A9F3-D9A5DA5DE1B0}"/>
              </a:ext>
            </a:extLst>
          </p:cNvPr>
          <p:cNvSpPr txBox="1"/>
          <p:nvPr/>
        </p:nvSpPr>
        <p:spPr>
          <a:xfrm>
            <a:off x="7625752" y="3141341"/>
            <a:ext cx="1289135" cy="353943"/>
          </a:xfrm>
          <a:prstGeom prst="rect">
            <a:avLst/>
          </a:prstGeom>
          <a:noFill/>
        </p:spPr>
        <p:txBody>
          <a:bodyPr wrap="none" rtlCol="0" anchor="ctr" anchorCtr="0">
            <a:spAutoFit/>
          </a:bodyPr>
          <a:lstStyle/>
          <a:p>
            <a:r>
              <a:rPr lang="en-US" sz="1700" b="1" dirty="0">
                <a:solidFill>
                  <a:schemeClr val="tx2"/>
                </a:solidFill>
                <a:latin typeface="Segoe UI Light" panose="020B0502040204020203" pitchFamily="34" charset="0"/>
                <a:ea typeface="League Spartan" charset="0"/>
                <a:cs typeface="Poppins" pitchFamily="2" charset="77"/>
              </a:rPr>
              <a:t>STRUCTURE</a:t>
            </a:r>
          </a:p>
        </p:txBody>
      </p:sp>
      <p:sp>
        <p:nvSpPr>
          <p:cNvPr id="24" name="TextBox 23">
            <a:extLst>
              <a:ext uri="{FF2B5EF4-FFF2-40B4-BE49-F238E27FC236}">
                <a16:creationId xmlns:a16="http://schemas.microsoft.com/office/drawing/2014/main" id="{4B880B7D-7541-DA45-9CC6-6E1DD53E846B}"/>
              </a:ext>
            </a:extLst>
          </p:cNvPr>
          <p:cNvSpPr txBox="1"/>
          <p:nvPr/>
        </p:nvSpPr>
        <p:spPr>
          <a:xfrm>
            <a:off x="7625752" y="3555366"/>
            <a:ext cx="1938351" cy="553998"/>
          </a:xfrm>
          <a:prstGeom prst="rect">
            <a:avLst/>
          </a:prstGeom>
          <a:noFill/>
        </p:spPr>
        <p:txBody>
          <a:bodyPr wrap="none" rtlCol="0" anchor="ctr" anchorCtr="0">
            <a:spAutoFit/>
          </a:bodyPr>
          <a:lstStyle/>
          <a:p>
            <a:r>
              <a:rPr lang="en-US" sz="3000" b="1" dirty="0">
                <a:solidFill>
                  <a:schemeClr val="accent3"/>
                </a:solidFill>
                <a:latin typeface="Segoe UI Light" panose="020B0502040204020203" pitchFamily="34" charset="0"/>
                <a:ea typeface="League Spartan" charset="0"/>
                <a:cs typeface="Poppins" pitchFamily="2" charset="77"/>
              </a:rPr>
              <a:t>$70,000.00</a:t>
            </a:r>
          </a:p>
        </p:txBody>
      </p:sp>
      <p:sp>
        <p:nvSpPr>
          <p:cNvPr id="25" name="Subtitle 2">
            <a:extLst>
              <a:ext uri="{FF2B5EF4-FFF2-40B4-BE49-F238E27FC236}">
                <a16:creationId xmlns:a16="http://schemas.microsoft.com/office/drawing/2014/main" id="{E374222E-FB5D-AE42-BBAF-5323BACBC530}"/>
              </a:ext>
            </a:extLst>
          </p:cNvPr>
          <p:cNvSpPr txBox="1">
            <a:spLocks/>
          </p:cNvSpPr>
          <p:nvPr/>
        </p:nvSpPr>
        <p:spPr>
          <a:xfrm>
            <a:off x="7567604" y="4123257"/>
            <a:ext cx="3325400" cy="1019416"/>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a:t>
            </a:r>
          </a:p>
        </p:txBody>
      </p:sp>
      <p:sp>
        <p:nvSpPr>
          <p:cNvPr id="26" name="TextBox 25">
            <a:extLst>
              <a:ext uri="{FF2B5EF4-FFF2-40B4-BE49-F238E27FC236}">
                <a16:creationId xmlns:a16="http://schemas.microsoft.com/office/drawing/2014/main" id="{E47DFB95-FC00-D84A-A92E-D88CC03EB72A}"/>
              </a:ext>
            </a:extLst>
          </p:cNvPr>
          <p:cNvSpPr txBox="1"/>
          <p:nvPr/>
        </p:nvSpPr>
        <p:spPr>
          <a:xfrm>
            <a:off x="3255064" y="3141341"/>
            <a:ext cx="1311576" cy="353943"/>
          </a:xfrm>
          <a:prstGeom prst="rect">
            <a:avLst/>
          </a:prstGeom>
          <a:noFill/>
        </p:spPr>
        <p:txBody>
          <a:bodyPr wrap="none" rtlCol="0" anchor="ctr" anchorCtr="0">
            <a:spAutoFit/>
          </a:bodyPr>
          <a:lstStyle/>
          <a:p>
            <a:pPr algn="r"/>
            <a:r>
              <a:rPr lang="en-US" sz="1700" b="1" dirty="0">
                <a:solidFill>
                  <a:schemeClr val="tx2"/>
                </a:solidFill>
                <a:latin typeface="Segoe UI Light" panose="020B0502040204020203" pitchFamily="34" charset="0"/>
                <a:ea typeface="League Spartan" charset="0"/>
                <a:cs typeface="Poppins" pitchFamily="2" charset="77"/>
              </a:rPr>
              <a:t>MARKETING</a:t>
            </a:r>
          </a:p>
        </p:txBody>
      </p:sp>
      <p:sp>
        <p:nvSpPr>
          <p:cNvPr id="27" name="TextBox 26">
            <a:extLst>
              <a:ext uri="{FF2B5EF4-FFF2-40B4-BE49-F238E27FC236}">
                <a16:creationId xmlns:a16="http://schemas.microsoft.com/office/drawing/2014/main" id="{9F54CB68-684B-C447-8B82-0DEE3E47C207}"/>
              </a:ext>
            </a:extLst>
          </p:cNvPr>
          <p:cNvSpPr txBox="1"/>
          <p:nvPr/>
        </p:nvSpPr>
        <p:spPr>
          <a:xfrm>
            <a:off x="2689310" y="3555366"/>
            <a:ext cx="1883849" cy="553998"/>
          </a:xfrm>
          <a:prstGeom prst="rect">
            <a:avLst/>
          </a:prstGeom>
          <a:noFill/>
        </p:spPr>
        <p:txBody>
          <a:bodyPr wrap="none" rtlCol="0" anchor="ctr" anchorCtr="0">
            <a:spAutoFit/>
          </a:bodyPr>
          <a:lstStyle/>
          <a:p>
            <a:pPr algn="r"/>
            <a:r>
              <a:rPr lang="en-US" sz="3000" b="1" dirty="0">
                <a:solidFill>
                  <a:schemeClr val="accent2"/>
                </a:solidFill>
                <a:latin typeface="Segoe UI Light" panose="020B0502040204020203" pitchFamily="34" charset="0"/>
                <a:ea typeface="League Spartan" charset="0"/>
                <a:cs typeface="Poppins" pitchFamily="2" charset="77"/>
              </a:rPr>
              <a:t>$61,000.00</a:t>
            </a:r>
          </a:p>
        </p:txBody>
      </p:sp>
      <p:sp>
        <p:nvSpPr>
          <p:cNvPr id="28" name="Subtitle 2">
            <a:extLst>
              <a:ext uri="{FF2B5EF4-FFF2-40B4-BE49-F238E27FC236}">
                <a16:creationId xmlns:a16="http://schemas.microsoft.com/office/drawing/2014/main" id="{7AD3DB64-476C-2D4B-876C-71ABAB16F6CD}"/>
              </a:ext>
            </a:extLst>
          </p:cNvPr>
          <p:cNvSpPr txBox="1">
            <a:spLocks/>
          </p:cNvSpPr>
          <p:nvPr/>
        </p:nvSpPr>
        <p:spPr>
          <a:xfrm>
            <a:off x="1297064" y="4123257"/>
            <a:ext cx="3325400" cy="1019416"/>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 Aenean commodo ligula eget dolor. Aenean massa. Cum sociis natoque penatibus et magnis dis parturient montes…</a:t>
            </a:r>
          </a:p>
        </p:txBody>
      </p:sp>
      <p:sp>
        <p:nvSpPr>
          <p:cNvPr id="31" name="Freeform 957">
            <a:extLst>
              <a:ext uri="{FF2B5EF4-FFF2-40B4-BE49-F238E27FC236}">
                <a16:creationId xmlns:a16="http://schemas.microsoft.com/office/drawing/2014/main" id="{D7FE3453-8F71-F342-927D-80117D3F5E41}"/>
              </a:ext>
            </a:extLst>
          </p:cNvPr>
          <p:cNvSpPr>
            <a:spLocks noChangeAspect="1" noChangeArrowheads="1"/>
          </p:cNvSpPr>
          <p:nvPr/>
        </p:nvSpPr>
        <p:spPr bwMode="auto">
          <a:xfrm>
            <a:off x="6780541"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2" name="Freeform 957">
            <a:extLst>
              <a:ext uri="{FF2B5EF4-FFF2-40B4-BE49-F238E27FC236}">
                <a16:creationId xmlns:a16="http://schemas.microsoft.com/office/drawing/2014/main" id="{EA19DC3C-6ED9-1441-8709-9972E9CE8744}"/>
              </a:ext>
            </a:extLst>
          </p:cNvPr>
          <p:cNvSpPr>
            <a:spLocks noChangeAspect="1" noChangeArrowheads="1"/>
          </p:cNvSpPr>
          <p:nvPr/>
        </p:nvSpPr>
        <p:spPr bwMode="auto">
          <a:xfrm>
            <a:off x="7273607"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3" name="Freeform 957">
            <a:extLst>
              <a:ext uri="{FF2B5EF4-FFF2-40B4-BE49-F238E27FC236}">
                <a16:creationId xmlns:a16="http://schemas.microsoft.com/office/drawing/2014/main" id="{9B53CDC8-A9E8-9041-83B7-E75297C0F283}"/>
              </a:ext>
            </a:extLst>
          </p:cNvPr>
          <p:cNvSpPr>
            <a:spLocks noChangeAspect="1" noChangeArrowheads="1"/>
          </p:cNvSpPr>
          <p:nvPr/>
        </p:nvSpPr>
        <p:spPr bwMode="auto">
          <a:xfrm>
            <a:off x="7766673"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4" name="Freeform 957">
            <a:extLst>
              <a:ext uri="{FF2B5EF4-FFF2-40B4-BE49-F238E27FC236}">
                <a16:creationId xmlns:a16="http://schemas.microsoft.com/office/drawing/2014/main" id="{341C354E-8157-AD43-916A-1517494FA82C}"/>
              </a:ext>
            </a:extLst>
          </p:cNvPr>
          <p:cNvSpPr>
            <a:spLocks noChangeAspect="1" noChangeArrowheads="1"/>
          </p:cNvSpPr>
          <p:nvPr/>
        </p:nvSpPr>
        <p:spPr bwMode="auto">
          <a:xfrm>
            <a:off x="8259739"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5" name="Freeform 957">
            <a:extLst>
              <a:ext uri="{FF2B5EF4-FFF2-40B4-BE49-F238E27FC236}">
                <a16:creationId xmlns:a16="http://schemas.microsoft.com/office/drawing/2014/main" id="{3B3DC3F7-09F4-074D-BB66-BAD872CE5AF1}"/>
              </a:ext>
            </a:extLst>
          </p:cNvPr>
          <p:cNvSpPr>
            <a:spLocks noChangeAspect="1" noChangeArrowheads="1"/>
          </p:cNvSpPr>
          <p:nvPr/>
        </p:nvSpPr>
        <p:spPr bwMode="auto">
          <a:xfrm>
            <a:off x="3499141"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6" name="Freeform 957">
            <a:extLst>
              <a:ext uri="{FF2B5EF4-FFF2-40B4-BE49-F238E27FC236}">
                <a16:creationId xmlns:a16="http://schemas.microsoft.com/office/drawing/2014/main" id="{E17E8653-8546-2346-BB3B-95F659BDAC6F}"/>
              </a:ext>
            </a:extLst>
          </p:cNvPr>
          <p:cNvSpPr>
            <a:spLocks noChangeAspect="1" noChangeArrowheads="1"/>
          </p:cNvSpPr>
          <p:nvPr/>
        </p:nvSpPr>
        <p:spPr bwMode="auto">
          <a:xfrm>
            <a:off x="3992207"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7" name="Freeform 957">
            <a:extLst>
              <a:ext uri="{FF2B5EF4-FFF2-40B4-BE49-F238E27FC236}">
                <a16:creationId xmlns:a16="http://schemas.microsoft.com/office/drawing/2014/main" id="{200E580C-1A5B-D248-9430-F25D3A35E3E6}"/>
              </a:ext>
            </a:extLst>
          </p:cNvPr>
          <p:cNvSpPr>
            <a:spLocks noChangeAspect="1" noChangeArrowheads="1"/>
          </p:cNvSpPr>
          <p:nvPr/>
        </p:nvSpPr>
        <p:spPr bwMode="auto">
          <a:xfrm>
            <a:off x="4485273"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8" name="Freeform 957">
            <a:extLst>
              <a:ext uri="{FF2B5EF4-FFF2-40B4-BE49-F238E27FC236}">
                <a16:creationId xmlns:a16="http://schemas.microsoft.com/office/drawing/2014/main" id="{CC4E9C19-B607-D04C-A03B-5FC1694D5306}"/>
              </a:ext>
            </a:extLst>
          </p:cNvPr>
          <p:cNvSpPr>
            <a:spLocks noChangeAspect="1" noChangeArrowheads="1"/>
          </p:cNvSpPr>
          <p:nvPr/>
        </p:nvSpPr>
        <p:spPr bwMode="auto">
          <a:xfrm>
            <a:off x="4978339" y="5569580"/>
            <a:ext cx="445519" cy="408799"/>
          </a:xfrm>
          <a:custGeom>
            <a:avLst/>
            <a:gdLst>
              <a:gd name="T0" fmla="*/ 226436 w 288440"/>
              <a:gd name="T1" fmla="*/ 234255 h 264755"/>
              <a:gd name="T2" fmla="*/ 217231 w 288440"/>
              <a:gd name="T3" fmla="*/ 234255 h 264755"/>
              <a:gd name="T4" fmla="*/ 69828 w 288440"/>
              <a:gd name="T5" fmla="*/ 229835 h 264755"/>
              <a:gd name="T6" fmla="*/ 69828 w 288440"/>
              <a:gd name="T7" fmla="*/ 239044 h 264755"/>
              <a:gd name="T8" fmla="*/ 69828 w 288440"/>
              <a:gd name="T9" fmla="*/ 229835 h 264755"/>
              <a:gd name="T10" fmla="*/ 196460 w 288440"/>
              <a:gd name="T11" fmla="*/ 232848 h 264755"/>
              <a:gd name="T12" fmla="*/ 246519 w 288440"/>
              <a:gd name="T13" fmla="*/ 232848 h 264755"/>
              <a:gd name="T14" fmla="*/ 68771 w 288440"/>
              <a:gd name="T15" fmla="*/ 208472 h 264755"/>
              <a:gd name="T16" fmla="*/ 68771 w 288440"/>
              <a:gd name="T17" fmla="*/ 257582 h 264755"/>
              <a:gd name="T18" fmla="*/ 68771 w 288440"/>
              <a:gd name="T19" fmla="*/ 208472 h 264755"/>
              <a:gd name="T20" fmla="*/ 102507 w 288440"/>
              <a:gd name="T21" fmla="*/ 228547 h 264755"/>
              <a:gd name="T22" fmla="*/ 221490 w 288440"/>
              <a:gd name="T23" fmla="*/ 199510 h 264755"/>
              <a:gd name="T24" fmla="*/ 221490 w 288440"/>
              <a:gd name="T25" fmla="*/ 266185 h 264755"/>
              <a:gd name="T26" fmla="*/ 102507 w 288440"/>
              <a:gd name="T27" fmla="*/ 237508 h 264755"/>
              <a:gd name="T28" fmla="*/ 35037 w 288440"/>
              <a:gd name="T29" fmla="*/ 232848 h 264755"/>
              <a:gd name="T30" fmla="*/ 94290 w 288440"/>
              <a:gd name="T31" fmla="*/ 146301 h 264755"/>
              <a:gd name="T32" fmla="*/ 38005 w 288440"/>
              <a:gd name="T33" fmla="*/ 159370 h 264755"/>
              <a:gd name="T34" fmla="*/ 99375 w 288440"/>
              <a:gd name="T35" fmla="*/ 176069 h 264755"/>
              <a:gd name="T36" fmla="*/ 172365 w 288440"/>
              <a:gd name="T37" fmla="*/ 141945 h 264755"/>
              <a:gd name="T38" fmla="*/ 108453 w 288440"/>
              <a:gd name="T39" fmla="*/ 176069 h 264755"/>
              <a:gd name="T40" fmla="*/ 172365 w 288440"/>
              <a:gd name="T41" fmla="*/ 141945 h 264755"/>
              <a:gd name="T42" fmla="*/ 181445 w 288440"/>
              <a:gd name="T43" fmla="*/ 141582 h 264755"/>
              <a:gd name="T44" fmla="*/ 221752 w 288440"/>
              <a:gd name="T45" fmla="*/ 176069 h 264755"/>
              <a:gd name="T46" fmla="*/ 246809 w 288440"/>
              <a:gd name="T47" fmla="*/ 138315 h 264755"/>
              <a:gd name="T48" fmla="*/ 22027 w 288440"/>
              <a:gd name="T49" fmla="*/ 113265 h 264755"/>
              <a:gd name="T50" fmla="*/ 93201 w 288440"/>
              <a:gd name="T51" fmla="*/ 137589 h 264755"/>
              <a:gd name="T52" fmla="*/ 168734 w 288440"/>
              <a:gd name="T53" fmla="*/ 98744 h 264755"/>
              <a:gd name="T54" fmla="*/ 101917 w 288440"/>
              <a:gd name="T55" fmla="*/ 136863 h 264755"/>
              <a:gd name="T56" fmla="*/ 168734 w 288440"/>
              <a:gd name="T57" fmla="*/ 98744 h 264755"/>
              <a:gd name="T58" fmla="*/ 177449 w 288440"/>
              <a:gd name="T59" fmla="*/ 98018 h 264755"/>
              <a:gd name="T60" fmla="*/ 246809 w 288440"/>
              <a:gd name="T61" fmla="*/ 129239 h 264755"/>
              <a:gd name="T62" fmla="*/ 81581 w 288440"/>
              <a:gd name="T63" fmla="*/ 68612 h 264755"/>
              <a:gd name="T64" fmla="*/ 19121 w 288440"/>
              <a:gd name="T65" fmla="*/ 104553 h 264755"/>
              <a:gd name="T66" fmla="*/ 81581 w 288440"/>
              <a:gd name="T67" fmla="*/ 68612 h 264755"/>
              <a:gd name="T68" fmla="*/ 90297 w 288440"/>
              <a:gd name="T69" fmla="*/ 67159 h 264755"/>
              <a:gd name="T70" fmla="*/ 168009 w 288440"/>
              <a:gd name="T71" fmla="*/ 90395 h 264755"/>
              <a:gd name="T72" fmla="*/ 246809 w 288440"/>
              <a:gd name="T73" fmla="*/ 44653 h 264755"/>
              <a:gd name="T74" fmla="*/ 176723 w 288440"/>
              <a:gd name="T75" fmla="*/ 89305 h 264755"/>
              <a:gd name="T76" fmla="*/ 246809 w 288440"/>
              <a:gd name="T77" fmla="*/ 44653 h 264755"/>
              <a:gd name="T78" fmla="*/ 290385 w 288440"/>
              <a:gd name="T79" fmla="*/ 4357 h 264755"/>
              <a:gd name="T80" fmla="*/ 255524 w 288440"/>
              <a:gd name="T81" fmla="*/ 39935 h 264755"/>
              <a:gd name="T82" fmla="*/ 221752 w 288440"/>
              <a:gd name="T83" fmla="*/ 184782 h 264755"/>
              <a:gd name="T84" fmla="*/ 30014 w 288440"/>
              <a:gd name="T85" fmla="*/ 162275 h 264755"/>
              <a:gd name="T86" fmla="*/ 601 w 288440"/>
              <a:gd name="T87" fmla="*/ 72607 h 264755"/>
              <a:gd name="T88" fmla="*/ 246809 w 288440"/>
              <a:gd name="T89" fmla="*/ 35578 h 2647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440" h="264755">
                <a:moveTo>
                  <a:pt x="220348" y="228600"/>
                </a:moveTo>
                <a:cubicBezTo>
                  <a:pt x="223015" y="228600"/>
                  <a:pt x="224920" y="230432"/>
                  <a:pt x="224920" y="232996"/>
                </a:cubicBezTo>
                <a:cubicBezTo>
                  <a:pt x="224920" y="235561"/>
                  <a:pt x="223015" y="237759"/>
                  <a:pt x="220348" y="237759"/>
                </a:cubicBezTo>
                <a:cubicBezTo>
                  <a:pt x="217681" y="237759"/>
                  <a:pt x="215776" y="235561"/>
                  <a:pt x="215776" y="232996"/>
                </a:cubicBezTo>
                <a:cubicBezTo>
                  <a:pt x="215776" y="230432"/>
                  <a:pt x="217681" y="228600"/>
                  <a:pt x="220348" y="228600"/>
                </a:cubicBezTo>
                <a:close/>
                <a:moveTo>
                  <a:pt x="69360" y="228600"/>
                </a:moveTo>
                <a:cubicBezTo>
                  <a:pt x="71925" y="228600"/>
                  <a:pt x="74123" y="230432"/>
                  <a:pt x="74123" y="232996"/>
                </a:cubicBezTo>
                <a:cubicBezTo>
                  <a:pt x="74123" y="235561"/>
                  <a:pt x="71925" y="237759"/>
                  <a:pt x="69360" y="237759"/>
                </a:cubicBezTo>
                <a:cubicBezTo>
                  <a:pt x="66796" y="237759"/>
                  <a:pt x="64964" y="235561"/>
                  <a:pt x="64964" y="232996"/>
                </a:cubicBezTo>
                <a:cubicBezTo>
                  <a:pt x="64964" y="230432"/>
                  <a:pt x="66796" y="228600"/>
                  <a:pt x="69360" y="228600"/>
                </a:cubicBezTo>
                <a:close/>
                <a:moveTo>
                  <a:pt x="220006" y="207351"/>
                </a:moveTo>
                <a:cubicBezTo>
                  <a:pt x="206314" y="207351"/>
                  <a:pt x="195144" y="218047"/>
                  <a:pt x="195144" y="231596"/>
                </a:cubicBezTo>
                <a:cubicBezTo>
                  <a:pt x="195144" y="245145"/>
                  <a:pt x="206314" y="256198"/>
                  <a:pt x="220006" y="256198"/>
                </a:cubicBezTo>
                <a:cubicBezTo>
                  <a:pt x="233338" y="256198"/>
                  <a:pt x="244868" y="245145"/>
                  <a:pt x="244868" y="231596"/>
                </a:cubicBezTo>
                <a:cubicBezTo>
                  <a:pt x="244868" y="218047"/>
                  <a:pt x="233338" y="207351"/>
                  <a:pt x="220006" y="207351"/>
                </a:cubicBezTo>
                <a:close/>
                <a:moveTo>
                  <a:pt x="68311" y="207351"/>
                </a:moveTo>
                <a:cubicBezTo>
                  <a:pt x="54979" y="207351"/>
                  <a:pt x="43809" y="218047"/>
                  <a:pt x="43809" y="231596"/>
                </a:cubicBezTo>
                <a:cubicBezTo>
                  <a:pt x="43809" y="245145"/>
                  <a:pt x="54979" y="256198"/>
                  <a:pt x="68311" y="256198"/>
                </a:cubicBezTo>
                <a:cubicBezTo>
                  <a:pt x="82363" y="256198"/>
                  <a:pt x="93173" y="245145"/>
                  <a:pt x="93173" y="231596"/>
                </a:cubicBezTo>
                <a:cubicBezTo>
                  <a:pt x="93173" y="218047"/>
                  <a:pt x="82363" y="207351"/>
                  <a:pt x="68311" y="207351"/>
                </a:cubicBezTo>
                <a:close/>
                <a:moveTo>
                  <a:pt x="68311" y="198437"/>
                </a:moveTo>
                <a:cubicBezTo>
                  <a:pt x="85606" y="198437"/>
                  <a:pt x="99659" y="210916"/>
                  <a:pt x="101821" y="227318"/>
                </a:cubicBezTo>
                <a:lnTo>
                  <a:pt x="186856" y="227318"/>
                </a:lnTo>
                <a:cubicBezTo>
                  <a:pt x="189018" y="210916"/>
                  <a:pt x="203071" y="198437"/>
                  <a:pt x="220006" y="198437"/>
                </a:cubicBezTo>
                <a:cubicBezTo>
                  <a:pt x="238382" y="198437"/>
                  <a:pt x="253516" y="213412"/>
                  <a:pt x="253516" y="231596"/>
                </a:cubicBezTo>
                <a:cubicBezTo>
                  <a:pt x="253516" y="249424"/>
                  <a:pt x="238382" y="264755"/>
                  <a:pt x="220006" y="264755"/>
                </a:cubicBezTo>
                <a:cubicBezTo>
                  <a:pt x="203071" y="264755"/>
                  <a:pt x="189018" y="251920"/>
                  <a:pt x="186856" y="236231"/>
                </a:cubicBezTo>
                <a:lnTo>
                  <a:pt x="101821" y="236231"/>
                </a:lnTo>
                <a:cubicBezTo>
                  <a:pt x="99659" y="251920"/>
                  <a:pt x="85606" y="264755"/>
                  <a:pt x="68311" y="264755"/>
                </a:cubicBezTo>
                <a:cubicBezTo>
                  <a:pt x="49934" y="264755"/>
                  <a:pt x="34801" y="249424"/>
                  <a:pt x="34801" y="231596"/>
                </a:cubicBezTo>
                <a:cubicBezTo>
                  <a:pt x="34801" y="213412"/>
                  <a:pt x="49934" y="198437"/>
                  <a:pt x="68311" y="198437"/>
                </a:cubicBezTo>
                <a:close/>
                <a:moveTo>
                  <a:pt x="93659" y="145515"/>
                </a:moveTo>
                <a:lnTo>
                  <a:pt x="34143" y="148403"/>
                </a:lnTo>
                <a:lnTo>
                  <a:pt x="37750" y="158513"/>
                </a:lnTo>
                <a:cubicBezTo>
                  <a:pt x="40996" y="168624"/>
                  <a:pt x="50375" y="175123"/>
                  <a:pt x="61196" y="175123"/>
                </a:cubicBezTo>
                <a:lnTo>
                  <a:pt x="98709" y="175123"/>
                </a:lnTo>
                <a:lnTo>
                  <a:pt x="93659" y="145515"/>
                </a:lnTo>
                <a:close/>
                <a:moveTo>
                  <a:pt x="171211" y="141182"/>
                </a:moveTo>
                <a:lnTo>
                  <a:pt x="102677" y="144792"/>
                </a:lnTo>
                <a:lnTo>
                  <a:pt x="107727" y="175123"/>
                </a:lnTo>
                <a:lnTo>
                  <a:pt x="174457" y="175123"/>
                </a:lnTo>
                <a:lnTo>
                  <a:pt x="171211" y="141182"/>
                </a:lnTo>
                <a:close/>
                <a:moveTo>
                  <a:pt x="245156" y="137571"/>
                </a:moveTo>
                <a:lnTo>
                  <a:pt x="180229" y="140821"/>
                </a:lnTo>
                <a:lnTo>
                  <a:pt x="183475" y="175123"/>
                </a:lnTo>
                <a:lnTo>
                  <a:pt x="220267" y="175123"/>
                </a:lnTo>
                <a:cubicBezTo>
                  <a:pt x="233613" y="175123"/>
                  <a:pt x="245156" y="164291"/>
                  <a:pt x="245156" y="150570"/>
                </a:cubicBezTo>
                <a:lnTo>
                  <a:pt x="245156" y="137571"/>
                </a:lnTo>
                <a:close/>
                <a:moveTo>
                  <a:pt x="87167" y="106157"/>
                </a:moveTo>
                <a:lnTo>
                  <a:pt x="21879" y="112656"/>
                </a:lnTo>
                <a:lnTo>
                  <a:pt x="31257" y="139737"/>
                </a:lnTo>
                <a:lnTo>
                  <a:pt x="92577" y="136849"/>
                </a:lnTo>
                <a:lnTo>
                  <a:pt x="87167" y="106157"/>
                </a:lnTo>
                <a:close/>
                <a:moveTo>
                  <a:pt x="167604" y="98213"/>
                </a:moveTo>
                <a:lnTo>
                  <a:pt x="96184" y="105435"/>
                </a:lnTo>
                <a:lnTo>
                  <a:pt x="101234" y="136127"/>
                </a:lnTo>
                <a:lnTo>
                  <a:pt x="170850" y="132877"/>
                </a:lnTo>
                <a:lnTo>
                  <a:pt x="167604" y="98213"/>
                </a:lnTo>
                <a:close/>
                <a:moveTo>
                  <a:pt x="245156" y="90992"/>
                </a:moveTo>
                <a:lnTo>
                  <a:pt x="176261" y="97491"/>
                </a:lnTo>
                <a:lnTo>
                  <a:pt x="179507" y="131794"/>
                </a:lnTo>
                <a:lnTo>
                  <a:pt x="245156" y="128544"/>
                </a:lnTo>
                <a:lnTo>
                  <a:pt x="245156" y="90992"/>
                </a:lnTo>
                <a:close/>
                <a:moveTo>
                  <a:pt x="81035" y="68244"/>
                </a:moveTo>
                <a:lnTo>
                  <a:pt x="9976" y="77993"/>
                </a:lnTo>
                <a:lnTo>
                  <a:pt x="18993" y="103991"/>
                </a:lnTo>
                <a:lnTo>
                  <a:pt x="85724" y="97491"/>
                </a:lnTo>
                <a:lnTo>
                  <a:pt x="81035" y="68244"/>
                </a:lnTo>
                <a:close/>
                <a:moveTo>
                  <a:pt x="163636" y="56328"/>
                </a:moveTo>
                <a:lnTo>
                  <a:pt x="89692" y="66799"/>
                </a:lnTo>
                <a:lnTo>
                  <a:pt x="94741" y="96769"/>
                </a:lnTo>
                <a:lnTo>
                  <a:pt x="166883" y="89909"/>
                </a:lnTo>
                <a:lnTo>
                  <a:pt x="163636" y="56328"/>
                </a:lnTo>
                <a:close/>
                <a:moveTo>
                  <a:pt x="245156" y="44413"/>
                </a:moveTo>
                <a:lnTo>
                  <a:pt x="172293" y="55245"/>
                </a:lnTo>
                <a:lnTo>
                  <a:pt x="175539" y="88825"/>
                </a:lnTo>
                <a:lnTo>
                  <a:pt x="245156" y="81965"/>
                </a:lnTo>
                <a:lnTo>
                  <a:pt x="245156" y="44413"/>
                </a:lnTo>
                <a:close/>
                <a:moveTo>
                  <a:pt x="284473" y="0"/>
                </a:moveTo>
                <a:cubicBezTo>
                  <a:pt x="286637" y="0"/>
                  <a:pt x="288440" y="1805"/>
                  <a:pt x="288440" y="4333"/>
                </a:cubicBezTo>
                <a:cubicBezTo>
                  <a:pt x="288440" y="6860"/>
                  <a:pt x="286637" y="9027"/>
                  <a:pt x="284473" y="9027"/>
                </a:cubicBezTo>
                <a:cubicBezTo>
                  <a:pt x="267519" y="9027"/>
                  <a:pt x="253813" y="22748"/>
                  <a:pt x="253813" y="39719"/>
                </a:cubicBezTo>
                <a:lnTo>
                  <a:pt x="253813" y="150570"/>
                </a:lnTo>
                <a:cubicBezTo>
                  <a:pt x="253813" y="168985"/>
                  <a:pt x="238663" y="183789"/>
                  <a:pt x="220267" y="183789"/>
                </a:cubicBezTo>
                <a:lnTo>
                  <a:pt x="61196" y="183789"/>
                </a:lnTo>
                <a:cubicBezTo>
                  <a:pt x="46768" y="183789"/>
                  <a:pt x="34143" y="175123"/>
                  <a:pt x="29814" y="161402"/>
                </a:cubicBezTo>
                <a:lnTo>
                  <a:pt x="237" y="75826"/>
                </a:lnTo>
                <a:cubicBezTo>
                  <a:pt x="-124" y="74743"/>
                  <a:pt x="-124" y="72938"/>
                  <a:pt x="597" y="72216"/>
                </a:cubicBezTo>
                <a:cubicBezTo>
                  <a:pt x="958" y="71132"/>
                  <a:pt x="2401" y="70049"/>
                  <a:pt x="3483" y="70049"/>
                </a:cubicBezTo>
                <a:lnTo>
                  <a:pt x="245156" y="35386"/>
                </a:lnTo>
                <a:cubicBezTo>
                  <a:pt x="247320" y="15526"/>
                  <a:pt x="263912" y="0"/>
                  <a:pt x="2844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p>
        </p:txBody>
      </p:sp>
      <p:sp>
        <p:nvSpPr>
          <p:cNvPr id="39" name="Titel 1">
            <a:extLst>
              <a:ext uri="{FF2B5EF4-FFF2-40B4-BE49-F238E27FC236}">
                <a16:creationId xmlns:a16="http://schemas.microsoft.com/office/drawing/2014/main" id="{DB67A3AE-4575-4092-9A28-F9E4ACE70A17}"/>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Funnel diagram slide</a:t>
            </a:r>
          </a:p>
        </p:txBody>
      </p:sp>
    </p:spTree>
    <p:custDataLst>
      <p:tags r:id="rId1"/>
    </p:custDataLst>
    <p:extLst>
      <p:ext uri="{BB962C8B-B14F-4D97-AF65-F5344CB8AC3E}">
        <p14:creationId xmlns:p14="http://schemas.microsoft.com/office/powerpoint/2010/main" val="946334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ost-it notes">
            <a:extLst>
              <a:ext uri="{FF2B5EF4-FFF2-40B4-BE49-F238E27FC236}">
                <a16:creationId xmlns:a16="http://schemas.microsoft.com/office/drawing/2014/main" id="{3789BA20-205D-462F-8682-295A4795769C}"/>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8114" b="8114"/>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DE0EFFB9-7F7B-40BD-938A-B09C8D04C8CB}"/>
              </a:ext>
            </a:extLst>
          </p:cNvPr>
          <p:cNvSpPr>
            <a:spLocks noGrp="1"/>
          </p:cNvSpPr>
          <p:nvPr>
            <p:ph type="body" sz="quarter" idx="14"/>
          </p:nvPr>
        </p:nvSpPr>
        <p:spPr>
          <a:xfrm>
            <a:off x="0" y="3914775"/>
            <a:ext cx="7317131" cy="738664"/>
          </a:xfrm>
        </p:spPr>
        <p:txBody>
          <a:bodyPr/>
          <a:lstStyle/>
          <a:p>
            <a:r>
              <a:rPr lang="en-US" dirty="0"/>
              <a:t>Uncover range of tasks</a:t>
            </a:r>
          </a:p>
        </p:txBody>
      </p:sp>
    </p:spTree>
    <p:extLst>
      <p:ext uri="{BB962C8B-B14F-4D97-AF65-F5344CB8AC3E}">
        <p14:creationId xmlns:p14="http://schemas.microsoft.com/office/powerpoint/2010/main" val="75587145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DF016A-1774-DF4E-8915-8CC56C991F0E}"/>
              </a:ext>
            </a:extLst>
          </p:cNvPr>
          <p:cNvGrpSpPr/>
          <p:nvPr/>
        </p:nvGrpSpPr>
        <p:grpSpPr>
          <a:xfrm>
            <a:off x="4666036" y="1348056"/>
            <a:ext cx="2859930" cy="5060049"/>
            <a:chOff x="1314450" y="1527174"/>
            <a:chExt cx="3514725" cy="5061367"/>
          </a:xfrm>
        </p:grpSpPr>
        <p:sp>
          <p:nvSpPr>
            <p:cNvPr id="5"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rgbClr val="08B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6"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7"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8"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9"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grpSp>
      <p:cxnSp>
        <p:nvCxnSpPr>
          <p:cNvPr id="10"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161B551F-A75F-1A45-9507-C8E3B5838CC4}"/>
              </a:ext>
            </a:extLst>
          </p:cNvPr>
          <p:cNvSpPr txBox="1">
            <a:spLocks/>
          </p:cNvSpPr>
          <p:nvPr/>
        </p:nvSpPr>
        <p:spPr>
          <a:xfrm>
            <a:off x="8018916" y="3896163"/>
            <a:ext cx="3322442" cy="7794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rPr>
              <a:t>Lorem ipsum dolor sit amet, consectetuer adipiscing elit. Aenean commodo ligula eget dolor. Aenean massa.</a:t>
            </a:r>
          </a:p>
        </p:txBody>
      </p:sp>
      <p:sp>
        <p:nvSpPr>
          <p:cNvPr id="15" name="TextBox 14">
            <a:extLst>
              <a:ext uri="{FF2B5EF4-FFF2-40B4-BE49-F238E27FC236}">
                <a16:creationId xmlns:a16="http://schemas.microsoft.com/office/drawing/2014/main" id="{D9AA4E21-64D6-7F47-9B86-7BDA333F07DF}"/>
              </a:ext>
            </a:extLst>
          </p:cNvPr>
          <p:cNvSpPr txBox="1"/>
          <p:nvPr/>
        </p:nvSpPr>
        <p:spPr>
          <a:xfrm>
            <a:off x="10316615" y="3534175"/>
            <a:ext cx="971548" cy="338554"/>
          </a:xfrm>
          <a:prstGeom prst="rect">
            <a:avLst/>
          </a:prstGeom>
          <a:noFill/>
        </p:spPr>
        <p:txBody>
          <a:bodyPr wrap="none" rtlCol="0" anchor="ctr" anchorCtr="0">
            <a:spAutoFit/>
          </a:bodyPr>
          <a:lstStyle/>
          <a:p>
            <a:pPr algn="r"/>
            <a:r>
              <a:rPr lang="en-US" sz="1600" b="1" dirty="0">
                <a:latin typeface="Segoe UI Light" panose="020B0502040204020203" pitchFamily="34" charset="0"/>
                <a:ea typeface="Open Sans" panose="020B0606030504020204" pitchFamily="34" charset="0"/>
                <a:cs typeface="Open Sans" panose="020B0606030504020204" pitchFamily="34" charset="0"/>
              </a:rPr>
              <a:t>Your Title</a:t>
            </a:r>
          </a:p>
        </p:txBody>
      </p:sp>
      <p:sp>
        <p:nvSpPr>
          <p:cNvPr id="17" name="Subtitle 2">
            <a:extLst>
              <a:ext uri="{FF2B5EF4-FFF2-40B4-BE49-F238E27FC236}">
                <a16:creationId xmlns:a16="http://schemas.microsoft.com/office/drawing/2014/main" id="{2ED5DEB2-406C-C04B-9A52-3EB02FAE42D9}"/>
              </a:ext>
            </a:extLst>
          </p:cNvPr>
          <p:cNvSpPr txBox="1">
            <a:spLocks/>
          </p:cNvSpPr>
          <p:nvPr/>
        </p:nvSpPr>
        <p:spPr>
          <a:xfrm>
            <a:off x="7496403" y="5249209"/>
            <a:ext cx="3322442" cy="7794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rPr>
              <a:t>Lorem ipsum dolor sit amet, consectetuer adipiscing elit. Aenean commodo ligula eget dolor. Aenean massa.</a:t>
            </a:r>
          </a:p>
        </p:txBody>
      </p:sp>
      <p:sp>
        <p:nvSpPr>
          <p:cNvPr id="18" name="TextBox 17">
            <a:extLst>
              <a:ext uri="{FF2B5EF4-FFF2-40B4-BE49-F238E27FC236}">
                <a16:creationId xmlns:a16="http://schemas.microsoft.com/office/drawing/2014/main" id="{7F52F7AD-3FAF-1A44-B21E-6CEB965BD6D3}"/>
              </a:ext>
            </a:extLst>
          </p:cNvPr>
          <p:cNvSpPr txBox="1"/>
          <p:nvPr/>
        </p:nvSpPr>
        <p:spPr>
          <a:xfrm>
            <a:off x="9794102" y="4879338"/>
            <a:ext cx="971548" cy="338554"/>
          </a:xfrm>
          <a:prstGeom prst="rect">
            <a:avLst/>
          </a:prstGeom>
          <a:noFill/>
        </p:spPr>
        <p:txBody>
          <a:bodyPr wrap="none" rtlCol="0" anchor="ctr" anchorCtr="0">
            <a:spAutoFit/>
          </a:bodyPr>
          <a:lstStyle/>
          <a:p>
            <a:pPr algn="r"/>
            <a:r>
              <a:rPr lang="en-US" sz="1600" b="1" dirty="0">
                <a:latin typeface="Segoe UI Light" panose="020B0502040204020203" pitchFamily="34" charset="0"/>
                <a:ea typeface="Open Sans" panose="020B0606030504020204" pitchFamily="34" charset="0"/>
                <a:cs typeface="Open Sans" panose="020B0606030504020204" pitchFamily="34" charset="0"/>
              </a:rPr>
              <a:t>Your Title</a:t>
            </a:r>
          </a:p>
        </p:txBody>
      </p:sp>
      <p:sp>
        <p:nvSpPr>
          <p:cNvPr id="19" name="Subtitle 2">
            <a:extLst>
              <a:ext uri="{FF2B5EF4-FFF2-40B4-BE49-F238E27FC236}">
                <a16:creationId xmlns:a16="http://schemas.microsoft.com/office/drawing/2014/main" id="{2DA9EE71-08EC-5741-A8D0-460EC7092B2A}"/>
              </a:ext>
            </a:extLst>
          </p:cNvPr>
          <p:cNvSpPr txBox="1">
            <a:spLocks/>
          </p:cNvSpPr>
          <p:nvPr/>
        </p:nvSpPr>
        <p:spPr>
          <a:xfrm>
            <a:off x="663511" y="3215683"/>
            <a:ext cx="3322442" cy="7794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rPr>
              <a:t>Lorem ipsum dolor sit amet, consectetuer adipiscing elit. Aenean commodo ligula eget dolor. Aenean massa.</a:t>
            </a:r>
          </a:p>
        </p:txBody>
      </p:sp>
      <p:sp>
        <p:nvSpPr>
          <p:cNvPr id="20" name="TextBox 19">
            <a:extLst>
              <a:ext uri="{FF2B5EF4-FFF2-40B4-BE49-F238E27FC236}">
                <a16:creationId xmlns:a16="http://schemas.microsoft.com/office/drawing/2014/main" id="{D356E304-3ACF-4941-91C3-C9AD338E115E}"/>
              </a:ext>
            </a:extLst>
          </p:cNvPr>
          <p:cNvSpPr txBox="1"/>
          <p:nvPr/>
        </p:nvSpPr>
        <p:spPr>
          <a:xfrm>
            <a:off x="721519" y="2853695"/>
            <a:ext cx="971548" cy="338554"/>
          </a:xfrm>
          <a:prstGeom prst="rect">
            <a:avLst/>
          </a:prstGeom>
          <a:noFill/>
        </p:spPr>
        <p:txBody>
          <a:bodyPr wrap="none" rtlCol="0" anchor="ctr" anchorCtr="0">
            <a:spAutoFit/>
          </a:bodyPr>
          <a:lstStyle/>
          <a:p>
            <a:r>
              <a:rPr lang="en-US" sz="1600" b="1" dirty="0">
                <a:latin typeface="Segoe UI Light" panose="020B0502040204020203" pitchFamily="34" charset="0"/>
                <a:ea typeface="Open Sans" panose="020B0606030504020204" pitchFamily="34" charset="0"/>
                <a:cs typeface="Open Sans" panose="020B0606030504020204" pitchFamily="34" charset="0"/>
              </a:rPr>
              <a:t>Your Title</a:t>
            </a:r>
          </a:p>
        </p:txBody>
      </p:sp>
      <p:sp>
        <p:nvSpPr>
          <p:cNvPr id="21" name="Subtitle 2">
            <a:extLst>
              <a:ext uri="{FF2B5EF4-FFF2-40B4-BE49-F238E27FC236}">
                <a16:creationId xmlns:a16="http://schemas.microsoft.com/office/drawing/2014/main" id="{6ED569C7-7492-D840-BE27-33399C9FA225}"/>
              </a:ext>
            </a:extLst>
          </p:cNvPr>
          <p:cNvSpPr txBox="1">
            <a:spLocks/>
          </p:cNvSpPr>
          <p:nvPr/>
        </p:nvSpPr>
        <p:spPr>
          <a:xfrm>
            <a:off x="1110076" y="4530012"/>
            <a:ext cx="3322442" cy="77941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rPr>
              <a:t>Lorem ipsum dolor sit amet, consectetuer adipiscing elit. Aenean commodo ligula eget dolor. Aenean massa.</a:t>
            </a:r>
          </a:p>
        </p:txBody>
      </p:sp>
      <p:sp>
        <p:nvSpPr>
          <p:cNvPr id="22" name="TextBox 21">
            <a:extLst>
              <a:ext uri="{FF2B5EF4-FFF2-40B4-BE49-F238E27FC236}">
                <a16:creationId xmlns:a16="http://schemas.microsoft.com/office/drawing/2014/main" id="{84E29D1F-234A-1E4C-9A6D-41290E1A9838}"/>
              </a:ext>
            </a:extLst>
          </p:cNvPr>
          <p:cNvSpPr txBox="1"/>
          <p:nvPr/>
        </p:nvSpPr>
        <p:spPr>
          <a:xfrm>
            <a:off x="1168084" y="4168024"/>
            <a:ext cx="971548" cy="338554"/>
          </a:xfrm>
          <a:prstGeom prst="rect">
            <a:avLst/>
          </a:prstGeom>
          <a:noFill/>
        </p:spPr>
        <p:txBody>
          <a:bodyPr wrap="none" rtlCol="0" anchor="ctr" anchorCtr="0">
            <a:spAutoFit/>
          </a:bodyPr>
          <a:lstStyle/>
          <a:p>
            <a:r>
              <a:rPr lang="en-US" sz="1600" b="1" dirty="0">
                <a:latin typeface="Segoe UI Light" panose="020B0502040204020203" pitchFamily="34" charset="0"/>
                <a:ea typeface="Open Sans" panose="020B0606030504020204" pitchFamily="34" charset="0"/>
                <a:cs typeface="Open Sans" panose="020B0606030504020204" pitchFamily="34" charset="0"/>
              </a:rPr>
              <a:t>Your Title</a:t>
            </a:r>
          </a:p>
        </p:txBody>
      </p:sp>
      <p:sp>
        <p:nvSpPr>
          <p:cNvPr id="23" name="Titel 1">
            <a:extLst>
              <a:ext uri="{FF2B5EF4-FFF2-40B4-BE49-F238E27FC236}">
                <a16:creationId xmlns:a16="http://schemas.microsoft.com/office/drawing/2014/main" id="{E4D57EEA-38C2-4E49-AA5C-6C0665812EFE}"/>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Iceberg diagram slide</a:t>
            </a:r>
          </a:p>
        </p:txBody>
      </p:sp>
    </p:spTree>
    <p:custDataLst>
      <p:tags r:id="rId1"/>
    </p:custDataLst>
    <p:extLst>
      <p:ext uri="{BB962C8B-B14F-4D97-AF65-F5344CB8AC3E}">
        <p14:creationId xmlns:p14="http://schemas.microsoft.com/office/powerpoint/2010/main" val="3146292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FF8CAB8-762C-A645-AF30-96A8F4EEAE87}"/>
              </a:ext>
            </a:extLst>
          </p:cNvPr>
          <p:cNvSpPr/>
          <p:nvPr/>
        </p:nvSpPr>
        <p:spPr>
          <a:xfrm>
            <a:off x="3856304" y="3261404"/>
            <a:ext cx="1767380" cy="17673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 name="Oval 2">
            <a:extLst>
              <a:ext uri="{FF2B5EF4-FFF2-40B4-BE49-F238E27FC236}">
                <a16:creationId xmlns:a16="http://schemas.microsoft.com/office/drawing/2014/main" id="{76FF5832-6E52-AF46-80F1-E9EDE340FA22}"/>
              </a:ext>
            </a:extLst>
          </p:cNvPr>
          <p:cNvSpPr/>
          <p:nvPr/>
        </p:nvSpPr>
        <p:spPr>
          <a:xfrm>
            <a:off x="6568317" y="3261404"/>
            <a:ext cx="1767380" cy="17673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4" name="Arrow: Right 4">
            <a:extLst>
              <a:ext uri="{FF2B5EF4-FFF2-40B4-BE49-F238E27FC236}">
                <a16:creationId xmlns:a16="http://schemas.microsoft.com/office/drawing/2014/main" id="{FF6271C3-572C-3842-A559-F98A216BA2D7}"/>
              </a:ext>
            </a:extLst>
          </p:cNvPr>
          <p:cNvSpPr/>
          <p:nvPr/>
        </p:nvSpPr>
        <p:spPr>
          <a:xfrm>
            <a:off x="5505381" y="3647383"/>
            <a:ext cx="965548" cy="34281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5" name="Arrow: Right 5">
            <a:extLst>
              <a:ext uri="{FF2B5EF4-FFF2-40B4-BE49-F238E27FC236}">
                <a16:creationId xmlns:a16="http://schemas.microsoft.com/office/drawing/2014/main" id="{86365BAA-B36D-FA40-90E2-EDCCD5C834CA}"/>
              </a:ext>
            </a:extLst>
          </p:cNvPr>
          <p:cNvSpPr/>
          <p:nvPr/>
        </p:nvSpPr>
        <p:spPr>
          <a:xfrm rot="10800000">
            <a:off x="5721074" y="4226353"/>
            <a:ext cx="931042" cy="34281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10" name="Shape 4114">
            <a:extLst>
              <a:ext uri="{FF2B5EF4-FFF2-40B4-BE49-F238E27FC236}">
                <a16:creationId xmlns:a16="http://schemas.microsoft.com/office/drawing/2014/main" id="{6A124559-6524-F547-BC5A-E675DA584474}"/>
              </a:ext>
            </a:extLst>
          </p:cNvPr>
          <p:cNvSpPr/>
          <p:nvPr/>
        </p:nvSpPr>
        <p:spPr>
          <a:xfrm flipV="1">
            <a:off x="5033037" y="2731762"/>
            <a:ext cx="433208" cy="496421"/>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1" name="Shape 4114">
            <a:extLst>
              <a:ext uri="{FF2B5EF4-FFF2-40B4-BE49-F238E27FC236}">
                <a16:creationId xmlns:a16="http://schemas.microsoft.com/office/drawing/2014/main" id="{71B6FC6C-8C37-BD4B-BE43-7F7F71149108}"/>
              </a:ext>
            </a:extLst>
          </p:cNvPr>
          <p:cNvSpPr/>
          <p:nvPr/>
        </p:nvSpPr>
        <p:spPr>
          <a:xfrm flipH="1" flipV="1">
            <a:off x="6568316" y="2731761"/>
            <a:ext cx="433475" cy="574735"/>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2" name="Oval 11">
            <a:extLst>
              <a:ext uri="{FF2B5EF4-FFF2-40B4-BE49-F238E27FC236}">
                <a16:creationId xmlns:a16="http://schemas.microsoft.com/office/drawing/2014/main" id="{66C5461C-A359-A04B-8542-D807511C0A10}"/>
              </a:ext>
            </a:extLst>
          </p:cNvPr>
          <p:cNvSpPr/>
          <p:nvPr/>
        </p:nvSpPr>
        <p:spPr>
          <a:xfrm>
            <a:off x="9906776" y="3556123"/>
            <a:ext cx="1472660" cy="1472660"/>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13" name="Shape 4114">
            <a:extLst>
              <a:ext uri="{FF2B5EF4-FFF2-40B4-BE49-F238E27FC236}">
                <a16:creationId xmlns:a16="http://schemas.microsoft.com/office/drawing/2014/main" id="{C3F0BB66-66D7-A440-B39D-707161B76DC9}"/>
              </a:ext>
            </a:extLst>
          </p:cNvPr>
          <p:cNvSpPr/>
          <p:nvPr/>
        </p:nvSpPr>
        <p:spPr>
          <a:xfrm flipH="1" flipV="1">
            <a:off x="4701901" y="2444964"/>
            <a:ext cx="40632" cy="727953"/>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4" name="Shape 4114">
            <a:extLst>
              <a:ext uri="{FF2B5EF4-FFF2-40B4-BE49-F238E27FC236}">
                <a16:creationId xmlns:a16="http://schemas.microsoft.com/office/drawing/2014/main" id="{621FA41C-EA77-674A-A91D-02710CAB9D85}"/>
              </a:ext>
            </a:extLst>
          </p:cNvPr>
          <p:cNvSpPr/>
          <p:nvPr/>
        </p:nvSpPr>
        <p:spPr>
          <a:xfrm flipH="1" flipV="1">
            <a:off x="3599829" y="2237935"/>
            <a:ext cx="642454" cy="1068560"/>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5" name="Shape 4114">
            <a:extLst>
              <a:ext uri="{FF2B5EF4-FFF2-40B4-BE49-F238E27FC236}">
                <a16:creationId xmlns:a16="http://schemas.microsoft.com/office/drawing/2014/main" id="{0AEC9644-0F6D-FD42-B9D7-7CE9A07D78A1}"/>
              </a:ext>
            </a:extLst>
          </p:cNvPr>
          <p:cNvSpPr/>
          <p:nvPr/>
        </p:nvSpPr>
        <p:spPr>
          <a:xfrm flipH="1" flipV="1">
            <a:off x="2750853" y="3146911"/>
            <a:ext cx="1105450" cy="495432"/>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6" name="Shape 4114">
            <a:extLst>
              <a:ext uri="{FF2B5EF4-FFF2-40B4-BE49-F238E27FC236}">
                <a16:creationId xmlns:a16="http://schemas.microsoft.com/office/drawing/2014/main" id="{F2E57893-8AA7-DC4B-98C6-CC2195F17BC2}"/>
              </a:ext>
            </a:extLst>
          </p:cNvPr>
          <p:cNvSpPr/>
          <p:nvPr/>
        </p:nvSpPr>
        <p:spPr>
          <a:xfrm flipH="1">
            <a:off x="2279226" y="4096169"/>
            <a:ext cx="1472550" cy="41504"/>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7" name="Shape 4114">
            <a:extLst>
              <a:ext uri="{FF2B5EF4-FFF2-40B4-BE49-F238E27FC236}">
                <a16:creationId xmlns:a16="http://schemas.microsoft.com/office/drawing/2014/main" id="{554008A9-8B86-9A41-AFA1-D7DA4A410FC7}"/>
              </a:ext>
            </a:extLst>
          </p:cNvPr>
          <p:cNvSpPr/>
          <p:nvPr/>
        </p:nvSpPr>
        <p:spPr>
          <a:xfrm flipH="1">
            <a:off x="3190704" y="4642807"/>
            <a:ext cx="665599" cy="221102"/>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8" name="Shape 4114">
            <a:extLst>
              <a:ext uri="{FF2B5EF4-FFF2-40B4-BE49-F238E27FC236}">
                <a16:creationId xmlns:a16="http://schemas.microsoft.com/office/drawing/2014/main" id="{365CB1F5-4152-E440-B109-B6738046794A}"/>
              </a:ext>
            </a:extLst>
          </p:cNvPr>
          <p:cNvSpPr/>
          <p:nvPr/>
        </p:nvSpPr>
        <p:spPr>
          <a:xfrm flipH="1">
            <a:off x="3678825" y="4930352"/>
            <a:ext cx="460037" cy="597430"/>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19" name="Shape 4114">
            <a:extLst>
              <a:ext uri="{FF2B5EF4-FFF2-40B4-BE49-F238E27FC236}">
                <a16:creationId xmlns:a16="http://schemas.microsoft.com/office/drawing/2014/main" id="{8325DE89-62C9-2E4F-827E-527E5CFED757}"/>
              </a:ext>
            </a:extLst>
          </p:cNvPr>
          <p:cNvSpPr/>
          <p:nvPr/>
        </p:nvSpPr>
        <p:spPr>
          <a:xfrm flipH="1">
            <a:off x="4632205" y="5095227"/>
            <a:ext cx="23233" cy="557620"/>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0" name="Shape 4114">
            <a:extLst>
              <a:ext uri="{FF2B5EF4-FFF2-40B4-BE49-F238E27FC236}">
                <a16:creationId xmlns:a16="http://schemas.microsoft.com/office/drawing/2014/main" id="{12312F8F-D8D4-5A4D-B000-50E73B4EADB9}"/>
              </a:ext>
            </a:extLst>
          </p:cNvPr>
          <p:cNvSpPr/>
          <p:nvPr/>
        </p:nvSpPr>
        <p:spPr>
          <a:xfrm flipV="1">
            <a:off x="7569297" y="2210116"/>
            <a:ext cx="55867" cy="1000891"/>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1" name="Shape 4114">
            <a:extLst>
              <a:ext uri="{FF2B5EF4-FFF2-40B4-BE49-F238E27FC236}">
                <a16:creationId xmlns:a16="http://schemas.microsoft.com/office/drawing/2014/main" id="{B2942FA9-29F9-AB4C-9116-5BCA7C1764C0}"/>
              </a:ext>
            </a:extLst>
          </p:cNvPr>
          <p:cNvSpPr/>
          <p:nvPr/>
        </p:nvSpPr>
        <p:spPr>
          <a:xfrm flipV="1">
            <a:off x="8046692" y="2113521"/>
            <a:ext cx="1113394" cy="1246298"/>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2" name="Shape 4114">
            <a:extLst>
              <a:ext uri="{FF2B5EF4-FFF2-40B4-BE49-F238E27FC236}">
                <a16:creationId xmlns:a16="http://schemas.microsoft.com/office/drawing/2014/main" id="{57197037-E921-404C-945D-5C127103D94A}"/>
              </a:ext>
            </a:extLst>
          </p:cNvPr>
          <p:cNvSpPr/>
          <p:nvPr/>
        </p:nvSpPr>
        <p:spPr>
          <a:xfrm flipV="1">
            <a:off x="8280311" y="3306494"/>
            <a:ext cx="902629" cy="415987"/>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3" name="Shape 4114">
            <a:extLst>
              <a:ext uri="{FF2B5EF4-FFF2-40B4-BE49-F238E27FC236}">
                <a16:creationId xmlns:a16="http://schemas.microsoft.com/office/drawing/2014/main" id="{DEB09A0F-D644-B848-98BD-35E5EE854BCB}"/>
              </a:ext>
            </a:extLst>
          </p:cNvPr>
          <p:cNvSpPr/>
          <p:nvPr/>
        </p:nvSpPr>
        <p:spPr>
          <a:xfrm>
            <a:off x="8368737" y="4159912"/>
            <a:ext cx="1365684" cy="38492"/>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4" name="Shape 4114">
            <a:extLst>
              <a:ext uri="{FF2B5EF4-FFF2-40B4-BE49-F238E27FC236}">
                <a16:creationId xmlns:a16="http://schemas.microsoft.com/office/drawing/2014/main" id="{B8BEF92D-37A4-5047-BEE8-EB29A914ABEF}"/>
              </a:ext>
            </a:extLst>
          </p:cNvPr>
          <p:cNvSpPr/>
          <p:nvPr/>
        </p:nvSpPr>
        <p:spPr>
          <a:xfrm>
            <a:off x="8315382" y="4557585"/>
            <a:ext cx="1365684" cy="686903"/>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5" name="Shape 4114">
            <a:extLst>
              <a:ext uri="{FF2B5EF4-FFF2-40B4-BE49-F238E27FC236}">
                <a16:creationId xmlns:a16="http://schemas.microsoft.com/office/drawing/2014/main" id="{0B21554E-AFF5-4146-BA09-DFE3E1891A48}"/>
              </a:ext>
            </a:extLst>
          </p:cNvPr>
          <p:cNvSpPr/>
          <p:nvPr/>
        </p:nvSpPr>
        <p:spPr>
          <a:xfrm>
            <a:off x="7885539" y="4952526"/>
            <a:ext cx="483198" cy="546071"/>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6" name="Shape 4114">
            <a:extLst>
              <a:ext uri="{FF2B5EF4-FFF2-40B4-BE49-F238E27FC236}">
                <a16:creationId xmlns:a16="http://schemas.microsoft.com/office/drawing/2014/main" id="{3883576F-6EE0-2C49-BDEA-8C9D7165222B}"/>
              </a:ext>
            </a:extLst>
          </p:cNvPr>
          <p:cNvSpPr/>
          <p:nvPr/>
        </p:nvSpPr>
        <p:spPr>
          <a:xfrm flipH="1">
            <a:off x="7349351" y="5086839"/>
            <a:ext cx="7995" cy="557620"/>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7" name="Shape 4114">
            <a:extLst>
              <a:ext uri="{FF2B5EF4-FFF2-40B4-BE49-F238E27FC236}">
                <a16:creationId xmlns:a16="http://schemas.microsoft.com/office/drawing/2014/main" id="{20F6638E-9F03-E144-B1AD-4EF580D477F5}"/>
              </a:ext>
            </a:extLst>
          </p:cNvPr>
          <p:cNvSpPr/>
          <p:nvPr/>
        </p:nvSpPr>
        <p:spPr>
          <a:xfrm>
            <a:off x="5172011" y="5071195"/>
            <a:ext cx="197257" cy="353727"/>
          </a:xfrm>
          <a:prstGeom prst="line">
            <a:avLst/>
          </a:prstGeom>
          <a:noFill/>
          <a:ln w="38100" cap="rnd">
            <a:solidFill>
              <a:schemeClr val="bg1">
                <a:lumMod val="50000"/>
              </a:schemeClr>
            </a:solidFill>
            <a:prstDash val="solid"/>
            <a:round/>
            <a:tailEnd type="triangle"/>
          </a:ln>
          <a:effectLst/>
        </p:spPr>
        <p:txBody>
          <a:bodyPr wrap="square" lIns="35710" tIns="35710" rIns="35710" bIns="35710" numCol="1" anchor="ctr">
            <a:noAutofit/>
          </a:bodyPr>
          <a:lstStyle/>
          <a:p>
            <a:pPr lvl="0">
              <a:lnSpc>
                <a:spcPct val="100000"/>
              </a:lnSpc>
              <a:defRPr sz="7200" spc="504">
                <a:latin typeface="+mn-lt"/>
                <a:ea typeface="+mn-ea"/>
                <a:cs typeface="+mn-cs"/>
                <a:sym typeface="Lato Light"/>
              </a:defRPr>
            </a:pPr>
            <a:endParaRPr lang="en-US" sz="3599" dirty="0">
              <a:latin typeface="Lato Light" panose="020F0502020204030203" pitchFamily="34" charset="0"/>
            </a:endParaRPr>
          </a:p>
        </p:txBody>
      </p:sp>
      <p:sp>
        <p:nvSpPr>
          <p:cNvPr id="28" name="Oval 27">
            <a:extLst>
              <a:ext uri="{FF2B5EF4-FFF2-40B4-BE49-F238E27FC236}">
                <a16:creationId xmlns:a16="http://schemas.microsoft.com/office/drawing/2014/main" id="{B4234CBC-8774-5D43-AAC4-42ED2CA0EDFD}"/>
              </a:ext>
            </a:extLst>
          </p:cNvPr>
          <p:cNvSpPr/>
          <p:nvPr/>
        </p:nvSpPr>
        <p:spPr>
          <a:xfrm>
            <a:off x="4340199" y="1696406"/>
            <a:ext cx="630478" cy="63047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29" name="Oval 28">
            <a:extLst>
              <a:ext uri="{FF2B5EF4-FFF2-40B4-BE49-F238E27FC236}">
                <a16:creationId xmlns:a16="http://schemas.microsoft.com/office/drawing/2014/main" id="{B8921F62-D40C-D544-9281-C6A2DDE8F8AD}"/>
              </a:ext>
            </a:extLst>
          </p:cNvPr>
          <p:cNvSpPr/>
          <p:nvPr/>
        </p:nvSpPr>
        <p:spPr>
          <a:xfrm>
            <a:off x="5270639" y="5417302"/>
            <a:ext cx="978443" cy="978443"/>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0" name="Oval 29">
            <a:extLst>
              <a:ext uri="{FF2B5EF4-FFF2-40B4-BE49-F238E27FC236}">
                <a16:creationId xmlns:a16="http://schemas.microsoft.com/office/drawing/2014/main" id="{D6E3BF33-1AF2-9648-82F7-2D84DD68A6C3}"/>
              </a:ext>
            </a:extLst>
          </p:cNvPr>
          <p:cNvSpPr/>
          <p:nvPr/>
        </p:nvSpPr>
        <p:spPr>
          <a:xfrm>
            <a:off x="7042107" y="5701049"/>
            <a:ext cx="630478" cy="63047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1" name="Oval 30">
            <a:extLst>
              <a:ext uri="{FF2B5EF4-FFF2-40B4-BE49-F238E27FC236}">
                <a16:creationId xmlns:a16="http://schemas.microsoft.com/office/drawing/2014/main" id="{D1B60593-B5ED-3D4F-8ACE-0B97C28E3395}"/>
              </a:ext>
            </a:extLst>
          </p:cNvPr>
          <p:cNvSpPr/>
          <p:nvPr/>
        </p:nvSpPr>
        <p:spPr>
          <a:xfrm>
            <a:off x="5437506" y="1759148"/>
            <a:ext cx="1214610" cy="1214610"/>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2" name="Oval 31">
            <a:extLst>
              <a:ext uri="{FF2B5EF4-FFF2-40B4-BE49-F238E27FC236}">
                <a16:creationId xmlns:a16="http://schemas.microsoft.com/office/drawing/2014/main" id="{183946C7-7BE5-744C-9410-DDC9E544BDFD}"/>
              </a:ext>
            </a:extLst>
          </p:cNvPr>
          <p:cNvSpPr/>
          <p:nvPr/>
        </p:nvSpPr>
        <p:spPr>
          <a:xfrm>
            <a:off x="892301" y="3523434"/>
            <a:ext cx="1312868" cy="1312868"/>
          </a:xfrm>
          <a:prstGeom prst="ellipse">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3" name="Oval 32">
            <a:extLst>
              <a:ext uri="{FF2B5EF4-FFF2-40B4-BE49-F238E27FC236}">
                <a16:creationId xmlns:a16="http://schemas.microsoft.com/office/drawing/2014/main" id="{48CDC4D1-D553-6B44-B6D9-408510DA8AD4}"/>
              </a:ext>
            </a:extLst>
          </p:cNvPr>
          <p:cNvSpPr/>
          <p:nvPr/>
        </p:nvSpPr>
        <p:spPr>
          <a:xfrm>
            <a:off x="2778077" y="5498596"/>
            <a:ext cx="978443" cy="978443"/>
          </a:xfrm>
          <a:prstGeom prst="ellipse">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4" name="Oval 33">
            <a:extLst>
              <a:ext uri="{FF2B5EF4-FFF2-40B4-BE49-F238E27FC236}">
                <a16:creationId xmlns:a16="http://schemas.microsoft.com/office/drawing/2014/main" id="{93C1D866-19F9-CD44-A332-6B02BC1C6D27}"/>
              </a:ext>
            </a:extLst>
          </p:cNvPr>
          <p:cNvSpPr/>
          <p:nvPr/>
        </p:nvSpPr>
        <p:spPr>
          <a:xfrm>
            <a:off x="9223133" y="2521863"/>
            <a:ext cx="1128794" cy="1128794"/>
          </a:xfrm>
          <a:prstGeom prst="ellipse">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5" name="Oval 34">
            <a:extLst>
              <a:ext uri="{FF2B5EF4-FFF2-40B4-BE49-F238E27FC236}">
                <a16:creationId xmlns:a16="http://schemas.microsoft.com/office/drawing/2014/main" id="{62521A4C-FAD7-DE4F-A06F-B50FB1DB82A2}"/>
              </a:ext>
            </a:extLst>
          </p:cNvPr>
          <p:cNvSpPr/>
          <p:nvPr/>
        </p:nvSpPr>
        <p:spPr>
          <a:xfrm>
            <a:off x="8335697" y="5437239"/>
            <a:ext cx="978443" cy="978443"/>
          </a:xfrm>
          <a:prstGeom prst="ellipse">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6" name="Oval 35">
            <a:extLst>
              <a:ext uri="{FF2B5EF4-FFF2-40B4-BE49-F238E27FC236}">
                <a16:creationId xmlns:a16="http://schemas.microsoft.com/office/drawing/2014/main" id="{BD905832-1DA3-C045-AE29-145357AACACD}"/>
              </a:ext>
            </a:extLst>
          </p:cNvPr>
          <p:cNvSpPr/>
          <p:nvPr/>
        </p:nvSpPr>
        <p:spPr>
          <a:xfrm>
            <a:off x="9143114" y="925067"/>
            <a:ext cx="1312868" cy="1312868"/>
          </a:xfrm>
          <a:prstGeom prst="ellipse">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7" name="Oval 36">
            <a:extLst>
              <a:ext uri="{FF2B5EF4-FFF2-40B4-BE49-F238E27FC236}">
                <a16:creationId xmlns:a16="http://schemas.microsoft.com/office/drawing/2014/main" id="{F85BF1F9-0FAC-3446-8840-DEABE1880176}"/>
              </a:ext>
            </a:extLst>
          </p:cNvPr>
          <p:cNvSpPr/>
          <p:nvPr/>
        </p:nvSpPr>
        <p:spPr>
          <a:xfrm>
            <a:off x="9716160" y="5102611"/>
            <a:ext cx="684708" cy="68470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8" name="Oval 37">
            <a:extLst>
              <a:ext uri="{FF2B5EF4-FFF2-40B4-BE49-F238E27FC236}">
                <a16:creationId xmlns:a16="http://schemas.microsoft.com/office/drawing/2014/main" id="{363D6D6A-B50B-B145-819C-789DA52E32E2}"/>
              </a:ext>
            </a:extLst>
          </p:cNvPr>
          <p:cNvSpPr/>
          <p:nvPr/>
        </p:nvSpPr>
        <p:spPr>
          <a:xfrm>
            <a:off x="1708427" y="2337997"/>
            <a:ext cx="1002233" cy="1002233"/>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39" name="Oval 38">
            <a:extLst>
              <a:ext uri="{FF2B5EF4-FFF2-40B4-BE49-F238E27FC236}">
                <a16:creationId xmlns:a16="http://schemas.microsoft.com/office/drawing/2014/main" id="{D5191607-354A-144E-8F33-7328DFF0A918}"/>
              </a:ext>
            </a:extLst>
          </p:cNvPr>
          <p:cNvSpPr/>
          <p:nvPr/>
        </p:nvSpPr>
        <p:spPr>
          <a:xfrm>
            <a:off x="2462838" y="4647319"/>
            <a:ext cx="630478" cy="63047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40" name="Oval 39">
            <a:extLst>
              <a:ext uri="{FF2B5EF4-FFF2-40B4-BE49-F238E27FC236}">
                <a16:creationId xmlns:a16="http://schemas.microsoft.com/office/drawing/2014/main" id="{4CCC21CB-44FA-C947-82CE-E37506F8491B}"/>
              </a:ext>
            </a:extLst>
          </p:cNvPr>
          <p:cNvSpPr/>
          <p:nvPr/>
        </p:nvSpPr>
        <p:spPr>
          <a:xfrm>
            <a:off x="2568741" y="927393"/>
            <a:ext cx="1312868" cy="131286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41" name="Oval 40">
            <a:extLst>
              <a:ext uri="{FF2B5EF4-FFF2-40B4-BE49-F238E27FC236}">
                <a16:creationId xmlns:a16="http://schemas.microsoft.com/office/drawing/2014/main" id="{3CBDB1AD-1333-6F45-9049-09947DDD78DB}"/>
              </a:ext>
            </a:extLst>
          </p:cNvPr>
          <p:cNvSpPr/>
          <p:nvPr/>
        </p:nvSpPr>
        <p:spPr>
          <a:xfrm>
            <a:off x="4283961" y="5712889"/>
            <a:ext cx="630478" cy="63047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42" name="Oval 41">
            <a:extLst>
              <a:ext uri="{FF2B5EF4-FFF2-40B4-BE49-F238E27FC236}">
                <a16:creationId xmlns:a16="http://schemas.microsoft.com/office/drawing/2014/main" id="{5562F0A6-10E3-6F4C-91E4-69EAE8B6BD73}"/>
              </a:ext>
            </a:extLst>
          </p:cNvPr>
          <p:cNvSpPr/>
          <p:nvPr/>
        </p:nvSpPr>
        <p:spPr>
          <a:xfrm>
            <a:off x="7339470" y="1514374"/>
            <a:ext cx="630478" cy="630478"/>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Lato Light" panose="020F0502020204030203" pitchFamily="34" charset="0"/>
            </a:endParaRPr>
          </a:p>
        </p:txBody>
      </p:sp>
      <p:sp>
        <p:nvSpPr>
          <p:cNvPr id="142" name="TextBox 141">
            <a:extLst>
              <a:ext uri="{FF2B5EF4-FFF2-40B4-BE49-F238E27FC236}">
                <a16:creationId xmlns:a16="http://schemas.microsoft.com/office/drawing/2014/main" id="{7B9AB4DE-2D68-434B-875E-5946AF526E09}"/>
              </a:ext>
            </a:extLst>
          </p:cNvPr>
          <p:cNvSpPr txBox="1"/>
          <p:nvPr/>
        </p:nvSpPr>
        <p:spPr>
          <a:xfrm>
            <a:off x="4138097" y="4259313"/>
            <a:ext cx="1203791" cy="584775"/>
          </a:xfrm>
          <a:prstGeom prst="rect">
            <a:avLst/>
          </a:prstGeom>
          <a:noFill/>
        </p:spPr>
        <p:txBody>
          <a:bodyPr wrap="none" rtlCol="0" anchor="t"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YOUR TITLE</a:t>
            </a:r>
          </a:p>
          <a:p>
            <a:pPr algn="ctr"/>
            <a:r>
              <a:rPr lang="en-US" sz="1600" b="1" dirty="0">
                <a:solidFill>
                  <a:schemeClr val="bg1"/>
                </a:solidFill>
                <a:latin typeface="Segoe UI Light" panose="020B0502040204020203" pitchFamily="34" charset="0"/>
                <a:ea typeface="League Spartan" charset="0"/>
                <a:cs typeface="Poppins" pitchFamily="2" charset="77"/>
              </a:rPr>
              <a:t>01</a:t>
            </a:r>
          </a:p>
        </p:txBody>
      </p:sp>
      <p:sp>
        <p:nvSpPr>
          <p:cNvPr id="143" name="Freeform 730">
            <a:extLst>
              <a:ext uri="{FF2B5EF4-FFF2-40B4-BE49-F238E27FC236}">
                <a16:creationId xmlns:a16="http://schemas.microsoft.com/office/drawing/2014/main" id="{041242E4-1403-2649-BFFF-C7A0CBFE0E89}"/>
              </a:ext>
            </a:extLst>
          </p:cNvPr>
          <p:cNvSpPr>
            <a:spLocks noChangeArrowheads="1"/>
          </p:cNvSpPr>
          <p:nvPr/>
        </p:nvSpPr>
        <p:spPr bwMode="auto">
          <a:xfrm>
            <a:off x="4466069" y="3577503"/>
            <a:ext cx="554763" cy="554763"/>
          </a:xfrm>
          <a:custGeom>
            <a:avLst/>
            <a:gdLst>
              <a:gd name="T0" fmla="*/ 287569 w 297289"/>
              <a:gd name="T1" fmla="*/ 197405 h 295930"/>
              <a:gd name="T2" fmla="*/ 67601 w 297289"/>
              <a:gd name="T3" fmla="*/ 175111 h 295930"/>
              <a:gd name="T4" fmla="*/ 89922 w 297289"/>
              <a:gd name="T5" fmla="*/ 197405 h 295930"/>
              <a:gd name="T6" fmla="*/ 67601 w 297289"/>
              <a:gd name="T7" fmla="*/ 165762 h 295930"/>
              <a:gd name="T8" fmla="*/ 118723 w 297289"/>
              <a:gd name="T9" fmla="*/ 165043 h 295930"/>
              <a:gd name="T10" fmla="*/ 233662 w 297289"/>
              <a:gd name="T11" fmla="*/ 139739 h 295930"/>
              <a:gd name="T12" fmla="*/ 242699 w 297289"/>
              <a:gd name="T13" fmla="*/ 130702 h 295930"/>
              <a:gd name="T14" fmla="*/ 242699 w 297289"/>
              <a:gd name="T15" fmla="*/ 157815 h 295930"/>
              <a:gd name="T16" fmla="*/ 34192 w 297289"/>
              <a:gd name="T17" fmla="*/ 97003 h 295930"/>
              <a:gd name="T18" fmla="*/ 89100 w 297289"/>
              <a:gd name="T19" fmla="*/ 122882 h 295930"/>
              <a:gd name="T20" fmla="*/ 28843 w 297289"/>
              <a:gd name="T21" fmla="*/ 100330 h 295930"/>
              <a:gd name="T22" fmla="*/ 288289 w 297289"/>
              <a:gd name="T23" fmla="*/ 106791 h 295930"/>
              <a:gd name="T24" fmla="*/ 266328 w 297289"/>
              <a:gd name="T25" fmla="*/ 84497 h 295930"/>
              <a:gd name="T26" fmla="*/ 210886 w 297289"/>
              <a:gd name="T27" fmla="*/ 116859 h 295930"/>
              <a:gd name="T28" fmla="*/ 173805 w 297289"/>
              <a:gd name="T29" fmla="*/ 180865 h 295930"/>
              <a:gd name="T30" fmla="*/ 257328 w 297289"/>
              <a:gd name="T31" fmla="*/ 197405 h 295930"/>
              <a:gd name="T32" fmla="*/ 257328 w 297289"/>
              <a:gd name="T33" fmla="*/ 84497 h 295930"/>
              <a:gd name="T34" fmla="*/ 9279 w 297289"/>
              <a:gd name="T35" fmla="*/ 115061 h 295930"/>
              <a:gd name="T36" fmla="*/ 117643 w 297289"/>
              <a:gd name="T37" fmla="*/ 155335 h 295930"/>
              <a:gd name="T38" fmla="*/ 142484 w 297289"/>
              <a:gd name="T39" fmla="*/ 126928 h 295930"/>
              <a:gd name="T40" fmla="*/ 166964 w 297289"/>
              <a:gd name="T41" fmla="*/ 169358 h 295930"/>
              <a:gd name="T42" fmla="*/ 200806 w 297289"/>
              <a:gd name="T43" fmla="*/ 118657 h 295930"/>
              <a:gd name="T44" fmla="*/ 28360 w 297289"/>
              <a:gd name="T45" fmla="*/ 49258 h 295930"/>
              <a:gd name="T46" fmla="*/ 210526 w 297289"/>
              <a:gd name="T47" fmla="*/ 85576 h 295930"/>
              <a:gd name="T48" fmla="*/ 38080 w 297289"/>
              <a:gd name="T49" fmla="*/ 15458 h 295930"/>
              <a:gd name="T50" fmla="*/ 215926 w 297289"/>
              <a:gd name="T51" fmla="*/ 66518 h 295930"/>
              <a:gd name="T52" fmla="*/ 49240 w 297289"/>
              <a:gd name="T53" fmla="*/ 9345 h 295930"/>
              <a:gd name="T54" fmla="*/ 211966 w 297289"/>
              <a:gd name="T55" fmla="*/ 46741 h 295930"/>
              <a:gd name="T56" fmla="*/ 222766 w 297289"/>
              <a:gd name="T57" fmla="*/ 75508 h 295930"/>
              <a:gd name="T58" fmla="*/ 297289 w 297289"/>
              <a:gd name="T59" fmla="*/ 85216 h 295930"/>
              <a:gd name="T60" fmla="*/ 297289 w 297289"/>
              <a:gd name="T61" fmla="*/ 196686 h 295930"/>
              <a:gd name="T62" fmla="*/ 235007 w 297289"/>
              <a:gd name="T63" fmla="*/ 206395 h 295930"/>
              <a:gd name="T64" fmla="*/ 201526 w 297289"/>
              <a:gd name="T65" fmla="*/ 295210 h 295930"/>
              <a:gd name="T66" fmla="*/ 168764 w 297289"/>
              <a:gd name="T67" fmla="*/ 206395 h 295930"/>
              <a:gd name="T68" fmla="*/ 177405 w 297289"/>
              <a:gd name="T69" fmla="*/ 244870 h 295930"/>
              <a:gd name="T70" fmla="*/ 142484 w 297289"/>
              <a:gd name="T71" fmla="*/ 135917 h 295930"/>
              <a:gd name="T72" fmla="*/ 127363 w 297289"/>
              <a:gd name="T73" fmla="*/ 161807 h 295930"/>
              <a:gd name="T74" fmla="*/ 103602 w 297289"/>
              <a:gd name="T75" fmla="*/ 295570 h 295930"/>
              <a:gd name="T76" fmla="*/ 109002 w 297289"/>
              <a:gd name="T77" fmla="*/ 231565 h 295930"/>
              <a:gd name="T78" fmla="*/ 58601 w 297289"/>
              <a:gd name="T79" fmla="*/ 196686 h 295930"/>
              <a:gd name="T80" fmla="*/ 13239 w 297289"/>
              <a:gd name="T81" fmla="*/ 134839 h 295930"/>
              <a:gd name="T82" fmla="*/ 15399 w 297289"/>
              <a:gd name="T83" fmla="*/ 61125 h 295930"/>
              <a:gd name="T84" fmla="*/ 51761 w 297289"/>
              <a:gd name="T85" fmla="*/ 715 h 295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289" h="295930">
                <a:moveTo>
                  <a:pt x="288289" y="175111"/>
                </a:moveTo>
                <a:cubicBezTo>
                  <a:pt x="277129" y="177269"/>
                  <a:pt x="268488" y="186258"/>
                  <a:pt x="266328" y="197405"/>
                </a:cubicBezTo>
                <a:lnTo>
                  <a:pt x="287569" y="197405"/>
                </a:lnTo>
                <a:cubicBezTo>
                  <a:pt x="287929" y="197405"/>
                  <a:pt x="288289" y="197046"/>
                  <a:pt x="288289" y="196686"/>
                </a:cubicBezTo>
                <a:lnTo>
                  <a:pt x="288289" y="175111"/>
                </a:lnTo>
                <a:close/>
                <a:moveTo>
                  <a:pt x="67601" y="175111"/>
                </a:moveTo>
                <a:lnTo>
                  <a:pt x="67601" y="196686"/>
                </a:lnTo>
                <a:cubicBezTo>
                  <a:pt x="67601" y="197046"/>
                  <a:pt x="67961" y="197405"/>
                  <a:pt x="68681" y="197405"/>
                </a:cubicBezTo>
                <a:lnTo>
                  <a:pt x="89922" y="197405"/>
                </a:lnTo>
                <a:cubicBezTo>
                  <a:pt x="88122" y="185899"/>
                  <a:pt x="79121" y="177269"/>
                  <a:pt x="67601" y="175111"/>
                </a:cubicBezTo>
                <a:close/>
                <a:moveTo>
                  <a:pt x="67601" y="150660"/>
                </a:moveTo>
                <a:lnTo>
                  <a:pt x="67601" y="165762"/>
                </a:lnTo>
                <a:cubicBezTo>
                  <a:pt x="84162" y="167920"/>
                  <a:pt x="97122" y="181224"/>
                  <a:pt x="99282" y="197405"/>
                </a:cubicBezTo>
                <a:lnTo>
                  <a:pt x="119803" y="197405"/>
                </a:lnTo>
                <a:cubicBezTo>
                  <a:pt x="120523" y="186258"/>
                  <a:pt x="119443" y="174752"/>
                  <a:pt x="118723" y="165043"/>
                </a:cubicBezTo>
                <a:lnTo>
                  <a:pt x="67601" y="150660"/>
                </a:lnTo>
                <a:close/>
                <a:moveTo>
                  <a:pt x="242699" y="130702"/>
                </a:moveTo>
                <a:cubicBezTo>
                  <a:pt x="237638" y="130702"/>
                  <a:pt x="233662" y="134678"/>
                  <a:pt x="233662" y="139739"/>
                </a:cubicBezTo>
                <a:cubicBezTo>
                  <a:pt x="233662" y="144801"/>
                  <a:pt x="237638" y="148777"/>
                  <a:pt x="242699" y="148777"/>
                </a:cubicBezTo>
                <a:cubicBezTo>
                  <a:pt x="247761" y="148777"/>
                  <a:pt x="251737" y="144801"/>
                  <a:pt x="251737" y="139739"/>
                </a:cubicBezTo>
                <a:cubicBezTo>
                  <a:pt x="251737" y="134678"/>
                  <a:pt x="247761" y="130702"/>
                  <a:pt x="242699" y="130702"/>
                </a:cubicBezTo>
                <a:close/>
                <a:moveTo>
                  <a:pt x="242699" y="121664"/>
                </a:moveTo>
                <a:cubicBezTo>
                  <a:pt x="252822" y="121664"/>
                  <a:pt x="260775" y="129979"/>
                  <a:pt x="260775" y="139739"/>
                </a:cubicBezTo>
                <a:cubicBezTo>
                  <a:pt x="260775" y="149862"/>
                  <a:pt x="252822" y="157815"/>
                  <a:pt x="242699" y="157815"/>
                </a:cubicBezTo>
                <a:cubicBezTo>
                  <a:pt x="232939" y="157815"/>
                  <a:pt x="224624" y="149862"/>
                  <a:pt x="224624" y="139739"/>
                </a:cubicBezTo>
                <a:cubicBezTo>
                  <a:pt x="224624" y="129979"/>
                  <a:pt x="232939" y="121664"/>
                  <a:pt x="242699" y="121664"/>
                </a:cubicBezTo>
                <a:close/>
                <a:moveTo>
                  <a:pt x="34192" y="97003"/>
                </a:moveTo>
                <a:lnTo>
                  <a:pt x="90170" y="113639"/>
                </a:lnTo>
                <a:cubicBezTo>
                  <a:pt x="92666" y="114378"/>
                  <a:pt x="94092" y="116966"/>
                  <a:pt x="93023" y="119554"/>
                </a:cubicBezTo>
                <a:cubicBezTo>
                  <a:pt x="92666" y="121402"/>
                  <a:pt x="90883" y="122882"/>
                  <a:pt x="89100" y="122882"/>
                </a:cubicBezTo>
                <a:cubicBezTo>
                  <a:pt x="88387" y="122882"/>
                  <a:pt x="88031" y="122512"/>
                  <a:pt x="87674" y="122512"/>
                </a:cubicBezTo>
                <a:lnTo>
                  <a:pt x="31696" y="105876"/>
                </a:lnTo>
                <a:cubicBezTo>
                  <a:pt x="29200" y="105136"/>
                  <a:pt x="27774" y="102548"/>
                  <a:pt x="28843" y="100330"/>
                </a:cubicBezTo>
                <a:cubicBezTo>
                  <a:pt x="29200" y="97742"/>
                  <a:pt x="31696" y="96264"/>
                  <a:pt x="34192" y="97003"/>
                </a:cubicBezTo>
                <a:close/>
                <a:moveTo>
                  <a:pt x="266328" y="84497"/>
                </a:moveTo>
                <a:cubicBezTo>
                  <a:pt x="268488" y="96004"/>
                  <a:pt x="277129" y="104634"/>
                  <a:pt x="288289" y="106791"/>
                </a:cubicBezTo>
                <a:lnTo>
                  <a:pt x="288289" y="85216"/>
                </a:lnTo>
                <a:cubicBezTo>
                  <a:pt x="288289" y="84857"/>
                  <a:pt x="287929" y="84497"/>
                  <a:pt x="287569" y="84497"/>
                </a:cubicBezTo>
                <a:lnTo>
                  <a:pt x="266328" y="84497"/>
                </a:lnTo>
                <a:close/>
                <a:moveTo>
                  <a:pt x="220246" y="84497"/>
                </a:moveTo>
                <a:lnTo>
                  <a:pt x="213046" y="109308"/>
                </a:lnTo>
                <a:lnTo>
                  <a:pt x="210886" y="116859"/>
                </a:lnTo>
                <a:lnTo>
                  <a:pt x="196125" y="168639"/>
                </a:lnTo>
                <a:cubicBezTo>
                  <a:pt x="193605" y="176550"/>
                  <a:pt x="186405" y="181584"/>
                  <a:pt x="178845" y="181584"/>
                </a:cubicBezTo>
                <a:cubicBezTo>
                  <a:pt x="177045" y="181584"/>
                  <a:pt x="175605" y="181224"/>
                  <a:pt x="173805" y="180865"/>
                </a:cubicBezTo>
                <a:lnTo>
                  <a:pt x="166604" y="178707"/>
                </a:lnTo>
                <a:cubicBezTo>
                  <a:pt x="166604" y="185899"/>
                  <a:pt x="166964" y="192012"/>
                  <a:pt x="167324" y="197405"/>
                </a:cubicBezTo>
                <a:lnTo>
                  <a:pt x="257328" y="197405"/>
                </a:lnTo>
                <a:cubicBezTo>
                  <a:pt x="259488" y="181224"/>
                  <a:pt x="272448" y="168279"/>
                  <a:pt x="288289" y="166122"/>
                </a:cubicBezTo>
                <a:lnTo>
                  <a:pt x="288289" y="115780"/>
                </a:lnTo>
                <a:cubicBezTo>
                  <a:pt x="272448" y="113623"/>
                  <a:pt x="259488" y="100678"/>
                  <a:pt x="257328" y="84497"/>
                </a:cubicBezTo>
                <a:lnTo>
                  <a:pt x="220246" y="84497"/>
                </a:lnTo>
                <a:close/>
                <a:moveTo>
                  <a:pt x="22960" y="67957"/>
                </a:moveTo>
                <a:lnTo>
                  <a:pt x="9279" y="115061"/>
                </a:lnTo>
                <a:cubicBezTo>
                  <a:pt x="8919" y="117219"/>
                  <a:pt x="9279" y="120095"/>
                  <a:pt x="9999" y="121894"/>
                </a:cubicBezTo>
                <a:cubicBezTo>
                  <a:pt x="11439" y="124051"/>
                  <a:pt x="13239" y="125490"/>
                  <a:pt x="15759" y="126209"/>
                </a:cubicBezTo>
                <a:lnTo>
                  <a:pt x="117643" y="155335"/>
                </a:lnTo>
                <a:cubicBezTo>
                  <a:pt x="117643" y="154615"/>
                  <a:pt x="117283" y="153537"/>
                  <a:pt x="117283" y="152458"/>
                </a:cubicBezTo>
                <a:cubicBezTo>
                  <a:pt x="116923" y="145986"/>
                  <a:pt x="119083" y="139873"/>
                  <a:pt x="123763" y="135198"/>
                </a:cubicBezTo>
                <a:cubicBezTo>
                  <a:pt x="128443" y="130164"/>
                  <a:pt x="135283" y="126928"/>
                  <a:pt x="142484" y="126928"/>
                </a:cubicBezTo>
                <a:cubicBezTo>
                  <a:pt x="150044" y="126928"/>
                  <a:pt x="156524" y="130164"/>
                  <a:pt x="161924" y="135198"/>
                </a:cubicBezTo>
                <a:cubicBezTo>
                  <a:pt x="166244" y="140232"/>
                  <a:pt x="168404" y="146345"/>
                  <a:pt x="167684" y="152458"/>
                </a:cubicBezTo>
                <a:cubicBezTo>
                  <a:pt x="167324" y="158571"/>
                  <a:pt x="166964" y="164324"/>
                  <a:pt x="166964" y="169358"/>
                </a:cubicBezTo>
                <a:lnTo>
                  <a:pt x="176325" y="172235"/>
                </a:lnTo>
                <a:cubicBezTo>
                  <a:pt x="181005" y="173673"/>
                  <a:pt x="186045" y="170796"/>
                  <a:pt x="187485" y="166122"/>
                </a:cubicBezTo>
                <a:lnTo>
                  <a:pt x="200806" y="118657"/>
                </a:lnTo>
                <a:lnTo>
                  <a:pt x="22960" y="67957"/>
                </a:lnTo>
                <a:close/>
                <a:moveTo>
                  <a:pt x="32680" y="34875"/>
                </a:moveTo>
                <a:lnTo>
                  <a:pt x="28360" y="49258"/>
                </a:lnTo>
                <a:lnTo>
                  <a:pt x="25480" y="59327"/>
                </a:lnTo>
                <a:lnTo>
                  <a:pt x="203326" y="110027"/>
                </a:lnTo>
                <a:lnTo>
                  <a:pt x="210526" y="85576"/>
                </a:lnTo>
                <a:lnTo>
                  <a:pt x="32680" y="34875"/>
                </a:lnTo>
                <a:close/>
                <a:moveTo>
                  <a:pt x="46360" y="9345"/>
                </a:moveTo>
                <a:cubicBezTo>
                  <a:pt x="42760" y="9345"/>
                  <a:pt x="39160" y="11862"/>
                  <a:pt x="38080" y="15458"/>
                </a:cubicBezTo>
                <a:lnTo>
                  <a:pt x="34840" y="26245"/>
                </a:lnTo>
                <a:lnTo>
                  <a:pt x="213046" y="76946"/>
                </a:lnTo>
                <a:lnTo>
                  <a:pt x="215926" y="66518"/>
                </a:lnTo>
                <a:cubicBezTo>
                  <a:pt x="216646" y="64001"/>
                  <a:pt x="216286" y="61844"/>
                  <a:pt x="215206" y="59686"/>
                </a:cubicBezTo>
                <a:cubicBezTo>
                  <a:pt x="214126" y="57529"/>
                  <a:pt x="211966" y="56090"/>
                  <a:pt x="209806" y="55371"/>
                </a:cubicBezTo>
                <a:lnTo>
                  <a:pt x="49240" y="9345"/>
                </a:lnTo>
                <a:cubicBezTo>
                  <a:pt x="48160" y="9345"/>
                  <a:pt x="47440" y="9345"/>
                  <a:pt x="46360" y="9345"/>
                </a:cubicBezTo>
                <a:close/>
                <a:moveTo>
                  <a:pt x="51761" y="715"/>
                </a:moveTo>
                <a:lnTo>
                  <a:pt x="211966" y="46741"/>
                </a:lnTo>
                <a:cubicBezTo>
                  <a:pt x="216646" y="48180"/>
                  <a:pt x="220606" y="51056"/>
                  <a:pt x="222766" y="55371"/>
                </a:cubicBezTo>
                <a:cubicBezTo>
                  <a:pt x="225287" y="59327"/>
                  <a:pt x="225647" y="64361"/>
                  <a:pt x="224566" y="69035"/>
                </a:cubicBezTo>
                <a:lnTo>
                  <a:pt x="222766" y="75508"/>
                </a:lnTo>
                <a:lnTo>
                  <a:pt x="261648" y="75508"/>
                </a:lnTo>
                <a:lnTo>
                  <a:pt x="287569" y="75508"/>
                </a:lnTo>
                <a:cubicBezTo>
                  <a:pt x="292969" y="75508"/>
                  <a:pt x="297289" y="80182"/>
                  <a:pt x="297289" y="85216"/>
                </a:cubicBezTo>
                <a:lnTo>
                  <a:pt x="297289" y="111825"/>
                </a:lnTo>
                <a:lnTo>
                  <a:pt x="297289" y="170077"/>
                </a:lnTo>
                <a:lnTo>
                  <a:pt x="297289" y="196686"/>
                </a:lnTo>
                <a:cubicBezTo>
                  <a:pt x="297289" y="202080"/>
                  <a:pt x="292969" y="206395"/>
                  <a:pt x="287569" y="206395"/>
                </a:cubicBezTo>
                <a:lnTo>
                  <a:pt x="261648" y="206395"/>
                </a:lnTo>
                <a:lnTo>
                  <a:pt x="235007" y="206395"/>
                </a:lnTo>
                <a:cubicBezTo>
                  <a:pt x="237527" y="230846"/>
                  <a:pt x="228527" y="259972"/>
                  <a:pt x="207646" y="293413"/>
                </a:cubicBezTo>
                <a:cubicBezTo>
                  <a:pt x="206926" y="294851"/>
                  <a:pt x="205486" y="295570"/>
                  <a:pt x="203686" y="295570"/>
                </a:cubicBezTo>
                <a:cubicBezTo>
                  <a:pt x="202966" y="295570"/>
                  <a:pt x="202246" y="295570"/>
                  <a:pt x="201526" y="295210"/>
                </a:cubicBezTo>
                <a:cubicBezTo>
                  <a:pt x="199365" y="293772"/>
                  <a:pt x="198645" y="290896"/>
                  <a:pt x="200085" y="288738"/>
                </a:cubicBezTo>
                <a:cubicBezTo>
                  <a:pt x="215566" y="263568"/>
                  <a:pt x="228887" y="233003"/>
                  <a:pt x="226367" y="206395"/>
                </a:cubicBezTo>
                <a:lnTo>
                  <a:pt x="168764" y="206395"/>
                </a:lnTo>
                <a:cubicBezTo>
                  <a:pt x="172725" y="231206"/>
                  <a:pt x="181365" y="236959"/>
                  <a:pt x="181365" y="236959"/>
                </a:cubicBezTo>
                <a:cubicBezTo>
                  <a:pt x="183525" y="238038"/>
                  <a:pt x="184245" y="240914"/>
                  <a:pt x="183525" y="242712"/>
                </a:cubicBezTo>
                <a:cubicBezTo>
                  <a:pt x="182085" y="245229"/>
                  <a:pt x="179565" y="245948"/>
                  <a:pt x="177405" y="244870"/>
                </a:cubicBezTo>
                <a:cubicBezTo>
                  <a:pt x="174885" y="243791"/>
                  <a:pt x="152204" y="230486"/>
                  <a:pt x="158684" y="151739"/>
                </a:cubicBezTo>
                <a:cubicBezTo>
                  <a:pt x="159044" y="148143"/>
                  <a:pt x="157964" y="144547"/>
                  <a:pt x="155084" y="141311"/>
                </a:cubicBezTo>
                <a:cubicBezTo>
                  <a:pt x="151844" y="138075"/>
                  <a:pt x="147164" y="135917"/>
                  <a:pt x="142484" y="135917"/>
                </a:cubicBezTo>
                <a:cubicBezTo>
                  <a:pt x="137803" y="135917"/>
                  <a:pt x="133483" y="137715"/>
                  <a:pt x="130243" y="141311"/>
                </a:cubicBezTo>
                <a:cubicBezTo>
                  <a:pt x="127363" y="144188"/>
                  <a:pt x="125923" y="148143"/>
                  <a:pt x="126283" y="151739"/>
                </a:cubicBezTo>
                <a:cubicBezTo>
                  <a:pt x="126643" y="154615"/>
                  <a:pt x="127003" y="158211"/>
                  <a:pt x="127363" y="161807"/>
                </a:cubicBezTo>
                <a:cubicBezTo>
                  <a:pt x="129523" y="183741"/>
                  <a:pt x="132763" y="217542"/>
                  <a:pt x="116203" y="237318"/>
                </a:cubicBezTo>
                <a:cubicBezTo>
                  <a:pt x="97842" y="258534"/>
                  <a:pt x="106482" y="289817"/>
                  <a:pt x="106482" y="290176"/>
                </a:cubicBezTo>
                <a:cubicBezTo>
                  <a:pt x="107202" y="292334"/>
                  <a:pt x="105762" y="295210"/>
                  <a:pt x="103602" y="295570"/>
                </a:cubicBezTo>
                <a:cubicBezTo>
                  <a:pt x="102882" y="295930"/>
                  <a:pt x="102522" y="295930"/>
                  <a:pt x="102162" y="295930"/>
                </a:cubicBezTo>
                <a:cubicBezTo>
                  <a:pt x="100362" y="295930"/>
                  <a:pt x="98202" y="294491"/>
                  <a:pt x="97842" y="292693"/>
                </a:cubicBezTo>
                <a:cubicBezTo>
                  <a:pt x="97482" y="291255"/>
                  <a:pt x="88122" y="256376"/>
                  <a:pt x="109002" y="231565"/>
                </a:cubicBezTo>
                <a:cubicBezTo>
                  <a:pt x="114763" y="224733"/>
                  <a:pt x="118003" y="216103"/>
                  <a:pt x="119083" y="206395"/>
                </a:cubicBezTo>
                <a:lnTo>
                  <a:pt x="68681" y="206395"/>
                </a:lnTo>
                <a:cubicBezTo>
                  <a:pt x="62921" y="206395"/>
                  <a:pt x="58601" y="202080"/>
                  <a:pt x="58601" y="196686"/>
                </a:cubicBezTo>
                <a:lnTo>
                  <a:pt x="58601" y="170077"/>
                </a:lnTo>
                <a:lnTo>
                  <a:pt x="58601" y="148143"/>
                </a:lnTo>
                <a:lnTo>
                  <a:pt x="13239" y="134839"/>
                </a:lnTo>
                <a:cubicBezTo>
                  <a:pt x="8559" y="133760"/>
                  <a:pt x="4599" y="130524"/>
                  <a:pt x="2439" y="126568"/>
                </a:cubicBezTo>
                <a:cubicBezTo>
                  <a:pt x="-81" y="122253"/>
                  <a:pt x="-801" y="117219"/>
                  <a:pt x="999" y="112904"/>
                </a:cubicBezTo>
                <a:lnTo>
                  <a:pt x="15399" y="61125"/>
                </a:lnTo>
                <a:lnTo>
                  <a:pt x="18279" y="51056"/>
                </a:lnTo>
                <a:lnTo>
                  <a:pt x="29080" y="13301"/>
                </a:lnTo>
                <a:cubicBezTo>
                  <a:pt x="31960" y="3952"/>
                  <a:pt x="42040" y="-2161"/>
                  <a:pt x="51761" y="715"/>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144" name="TextBox 143">
            <a:extLst>
              <a:ext uri="{FF2B5EF4-FFF2-40B4-BE49-F238E27FC236}">
                <a16:creationId xmlns:a16="http://schemas.microsoft.com/office/drawing/2014/main" id="{F63BC0AD-6E5A-244C-8244-7042AFCAD9BD}"/>
              </a:ext>
            </a:extLst>
          </p:cNvPr>
          <p:cNvSpPr txBox="1"/>
          <p:nvPr/>
        </p:nvSpPr>
        <p:spPr>
          <a:xfrm>
            <a:off x="6863762" y="4259313"/>
            <a:ext cx="1203791" cy="584775"/>
          </a:xfrm>
          <a:prstGeom prst="rect">
            <a:avLst/>
          </a:prstGeom>
          <a:noFill/>
        </p:spPr>
        <p:txBody>
          <a:bodyPr wrap="none" rtlCol="0" anchor="t"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YOUR TITLE</a:t>
            </a:r>
          </a:p>
          <a:p>
            <a:pPr algn="ctr"/>
            <a:r>
              <a:rPr lang="en-US" sz="1600" b="1" dirty="0">
                <a:solidFill>
                  <a:schemeClr val="bg1"/>
                </a:solidFill>
                <a:latin typeface="Segoe UI Light" panose="020B0502040204020203" pitchFamily="34" charset="0"/>
                <a:ea typeface="League Spartan" charset="0"/>
                <a:cs typeface="Poppins" pitchFamily="2" charset="77"/>
              </a:rPr>
              <a:t>02</a:t>
            </a:r>
          </a:p>
        </p:txBody>
      </p:sp>
      <p:sp>
        <p:nvSpPr>
          <p:cNvPr id="146" name="Freeform 723">
            <a:extLst>
              <a:ext uri="{FF2B5EF4-FFF2-40B4-BE49-F238E27FC236}">
                <a16:creationId xmlns:a16="http://schemas.microsoft.com/office/drawing/2014/main" id="{B965370E-E882-B64B-93EA-0B5BB085FD45}"/>
              </a:ext>
            </a:extLst>
          </p:cNvPr>
          <p:cNvSpPr>
            <a:spLocks noChangeArrowheads="1"/>
          </p:cNvSpPr>
          <p:nvPr/>
        </p:nvSpPr>
        <p:spPr bwMode="auto">
          <a:xfrm>
            <a:off x="7188276" y="3577503"/>
            <a:ext cx="554763" cy="609914"/>
          </a:xfrm>
          <a:custGeom>
            <a:avLst/>
            <a:gdLst>
              <a:gd name="T0" fmla="*/ 235773 w 271103"/>
              <a:gd name="T1" fmla="*/ 139301 h 298089"/>
              <a:gd name="T2" fmla="*/ 262090 w 271103"/>
              <a:gd name="T3" fmla="*/ 137857 h 298089"/>
              <a:gd name="T4" fmla="*/ 9373 w 271103"/>
              <a:gd name="T5" fmla="*/ 112596 h 298089"/>
              <a:gd name="T6" fmla="*/ 10815 w 271103"/>
              <a:gd name="T7" fmla="*/ 139301 h 298089"/>
              <a:gd name="T8" fmla="*/ 9373 w 271103"/>
              <a:gd name="T9" fmla="*/ 112596 h 298089"/>
              <a:gd name="T10" fmla="*/ 205617 w 271103"/>
              <a:gd name="T11" fmla="*/ 74613 h 298089"/>
              <a:gd name="T12" fmla="*/ 228994 w 271103"/>
              <a:gd name="T13" fmla="*/ 74613 h 298089"/>
              <a:gd name="T14" fmla="*/ 52387 w 271103"/>
              <a:gd name="T15" fmla="*/ 63027 h 298089"/>
              <a:gd name="T16" fmla="*/ 52387 w 271103"/>
              <a:gd name="T17" fmla="*/ 85837 h 298089"/>
              <a:gd name="T18" fmla="*/ 52387 w 271103"/>
              <a:gd name="T19" fmla="*/ 63027 h 298089"/>
              <a:gd name="T20" fmla="*/ 237760 w 271103"/>
              <a:gd name="T21" fmla="*/ 74613 h 298089"/>
              <a:gd name="T22" fmla="*/ 196850 w 271103"/>
              <a:gd name="T23" fmla="*/ 74613 h 298089"/>
              <a:gd name="T24" fmla="*/ 52387 w 271103"/>
              <a:gd name="T25" fmla="*/ 53975 h 298089"/>
              <a:gd name="T26" fmla="*/ 52387 w 271103"/>
              <a:gd name="T27" fmla="*/ 94888 h 298089"/>
              <a:gd name="T28" fmla="*/ 52387 w 271103"/>
              <a:gd name="T29" fmla="*/ 53975 h 298089"/>
              <a:gd name="T30" fmla="*/ 172681 w 271103"/>
              <a:gd name="T31" fmla="*/ 75932 h 298089"/>
              <a:gd name="T32" fmla="*/ 152321 w 271103"/>
              <a:gd name="T33" fmla="*/ 115525 h 298089"/>
              <a:gd name="T34" fmla="*/ 149821 w 271103"/>
              <a:gd name="T35" fmla="*/ 107170 h 298089"/>
              <a:gd name="T36" fmla="*/ 134462 w 271103"/>
              <a:gd name="T37" fmla="*/ 39244 h 298089"/>
              <a:gd name="T38" fmla="*/ 104458 w 271103"/>
              <a:gd name="T39" fmla="*/ 56317 h 298089"/>
              <a:gd name="T40" fmla="*/ 134462 w 271103"/>
              <a:gd name="T41" fmla="*/ 30163 h 298089"/>
              <a:gd name="T42" fmla="*/ 262090 w 271103"/>
              <a:gd name="T43" fmla="*/ 36089 h 298089"/>
              <a:gd name="T44" fmla="*/ 260287 w 271103"/>
              <a:gd name="T45" fmla="*/ 9383 h 298089"/>
              <a:gd name="T46" fmla="*/ 45063 w 271103"/>
              <a:gd name="T47" fmla="*/ 9383 h 298089"/>
              <a:gd name="T48" fmla="*/ 9373 w 271103"/>
              <a:gd name="T49" fmla="*/ 103213 h 298089"/>
              <a:gd name="T50" fmla="*/ 87603 w 271103"/>
              <a:gd name="T51" fmla="*/ 139301 h 298089"/>
              <a:gd name="T52" fmla="*/ 84359 w 271103"/>
              <a:gd name="T53" fmla="*/ 93108 h 298089"/>
              <a:gd name="T54" fmla="*/ 112479 w 271103"/>
              <a:gd name="T55" fmla="*/ 64598 h 298089"/>
              <a:gd name="T56" fmla="*/ 140599 w 271103"/>
              <a:gd name="T57" fmla="*/ 93108 h 298089"/>
              <a:gd name="T58" fmla="*/ 226760 w 271103"/>
              <a:gd name="T59" fmla="*/ 139301 h 298089"/>
              <a:gd name="T60" fmla="*/ 262090 w 271103"/>
              <a:gd name="T61" fmla="*/ 45111 h 298089"/>
              <a:gd name="T62" fmla="*/ 45063 w 271103"/>
              <a:gd name="T63" fmla="*/ 9383 h 298089"/>
              <a:gd name="T64" fmla="*/ 9373 w 271103"/>
              <a:gd name="T65" fmla="*/ 10826 h 298089"/>
              <a:gd name="T66" fmla="*/ 36051 w 271103"/>
              <a:gd name="T67" fmla="*/ 9383 h 298089"/>
              <a:gd name="T68" fmla="*/ 10815 w 271103"/>
              <a:gd name="T69" fmla="*/ 0 h 298089"/>
              <a:gd name="T70" fmla="*/ 231086 w 271103"/>
              <a:gd name="T71" fmla="*/ 0 h 298089"/>
              <a:gd name="T72" fmla="*/ 271103 w 271103"/>
              <a:gd name="T73" fmla="*/ 10826 h 298089"/>
              <a:gd name="T74" fmla="*/ 271103 w 271103"/>
              <a:gd name="T75" fmla="*/ 107543 h 298089"/>
              <a:gd name="T76" fmla="*/ 260287 w 271103"/>
              <a:gd name="T77" fmla="*/ 148323 h 298089"/>
              <a:gd name="T78" fmla="*/ 211258 w 271103"/>
              <a:gd name="T79" fmla="*/ 148323 h 298089"/>
              <a:gd name="T80" fmla="*/ 149251 w 271103"/>
              <a:gd name="T81" fmla="*/ 296646 h 298089"/>
              <a:gd name="T82" fmla="*/ 143122 w 271103"/>
              <a:gd name="T83" fmla="*/ 297007 h 298089"/>
              <a:gd name="T84" fmla="*/ 202606 w 271103"/>
              <a:gd name="T85" fmla="*/ 152293 h 298089"/>
              <a:gd name="T86" fmla="*/ 140599 w 271103"/>
              <a:gd name="T87" fmla="*/ 148323 h 298089"/>
              <a:gd name="T88" fmla="*/ 158264 w 271103"/>
              <a:gd name="T89" fmla="*/ 196320 h 298089"/>
              <a:gd name="T90" fmla="*/ 131586 w 271103"/>
              <a:gd name="T91" fmla="*/ 92386 h 298089"/>
              <a:gd name="T92" fmla="*/ 112479 w 271103"/>
              <a:gd name="T93" fmla="*/ 73620 h 298089"/>
              <a:gd name="T94" fmla="*/ 93371 w 271103"/>
              <a:gd name="T95" fmla="*/ 92386 h 298089"/>
              <a:gd name="T96" fmla="*/ 81835 w 271103"/>
              <a:gd name="T97" fmla="*/ 189825 h 298089"/>
              <a:gd name="T98" fmla="*/ 67775 w 271103"/>
              <a:gd name="T99" fmla="*/ 256227 h 298089"/>
              <a:gd name="T100" fmla="*/ 62368 w 271103"/>
              <a:gd name="T101" fmla="*/ 252979 h 298089"/>
              <a:gd name="T102" fmla="*/ 87243 w 271103"/>
              <a:gd name="T103" fmla="*/ 148323 h 298089"/>
              <a:gd name="T104" fmla="*/ 10815 w 271103"/>
              <a:gd name="T105" fmla="*/ 148323 h 298089"/>
              <a:gd name="T106" fmla="*/ 0 w 271103"/>
              <a:gd name="T107" fmla="*/ 107543 h 298089"/>
              <a:gd name="T108" fmla="*/ 0 w 271103"/>
              <a:gd name="T109" fmla="*/ 10826 h 298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103" h="298089">
                <a:moveTo>
                  <a:pt x="262090" y="112596"/>
                </a:moveTo>
                <a:cubicBezTo>
                  <a:pt x="248391" y="114761"/>
                  <a:pt x="237575" y="125948"/>
                  <a:pt x="235773" y="139301"/>
                </a:cubicBezTo>
                <a:lnTo>
                  <a:pt x="260287" y="139301"/>
                </a:lnTo>
                <a:cubicBezTo>
                  <a:pt x="261369" y="139301"/>
                  <a:pt x="262090" y="138940"/>
                  <a:pt x="262090" y="137857"/>
                </a:cubicBezTo>
                <a:lnTo>
                  <a:pt x="262090" y="112596"/>
                </a:lnTo>
                <a:close/>
                <a:moveTo>
                  <a:pt x="9373" y="112596"/>
                </a:moveTo>
                <a:lnTo>
                  <a:pt x="9373" y="137857"/>
                </a:lnTo>
                <a:cubicBezTo>
                  <a:pt x="9373" y="138940"/>
                  <a:pt x="9733" y="139301"/>
                  <a:pt x="10815" y="139301"/>
                </a:cubicBezTo>
                <a:lnTo>
                  <a:pt x="36051" y="139301"/>
                </a:lnTo>
                <a:cubicBezTo>
                  <a:pt x="33888" y="125227"/>
                  <a:pt x="23072" y="114761"/>
                  <a:pt x="9373" y="112596"/>
                </a:cubicBezTo>
                <a:close/>
                <a:moveTo>
                  <a:pt x="217305" y="63027"/>
                </a:moveTo>
                <a:cubicBezTo>
                  <a:pt x="210730" y="63027"/>
                  <a:pt x="205617" y="68096"/>
                  <a:pt x="205617" y="74613"/>
                </a:cubicBezTo>
                <a:cubicBezTo>
                  <a:pt x="205617" y="80768"/>
                  <a:pt x="210730" y="85837"/>
                  <a:pt x="217305" y="85837"/>
                </a:cubicBezTo>
                <a:cubicBezTo>
                  <a:pt x="223515" y="85837"/>
                  <a:pt x="228994" y="80768"/>
                  <a:pt x="228994" y="74613"/>
                </a:cubicBezTo>
                <a:cubicBezTo>
                  <a:pt x="228994" y="68096"/>
                  <a:pt x="223515" y="63027"/>
                  <a:pt x="217305" y="63027"/>
                </a:cubicBezTo>
                <a:close/>
                <a:moveTo>
                  <a:pt x="52387" y="63027"/>
                </a:moveTo>
                <a:cubicBezTo>
                  <a:pt x="45870" y="63027"/>
                  <a:pt x="40801" y="68096"/>
                  <a:pt x="40801" y="74613"/>
                </a:cubicBezTo>
                <a:cubicBezTo>
                  <a:pt x="40801" y="80768"/>
                  <a:pt x="45870" y="85837"/>
                  <a:pt x="52387" y="85837"/>
                </a:cubicBezTo>
                <a:cubicBezTo>
                  <a:pt x="58542" y="85837"/>
                  <a:pt x="63611" y="80768"/>
                  <a:pt x="63611" y="74613"/>
                </a:cubicBezTo>
                <a:cubicBezTo>
                  <a:pt x="63611" y="68096"/>
                  <a:pt x="58542" y="63027"/>
                  <a:pt x="52387" y="63027"/>
                </a:cubicBezTo>
                <a:close/>
                <a:moveTo>
                  <a:pt x="217305" y="53975"/>
                </a:moveTo>
                <a:cubicBezTo>
                  <a:pt x="228628" y="53975"/>
                  <a:pt x="237760" y="63389"/>
                  <a:pt x="237760" y="74613"/>
                </a:cubicBezTo>
                <a:cubicBezTo>
                  <a:pt x="237760" y="85837"/>
                  <a:pt x="228628" y="94888"/>
                  <a:pt x="217305" y="94888"/>
                </a:cubicBezTo>
                <a:cubicBezTo>
                  <a:pt x="205982" y="94888"/>
                  <a:pt x="196850" y="85837"/>
                  <a:pt x="196850" y="74613"/>
                </a:cubicBezTo>
                <a:cubicBezTo>
                  <a:pt x="196850" y="63389"/>
                  <a:pt x="205982" y="53975"/>
                  <a:pt x="217305" y="53975"/>
                </a:cubicBezTo>
                <a:close/>
                <a:moveTo>
                  <a:pt x="52387" y="53975"/>
                </a:moveTo>
                <a:cubicBezTo>
                  <a:pt x="63611" y="53975"/>
                  <a:pt x="72663" y="63389"/>
                  <a:pt x="72663" y="74613"/>
                </a:cubicBezTo>
                <a:cubicBezTo>
                  <a:pt x="72663" y="85837"/>
                  <a:pt x="63611" y="94888"/>
                  <a:pt x="52387" y="94888"/>
                </a:cubicBezTo>
                <a:cubicBezTo>
                  <a:pt x="40801" y="94888"/>
                  <a:pt x="31750" y="85837"/>
                  <a:pt x="31750" y="74613"/>
                </a:cubicBezTo>
                <a:cubicBezTo>
                  <a:pt x="31750" y="63389"/>
                  <a:pt x="40801" y="53975"/>
                  <a:pt x="52387" y="53975"/>
                </a:cubicBezTo>
                <a:close/>
                <a:moveTo>
                  <a:pt x="134462" y="30163"/>
                </a:moveTo>
                <a:cubicBezTo>
                  <a:pt x="155536" y="30163"/>
                  <a:pt x="172681" y="50868"/>
                  <a:pt x="172681" y="75932"/>
                </a:cubicBezTo>
                <a:cubicBezTo>
                  <a:pt x="172681" y="91914"/>
                  <a:pt x="165894" y="106081"/>
                  <a:pt x="154822" y="114435"/>
                </a:cubicBezTo>
                <a:cubicBezTo>
                  <a:pt x="154107" y="115162"/>
                  <a:pt x="153393" y="115525"/>
                  <a:pt x="152321" y="115525"/>
                </a:cubicBezTo>
                <a:cubicBezTo>
                  <a:pt x="150892" y="115525"/>
                  <a:pt x="149821" y="114799"/>
                  <a:pt x="148749" y="113346"/>
                </a:cubicBezTo>
                <a:cubicBezTo>
                  <a:pt x="147321" y="111529"/>
                  <a:pt x="147678" y="108623"/>
                  <a:pt x="149821" y="107170"/>
                </a:cubicBezTo>
                <a:cubicBezTo>
                  <a:pt x="158393" y="100269"/>
                  <a:pt x="163751" y="88645"/>
                  <a:pt x="163751" y="75932"/>
                </a:cubicBezTo>
                <a:cubicBezTo>
                  <a:pt x="163751" y="55590"/>
                  <a:pt x="150535" y="39244"/>
                  <a:pt x="134462" y="39244"/>
                </a:cubicBezTo>
                <a:cubicBezTo>
                  <a:pt x="125175" y="39244"/>
                  <a:pt x="116245" y="45056"/>
                  <a:pt x="110530" y="54500"/>
                </a:cubicBezTo>
                <a:cubicBezTo>
                  <a:pt x="109458" y="57043"/>
                  <a:pt x="106601" y="57406"/>
                  <a:pt x="104458" y="56317"/>
                </a:cubicBezTo>
                <a:cubicBezTo>
                  <a:pt x="102315" y="55227"/>
                  <a:pt x="101600" y="52321"/>
                  <a:pt x="103029" y="50142"/>
                </a:cubicBezTo>
                <a:cubicBezTo>
                  <a:pt x="109816" y="37428"/>
                  <a:pt x="121960" y="30163"/>
                  <a:pt x="134462" y="30163"/>
                </a:cubicBezTo>
                <a:close/>
                <a:moveTo>
                  <a:pt x="235773" y="9383"/>
                </a:moveTo>
                <a:cubicBezTo>
                  <a:pt x="237575" y="22735"/>
                  <a:pt x="248391" y="33562"/>
                  <a:pt x="262090" y="36089"/>
                </a:cubicBezTo>
                <a:lnTo>
                  <a:pt x="262090" y="10826"/>
                </a:lnTo>
                <a:cubicBezTo>
                  <a:pt x="262090" y="10104"/>
                  <a:pt x="261369" y="9383"/>
                  <a:pt x="260287" y="9383"/>
                </a:cubicBezTo>
                <a:lnTo>
                  <a:pt x="235773" y="9383"/>
                </a:lnTo>
                <a:close/>
                <a:moveTo>
                  <a:pt x="45063" y="9383"/>
                </a:moveTo>
                <a:cubicBezTo>
                  <a:pt x="43261" y="28149"/>
                  <a:pt x="28119" y="42945"/>
                  <a:pt x="9373" y="45111"/>
                </a:cubicBezTo>
                <a:lnTo>
                  <a:pt x="9373" y="103213"/>
                </a:lnTo>
                <a:cubicBezTo>
                  <a:pt x="28119" y="105378"/>
                  <a:pt x="43261" y="120535"/>
                  <a:pt x="45063" y="139301"/>
                </a:cubicBezTo>
                <a:lnTo>
                  <a:pt x="87603" y="139301"/>
                </a:lnTo>
                <a:cubicBezTo>
                  <a:pt x="87964" y="127031"/>
                  <a:pt x="86522" y="114761"/>
                  <a:pt x="85440" y="104656"/>
                </a:cubicBezTo>
                <a:cubicBezTo>
                  <a:pt x="85080" y="100326"/>
                  <a:pt x="84719" y="96717"/>
                  <a:pt x="84359" y="93108"/>
                </a:cubicBezTo>
                <a:cubicBezTo>
                  <a:pt x="83998" y="85890"/>
                  <a:pt x="86161" y="79394"/>
                  <a:pt x="91569" y="73981"/>
                </a:cubicBezTo>
                <a:cubicBezTo>
                  <a:pt x="96977" y="67846"/>
                  <a:pt x="104548" y="64598"/>
                  <a:pt x="112479" y="64598"/>
                </a:cubicBezTo>
                <a:cubicBezTo>
                  <a:pt x="120771" y="64598"/>
                  <a:pt x="128341" y="67846"/>
                  <a:pt x="133749" y="73981"/>
                </a:cubicBezTo>
                <a:cubicBezTo>
                  <a:pt x="138796" y="79394"/>
                  <a:pt x="140959" y="86251"/>
                  <a:pt x="140599" y="93108"/>
                </a:cubicBezTo>
                <a:cubicBezTo>
                  <a:pt x="139157" y="111874"/>
                  <a:pt x="139157" y="127031"/>
                  <a:pt x="139878" y="139301"/>
                </a:cubicBezTo>
                <a:lnTo>
                  <a:pt x="226760" y="139301"/>
                </a:lnTo>
                <a:cubicBezTo>
                  <a:pt x="228923" y="120896"/>
                  <a:pt x="243344" y="105739"/>
                  <a:pt x="262090" y="103574"/>
                </a:cubicBezTo>
                <a:lnTo>
                  <a:pt x="262090" y="45111"/>
                </a:lnTo>
                <a:cubicBezTo>
                  <a:pt x="243344" y="42945"/>
                  <a:pt x="228923" y="27788"/>
                  <a:pt x="226760" y="9383"/>
                </a:cubicBezTo>
                <a:lnTo>
                  <a:pt x="45063" y="9383"/>
                </a:lnTo>
                <a:close/>
                <a:moveTo>
                  <a:pt x="10815" y="9383"/>
                </a:moveTo>
                <a:cubicBezTo>
                  <a:pt x="9733" y="9383"/>
                  <a:pt x="9373" y="10104"/>
                  <a:pt x="9373" y="10826"/>
                </a:cubicBezTo>
                <a:lnTo>
                  <a:pt x="9373" y="36089"/>
                </a:lnTo>
                <a:cubicBezTo>
                  <a:pt x="23072" y="33923"/>
                  <a:pt x="33888" y="23096"/>
                  <a:pt x="36051" y="9383"/>
                </a:cubicBezTo>
                <a:lnTo>
                  <a:pt x="10815" y="9383"/>
                </a:lnTo>
                <a:close/>
                <a:moveTo>
                  <a:pt x="10815" y="0"/>
                </a:moveTo>
                <a:lnTo>
                  <a:pt x="41098" y="0"/>
                </a:lnTo>
                <a:lnTo>
                  <a:pt x="231086" y="0"/>
                </a:lnTo>
                <a:lnTo>
                  <a:pt x="260287" y="0"/>
                </a:lnTo>
                <a:cubicBezTo>
                  <a:pt x="266416" y="0"/>
                  <a:pt x="271103" y="4691"/>
                  <a:pt x="271103" y="10826"/>
                </a:cubicBezTo>
                <a:lnTo>
                  <a:pt x="271103" y="40780"/>
                </a:lnTo>
                <a:lnTo>
                  <a:pt x="271103" y="107543"/>
                </a:lnTo>
                <a:lnTo>
                  <a:pt x="271103" y="137857"/>
                </a:lnTo>
                <a:cubicBezTo>
                  <a:pt x="271103" y="143632"/>
                  <a:pt x="266416" y="148323"/>
                  <a:pt x="260287" y="148323"/>
                </a:cubicBezTo>
                <a:lnTo>
                  <a:pt x="231086" y="148323"/>
                </a:lnTo>
                <a:lnTo>
                  <a:pt x="211258" y="148323"/>
                </a:lnTo>
                <a:cubicBezTo>
                  <a:pt x="211619" y="149406"/>
                  <a:pt x="211619" y="150127"/>
                  <a:pt x="211619" y="151210"/>
                </a:cubicBezTo>
                <a:cubicBezTo>
                  <a:pt x="220271" y="215447"/>
                  <a:pt x="152495" y="293398"/>
                  <a:pt x="149251" y="296646"/>
                </a:cubicBezTo>
                <a:cubicBezTo>
                  <a:pt x="148530" y="297728"/>
                  <a:pt x="147448" y="298089"/>
                  <a:pt x="146006" y="298089"/>
                </a:cubicBezTo>
                <a:cubicBezTo>
                  <a:pt x="144925" y="298089"/>
                  <a:pt x="143843" y="297728"/>
                  <a:pt x="143122" y="297007"/>
                </a:cubicBezTo>
                <a:cubicBezTo>
                  <a:pt x="140959" y="295563"/>
                  <a:pt x="140959" y="292676"/>
                  <a:pt x="142762" y="290872"/>
                </a:cubicBezTo>
                <a:cubicBezTo>
                  <a:pt x="143483" y="289789"/>
                  <a:pt x="210898" y="212199"/>
                  <a:pt x="202606" y="152293"/>
                </a:cubicBezTo>
                <a:cubicBezTo>
                  <a:pt x="202606" y="150849"/>
                  <a:pt x="202246" y="149406"/>
                  <a:pt x="202246" y="148323"/>
                </a:cubicBezTo>
                <a:lnTo>
                  <a:pt x="140599" y="148323"/>
                </a:lnTo>
                <a:cubicBezTo>
                  <a:pt x="144564" y="182968"/>
                  <a:pt x="156461" y="190185"/>
                  <a:pt x="156461" y="190185"/>
                </a:cubicBezTo>
                <a:cubicBezTo>
                  <a:pt x="158624" y="191268"/>
                  <a:pt x="159706" y="194155"/>
                  <a:pt x="158264" y="196320"/>
                </a:cubicBezTo>
                <a:cubicBezTo>
                  <a:pt x="157182" y="198125"/>
                  <a:pt x="154658" y="199568"/>
                  <a:pt x="152495" y="198125"/>
                </a:cubicBezTo>
                <a:cubicBezTo>
                  <a:pt x="149611" y="196681"/>
                  <a:pt x="124376" y="181885"/>
                  <a:pt x="131586" y="92386"/>
                </a:cubicBezTo>
                <a:cubicBezTo>
                  <a:pt x="131946" y="88056"/>
                  <a:pt x="130144" y="83725"/>
                  <a:pt x="127260" y="80116"/>
                </a:cubicBezTo>
                <a:cubicBezTo>
                  <a:pt x="123655" y="76146"/>
                  <a:pt x="117887" y="73620"/>
                  <a:pt x="112479" y="73620"/>
                </a:cubicBezTo>
                <a:cubicBezTo>
                  <a:pt x="107071" y="73620"/>
                  <a:pt x="101664" y="76146"/>
                  <a:pt x="98058" y="80116"/>
                </a:cubicBezTo>
                <a:cubicBezTo>
                  <a:pt x="94814" y="83364"/>
                  <a:pt x="93011" y="88056"/>
                  <a:pt x="93371" y="92386"/>
                </a:cubicBezTo>
                <a:cubicBezTo>
                  <a:pt x="93732" y="95634"/>
                  <a:pt x="94093" y="99604"/>
                  <a:pt x="94453" y="103574"/>
                </a:cubicBezTo>
                <a:cubicBezTo>
                  <a:pt x="96977" y="128835"/>
                  <a:pt x="100942" y="167450"/>
                  <a:pt x="81835" y="189825"/>
                </a:cubicBezTo>
                <a:cubicBezTo>
                  <a:pt x="60926" y="214365"/>
                  <a:pt x="70659" y="250453"/>
                  <a:pt x="70659" y="250453"/>
                </a:cubicBezTo>
                <a:cubicBezTo>
                  <a:pt x="71380" y="252979"/>
                  <a:pt x="70299" y="255505"/>
                  <a:pt x="67775" y="256227"/>
                </a:cubicBezTo>
                <a:cubicBezTo>
                  <a:pt x="67054" y="256227"/>
                  <a:pt x="66694" y="256227"/>
                  <a:pt x="66694" y="256227"/>
                </a:cubicBezTo>
                <a:cubicBezTo>
                  <a:pt x="64531" y="256227"/>
                  <a:pt x="62728" y="254783"/>
                  <a:pt x="62368" y="252979"/>
                </a:cubicBezTo>
                <a:cubicBezTo>
                  <a:pt x="61647" y="251175"/>
                  <a:pt x="51192" y="211838"/>
                  <a:pt x="74986" y="184050"/>
                </a:cubicBezTo>
                <a:cubicBezTo>
                  <a:pt x="82556" y="174667"/>
                  <a:pt x="86161" y="161676"/>
                  <a:pt x="87243" y="148323"/>
                </a:cubicBezTo>
                <a:lnTo>
                  <a:pt x="41098" y="148323"/>
                </a:lnTo>
                <a:lnTo>
                  <a:pt x="10815" y="148323"/>
                </a:lnTo>
                <a:cubicBezTo>
                  <a:pt x="5047" y="148323"/>
                  <a:pt x="0" y="143632"/>
                  <a:pt x="0" y="137857"/>
                </a:cubicBezTo>
                <a:lnTo>
                  <a:pt x="0" y="107543"/>
                </a:lnTo>
                <a:lnTo>
                  <a:pt x="0" y="40780"/>
                </a:lnTo>
                <a:lnTo>
                  <a:pt x="0" y="10826"/>
                </a:lnTo>
                <a:cubicBezTo>
                  <a:pt x="0" y="4691"/>
                  <a:pt x="5047" y="0"/>
                  <a:pt x="1081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147" name="Freeform 728">
            <a:extLst>
              <a:ext uri="{FF2B5EF4-FFF2-40B4-BE49-F238E27FC236}">
                <a16:creationId xmlns:a16="http://schemas.microsoft.com/office/drawing/2014/main" id="{78C1A42D-1584-BA47-974F-7A1328A777DD}"/>
              </a:ext>
            </a:extLst>
          </p:cNvPr>
          <p:cNvSpPr>
            <a:spLocks noChangeArrowheads="1"/>
          </p:cNvSpPr>
          <p:nvPr/>
        </p:nvSpPr>
        <p:spPr bwMode="auto">
          <a:xfrm>
            <a:off x="2633433" y="4848081"/>
            <a:ext cx="289288" cy="228954"/>
          </a:xfrm>
          <a:custGeom>
            <a:avLst/>
            <a:gdLst>
              <a:gd name="T0" fmla="*/ 85441 w 297650"/>
              <a:gd name="T1" fmla="*/ 204787 h 234590"/>
              <a:gd name="T2" fmla="*/ 85441 w 297650"/>
              <a:gd name="T3" fmla="*/ 213946 h 234590"/>
              <a:gd name="T4" fmla="*/ 0 w 297650"/>
              <a:gd name="T5" fmla="*/ 209550 h 234590"/>
              <a:gd name="T6" fmla="*/ 187997 w 297650"/>
              <a:gd name="T7" fmla="*/ 167564 h 234590"/>
              <a:gd name="T8" fmla="*/ 152162 w 297650"/>
              <a:gd name="T9" fmla="*/ 184141 h 234590"/>
              <a:gd name="T10" fmla="*/ 187997 w 297650"/>
              <a:gd name="T11" fmla="*/ 206482 h 234590"/>
              <a:gd name="T12" fmla="*/ 106554 w 297650"/>
              <a:gd name="T13" fmla="*/ 167564 h 234590"/>
              <a:gd name="T14" fmla="*/ 142751 w 297650"/>
              <a:gd name="T15" fmla="*/ 223059 h 234590"/>
              <a:gd name="T16" fmla="*/ 111983 w 297650"/>
              <a:gd name="T17" fmla="*/ 170087 h 234590"/>
              <a:gd name="T18" fmla="*/ 135511 w 297650"/>
              <a:gd name="T19" fmla="*/ 150267 h 234590"/>
              <a:gd name="T20" fmla="*/ 147456 w 297650"/>
              <a:gd name="T21" fmla="*/ 176213 h 234590"/>
              <a:gd name="T22" fmla="*/ 159039 w 297650"/>
              <a:gd name="T23" fmla="*/ 150267 h 234590"/>
              <a:gd name="T24" fmla="*/ 147456 w 297650"/>
              <a:gd name="T25" fmla="*/ 162519 h 234590"/>
              <a:gd name="T26" fmla="*/ 135511 w 297650"/>
              <a:gd name="T27" fmla="*/ 150267 h 234590"/>
              <a:gd name="T28" fmla="*/ 247859 w 297650"/>
              <a:gd name="T29" fmla="*/ 117475 h 234590"/>
              <a:gd name="T30" fmla="*/ 247859 w 297650"/>
              <a:gd name="T31" fmla="*/ 215538 h 234590"/>
              <a:gd name="T32" fmla="*/ 206422 w 297650"/>
              <a:gd name="T33" fmla="*/ 211196 h 234590"/>
              <a:gd name="T34" fmla="*/ 247859 w 297650"/>
              <a:gd name="T35" fmla="*/ 206492 h 234590"/>
              <a:gd name="T36" fmla="*/ 247859 w 297650"/>
              <a:gd name="T37" fmla="*/ 126522 h 234590"/>
              <a:gd name="T38" fmla="*/ 187325 w 297650"/>
              <a:gd name="T39" fmla="*/ 122179 h 234590"/>
              <a:gd name="T40" fmla="*/ 75262 w 297650"/>
              <a:gd name="T41" fmla="*/ 50800 h 234590"/>
              <a:gd name="T42" fmla="*/ 84643 w 297650"/>
              <a:gd name="T43" fmla="*/ 55486 h 234590"/>
              <a:gd name="T44" fmla="*/ 75262 w 297650"/>
              <a:gd name="T45" fmla="*/ 59811 h 234590"/>
              <a:gd name="T46" fmla="*/ 75262 w 297650"/>
              <a:gd name="T47" fmla="*/ 116041 h 234590"/>
              <a:gd name="T48" fmla="*/ 109177 w 297650"/>
              <a:gd name="T49" fmla="*/ 120726 h 234590"/>
              <a:gd name="T50" fmla="*/ 75262 w 297650"/>
              <a:gd name="T51" fmla="*/ 125052 h 234590"/>
              <a:gd name="T52" fmla="*/ 75262 w 297650"/>
              <a:gd name="T53" fmla="*/ 50800 h 234590"/>
              <a:gd name="T54" fmla="*/ 129253 w 297650"/>
              <a:gd name="T55" fmla="*/ 56177 h 234590"/>
              <a:gd name="T56" fmla="*/ 166893 w 297650"/>
              <a:gd name="T57" fmla="*/ 56177 h 234590"/>
              <a:gd name="T58" fmla="*/ 295918 w 297650"/>
              <a:gd name="T59" fmla="*/ 31610 h 234590"/>
              <a:gd name="T60" fmla="*/ 261556 w 297650"/>
              <a:gd name="T61" fmla="*/ 77566 h 234590"/>
              <a:gd name="T62" fmla="*/ 254683 w 297650"/>
              <a:gd name="T63" fmla="*/ 77566 h 234590"/>
              <a:gd name="T64" fmla="*/ 217066 w 297650"/>
              <a:gd name="T65" fmla="*/ 61282 h 234590"/>
              <a:gd name="T66" fmla="*/ 217066 w 297650"/>
              <a:gd name="T67" fmla="*/ 52236 h 234590"/>
              <a:gd name="T68" fmla="*/ 242747 w 297650"/>
              <a:gd name="T69" fmla="*/ 52959 h 234590"/>
              <a:gd name="T70" fmla="*/ 257939 w 297650"/>
              <a:gd name="T71" fmla="*/ 67796 h 234590"/>
              <a:gd name="T72" fmla="*/ 295918 w 297650"/>
              <a:gd name="T73" fmla="*/ 31610 h 234590"/>
              <a:gd name="T74" fmla="*/ 175854 w 297650"/>
              <a:gd name="T75" fmla="*/ 56177 h 234590"/>
              <a:gd name="T76" fmla="*/ 120650 w 297650"/>
              <a:gd name="T77" fmla="*/ 56177 h 234590"/>
              <a:gd name="T78" fmla="*/ 147456 w 297650"/>
              <a:gd name="T79" fmla="*/ 9009 h 234590"/>
              <a:gd name="T80" fmla="*/ 147456 w 297650"/>
              <a:gd name="T81" fmla="*/ 150628 h 234590"/>
              <a:gd name="T82" fmla="*/ 147456 w 297650"/>
              <a:gd name="T83" fmla="*/ 9009 h 234590"/>
              <a:gd name="T84" fmla="*/ 202838 w 297650"/>
              <a:gd name="T85" fmla="*/ 55495 h 234590"/>
              <a:gd name="T86" fmla="*/ 194512 w 297650"/>
              <a:gd name="T87" fmla="*/ 156393 h 234590"/>
              <a:gd name="T88" fmla="*/ 195236 w 297650"/>
              <a:gd name="T89" fmla="*/ 157114 h 234590"/>
              <a:gd name="T90" fmla="*/ 196322 w 297650"/>
              <a:gd name="T91" fmla="*/ 157835 h 234590"/>
              <a:gd name="T92" fmla="*/ 196684 w 297650"/>
              <a:gd name="T93" fmla="*/ 158916 h 234590"/>
              <a:gd name="T94" fmla="*/ 197408 w 297650"/>
              <a:gd name="T95" fmla="*/ 160718 h 234590"/>
              <a:gd name="T96" fmla="*/ 194512 w 297650"/>
              <a:gd name="T97" fmla="*/ 213689 h 234590"/>
              <a:gd name="T98" fmla="*/ 148904 w 297650"/>
              <a:gd name="T99" fmla="*/ 234230 h 234590"/>
              <a:gd name="T100" fmla="*/ 145646 w 297650"/>
              <a:gd name="T101" fmla="*/ 234230 h 234590"/>
              <a:gd name="T102" fmla="*/ 100038 w 297650"/>
              <a:gd name="T103" fmla="*/ 213689 h 234590"/>
              <a:gd name="T104" fmla="*/ 97504 w 297650"/>
              <a:gd name="T105" fmla="*/ 160718 h 234590"/>
              <a:gd name="T106" fmla="*/ 97866 w 297650"/>
              <a:gd name="T107" fmla="*/ 158916 h 234590"/>
              <a:gd name="T108" fmla="*/ 98228 w 297650"/>
              <a:gd name="T109" fmla="*/ 157835 h 234590"/>
              <a:gd name="T110" fmla="*/ 99314 w 297650"/>
              <a:gd name="T111" fmla="*/ 157114 h 234590"/>
              <a:gd name="T112" fmla="*/ 100038 w 297650"/>
              <a:gd name="T113" fmla="*/ 156393 h 234590"/>
              <a:gd name="T114" fmla="*/ 92075 w 297650"/>
              <a:gd name="T115" fmla="*/ 55495 h 234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650" h="234590">
                <a:moveTo>
                  <a:pt x="4686" y="204787"/>
                </a:moveTo>
                <a:lnTo>
                  <a:pt x="85441" y="204787"/>
                </a:lnTo>
                <a:cubicBezTo>
                  <a:pt x="88325" y="204787"/>
                  <a:pt x="90127" y="206985"/>
                  <a:pt x="90127" y="209550"/>
                </a:cubicBezTo>
                <a:cubicBezTo>
                  <a:pt x="90127" y="212114"/>
                  <a:pt x="88325" y="213946"/>
                  <a:pt x="85441" y="213946"/>
                </a:cubicBezTo>
                <a:lnTo>
                  <a:pt x="4686" y="213946"/>
                </a:lnTo>
                <a:cubicBezTo>
                  <a:pt x="1802" y="213946"/>
                  <a:pt x="0" y="212114"/>
                  <a:pt x="0" y="209550"/>
                </a:cubicBezTo>
                <a:cubicBezTo>
                  <a:pt x="0" y="206985"/>
                  <a:pt x="1802" y="204787"/>
                  <a:pt x="4686" y="204787"/>
                </a:cubicBezTo>
                <a:close/>
                <a:moveTo>
                  <a:pt x="187997" y="167564"/>
                </a:moveTo>
                <a:lnTo>
                  <a:pt x="166641" y="177294"/>
                </a:lnTo>
                <a:lnTo>
                  <a:pt x="152162" y="184141"/>
                </a:lnTo>
                <a:lnTo>
                  <a:pt x="152162" y="223059"/>
                </a:lnTo>
                <a:lnTo>
                  <a:pt x="187997" y="206482"/>
                </a:lnTo>
                <a:lnTo>
                  <a:pt x="187997" y="167564"/>
                </a:lnTo>
                <a:close/>
                <a:moveTo>
                  <a:pt x="106554" y="167564"/>
                </a:moveTo>
                <a:lnTo>
                  <a:pt x="106554" y="206482"/>
                </a:lnTo>
                <a:lnTo>
                  <a:pt x="142751" y="223059"/>
                </a:lnTo>
                <a:lnTo>
                  <a:pt x="142751" y="184141"/>
                </a:lnTo>
                <a:lnTo>
                  <a:pt x="111983" y="170087"/>
                </a:lnTo>
                <a:lnTo>
                  <a:pt x="106554" y="167564"/>
                </a:lnTo>
                <a:close/>
                <a:moveTo>
                  <a:pt x="135511" y="150267"/>
                </a:moveTo>
                <a:lnTo>
                  <a:pt x="113069" y="160718"/>
                </a:lnTo>
                <a:lnTo>
                  <a:pt x="147456" y="176213"/>
                </a:lnTo>
                <a:lnTo>
                  <a:pt x="181843" y="160718"/>
                </a:lnTo>
                <a:lnTo>
                  <a:pt x="159039" y="150267"/>
                </a:lnTo>
                <a:cubicBezTo>
                  <a:pt x="154334" y="156393"/>
                  <a:pt x="151438" y="160357"/>
                  <a:pt x="151076" y="161078"/>
                </a:cubicBezTo>
                <a:cubicBezTo>
                  <a:pt x="149990" y="161799"/>
                  <a:pt x="148904" y="162519"/>
                  <a:pt x="147456" y="162519"/>
                </a:cubicBezTo>
                <a:cubicBezTo>
                  <a:pt x="146008" y="162519"/>
                  <a:pt x="144922" y="161799"/>
                  <a:pt x="143837" y="161078"/>
                </a:cubicBezTo>
                <a:cubicBezTo>
                  <a:pt x="143113" y="160357"/>
                  <a:pt x="140217" y="156393"/>
                  <a:pt x="135511" y="150267"/>
                </a:cubicBezTo>
                <a:close/>
                <a:moveTo>
                  <a:pt x="192009" y="117475"/>
                </a:moveTo>
                <a:lnTo>
                  <a:pt x="247859" y="117475"/>
                </a:lnTo>
                <a:cubicBezTo>
                  <a:pt x="274884" y="117475"/>
                  <a:pt x="296503" y="139549"/>
                  <a:pt x="296503" y="166326"/>
                </a:cubicBezTo>
                <a:cubicBezTo>
                  <a:pt x="296503" y="193827"/>
                  <a:pt x="274884" y="215538"/>
                  <a:pt x="247859" y="215538"/>
                </a:cubicBezTo>
                <a:lnTo>
                  <a:pt x="211106" y="215538"/>
                </a:lnTo>
                <a:cubicBezTo>
                  <a:pt x="208584" y="215538"/>
                  <a:pt x="206422" y="213729"/>
                  <a:pt x="206422" y="211196"/>
                </a:cubicBezTo>
                <a:cubicBezTo>
                  <a:pt x="206422" y="208663"/>
                  <a:pt x="208584" y="206492"/>
                  <a:pt x="211106" y="206492"/>
                </a:cubicBezTo>
                <a:lnTo>
                  <a:pt x="247859" y="206492"/>
                </a:lnTo>
                <a:cubicBezTo>
                  <a:pt x="269839" y="206492"/>
                  <a:pt x="287855" y="188399"/>
                  <a:pt x="287855" y="166326"/>
                </a:cubicBezTo>
                <a:cubicBezTo>
                  <a:pt x="287855" y="144614"/>
                  <a:pt x="269839" y="126522"/>
                  <a:pt x="247859" y="126522"/>
                </a:cubicBezTo>
                <a:lnTo>
                  <a:pt x="192009" y="126522"/>
                </a:lnTo>
                <a:cubicBezTo>
                  <a:pt x="189487" y="126522"/>
                  <a:pt x="187325" y="124712"/>
                  <a:pt x="187325" y="122179"/>
                </a:cubicBezTo>
                <a:cubicBezTo>
                  <a:pt x="187325" y="119285"/>
                  <a:pt x="189487" y="117475"/>
                  <a:pt x="192009" y="117475"/>
                </a:cubicBezTo>
                <a:close/>
                <a:moveTo>
                  <a:pt x="75262" y="50800"/>
                </a:moveTo>
                <a:lnTo>
                  <a:pt x="79952" y="50800"/>
                </a:lnTo>
                <a:cubicBezTo>
                  <a:pt x="82478" y="50800"/>
                  <a:pt x="84643" y="52963"/>
                  <a:pt x="84643" y="55486"/>
                </a:cubicBezTo>
                <a:cubicBezTo>
                  <a:pt x="84643" y="58009"/>
                  <a:pt x="82478" y="59811"/>
                  <a:pt x="79952" y="59811"/>
                </a:cubicBezTo>
                <a:lnTo>
                  <a:pt x="75262" y="59811"/>
                </a:lnTo>
                <a:cubicBezTo>
                  <a:pt x="59748" y="59811"/>
                  <a:pt x="47120" y="72427"/>
                  <a:pt x="47120" y="87926"/>
                </a:cubicBezTo>
                <a:cubicBezTo>
                  <a:pt x="47120" y="103425"/>
                  <a:pt x="59748" y="116041"/>
                  <a:pt x="75262" y="116041"/>
                </a:cubicBezTo>
                <a:lnTo>
                  <a:pt x="104847" y="116041"/>
                </a:lnTo>
                <a:cubicBezTo>
                  <a:pt x="107373" y="116041"/>
                  <a:pt x="109177" y="117843"/>
                  <a:pt x="109177" y="120726"/>
                </a:cubicBezTo>
                <a:cubicBezTo>
                  <a:pt x="109177" y="123250"/>
                  <a:pt x="107373" y="125052"/>
                  <a:pt x="104847" y="125052"/>
                </a:cubicBezTo>
                <a:lnTo>
                  <a:pt x="75262" y="125052"/>
                </a:lnTo>
                <a:cubicBezTo>
                  <a:pt x="55057" y="125052"/>
                  <a:pt x="38100" y="108471"/>
                  <a:pt x="38100" y="87926"/>
                </a:cubicBezTo>
                <a:cubicBezTo>
                  <a:pt x="38100" y="67381"/>
                  <a:pt x="55057" y="50800"/>
                  <a:pt x="75262" y="50800"/>
                </a:cubicBezTo>
                <a:close/>
                <a:moveTo>
                  <a:pt x="148252" y="37178"/>
                </a:moveTo>
                <a:cubicBezTo>
                  <a:pt x="137856" y="37178"/>
                  <a:pt x="129253" y="45782"/>
                  <a:pt x="129253" y="56177"/>
                </a:cubicBezTo>
                <a:cubicBezTo>
                  <a:pt x="129253" y="66214"/>
                  <a:pt x="137856" y="74817"/>
                  <a:pt x="148252" y="74817"/>
                </a:cubicBezTo>
                <a:cubicBezTo>
                  <a:pt x="158289" y="74817"/>
                  <a:pt x="166893" y="66214"/>
                  <a:pt x="166893" y="56177"/>
                </a:cubicBezTo>
                <a:cubicBezTo>
                  <a:pt x="166893" y="45782"/>
                  <a:pt x="158289" y="37178"/>
                  <a:pt x="148252" y="37178"/>
                </a:cubicBezTo>
                <a:close/>
                <a:moveTo>
                  <a:pt x="295918" y="31610"/>
                </a:moveTo>
                <a:cubicBezTo>
                  <a:pt x="298089" y="33419"/>
                  <a:pt x="298089" y="36314"/>
                  <a:pt x="296642" y="38123"/>
                </a:cubicBezTo>
                <a:lnTo>
                  <a:pt x="261556" y="77566"/>
                </a:lnTo>
                <a:cubicBezTo>
                  <a:pt x="260471" y="78652"/>
                  <a:pt x="259386" y="79013"/>
                  <a:pt x="257939" y="79013"/>
                </a:cubicBezTo>
                <a:cubicBezTo>
                  <a:pt x="256854" y="79013"/>
                  <a:pt x="255769" y="78652"/>
                  <a:pt x="254683" y="77566"/>
                </a:cubicBezTo>
                <a:lnTo>
                  <a:pt x="239130" y="61644"/>
                </a:lnTo>
                <a:lnTo>
                  <a:pt x="217066" y="61282"/>
                </a:lnTo>
                <a:cubicBezTo>
                  <a:pt x="214534" y="61282"/>
                  <a:pt x="212725" y="59473"/>
                  <a:pt x="212725" y="56940"/>
                </a:cubicBezTo>
                <a:cubicBezTo>
                  <a:pt x="212725" y="54407"/>
                  <a:pt x="214534" y="52236"/>
                  <a:pt x="217066" y="52236"/>
                </a:cubicBezTo>
                <a:lnTo>
                  <a:pt x="240939" y="52236"/>
                </a:lnTo>
                <a:cubicBezTo>
                  <a:pt x="241662" y="52236"/>
                  <a:pt x="242024" y="52598"/>
                  <a:pt x="242747" y="52959"/>
                </a:cubicBezTo>
                <a:cubicBezTo>
                  <a:pt x="243471" y="52959"/>
                  <a:pt x="243832" y="53321"/>
                  <a:pt x="244194" y="53683"/>
                </a:cubicBezTo>
                <a:lnTo>
                  <a:pt x="257939" y="67796"/>
                </a:lnTo>
                <a:lnTo>
                  <a:pt x="289769" y="31972"/>
                </a:lnTo>
                <a:cubicBezTo>
                  <a:pt x="291216" y="30162"/>
                  <a:pt x="294110" y="30162"/>
                  <a:pt x="295918" y="31610"/>
                </a:cubicBezTo>
                <a:close/>
                <a:moveTo>
                  <a:pt x="148252" y="28575"/>
                </a:moveTo>
                <a:cubicBezTo>
                  <a:pt x="163666" y="28575"/>
                  <a:pt x="175854" y="40763"/>
                  <a:pt x="175854" y="56177"/>
                </a:cubicBezTo>
                <a:cubicBezTo>
                  <a:pt x="175854" y="71591"/>
                  <a:pt x="163666" y="83779"/>
                  <a:pt x="148252" y="83779"/>
                </a:cubicBezTo>
                <a:cubicBezTo>
                  <a:pt x="132838" y="83779"/>
                  <a:pt x="120650" y="71591"/>
                  <a:pt x="120650" y="56177"/>
                </a:cubicBezTo>
                <a:cubicBezTo>
                  <a:pt x="120650" y="40763"/>
                  <a:pt x="132838" y="28575"/>
                  <a:pt x="148252" y="28575"/>
                </a:cubicBezTo>
                <a:close/>
                <a:moveTo>
                  <a:pt x="147456" y="9009"/>
                </a:moveTo>
                <a:cubicBezTo>
                  <a:pt x="121756" y="9009"/>
                  <a:pt x="101124" y="29909"/>
                  <a:pt x="101124" y="55495"/>
                </a:cubicBezTo>
                <a:cubicBezTo>
                  <a:pt x="101124" y="87566"/>
                  <a:pt x="135873" y="135853"/>
                  <a:pt x="147456" y="150628"/>
                </a:cubicBezTo>
                <a:cubicBezTo>
                  <a:pt x="158677" y="135853"/>
                  <a:pt x="193789" y="87566"/>
                  <a:pt x="193789" y="55495"/>
                </a:cubicBezTo>
                <a:cubicBezTo>
                  <a:pt x="193789" y="29909"/>
                  <a:pt x="172794" y="9009"/>
                  <a:pt x="147456" y="9009"/>
                </a:cubicBezTo>
                <a:close/>
                <a:moveTo>
                  <a:pt x="147456" y="0"/>
                </a:moveTo>
                <a:cubicBezTo>
                  <a:pt x="177862" y="0"/>
                  <a:pt x="202838" y="24864"/>
                  <a:pt x="202838" y="55495"/>
                </a:cubicBezTo>
                <a:cubicBezTo>
                  <a:pt x="202838" y="83602"/>
                  <a:pt x="179672" y="120718"/>
                  <a:pt x="164469" y="142700"/>
                </a:cubicBezTo>
                <a:lnTo>
                  <a:pt x="194512" y="156393"/>
                </a:lnTo>
                <a:cubicBezTo>
                  <a:pt x="194874" y="156754"/>
                  <a:pt x="194874" y="156754"/>
                  <a:pt x="195236" y="156754"/>
                </a:cubicBezTo>
                <a:lnTo>
                  <a:pt x="195236" y="157114"/>
                </a:lnTo>
                <a:cubicBezTo>
                  <a:pt x="195598" y="157114"/>
                  <a:pt x="195598" y="157114"/>
                  <a:pt x="195960" y="157474"/>
                </a:cubicBezTo>
                <a:cubicBezTo>
                  <a:pt x="195960" y="157474"/>
                  <a:pt x="196322" y="157474"/>
                  <a:pt x="196322" y="157835"/>
                </a:cubicBezTo>
                <a:cubicBezTo>
                  <a:pt x="196322" y="157835"/>
                  <a:pt x="196322" y="157835"/>
                  <a:pt x="196684" y="158195"/>
                </a:cubicBezTo>
                <a:cubicBezTo>
                  <a:pt x="196684" y="158195"/>
                  <a:pt x="196684" y="158555"/>
                  <a:pt x="196684" y="158916"/>
                </a:cubicBezTo>
                <a:lnTo>
                  <a:pt x="197046" y="159276"/>
                </a:lnTo>
                <a:cubicBezTo>
                  <a:pt x="197046" y="159637"/>
                  <a:pt x="197408" y="159997"/>
                  <a:pt x="197408" y="160718"/>
                </a:cubicBezTo>
                <a:lnTo>
                  <a:pt x="197408" y="209726"/>
                </a:lnTo>
                <a:cubicBezTo>
                  <a:pt x="197408" y="211527"/>
                  <a:pt x="196322" y="212969"/>
                  <a:pt x="194512" y="213689"/>
                </a:cubicBezTo>
                <a:lnTo>
                  <a:pt x="149266" y="234230"/>
                </a:lnTo>
                <a:lnTo>
                  <a:pt x="148904" y="234230"/>
                </a:lnTo>
                <a:cubicBezTo>
                  <a:pt x="148542" y="234590"/>
                  <a:pt x="147818" y="234590"/>
                  <a:pt x="147456" y="234590"/>
                </a:cubicBezTo>
                <a:cubicBezTo>
                  <a:pt x="146732" y="234590"/>
                  <a:pt x="146370" y="234590"/>
                  <a:pt x="145646" y="234230"/>
                </a:cubicBezTo>
                <a:cubicBezTo>
                  <a:pt x="145646" y="234230"/>
                  <a:pt x="145646" y="234230"/>
                  <a:pt x="145284" y="234230"/>
                </a:cubicBezTo>
                <a:lnTo>
                  <a:pt x="100038" y="213689"/>
                </a:lnTo>
                <a:cubicBezTo>
                  <a:pt x="98590" y="212969"/>
                  <a:pt x="97504" y="211527"/>
                  <a:pt x="97504" y="209726"/>
                </a:cubicBezTo>
                <a:lnTo>
                  <a:pt x="97504" y="160718"/>
                </a:lnTo>
                <a:cubicBezTo>
                  <a:pt x="97504" y="159997"/>
                  <a:pt x="97504" y="159637"/>
                  <a:pt x="97866" y="159276"/>
                </a:cubicBezTo>
                <a:lnTo>
                  <a:pt x="97866" y="158916"/>
                </a:lnTo>
                <a:cubicBezTo>
                  <a:pt x="97866" y="158555"/>
                  <a:pt x="97866" y="158195"/>
                  <a:pt x="98228" y="158195"/>
                </a:cubicBezTo>
                <a:cubicBezTo>
                  <a:pt x="98228" y="157835"/>
                  <a:pt x="98228" y="157835"/>
                  <a:pt x="98228" y="157835"/>
                </a:cubicBezTo>
                <a:cubicBezTo>
                  <a:pt x="98590" y="157474"/>
                  <a:pt x="98952" y="157474"/>
                  <a:pt x="98952" y="157474"/>
                </a:cubicBezTo>
                <a:cubicBezTo>
                  <a:pt x="98952" y="157114"/>
                  <a:pt x="99314" y="157114"/>
                  <a:pt x="99314" y="157114"/>
                </a:cubicBezTo>
                <a:cubicBezTo>
                  <a:pt x="99314" y="157114"/>
                  <a:pt x="99314" y="156754"/>
                  <a:pt x="99676" y="156754"/>
                </a:cubicBezTo>
                <a:cubicBezTo>
                  <a:pt x="99676" y="156754"/>
                  <a:pt x="100038" y="156754"/>
                  <a:pt x="100038" y="156393"/>
                </a:cubicBezTo>
                <a:lnTo>
                  <a:pt x="130444" y="142700"/>
                </a:lnTo>
                <a:cubicBezTo>
                  <a:pt x="114879" y="120718"/>
                  <a:pt x="92075" y="83602"/>
                  <a:pt x="92075" y="55495"/>
                </a:cubicBezTo>
                <a:cubicBezTo>
                  <a:pt x="92075" y="24864"/>
                  <a:pt x="117051" y="0"/>
                  <a:pt x="147456"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48" name="Freeform 727">
            <a:extLst>
              <a:ext uri="{FF2B5EF4-FFF2-40B4-BE49-F238E27FC236}">
                <a16:creationId xmlns:a16="http://schemas.microsoft.com/office/drawing/2014/main" id="{3D12CE38-ED31-584E-B8ED-DE9F70F4977C}"/>
              </a:ext>
            </a:extLst>
          </p:cNvPr>
          <p:cNvSpPr>
            <a:spLocks noChangeArrowheads="1"/>
          </p:cNvSpPr>
          <p:nvPr/>
        </p:nvSpPr>
        <p:spPr bwMode="auto">
          <a:xfrm>
            <a:off x="4510022" y="1887113"/>
            <a:ext cx="290833" cy="249065"/>
          </a:xfrm>
          <a:custGeom>
            <a:avLst/>
            <a:gdLst>
              <a:gd name="T0" fmla="*/ 226673 w 298089"/>
              <a:gd name="T1" fmla="*/ 231435 h 255226"/>
              <a:gd name="T2" fmla="*/ 63500 w 298089"/>
              <a:gd name="T3" fmla="*/ 222250 h 255226"/>
              <a:gd name="T4" fmla="*/ 58737 w 298089"/>
              <a:gd name="T5" fmla="*/ 227013 h 255226"/>
              <a:gd name="T6" fmla="*/ 207480 w 298089"/>
              <a:gd name="T7" fmla="*/ 227012 h 255226"/>
              <a:gd name="T8" fmla="*/ 226651 w 298089"/>
              <a:gd name="T9" fmla="*/ 207480 h 255226"/>
              <a:gd name="T10" fmla="*/ 64905 w 298089"/>
              <a:gd name="T11" fmla="*/ 246183 h 255226"/>
              <a:gd name="T12" fmla="*/ 226651 w 298089"/>
              <a:gd name="T13" fmla="*/ 198437 h 255226"/>
              <a:gd name="T14" fmla="*/ 198437 w 298089"/>
              <a:gd name="T15" fmla="*/ 227012 h 255226"/>
              <a:gd name="T16" fmla="*/ 93298 w 298089"/>
              <a:gd name="T17" fmla="*/ 227012 h 255226"/>
              <a:gd name="T18" fmla="*/ 64905 w 298089"/>
              <a:gd name="T19" fmla="*/ 198437 h 255226"/>
              <a:gd name="T20" fmla="*/ 289067 w 298089"/>
              <a:gd name="T21" fmla="*/ 194408 h 255226"/>
              <a:gd name="T22" fmla="*/ 196850 w 298089"/>
              <a:gd name="T23" fmla="*/ 158750 h 255226"/>
              <a:gd name="T24" fmla="*/ 215533 w 298089"/>
              <a:gd name="T25" fmla="*/ 167132 h 255226"/>
              <a:gd name="T26" fmla="*/ 196850 w 298089"/>
              <a:gd name="T27" fmla="*/ 175863 h 255226"/>
              <a:gd name="T28" fmla="*/ 196850 w 298089"/>
              <a:gd name="T29" fmla="*/ 158750 h 255226"/>
              <a:gd name="T30" fmla="*/ 123466 w 298089"/>
              <a:gd name="T31" fmla="*/ 147638 h 255226"/>
              <a:gd name="T32" fmla="*/ 28575 w 298089"/>
              <a:gd name="T33" fmla="*/ 147638 h 255226"/>
              <a:gd name="T34" fmla="*/ 118793 w 298089"/>
              <a:gd name="T35" fmla="*/ 107950 h 255226"/>
              <a:gd name="T36" fmla="*/ 33248 w 298089"/>
              <a:gd name="T37" fmla="*/ 117108 h 255226"/>
              <a:gd name="T38" fmla="*/ 180081 w 298089"/>
              <a:gd name="T39" fmla="*/ 87646 h 255226"/>
              <a:gd name="T40" fmla="*/ 221943 w 298089"/>
              <a:gd name="T41" fmla="*/ 87646 h 255226"/>
              <a:gd name="T42" fmla="*/ 118793 w 298089"/>
              <a:gd name="T43" fmla="*/ 71437 h 255226"/>
              <a:gd name="T44" fmla="*/ 33248 w 298089"/>
              <a:gd name="T45" fmla="*/ 80609 h 255226"/>
              <a:gd name="T46" fmla="*/ 33248 w 298089"/>
              <a:gd name="T47" fmla="*/ 34925 h 255226"/>
              <a:gd name="T48" fmla="*/ 118793 w 298089"/>
              <a:gd name="T49" fmla="*/ 44097 h 255226"/>
              <a:gd name="T50" fmla="*/ 33248 w 298089"/>
              <a:gd name="T51" fmla="*/ 34925 h 255226"/>
              <a:gd name="T52" fmla="*/ 143992 w 298089"/>
              <a:gd name="T53" fmla="*/ 180342 h 255226"/>
              <a:gd name="T54" fmla="*/ 9022 w 298089"/>
              <a:gd name="T55" fmla="*/ 8656 h 255226"/>
              <a:gd name="T56" fmla="*/ 153015 w 298089"/>
              <a:gd name="T57" fmla="*/ 4328 h 255226"/>
              <a:gd name="T58" fmla="*/ 219417 w 298089"/>
              <a:gd name="T59" fmla="*/ 60955 h 255226"/>
              <a:gd name="T60" fmla="*/ 298089 w 298089"/>
              <a:gd name="T61" fmla="*/ 152930 h 255226"/>
              <a:gd name="T62" fmla="*/ 298089 w 298089"/>
              <a:gd name="T63" fmla="*/ 214967 h 255226"/>
              <a:gd name="T64" fmla="*/ 264166 w 298089"/>
              <a:gd name="T65" fmla="*/ 228673 h 255226"/>
              <a:gd name="T66" fmla="*/ 289067 w 298089"/>
              <a:gd name="T67" fmla="*/ 214967 h 255226"/>
              <a:gd name="T68" fmla="*/ 262362 w 298089"/>
              <a:gd name="T69" fmla="*/ 201261 h 255226"/>
              <a:gd name="T70" fmla="*/ 252979 w 298089"/>
              <a:gd name="T71" fmla="*/ 165914 h 255226"/>
              <a:gd name="T72" fmla="*/ 280045 w 298089"/>
              <a:gd name="T73" fmla="*/ 143913 h 255226"/>
              <a:gd name="T74" fmla="*/ 171059 w 298089"/>
              <a:gd name="T75" fmla="*/ 139223 h 255226"/>
              <a:gd name="T76" fmla="*/ 217613 w 298089"/>
              <a:gd name="T77" fmla="*/ 78989 h 255226"/>
              <a:gd name="T78" fmla="*/ 153015 w 298089"/>
              <a:gd name="T79" fmla="*/ 59152 h 255226"/>
              <a:gd name="T80" fmla="*/ 185133 w 298089"/>
              <a:gd name="T81" fmla="*/ 223984 h 255226"/>
              <a:gd name="T82" fmla="*/ 148323 w 298089"/>
              <a:gd name="T83" fmla="*/ 233002 h 255226"/>
              <a:gd name="T84" fmla="*/ 105378 w 298089"/>
              <a:gd name="T85" fmla="*/ 223984 h 255226"/>
              <a:gd name="T86" fmla="*/ 9022 w 298089"/>
              <a:gd name="T87" fmla="*/ 189359 h 255226"/>
              <a:gd name="T88" fmla="*/ 26344 w 298089"/>
              <a:gd name="T89" fmla="*/ 228673 h 255226"/>
              <a:gd name="T90" fmla="*/ 0 w 298089"/>
              <a:gd name="T91" fmla="*/ 228673 h 255226"/>
              <a:gd name="T92" fmla="*/ 4691 w 298089"/>
              <a:gd name="T93" fmla="*/ 0 h 255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089" h="255226">
                <a:moveTo>
                  <a:pt x="226673" y="222250"/>
                </a:moveTo>
                <a:cubicBezTo>
                  <a:pt x="229394" y="222250"/>
                  <a:pt x="231435" y="224291"/>
                  <a:pt x="231435" y="227013"/>
                </a:cubicBezTo>
                <a:cubicBezTo>
                  <a:pt x="231435" y="229394"/>
                  <a:pt x="229394" y="231435"/>
                  <a:pt x="226673" y="231435"/>
                </a:cubicBezTo>
                <a:cubicBezTo>
                  <a:pt x="224291" y="231435"/>
                  <a:pt x="222250" y="229394"/>
                  <a:pt x="222250" y="227013"/>
                </a:cubicBezTo>
                <a:cubicBezTo>
                  <a:pt x="222250" y="224291"/>
                  <a:pt x="224291" y="222250"/>
                  <a:pt x="226673" y="222250"/>
                </a:cubicBezTo>
                <a:close/>
                <a:moveTo>
                  <a:pt x="63500" y="222250"/>
                </a:moveTo>
                <a:cubicBezTo>
                  <a:pt x="65881" y="222250"/>
                  <a:pt x="67922" y="224291"/>
                  <a:pt x="67922" y="227013"/>
                </a:cubicBezTo>
                <a:cubicBezTo>
                  <a:pt x="67922" y="229394"/>
                  <a:pt x="65881" y="231435"/>
                  <a:pt x="63500" y="231435"/>
                </a:cubicBezTo>
                <a:cubicBezTo>
                  <a:pt x="60778" y="231435"/>
                  <a:pt x="58737" y="229394"/>
                  <a:pt x="58737" y="227013"/>
                </a:cubicBezTo>
                <a:cubicBezTo>
                  <a:pt x="58737" y="224291"/>
                  <a:pt x="60778" y="222250"/>
                  <a:pt x="63500" y="222250"/>
                </a:cubicBezTo>
                <a:close/>
                <a:moveTo>
                  <a:pt x="226651" y="207480"/>
                </a:moveTo>
                <a:cubicBezTo>
                  <a:pt x="216161" y="207480"/>
                  <a:pt x="207480" y="216161"/>
                  <a:pt x="207480" y="227012"/>
                </a:cubicBezTo>
                <a:cubicBezTo>
                  <a:pt x="207480" y="237502"/>
                  <a:pt x="216161" y="246183"/>
                  <a:pt x="226651" y="246183"/>
                </a:cubicBezTo>
                <a:cubicBezTo>
                  <a:pt x="237140" y="246183"/>
                  <a:pt x="245821" y="237502"/>
                  <a:pt x="245821" y="227012"/>
                </a:cubicBezTo>
                <a:cubicBezTo>
                  <a:pt x="245821" y="216161"/>
                  <a:pt x="237140" y="207480"/>
                  <a:pt x="226651" y="207480"/>
                </a:cubicBezTo>
                <a:close/>
                <a:moveTo>
                  <a:pt x="64905" y="207480"/>
                </a:moveTo>
                <a:cubicBezTo>
                  <a:pt x="54349" y="207480"/>
                  <a:pt x="45249" y="216161"/>
                  <a:pt x="45249" y="227012"/>
                </a:cubicBezTo>
                <a:cubicBezTo>
                  <a:pt x="45249" y="237502"/>
                  <a:pt x="54349" y="246183"/>
                  <a:pt x="64905" y="246183"/>
                </a:cubicBezTo>
                <a:cubicBezTo>
                  <a:pt x="75462" y="246183"/>
                  <a:pt x="84198" y="237502"/>
                  <a:pt x="84198" y="227012"/>
                </a:cubicBezTo>
                <a:cubicBezTo>
                  <a:pt x="84198" y="216161"/>
                  <a:pt x="75462" y="207480"/>
                  <a:pt x="64905" y="207480"/>
                </a:cubicBezTo>
                <a:close/>
                <a:moveTo>
                  <a:pt x="226651" y="198437"/>
                </a:moveTo>
                <a:cubicBezTo>
                  <a:pt x="242204" y="198437"/>
                  <a:pt x="255226" y="211459"/>
                  <a:pt x="255226" y="227012"/>
                </a:cubicBezTo>
                <a:cubicBezTo>
                  <a:pt x="255226" y="242566"/>
                  <a:pt x="242204" y="255226"/>
                  <a:pt x="226651" y="255226"/>
                </a:cubicBezTo>
                <a:cubicBezTo>
                  <a:pt x="211097" y="255226"/>
                  <a:pt x="198437" y="242566"/>
                  <a:pt x="198437" y="227012"/>
                </a:cubicBezTo>
                <a:cubicBezTo>
                  <a:pt x="198437" y="211459"/>
                  <a:pt x="211097" y="198437"/>
                  <a:pt x="226651" y="198437"/>
                </a:cubicBezTo>
                <a:close/>
                <a:moveTo>
                  <a:pt x="64905" y="198437"/>
                </a:moveTo>
                <a:cubicBezTo>
                  <a:pt x="80558" y="198437"/>
                  <a:pt x="93298" y="211459"/>
                  <a:pt x="93298" y="227012"/>
                </a:cubicBezTo>
                <a:cubicBezTo>
                  <a:pt x="93298" y="242566"/>
                  <a:pt x="80558" y="255226"/>
                  <a:pt x="64905" y="255226"/>
                </a:cubicBezTo>
                <a:cubicBezTo>
                  <a:pt x="48889" y="255226"/>
                  <a:pt x="36512" y="242566"/>
                  <a:pt x="36512" y="227012"/>
                </a:cubicBezTo>
                <a:cubicBezTo>
                  <a:pt x="36512" y="211459"/>
                  <a:pt x="48889" y="198437"/>
                  <a:pt x="64905" y="198437"/>
                </a:cubicBezTo>
                <a:close/>
                <a:moveTo>
                  <a:pt x="260197" y="174932"/>
                </a:moveTo>
                <a:lnTo>
                  <a:pt x="269219" y="194408"/>
                </a:lnTo>
                <a:lnTo>
                  <a:pt x="289067" y="194408"/>
                </a:lnTo>
                <a:lnTo>
                  <a:pt x="289067" y="174932"/>
                </a:lnTo>
                <a:lnTo>
                  <a:pt x="260197" y="174932"/>
                </a:lnTo>
                <a:close/>
                <a:moveTo>
                  <a:pt x="196850" y="158750"/>
                </a:moveTo>
                <a:lnTo>
                  <a:pt x="215533" y="158750"/>
                </a:lnTo>
                <a:cubicBezTo>
                  <a:pt x="218464" y="158750"/>
                  <a:pt x="220296" y="160496"/>
                  <a:pt x="220296" y="162941"/>
                </a:cubicBezTo>
                <a:cubicBezTo>
                  <a:pt x="220296" y="165386"/>
                  <a:pt x="218464" y="167132"/>
                  <a:pt x="215533" y="167132"/>
                </a:cubicBezTo>
                <a:lnTo>
                  <a:pt x="201246" y="167132"/>
                </a:lnTo>
                <a:lnTo>
                  <a:pt x="201246" y="171323"/>
                </a:lnTo>
                <a:cubicBezTo>
                  <a:pt x="201246" y="173768"/>
                  <a:pt x="199414" y="175863"/>
                  <a:pt x="196850" y="175863"/>
                </a:cubicBezTo>
                <a:cubicBezTo>
                  <a:pt x="194285" y="175863"/>
                  <a:pt x="192087" y="173768"/>
                  <a:pt x="192087" y="171323"/>
                </a:cubicBezTo>
                <a:lnTo>
                  <a:pt x="192087" y="162941"/>
                </a:lnTo>
                <a:cubicBezTo>
                  <a:pt x="192087" y="160496"/>
                  <a:pt x="194285" y="158750"/>
                  <a:pt x="196850" y="158750"/>
                </a:cubicBezTo>
                <a:close/>
                <a:moveTo>
                  <a:pt x="33248" y="142875"/>
                </a:moveTo>
                <a:lnTo>
                  <a:pt x="118793" y="142875"/>
                </a:lnTo>
                <a:cubicBezTo>
                  <a:pt x="121309" y="142875"/>
                  <a:pt x="123466" y="144707"/>
                  <a:pt x="123466" y="147638"/>
                </a:cubicBezTo>
                <a:cubicBezTo>
                  <a:pt x="123466" y="149836"/>
                  <a:pt x="121309" y="152034"/>
                  <a:pt x="118793" y="152034"/>
                </a:cubicBezTo>
                <a:lnTo>
                  <a:pt x="33248" y="152034"/>
                </a:lnTo>
                <a:cubicBezTo>
                  <a:pt x="30732" y="152034"/>
                  <a:pt x="28575" y="149836"/>
                  <a:pt x="28575" y="147638"/>
                </a:cubicBezTo>
                <a:cubicBezTo>
                  <a:pt x="28575" y="144707"/>
                  <a:pt x="30732" y="142875"/>
                  <a:pt x="33248" y="142875"/>
                </a:cubicBezTo>
                <a:close/>
                <a:moveTo>
                  <a:pt x="33248" y="107950"/>
                </a:moveTo>
                <a:lnTo>
                  <a:pt x="118793" y="107950"/>
                </a:lnTo>
                <a:cubicBezTo>
                  <a:pt x="121309" y="107950"/>
                  <a:pt x="123466" y="109781"/>
                  <a:pt x="123466" y="112346"/>
                </a:cubicBezTo>
                <a:cubicBezTo>
                  <a:pt x="123466" y="114910"/>
                  <a:pt x="121309" y="117108"/>
                  <a:pt x="118793" y="117108"/>
                </a:cubicBezTo>
                <a:lnTo>
                  <a:pt x="33248" y="117108"/>
                </a:lnTo>
                <a:cubicBezTo>
                  <a:pt x="30732" y="117108"/>
                  <a:pt x="28575" y="114910"/>
                  <a:pt x="28575" y="112346"/>
                </a:cubicBezTo>
                <a:cubicBezTo>
                  <a:pt x="28575" y="109781"/>
                  <a:pt x="30732" y="107950"/>
                  <a:pt x="33248" y="107950"/>
                </a:cubicBezTo>
                <a:close/>
                <a:moveTo>
                  <a:pt x="180081" y="87646"/>
                </a:moveTo>
                <a:lnTo>
                  <a:pt x="180081" y="134895"/>
                </a:lnTo>
                <a:lnTo>
                  <a:pt x="243596" y="134895"/>
                </a:lnTo>
                <a:lnTo>
                  <a:pt x="221943" y="87646"/>
                </a:lnTo>
                <a:lnTo>
                  <a:pt x="180081" y="87646"/>
                </a:lnTo>
                <a:close/>
                <a:moveTo>
                  <a:pt x="33248" y="71437"/>
                </a:moveTo>
                <a:lnTo>
                  <a:pt x="118793" y="71437"/>
                </a:lnTo>
                <a:cubicBezTo>
                  <a:pt x="121309" y="71437"/>
                  <a:pt x="123466" y="73553"/>
                  <a:pt x="123466" y="76023"/>
                </a:cubicBezTo>
                <a:cubicBezTo>
                  <a:pt x="123466" y="78492"/>
                  <a:pt x="121309" y="80609"/>
                  <a:pt x="118793" y="80609"/>
                </a:cubicBezTo>
                <a:lnTo>
                  <a:pt x="33248" y="80609"/>
                </a:lnTo>
                <a:cubicBezTo>
                  <a:pt x="30732" y="80609"/>
                  <a:pt x="28575" y="78492"/>
                  <a:pt x="28575" y="76023"/>
                </a:cubicBezTo>
                <a:cubicBezTo>
                  <a:pt x="28575" y="73553"/>
                  <a:pt x="30732" y="71437"/>
                  <a:pt x="33248" y="71437"/>
                </a:cubicBezTo>
                <a:close/>
                <a:moveTo>
                  <a:pt x="33248" y="34925"/>
                </a:moveTo>
                <a:lnTo>
                  <a:pt x="118793" y="34925"/>
                </a:lnTo>
                <a:cubicBezTo>
                  <a:pt x="121309" y="34925"/>
                  <a:pt x="123466" y="37041"/>
                  <a:pt x="123466" y="39511"/>
                </a:cubicBezTo>
                <a:cubicBezTo>
                  <a:pt x="123466" y="41980"/>
                  <a:pt x="121309" y="44097"/>
                  <a:pt x="118793" y="44097"/>
                </a:cubicBezTo>
                <a:lnTo>
                  <a:pt x="33248" y="44097"/>
                </a:lnTo>
                <a:cubicBezTo>
                  <a:pt x="30732" y="44097"/>
                  <a:pt x="28575" y="41980"/>
                  <a:pt x="28575" y="39511"/>
                </a:cubicBezTo>
                <a:cubicBezTo>
                  <a:pt x="28575" y="37041"/>
                  <a:pt x="30732" y="34925"/>
                  <a:pt x="33248" y="34925"/>
                </a:cubicBezTo>
                <a:close/>
                <a:moveTo>
                  <a:pt x="9022" y="8656"/>
                </a:moveTo>
                <a:lnTo>
                  <a:pt x="9022" y="180342"/>
                </a:lnTo>
                <a:lnTo>
                  <a:pt x="143992" y="180342"/>
                </a:lnTo>
                <a:lnTo>
                  <a:pt x="143992" y="54824"/>
                </a:lnTo>
                <a:lnTo>
                  <a:pt x="143992" y="8656"/>
                </a:lnTo>
                <a:lnTo>
                  <a:pt x="9022" y="8656"/>
                </a:lnTo>
                <a:close/>
                <a:moveTo>
                  <a:pt x="4691" y="0"/>
                </a:moveTo>
                <a:lnTo>
                  <a:pt x="148323" y="0"/>
                </a:lnTo>
                <a:cubicBezTo>
                  <a:pt x="150849" y="0"/>
                  <a:pt x="153015" y="1803"/>
                  <a:pt x="153015" y="4328"/>
                </a:cubicBezTo>
                <a:lnTo>
                  <a:pt x="153015" y="50135"/>
                </a:lnTo>
                <a:lnTo>
                  <a:pt x="202816" y="50135"/>
                </a:lnTo>
                <a:cubicBezTo>
                  <a:pt x="209673" y="50135"/>
                  <a:pt x="216169" y="54463"/>
                  <a:pt x="219417" y="60955"/>
                </a:cubicBezTo>
                <a:lnTo>
                  <a:pt x="253701" y="134895"/>
                </a:lnTo>
                <a:lnTo>
                  <a:pt x="280045" y="134895"/>
                </a:lnTo>
                <a:cubicBezTo>
                  <a:pt x="289789" y="134895"/>
                  <a:pt x="298089" y="142830"/>
                  <a:pt x="298089" y="152930"/>
                </a:cubicBezTo>
                <a:lnTo>
                  <a:pt x="298089" y="170603"/>
                </a:lnTo>
                <a:lnTo>
                  <a:pt x="298089" y="199097"/>
                </a:lnTo>
                <a:lnTo>
                  <a:pt x="298089" y="214967"/>
                </a:lnTo>
                <a:cubicBezTo>
                  <a:pt x="298089" y="225067"/>
                  <a:pt x="289789" y="233002"/>
                  <a:pt x="280045" y="233002"/>
                </a:cubicBezTo>
                <a:lnTo>
                  <a:pt x="268858" y="233002"/>
                </a:lnTo>
                <a:cubicBezTo>
                  <a:pt x="266332" y="233002"/>
                  <a:pt x="264166" y="230837"/>
                  <a:pt x="264166" y="228673"/>
                </a:cubicBezTo>
                <a:cubicBezTo>
                  <a:pt x="264166" y="225788"/>
                  <a:pt x="266332" y="223984"/>
                  <a:pt x="268858" y="223984"/>
                </a:cubicBezTo>
                <a:lnTo>
                  <a:pt x="280045" y="223984"/>
                </a:lnTo>
                <a:cubicBezTo>
                  <a:pt x="285098" y="223984"/>
                  <a:pt x="289067" y="220017"/>
                  <a:pt x="289067" y="214967"/>
                </a:cubicBezTo>
                <a:lnTo>
                  <a:pt x="289067" y="203786"/>
                </a:lnTo>
                <a:lnTo>
                  <a:pt x="266332" y="203786"/>
                </a:lnTo>
                <a:cubicBezTo>
                  <a:pt x="264527" y="203786"/>
                  <a:pt x="262723" y="202704"/>
                  <a:pt x="262362" y="201261"/>
                </a:cubicBezTo>
                <a:lnTo>
                  <a:pt x="248648" y="172407"/>
                </a:lnTo>
                <a:cubicBezTo>
                  <a:pt x="248288" y="170964"/>
                  <a:pt x="248288" y="169521"/>
                  <a:pt x="249009" y="168079"/>
                </a:cubicBezTo>
                <a:cubicBezTo>
                  <a:pt x="249731" y="166997"/>
                  <a:pt x="251535" y="165914"/>
                  <a:pt x="252979" y="165914"/>
                </a:cubicBezTo>
                <a:lnTo>
                  <a:pt x="289067" y="165914"/>
                </a:lnTo>
                <a:lnTo>
                  <a:pt x="289067" y="152930"/>
                </a:lnTo>
                <a:cubicBezTo>
                  <a:pt x="289067" y="147880"/>
                  <a:pt x="285098" y="143913"/>
                  <a:pt x="280045" y="143913"/>
                </a:cubicBezTo>
                <a:lnTo>
                  <a:pt x="250814" y="143913"/>
                </a:lnTo>
                <a:lnTo>
                  <a:pt x="175389" y="143913"/>
                </a:lnTo>
                <a:cubicBezTo>
                  <a:pt x="172863" y="143913"/>
                  <a:pt x="171059" y="141748"/>
                  <a:pt x="171059" y="139223"/>
                </a:cubicBezTo>
                <a:lnTo>
                  <a:pt x="171059" y="83318"/>
                </a:lnTo>
                <a:cubicBezTo>
                  <a:pt x="171059" y="80793"/>
                  <a:pt x="172863" y="78989"/>
                  <a:pt x="175389" y="78989"/>
                </a:cubicBezTo>
                <a:lnTo>
                  <a:pt x="217613" y="78989"/>
                </a:lnTo>
                <a:lnTo>
                  <a:pt x="211117" y="64562"/>
                </a:lnTo>
                <a:cubicBezTo>
                  <a:pt x="209673" y="61316"/>
                  <a:pt x="206064" y="59152"/>
                  <a:pt x="202816" y="59152"/>
                </a:cubicBezTo>
                <a:lnTo>
                  <a:pt x="153015" y="59152"/>
                </a:lnTo>
                <a:lnTo>
                  <a:pt x="153015" y="184670"/>
                </a:lnTo>
                <a:lnTo>
                  <a:pt x="153015" y="223984"/>
                </a:lnTo>
                <a:lnTo>
                  <a:pt x="185133" y="223984"/>
                </a:lnTo>
                <a:cubicBezTo>
                  <a:pt x="187659" y="223984"/>
                  <a:pt x="189825" y="225788"/>
                  <a:pt x="189825" y="228673"/>
                </a:cubicBezTo>
                <a:cubicBezTo>
                  <a:pt x="189825" y="230837"/>
                  <a:pt x="187659" y="233002"/>
                  <a:pt x="185133" y="233002"/>
                </a:cubicBezTo>
                <a:lnTo>
                  <a:pt x="148323" y="233002"/>
                </a:lnTo>
                <a:lnTo>
                  <a:pt x="105378" y="233002"/>
                </a:lnTo>
                <a:cubicBezTo>
                  <a:pt x="103213" y="233002"/>
                  <a:pt x="101047" y="230837"/>
                  <a:pt x="101047" y="228673"/>
                </a:cubicBezTo>
                <a:cubicBezTo>
                  <a:pt x="101047" y="225788"/>
                  <a:pt x="103213" y="223984"/>
                  <a:pt x="105378" y="223984"/>
                </a:cubicBezTo>
                <a:lnTo>
                  <a:pt x="143992" y="223984"/>
                </a:lnTo>
                <a:lnTo>
                  <a:pt x="143992" y="189359"/>
                </a:lnTo>
                <a:lnTo>
                  <a:pt x="9022" y="189359"/>
                </a:lnTo>
                <a:lnTo>
                  <a:pt x="9022" y="223984"/>
                </a:lnTo>
                <a:lnTo>
                  <a:pt x="22014" y="223984"/>
                </a:lnTo>
                <a:cubicBezTo>
                  <a:pt x="24540" y="223984"/>
                  <a:pt x="26344" y="225788"/>
                  <a:pt x="26344" y="228673"/>
                </a:cubicBezTo>
                <a:cubicBezTo>
                  <a:pt x="26344" y="230837"/>
                  <a:pt x="24540" y="233002"/>
                  <a:pt x="22014" y="233002"/>
                </a:cubicBezTo>
                <a:lnTo>
                  <a:pt x="4691" y="233002"/>
                </a:lnTo>
                <a:cubicBezTo>
                  <a:pt x="2165" y="233002"/>
                  <a:pt x="0" y="230837"/>
                  <a:pt x="0" y="228673"/>
                </a:cubicBezTo>
                <a:lnTo>
                  <a:pt x="0" y="184670"/>
                </a:lnTo>
                <a:lnTo>
                  <a:pt x="0" y="4328"/>
                </a:lnTo>
                <a:cubicBezTo>
                  <a:pt x="0" y="1803"/>
                  <a:pt x="2165" y="0"/>
                  <a:pt x="4691"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49" name="Freeform 726">
            <a:extLst>
              <a:ext uri="{FF2B5EF4-FFF2-40B4-BE49-F238E27FC236}">
                <a16:creationId xmlns:a16="http://schemas.microsoft.com/office/drawing/2014/main" id="{A67813B7-BB35-7645-8C67-7FE41F2F28B5}"/>
              </a:ext>
            </a:extLst>
          </p:cNvPr>
          <p:cNvSpPr>
            <a:spLocks noChangeArrowheads="1"/>
          </p:cNvSpPr>
          <p:nvPr/>
        </p:nvSpPr>
        <p:spPr bwMode="auto">
          <a:xfrm>
            <a:off x="9913870" y="5315018"/>
            <a:ext cx="289288" cy="259894"/>
          </a:xfrm>
          <a:custGeom>
            <a:avLst/>
            <a:gdLst>
              <a:gd name="T0" fmla="*/ 178546 w 296504"/>
              <a:gd name="T1" fmla="*/ 160569 h 266339"/>
              <a:gd name="T2" fmla="*/ 176366 w 296504"/>
              <a:gd name="T3" fmla="*/ 231435 h 266339"/>
              <a:gd name="T4" fmla="*/ 195989 w 296504"/>
              <a:gd name="T5" fmla="*/ 233941 h 266339"/>
              <a:gd name="T6" fmla="*/ 215250 w 296504"/>
              <a:gd name="T7" fmla="*/ 162359 h 266339"/>
              <a:gd name="T8" fmla="*/ 207255 w 296504"/>
              <a:gd name="T9" fmla="*/ 153053 h 266339"/>
              <a:gd name="T10" fmla="*/ 90112 w 296504"/>
              <a:gd name="T11" fmla="*/ 153053 h 266339"/>
              <a:gd name="T12" fmla="*/ 82636 w 296504"/>
              <a:gd name="T13" fmla="*/ 162359 h 266339"/>
              <a:gd name="T14" fmla="*/ 101148 w 296504"/>
              <a:gd name="T15" fmla="*/ 233941 h 266339"/>
              <a:gd name="T16" fmla="*/ 120015 w 296504"/>
              <a:gd name="T17" fmla="*/ 231435 h 266339"/>
              <a:gd name="T18" fmla="*/ 118591 w 296504"/>
              <a:gd name="T19" fmla="*/ 160569 h 266339"/>
              <a:gd name="T20" fmla="*/ 90112 w 296504"/>
              <a:gd name="T21" fmla="*/ 153053 h 266339"/>
              <a:gd name="T22" fmla="*/ 207255 w 296504"/>
              <a:gd name="T23" fmla="*/ 144463 h 266339"/>
              <a:gd name="T24" fmla="*/ 223971 w 296504"/>
              <a:gd name="T25" fmla="*/ 163790 h 266339"/>
              <a:gd name="T26" fmla="*/ 195989 w 296504"/>
              <a:gd name="T27" fmla="*/ 242530 h 266339"/>
              <a:gd name="T28" fmla="*/ 169824 w 296504"/>
              <a:gd name="T29" fmla="*/ 237520 h 266339"/>
              <a:gd name="T30" fmla="*/ 169097 w 296504"/>
              <a:gd name="T31" fmla="*/ 160211 h 266339"/>
              <a:gd name="T32" fmla="*/ 90112 w 296504"/>
              <a:gd name="T33" fmla="*/ 144463 h 266339"/>
              <a:gd name="T34" fmla="*/ 127135 w 296504"/>
              <a:gd name="T35" fmla="*/ 160211 h 266339"/>
              <a:gd name="T36" fmla="*/ 126779 w 296504"/>
              <a:gd name="T37" fmla="*/ 237520 h 266339"/>
              <a:gd name="T38" fmla="*/ 101148 w 296504"/>
              <a:gd name="T39" fmla="*/ 242530 h 266339"/>
              <a:gd name="T40" fmla="*/ 73737 w 296504"/>
              <a:gd name="T41" fmla="*/ 163790 h 266339"/>
              <a:gd name="T42" fmla="*/ 90112 w 296504"/>
              <a:gd name="T43" fmla="*/ 144463 h 266339"/>
              <a:gd name="T44" fmla="*/ 57503 w 296504"/>
              <a:gd name="T45" fmla="*/ 247573 h 266339"/>
              <a:gd name="T46" fmla="*/ 226421 w 296504"/>
              <a:gd name="T47" fmla="*/ 257317 h 266339"/>
              <a:gd name="T48" fmla="*/ 272783 w 296504"/>
              <a:gd name="T49" fmla="*/ 131004 h 266339"/>
              <a:gd name="T50" fmla="*/ 13297 w 296504"/>
              <a:gd name="T51" fmla="*/ 94915 h 266339"/>
              <a:gd name="T52" fmla="*/ 8985 w 296504"/>
              <a:gd name="T53" fmla="*/ 117651 h 266339"/>
              <a:gd name="T54" fmla="*/ 17970 w 296504"/>
              <a:gd name="T55" fmla="*/ 121982 h 266339"/>
              <a:gd name="T56" fmla="*/ 283206 w 296504"/>
              <a:gd name="T57" fmla="*/ 121982 h 266339"/>
              <a:gd name="T58" fmla="*/ 287878 w 296504"/>
              <a:gd name="T59" fmla="*/ 99606 h 266339"/>
              <a:gd name="T60" fmla="*/ 259126 w 296504"/>
              <a:gd name="T61" fmla="*/ 94915 h 266339"/>
              <a:gd name="T62" fmla="*/ 264158 w 296504"/>
              <a:gd name="T63" fmla="*/ 112238 h 266339"/>
              <a:gd name="T64" fmla="*/ 258048 w 296504"/>
              <a:gd name="T65" fmla="*/ 110794 h 266339"/>
              <a:gd name="T66" fmla="*/ 47800 w 296504"/>
              <a:gd name="T67" fmla="*/ 94915 h 266339"/>
              <a:gd name="T68" fmla="*/ 34502 w 296504"/>
              <a:gd name="T69" fmla="*/ 112959 h 266339"/>
              <a:gd name="T70" fmla="*/ 30549 w 296504"/>
              <a:gd name="T71" fmla="*/ 106102 h 266339"/>
              <a:gd name="T72" fmla="*/ 13297 w 296504"/>
              <a:gd name="T73" fmla="*/ 94915 h 266339"/>
              <a:gd name="T74" fmla="*/ 199107 w 296504"/>
              <a:gd name="T75" fmla="*/ 18044 h 266339"/>
              <a:gd name="T76" fmla="*/ 217077 w 296504"/>
              <a:gd name="T77" fmla="*/ 18044 h 266339"/>
              <a:gd name="T78" fmla="*/ 88412 w 296504"/>
              <a:gd name="T79" fmla="*/ 9022 h 266339"/>
              <a:gd name="T80" fmla="*/ 88412 w 296504"/>
              <a:gd name="T81" fmla="*/ 27067 h 266339"/>
              <a:gd name="T82" fmla="*/ 88412 w 296504"/>
              <a:gd name="T83" fmla="*/ 9022 h 266339"/>
              <a:gd name="T84" fmla="*/ 106741 w 296504"/>
              <a:gd name="T85" fmla="*/ 18044 h 266339"/>
              <a:gd name="T86" fmla="*/ 83380 w 296504"/>
              <a:gd name="T87" fmla="*/ 35367 h 266339"/>
              <a:gd name="T88" fmla="*/ 243313 w 296504"/>
              <a:gd name="T89" fmla="*/ 85892 h 266339"/>
              <a:gd name="T90" fmla="*/ 208092 w 296504"/>
              <a:gd name="T91" fmla="*/ 36089 h 266339"/>
              <a:gd name="T92" fmla="*/ 208092 w 296504"/>
              <a:gd name="T93" fmla="*/ 0 h 266339"/>
              <a:gd name="T94" fmla="*/ 220671 w 296504"/>
              <a:gd name="T95" fmla="*/ 30676 h 266339"/>
              <a:gd name="T96" fmla="*/ 283206 w 296504"/>
              <a:gd name="T97" fmla="*/ 85892 h 266339"/>
              <a:gd name="T98" fmla="*/ 296504 w 296504"/>
              <a:gd name="T99" fmla="*/ 117651 h 266339"/>
              <a:gd name="T100" fmla="*/ 282128 w 296504"/>
              <a:gd name="T101" fmla="*/ 131004 h 266339"/>
              <a:gd name="T102" fmla="*/ 226421 w 296504"/>
              <a:gd name="T103" fmla="*/ 266339 h 266339"/>
              <a:gd name="T104" fmla="*/ 48878 w 296504"/>
              <a:gd name="T105" fmla="*/ 250099 h 266339"/>
              <a:gd name="T106" fmla="*/ 13297 w 296504"/>
              <a:gd name="T107" fmla="*/ 131004 h 266339"/>
              <a:gd name="T108" fmla="*/ 0 w 296504"/>
              <a:gd name="T109" fmla="*/ 99606 h 266339"/>
              <a:gd name="T110" fmla="*/ 42768 w 296504"/>
              <a:gd name="T111" fmla="*/ 85892 h 266339"/>
              <a:gd name="T112" fmla="*/ 70442 w 296504"/>
              <a:gd name="T113" fmla="*/ 18044 h 266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504" h="266339">
                <a:moveTo>
                  <a:pt x="186177" y="153053"/>
                </a:moveTo>
                <a:cubicBezTo>
                  <a:pt x="182180" y="153053"/>
                  <a:pt x="178546" y="156632"/>
                  <a:pt x="178546" y="160569"/>
                </a:cubicBezTo>
                <a:lnTo>
                  <a:pt x="174185" y="225709"/>
                </a:lnTo>
                <a:cubicBezTo>
                  <a:pt x="174185" y="227856"/>
                  <a:pt x="174912" y="230004"/>
                  <a:pt x="176366" y="231435"/>
                </a:cubicBezTo>
                <a:cubicBezTo>
                  <a:pt x="177819" y="233225"/>
                  <a:pt x="180000" y="233941"/>
                  <a:pt x="182180" y="233941"/>
                </a:cubicBezTo>
                <a:lnTo>
                  <a:pt x="195989" y="233941"/>
                </a:lnTo>
                <a:cubicBezTo>
                  <a:pt x="199987" y="233941"/>
                  <a:pt x="203257" y="231077"/>
                  <a:pt x="203984" y="227498"/>
                </a:cubicBezTo>
                <a:lnTo>
                  <a:pt x="215250" y="162359"/>
                </a:lnTo>
                <a:cubicBezTo>
                  <a:pt x="215613" y="160211"/>
                  <a:pt x="214886" y="157706"/>
                  <a:pt x="213433" y="155916"/>
                </a:cubicBezTo>
                <a:cubicBezTo>
                  <a:pt x="211979" y="154127"/>
                  <a:pt x="209435" y="153053"/>
                  <a:pt x="207255" y="153053"/>
                </a:cubicBezTo>
                <a:lnTo>
                  <a:pt x="186177" y="153053"/>
                </a:lnTo>
                <a:close/>
                <a:moveTo>
                  <a:pt x="90112" y="153053"/>
                </a:moveTo>
                <a:cubicBezTo>
                  <a:pt x="87620" y="153053"/>
                  <a:pt x="85484" y="154127"/>
                  <a:pt x="84060" y="155916"/>
                </a:cubicBezTo>
                <a:cubicBezTo>
                  <a:pt x="82636" y="157706"/>
                  <a:pt x="81924" y="160211"/>
                  <a:pt x="82636" y="162359"/>
                </a:cubicBezTo>
                <a:lnTo>
                  <a:pt x="93316" y="227498"/>
                </a:lnTo>
                <a:cubicBezTo>
                  <a:pt x="94028" y="231077"/>
                  <a:pt x="97232" y="233941"/>
                  <a:pt x="101148" y="233941"/>
                </a:cubicBezTo>
                <a:lnTo>
                  <a:pt x="114676" y="233941"/>
                </a:lnTo>
                <a:cubicBezTo>
                  <a:pt x="116812" y="233941"/>
                  <a:pt x="118591" y="233225"/>
                  <a:pt x="120015" y="231435"/>
                </a:cubicBezTo>
                <a:cubicBezTo>
                  <a:pt x="121439" y="230004"/>
                  <a:pt x="122507" y="227856"/>
                  <a:pt x="122151" y="225709"/>
                </a:cubicBezTo>
                <a:lnTo>
                  <a:pt x="118591" y="160569"/>
                </a:lnTo>
                <a:cubicBezTo>
                  <a:pt x="118235" y="156632"/>
                  <a:pt x="114676" y="153053"/>
                  <a:pt x="110760" y="153053"/>
                </a:cubicBezTo>
                <a:lnTo>
                  <a:pt x="90112" y="153053"/>
                </a:lnTo>
                <a:close/>
                <a:moveTo>
                  <a:pt x="186177" y="144463"/>
                </a:moveTo>
                <a:lnTo>
                  <a:pt x="207255" y="144463"/>
                </a:lnTo>
                <a:cubicBezTo>
                  <a:pt x="212342" y="144463"/>
                  <a:pt x="217067" y="146611"/>
                  <a:pt x="220337" y="150190"/>
                </a:cubicBezTo>
                <a:cubicBezTo>
                  <a:pt x="223608" y="154127"/>
                  <a:pt x="225062" y="159138"/>
                  <a:pt x="223971" y="163790"/>
                </a:cubicBezTo>
                <a:lnTo>
                  <a:pt x="213069" y="228930"/>
                </a:lnTo>
                <a:cubicBezTo>
                  <a:pt x="211616" y="237162"/>
                  <a:pt x="204348" y="242530"/>
                  <a:pt x="195989" y="242530"/>
                </a:cubicBezTo>
                <a:lnTo>
                  <a:pt x="182180" y="242530"/>
                </a:lnTo>
                <a:cubicBezTo>
                  <a:pt x="177456" y="242530"/>
                  <a:pt x="173095" y="240741"/>
                  <a:pt x="169824" y="237520"/>
                </a:cubicBezTo>
                <a:cubicBezTo>
                  <a:pt x="166554" y="234298"/>
                  <a:pt x="165100" y="229646"/>
                  <a:pt x="165463" y="224993"/>
                </a:cubicBezTo>
                <a:lnTo>
                  <a:pt x="169097" y="160211"/>
                </a:lnTo>
                <a:cubicBezTo>
                  <a:pt x="169824" y="151264"/>
                  <a:pt x="177456" y="144463"/>
                  <a:pt x="186177" y="144463"/>
                </a:cubicBezTo>
                <a:close/>
                <a:moveTo>
                  <a:pt x="90112" y="144463"/>
                </a:moveTo>
                <a:lnTo>
                  <a:pt x="110760" y="144463"/>
                </a:lnTo>
                <a:cubicBezTo>
                  <a:pt x="119659" y="144463"/>
                  <a:pt x="126779" y="151264"/>
                  <a:pt x="127135" y="160211"/>
                </a:cubicBezTo>
                <a:lnTo>
                  <a:pt x="131407" y="224993"/>
                </a:lnTo>
                <a:cubicBezTo>
                  <a:pt x="131407" y="229646"/>
                  <a:pt x="129983" y="234298"/>
                  <a:pt x="126779" y="237520"/>
                </a:cubicBezTo>
                <a:cubicBezTo>
                  <a:pt x="123575" y="240741"/>
                  <a:pt x="119303" y="242530"/>
                  <a:pt x="114676" y="242530"/>
                </a:cubicBezTo>
                <a:lnTo>
                  <a:pt x="101148" y="242530"/>
                </a:lnTo>
                <a:cubicBezTo>
                  <a:pt x="92960" y="242530"/>
                  <a:pt x="86196" y="237162"/>
                  <a:pt x="84772" y="228930"/>
                </a:cubicBezTo>
                <a:lnTo>
                  <a:pt x="73737" y="163790"/>
                </a:lnTo>
                <a:cubicBezTo>
                  <a:pt x="73025" y="159138"/>
                  <a:pt x="74093" y="154127"/>
                  <a:pt x="77297" y="150190"/>
                </a:cubicBezTo>
                <a:cubicBezTo>
                  <a:pt x="80500" y="146611"/>
                  <a:pt x="85128" y="144463"/>
                  <a:pt x="90112" y="144463"/>
                </a:cubicBezTo>
                <a:close/>
                <a:moveTo>
                  <a:pt x="23720" y="131004"/>
                </a:moveTo>
                <a:lnTo>
                  <a:pt x="57503" y="247573"/>
                </a:lnTo>
                <a:cubicBezTo>
                  <a:pt x="58941" y="253347"/>
                  <a:pt x="64332" y="257317"/>
                  <a:pt x="70442" y="257317"/>
                </a:cubicBezTo>
                <a:lnTo>
                  <a:pt x="226421" y="257317"/>
                </a:lnTo>
                <a:cubicBezTo>
                  <a:pt x="232171" y="257317"/>
                  <a:pt x="237562" y="253347"/>
                  <a:pt x="239359" y="247573"/>
                </a:cubicBezTo>
                <a:lnTo>
                  <a:pt x="272783" y="131004"/>
                </a:lnTo>
                <a:lnTo>
                  <a:pt x="23720" y="131004"/>
                </a:lnTo>
                <a:close/>
                <a:moveTo>
                  <a:pt x="13297" y="94915"/>
                </a:moveTo>
                <a:cubicBezTo>
                  <a:pt x="10782" y="94915"/>
                  <a:pt x="8985" y="96719"/>
                  <a:pt x="8985" y="99606"/>
                </a:cubicBezTo>
                <a:lnTo>
                  <a:pt x="8985" y="117651"/>
                </a:lnTo>
                <a:cubicBezTo>
                  <a:pt x="8985" y="119816"/>
                  <a:pt x="10782" y="121982"/>
                  <a:pt x="13297" y="121982"/>
                </a:cubicBezTo>
                <a:lnTo>
                  <a:pt x="17970" y="121982"/>
                </a:lnTo>
                <a:lnTo>
                  <a:pt x="278534" y="121982"/>
                </a:lnTo>
                <a:lnTo>
                  <a:pt x="283206" y="121982"/>
                </a:lnTo>
                <a:cubicBezTo>
                  <a:pt x="285722" y="121982"/>
                  <a:pt x="287878" y="119816"/>
                  <a:pt x="287878" y="117651"/>
                </a:cubicBezTo>
                <a:lnTo>
                  <a:pt x="287878" y="99606"/>
                </a:lnTo>
                <a:cubicBezTo>
                  <a:pt x="287878" y="96719"/>
                  <a:pt x="285722" y="94915"/>
                  <a:pt x="283206" y="94915"/>
                </a:cubicBezTo>
                <a:lnTo>
                  <a:pt x="259126" y="94915"/>
                </a:lnTo>
                <a:lnTo>
                  <a:pt x="265955" y="106102"/>
                </a:lnTo>
                <a:cubicBezTo>
                  <a:pt x="267033" y="108268"/>
                  <a:pt x="266314" y="110794"/>
                  <a:pt x="264158" y="112238"/>
                </a:cubicBezTo>
                <a:cubicBezTo>
                  <a:pt x="263439" y="112598"/>
                  <a:pt x="262720" y="112959"/>
                  <a:pt x="262001" y="112959"/>
                </a:cubicBezTo>
                <a:cubicBezTo>
                  <a:pt x="260564" y="112959"/>
                  <a:pt x="259126" y="112238"/>
                  <a:pt x="258048" y="110794"/>
                </a:cubicBezTo>
                <a:lnTo>
                  <a:pt x="248704" y="94915"/>
                </a:lnTo>
                <a:lnTo>
                  <a:pt x="47800" y="94915"/>
                </a:lnTo>
                <a:lnTo>
                  <a:pt x="38455" y="110794"/>
                </a:lnTo>
                <a:cubicBezTo>
                  <a:pt x="37737" y="112238"/>
                  <a:pt x="36299" y="112959"/>
                  <a:pt x="34502" y="112959"/>
                </a:cubicBezTo>
                <a:cubicBezTo>
                  <a:pt x="33783" y="112959"/>
                  <a:pt x="33064" y="112598"/>
                  <a:pt x="32346" y="112238"/>
                </a:cubicBezTo>
                <a:cubicBezTo>
                  <a:pt x="30189" y="110794"/>
                  <a:pt x="29470" y="108268"/>
                  <a:pt x="30549" y="106102"/>
                </a:cubicBezTo>
                <a:lnTo>
                  <a:pt x="37377" y="94915"/>
                </a:lnTo>
                <a:lnTo>
                  <a:pt x="13297" y="94915"/>
                </a:lnTo>
                <a:close/>
                <a:moveTo>
                  <a:pt x="208092" y="9022"/>
                </a:moveTo>
                <a:cubicBezTo>
                  <a:pt x="203060" y="9022"/>
                  <a:pt x="199107" y="12992"/>
                  <a:pt x="199107" y="18044"/>
                </a:cubicBezTo>
                <a:cubicBezTo>
                  <a:pt x="199107" y="23097"/>
                  <a:pt x="203060" y="27067"/>
                  <a:pt x="208092" y="27067"/>
                </a:cubicBezTo>
                <a:cubicBezTo>
                  <a:pt x="213123" y="27067"/>
                  <a:pt x="217077" y="23097"/>
                  <a:pt x="217077" y="18044"/>
                </a:cubicBezTo>
                <a:cubicBezTo>
                  <a:pt x="217077" y="12992"/>
                  <a:pt x="213123" y="9022"/>
                  <a:pt x="208092" y="9022"/>
                </a:cubicBezTo>
                <a:close/>
                <a:moveTo>
                  <a:pt x="88412" y="9022"/>
                </a:moveTo>
                <a:cubicBezTo>
                  <a:pt x="83740" y="9022"/>
                  <a:pt x="79786" y="12992"/>
                  <a:pt x="79786" y="18044"/>
                </a:cubicBezTo>
                <a:cubicBezTo>
                  <a:pt x="79786" y="23097"/>
                  <a:pt x="83740" y="27067"/>
                  <a:pt x="88412" y="27067"/>
                </a:cubicBezTo>
                <a:cubicBezTo>
                  <a:pt x="93443" y="27067"/>
                  <a:pt x="97756" y="23097"/>
                  <a:pt x="97756" y="18044"/>
                </a:cubicBezTo>
                <a:cubicBezTo>
                  <a:pt x="97756" y="12992"/>
                  <a:pt x="93443" y="9022"/>
                  <a:pt x="88412" y="9022"/>
                </a:cubicBezTo>
                <a:close/>
                <a:moveTo>
                  <a:pt x="88412" y="0"/>
                </a:moveTo>
                <a:cubicBezTo>
                  <a:pt x="98475" y="0"/>
                  <a:pt x="106741" y="8300"/>
                  <a:pt x="106741" y="18044"/>
                </a:cubicBezTo>
                <a:cubicBezTo>
                  <a:pt x="106741" y="28149"/>
                  <a:pt x="98475" y="36089"/>
                  <a:pt x="88412" y="36089"/>
                </a:cubicBezTo>
                <a:cubicBezTo>
                  <a:pt x="86974" y="36089"/>
                  <a:pt x="85177" y="35728"/>
                  <a:pt x="83380" y="35367"/>
                </a:cubicBezTo>
                <a:lnTo>
                  <a:pt x="53191" y="85892"/>
                </a:lnTo>
                <a:lnTo>
                  <a:pt x="243313" y="85892"/>
                </a:lnTo>
                <a:lnTo>
                  <a:pt x="213123" y="35367"/>
                </a:lnTo>
                <a:cubicBezTo>
                  <a:pt x="211686" y="35728"/>
                  <a:pt x="209889" y="36089"/>
                  <a:pt x="208092" y="36089"/>
                </a:cubicBezTo>
                <a:cubicBezTo>
                  <a:pt x="198028" y="36089"/>
                  <a:pt x="190122" y="28149"/>
                  <a:pt x="190122" y="18044"/>
                </a:cubicBezTo>
                <a:cubicBezTo>
                  <a:pt x="190122" y="8300"/>
                  <a:pt x="198028" y="0"/>
                  <a:pt x="208092" y="0"/>
                </a:cubicBezTo>
                <a:cubicBezTo>
                  <a:pt x="217795" y="0"/>
                  <a:pt x="226062" y="8300"/>
                  <a:pt x="226062" y="18044"/>
                </a:cubicBezTo>
                <a:cubicBezTo>
                  <a:pt x="226062" y="23097"/>
                  <a:pt x="223905" y="27428"/>
                  <a:pt x="220671" y="30676"/>
                </a:cubicBezTo>
                <a:lnTo>
                  <a:pt x="253735" y="85892"/>
                </a:lnTo>
                <a:lnTo>
                  <a:pt x="283206" y="85892"/>
                </a:lnTo>
                <a:cubicBezTo>
                  <a:pt x="290753" y="85892"/>
                  <a:pt x="296504" y="92027"/>
                  <a:pt x="296504" y="99606"/>
                </a:cubicBezTo>
                <a:lnTo>
                  <a:pt x="296504" y="117651"/>
                </a:lnTo>
                <a:cubicBezTo>
                  <a:pt x="296504" y="124869"/>
                  <a:pt x="290753" y="131004"/>
                  <a:pt x="283206" y="131004"/>
                </a:cubicBezTo>
                <a:lnTo>
                  <a:pt x="282128" y="131004"/>
                </a:lnTo>
                <a:lnTo>
                  <a:pt x="247985" y="250099"/>
                </a:lnTo>
                <a:cubicBezTo>
                  <a:pt x="245110" y="259843"/>
                  <a:pt x="236125" y="266339"/>
                  <a:pt x="226421" y="266339"/>
                </a:cubicBezTo>
                <a:lnTo>
                  <a:pt x="70442" y="266339"/>
                </a:lnTo>
                <a:cubicBezTo>
                  <a:pt x="60379" y="266339"/>
                  <a:pt x="51394" y="259843"/>
                  <a:pt x="48878" y="250099"/>
                </a:cubicBezTo>
                <a:lnTo>
                  <a:pt x="14376" y="131004"/>
                </a:lnTo>
                <a:lnTo>
                  <a:pt x="13297" y="131004"/>
                </a:lnTo>
                <a:cubicBezTo>
                  <a:pt x="6110" y="131004"/>
                  <a:pt x="0" y="124869"/>
                  <a:pt x="0" y="117651"/>
                </a:cubicBezTo>
                <a:lnTo>
                  <a:pt x="0" y="99606"/>
                </a:lnTo>
                <a:cubicBezTo>
                  <a:pt x="0" y="92027"/>
                  <a:pt x="6110" y="85892"/>
                  <a:pt x="13297" y="85892"/>
                </a:cubicBezTo>
                <a:lnTo>
                  <a:pt x="42768" y="85892"/>
                </a:lnTo>
                <a:lnTo>
                  <a:pt x="75833" y="30676"/>
                </a:lnTo>
                <a:cubicBezTo>
                  <a:pt x="72598" y="27428"/>
                  <a:pt x="70442" y="23097"/>
                  <a:pt x="70442" y="18044"/>
                </a:cubicBezTo>
                <a:cubicBezTo>
                  <a:pt x="70442" y="8300"/>
                  <a:pt x="78708" y="0"/>
                  <a:pt x="88412"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50" name="Freeform 743">
            <a:extLst>
              <a:ext uri="{FF2B5EF4-FFF2-40B4-BE49-F238E27FC236}">
                <a16:creationId xmlns:a16="http://schemas.microsoft.com/office/drawing/2014/main" id="{88C79581-80F9-4042-94B4-BBBF930EA32D}"/>
              </a:ext>
            </a:extLst>
          </p:cNvPr>
          <p:cNvSpPr>
            <a:spLocks noChangeArrowheads="1"/>
          </p:cNvSpPr>
          <p:nvPr/>
        </p:nvSpPr>
        <p:spPr bwMode="auto">
          <a:xfrm>
            <a:off x="4455299" y="5896746"/>
            <a:ext cx="290834" cy="259894"/>
          </a:xfrm>
          <a:custGeom>
            <a:avLst/>
            <a:gdLst>
              <a:gd name="T0" fmla="*/ 254066 w 298089"/>
              <a:gd name="T1" fmla="*/ 223837 h 266339"/>
              <a:gd name="T2" fmla="*/ 254066 w 298089"/>
              <a:gd name="T3" fmla="*/ 232981 h 266339"/>
              <a:gd name="T4" fmla="*/ 41275 w 298089"/>
              <a:gd name="T5" fmla="*/ 228409 h 266339"/>
              <a:gd name="T6" fmla="*/ 46333 w 298089"/>
              <a:gd name="T7" fmla="*/ 188912 h 266339"/>
              <a:gd name="T8" fmla="*/ 258401 w 298089"/>
              <a:gd name="T9" fmla="*/ 193308 h 266339"/>
              <a:gd name="T10" fmla="*/ 46333 w 298089"/>
              <a:gd name="T11" fmla="*/ 198071 h 266339"/>
              <a:gd name="T12" fmla="*/ 46333 w 298089"/>
              <a:gd name="T13" fmla="*/ 188912 h 266339"/>
              <a:gd name="T14" fmla="*/ 254066 w 298089"/>
              <a:gd name="T15" fmla="*/ 155575 h 266339"/>
              <a:gd name="T16" fmla="*/ 254066 w 298089"/>
              <a:gd name="T17" fmla="*/ 164734 h 266339"/>
              <a:gd name="T18" fmla="*/ 41275 w 298089"/>
              <a:gd name="T19" fmla="*/ 159971 h 266339"/>
              <a:gd name="T20" fmla="*/ 134144 w 298089"/>
              <a:gd name="T21" fmla="*/ 10602 h 266339"/>
              <a:gd name="T22" fmla="*/ 129454 w 298089"/>
              <a:gd name="T23" fmla="*/ 84885 h 266339"/>
              <a:gd name="T24" fmla="*/ 150019 w 298089"/>
              <a:gd name="T25" fmla="*/ 120584 h 266339"/>
              <a:gd name="T26" fmla="*/ 170584 w 298089"/>
              <a:gd name="T27" fmla="*/ 84885 h 266339"/>
              <a:gd name="T28" fmla="*/ 165894 w 298089"/>
              <a:gd name="T29" fmla="*/ 10602 h 266339"/>
              <a:gd name="T30" fmla="*/ 222304 w 298089"/>
              <a:gd name="T31" fmla="*/ 9023 h 266339"/>
              <a:gd name="T32" fmla="*/ 222304 w 298089"/>
              <a:gd name="T33" fmla="*/ 27067 h 266339"/>
              <a:gd name="T34" fmla="*/ 222304 w 298089"/>
              <a:gd name="T35" fmla="*/ 9023 h 266339"/>
              <a:gd name="T36" fmla="*/ 66402 w 298089"/>
              <a:gd name="T37" fmla="*/ 18045 h 266339"/>
              <a:gd name="T38" fmla="*/ 84446 w 298089"/>
              <a:gd name="T39" fmla="*/ 18045 h 266339"/>
              <a:gd name="T40" fmla="*/ 129454 w 298089"/>
              <a:gd name="T41" fmla="*/ 1587 h 266339"/>
              <a:gd name="T42" fmla="*/ 174914 w 298089"/>
              <a:gd name="T43" fmla="*/ 5914 h 266339"/>
              <a:gd name="T44" fmla="*/ 196561 w 298089"/>
              <a:gd name="T45" fmla="*/ 75870 h 266339"/>
              <a:gd name="T46" fmla="*/ 199808 w 298089"/>
              <a:gd name="T47" fmla="*/ 83442 h 266339"/>
              <a:gd name="T48" fmla="*/ 150019 w 298089"/>
              <a:gd name="T49" fmla="*/ 131402 h 266339"/>
              <a:gd name="T50" fmla="*/ 100229 w 298089"/>
              <a:gd name="T51" fmla="*/ 83442 h 266339"/>
              <a:gd name="T52" fmla="*/ 103476 w 298089"/>
              <a:gd name="T53" fmla="*/ 75870 h 266339"/>
              <a:gd name="T54" fmla="*/ 125124 w 298089"/>
              <a:gd name="T55" fmla="*/ 5914 h 266339"/>
              <a:gd name="T56" fmla="*/ 75424 w 298089"/>
              <a:gd name="T57" fmla="*/ 0 h 266339"/>
              <a:gd name="T58" fmla="*/ 75424 w 298089"/>
              <a:gd name="T59" fmla="*/ 36090 h 266339"/>
              <a:gd name="T60" fmla="*/ 49441 w 298089"/>
              <a:gd name="T61" fmla="*/ 85893 h 266339"/>
              <a:gd name="T62" fmla="*/ 90220 w 298089"/>
              <a:gd name="T63" fmla="*/ 90224 h 266339"/>
              <a:gd name="T64" fmla="*/ 45832 w 298089"/>
              <a:gd name="T65" fmla="*/ 94915 h 266339"/>
              <a:gd name="T66" fmla="*/ 35005 w 298089"/>
              <a:gd name="T67" fmla="*/ 112960 h 266339"/>
              <a:gd name="T68" fmla="*/ 30675 w 298089"/>
              <a:gd name="T69" fmla="*/ 106825 h 266339"/>
              <a:gd name="T70" fmla="*/ 13352 w 298089"/>
              <a:gd name="T71" fmla="*/ 94915 h 266339"/>
              <a:gd name="T72" fmla="*/ 9022 w 298089"/>
              <a:gd name="T73" fmla="*/ 117651 h 266339"/>
              <a:gd name="T74" fmla="*/ 121979 w 298089"/>
              <a:gd name="T75" fmla="*/ 121982 h 266339"/>
              <a:gd name="T76" fmla="*/ 121979 w 298089"/>
              <a:gd name="T77" fmla="*/ 131004 h 266339"/>
              <a:gd name="T78" fmla="*/ 22735 w 298089"/>
              <a:gd name="T79" fmla="*/ 239272 h 266339"/>
              <a:gd name="T80" fmla="*/ 257310 w 298089"/>
              <a:gd name="T81" fmla="*/ 257317 h 266339"/>
              <a:gd name="T82" fmla="*/ 275354 w 298089"/>
              <a:gd name="T83" fmla="*/ 131004 h 266339"/>
              <a:gd name="T84" fmla="*/ 171420 w 298089"/>
              <a:gd name="T85" fmla="*/ 126313 h 266339"/>
              <a:gd name="T86" fmla="*/ 284376 w 298089"/>
              <a:gd name="T87" fmla="*/ 121982 h 266339"/>
              <a:gd name="T88" fmla="*/ 289067 w 298089"/>
              <a:gd name="T89" fmla="*/ 99607 h 266339"/>
              <a:gd name="T90" fmla="*/ 262362 w 298089"/>
              <a:gd name="T91" fmla="*/ 94915 h 266339"/>
              <a:gd name="T92" fmla="*/ 265249 w 298089"/>
              <a:gd name="T93" fmla="*/ 112599 h 266339"/>
              <a:gd name="T94" fmla="*/ 259114 w 298089"/>
              <a:gd name="T95" fmla="*/ 110434 h 266339"/>
              <a:gd name="T96" fmla="*/ 212199 w 298089"/>
              <a:gd name="T97" fmla="*/ 94915 h 266339"/>
              <a:gd name="T98" fmla="*/ 212199 w 298089"/>
              <a:gd name="T99" fmla="*/ 85893 h 266339"/>
              <a:gd name="T100" fmla="*/ 226995 w 298089"/>
              <a:gd name="T101" fmla="*/ 35368 h 266339"/>
              <a:gd name="T102" fmla="*/ 204260 w 298089"/>
              <a:gd name="T103" fmla="*/ 18045 h 266339"/>
              <a:gd name="T104" fmla="*/ 240709 w 298089"/>
              <a:gd name="T105" fmla="*/ 18045 h 266339"/>
              <a:gd name="T106" fmla="*/ 258392 w 298089"/>
              <a:gd name="T107" fmla="*/ 85893 h 266339"/>
              <a:gd name="T108" fmla="*/ 298089 w 298089"/>
              <a:gd name="T109" fmla="*/ 99607 h 266339"/>
              <a:gd name="T110" fmla="*/ 284376 w 298089"/>
              <a:gd name="T111" fmla="*/ 131004 h 266339"/>
              <a:gd name="T112" fmla="*/ 257310 w 298089"/>
              <a:gd name="T113" fmla="*/ 266339 h 266339"/>
              <a:gd name="T114" fmla="*/ 13352 w 298089"/>
              <a:gd name="T115" fmla="*/ 239272 h 266339"/>
              <a:gd name="T116" fmla="*/ 0 w 298089"/>
              <a:gd name="T117" fmla="*/ 117651 h 266339"/>
              <a:gd name="T118" fmla="*/ 13352 w 298089"/>
              <a:gd name="T119" fmla="*/ 85893 h 266339"/>
              <a:gd name="T120" fmla="*/ 63154 w 298089"/>
              <a:gd name="T121" fmla="*/ 31398 h 266339"/>
              <a:gd name="T122" fmla="*/ 75424 w 298089"/>
              <a:gd name="T123" fmla="*/ 0 h 266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089" h="266339">
                <a:moveTo>
                  <a:pt x="46333" y="223837"/>
                </a:moveTo>
                <a:lnTo>
                  <a:pt x="254066" y="223837"/>
                </a:lnTo>
                <a:cubicBezTo>
                  <a:pt x="256233" y="223837"/>
                  <a:pt x="258401" y="225742"/>
                  <a:pt x="258401" y="228409"/>
                </a:cubicBezTo>
                <a:cubicBezTo>
                  <a:pt x="258401" y="231076"/>
                  <a:pt x="256233" y="232981"/>
                  <a:pt x="254066" y="232981"/>
                </a:cubicBezTo>
                <a:lnTo>
                  <a:pt x="46333" y="232981"/>
                </a:lnTo>
                <a:cubicBezTo>
                  <a:pt x="43442" y="232981"/>
                  <a:pt x="41275" y="231076"/>
                  <a:pt x="41275" y="228409"/>
                </a:cubicBezTo>
                <a:cubicBezTo>
                  <a:pt x="41275" y="225742"/>
                  <a:pt x="43442" y="223837"/>
                  <a:pt x="46333" y="223837"/>
                </a:cubicBezTo>
                <a:close/>
                <a:moveTo>
                  <a:pt x="46333" y="188912"/>
                </a:moveTo>
                <a:lnTo>
                  <a:pt x="254066" y="188912"/>
                </a:lnTo>
                <a:cubicBezTo>
                  <a:pt x="256233" y="188912"/>
                  <a:pt x="258401" y="190744"/>
                  <a:pt x="258401" y="193308"/>
                </a:cubicBezTo>
                <a:cubicBezTo>
                  <a:pt x="258401" y="195873"/>
                  <a:pt x="256233" y="198071"/>
                  <a:pt x="254066" y="198071"/>
                </a:cubicBezTo>
                <a:lnTo>
                  <a:pt x="46333" y="198071"/>
                </a:lnTo>
                <a:cubicBezTo>
                  <a:pt x="43442" y="198071"/>
                  <a:pt x="41275" y="195873"/>
                  <a:pt x="41275" y="193308"/>
                </a:cubicBezTo>
                <a:cubicBezTo>
                  <a:pt x="41275" y="190744"/>
                  <a:pt x="43442" y="188912"/>
                  <a:pt x="46333" y="188912"/>
                </a:cubicBezTo>
                <a:close/>
                <a:moveTo>
                  <a:pt x="46333" y="155575"/>
                </a:moveTo>
                <a:lnTo>
                  <a:pt x="254066" y="155575"/>
                </a:lnTo>
                <a:cubicBezTo>
                  <a:pt x="256233" y="155575"/>
                  <a:pt x="258401" y="157407"/>
                  <a:pt x="258401" y="159971"/>
                </a:cubicBezTo>
                <a:cubicBezTo>
                  <a:pt x="258401" y="162536"/>
                  <a:pt x="256233" y="164734"/>
                  <a:pt x="254066" y="164734"/>
                </a:cubicBezTo>
                <a:lnTo>
                  <a:pt x="46333" y="164734"/>
                </a:lnTo>
                <a:cubicBezTo>
                  <a:pt x="43442" y="164734"/>
                  <a:pt x="41275" y="162536"/>
                  <a:pt x="41275" y="159971"/>
                </a:cubicBezTo>
                <a:cubicBezTo>
                  <a:pt x="41275" y="157407"/>
                  <a:pt x="43442" y="155575"/>
                  <a:pt x="46333" y="155575"/>
                </a:cubicBezTo>
                <a:close/>
                <a:moveTo>
                  <a:pt x="134144" y="10602"/>
                </a:moveTo>
                <a:lnTo>
                  <a:pt x="134144" y="80558"/>
                </a:lnTo>
                <a:cubicBezTo>
                  <a:pt x="134144" y="82721"/>
                  <a:pt x="131979" y="84885"/>
                  <a:pt x="129454" y="84885"/>
                </a:cubicBezTo>
                <a:lnTo>
                  <a:pt x="114300" y="84885"/>
                </a:lnTo>
                <a:lnTo>
                  <a:pt x="150019" y="120584"/>
                </a:lnTo>
                <a:lnTo>
                  <a:pt x="185737" y="84885"/>
                </a:lnTo>
                <a:lnTo>
                  <a:pt x="170584" y="84885"/>
                </a:lnTo>
                <a:cubicBezTo>
                  <a:pt x="168058" y="84885"/>
                  <a:pt x="165894" y="82721"/>
                  <a:pt x="165894" y="80558"/>
                </a:cubicBezTo>
                <a:lnTo>
                  <a:pt x="165894" y="10602"/>
                </a:lnTo>
                <a:lnTo>
                  <a:pt x="134144" y="10602"/>
                </a:lnTo>
                <a:close/>
                <a:moveTo>
                  <a:pt x="222304" y="9023"/>
                </a:moveTo>
                <a:cubicBezTo>
                  <a:pt x="217613" y="9023"/>
                  <a:pt x="213643" y="13353"/>
                  <a:pt x="213643" y="18045"/>
                </a:cubicBezTo>
                <a:cubicBezTo>
                  <a:pt x="213643" y="23097"/>
                  <a:pt x="217613" y="27067"/>
                  <a:pt x="222304" y="27067"/>
                </a:cubicBezTo>
                <a:cubicBezTo>
                  <a:pt x="227717" y="27067"/>
                  <a:pt x="231687" y="23097"/>
                  <a:pt x="231687" y="18045"/>
                </a:cubicBezTo>
                <a:cubicBezTo>
                  <a:pt x="231687" y="13353"/>
                  <a:pt x="227717" y="9023"/>
                  <a:pt x="222304" y="9023"/>
                </a:cubicBezTo>
                <a:close/>
                <a:moveTo>
                  <a:pt x="75424" y="9023"/>
                </a:moveTo>
                <a:cubicBezTo>
                  <a:pt x="70372" y="9023"/>
                  <a:pt x="66402" y="13353"/>
                  <a:pt x="66402" y="18045"/>
                </a:cubicBezTo>
                <a:cubicBezTo>
                  <a:pt x="66402" y="23097"/>
                  <a:pt x="70372" y="27067"/>
                  <a:pt x="75424" y="27067"/>
                </a:cubicBezTo>
                <a:cubicBezTo>
                  <a:pt x="80477" y="27067"/>
                  <a:pt x="84446" y="23097"/>
                  <a:pt x="84446" y="18045"/>
                </a:cubicBezTo>
                <a:cubicBezTo>
                  <a:pt x="84446" y="13353"/>
                  <a:pt x="80477" y="9023"/>
                  <a:pt x="75424" y="9023"/>
                </a:cubicBezTo>
                <a:close/>
                <a:moveTo>
                  <a:pt x="129454" y="1587"/>
                </a:moveTo>
                <a:lnTo>
                  <a:pt x="170584" y="1587"/>
                </a:lnTo>
                <a:cubicBezTo>
                  <a:pt x="173110" y="1587"/>
                  <a:pt x="174914" y="3390"/>
                  <a:pt x="174914" y="5914"/>
                </a:cubicBezTo>
                <a:lnTo>
                  <a:pt x="174914" y="75870"/>
                </a:lnTo>
                <a:lnTo>
                  <a:pt x="196561" y="75870"/>
                </a:lnTo>
                <a:cubicBezTo>
                  <a:pt x="198365" y="75870"/>
                  <a:pt x="200169" y="76952"/>
                  <a:pt x="200891" y="78394"/>
                </a:cubicBezTo>
                <a:cubicBezTo>
                  <a:pt x="201251" y="80197"/>
                  <a:pt x="201251" y="82361"/>
                  <a:pt x="199808" y="83442"/>
                </a:cubicBezTo>
                <a:lnTo>
                  <a:pt x="153266" y="130320"/>
                </a:lnTo>
                <a:cubicBezTo>
                  <a:pt x="152544" y="131041"/>
                  <a:pt x="151101" y="131402"/>
                  <a:pt x="150019" y="131402"/>
                </a:cubicBezTo>
                <a:cubicBezTo>
                  <a:pt x="148936" y="131402"/>
                  <a:pt x="147854" y="131041"/>
                  <a:pt x="146772" y="130320"/>
                </a:cubicBezTo>
                <a:lnTo>
                  <a:pt x="100229" y="83442"/>
                </a:lnTo>
                <a:cubicBezTo>
                  <a:pt x="99147" y="82361"/>
                  <a:pt x="98425" y="80197"/>
                  <a:pt x="99147" y="78394"/>
                </a:cubicBezTo>
                <a:cubicBezTo>
                  <a:pt x="99868" y="76952"/>
                  <a:pt x="101672" y="75870"/>
                  <a:pt x="103476" y="75870"/>
                </a:cubicBezTo>
                <a:lnTo>
                  <a:pt x="125124" y="75870"/>
                </a:lnTo>
                <a:lnTo>
                  <a:pt x="125124" y="5914"/>
                </a:lnTo>
                <a:cubicBezTo>
                  <a:pt x="125124" y="3390"/>
                  <a:pt x="126928" y="1587"/>
                  <a:pt x="129454" y="1587"/>
                </a:cubicBezTo>
                <a:close/>
                <a:moveTo>
                  <a:pt x="75424" y="0"/>
                </a:moveTo>
                <a:cubicBezTo>
                  <a:pt x="85529" y="0"/>
                  <a:pt x="93468" y="8301"/>
                  <a:pt x="93468" y="18045"/>
                </a:cubicBezTo>
                <a:cubicBezTo>
                  <a:pt x="93468" y="28150"/>
                  <a:pt x="85529" y="36090"/>
                  <a:pt x="75424" y="36090"/>
                </a:cubicBezTo>
                <a:cubicBezTo>
                  <a:pt x="73981" y="36090"/>
                  <a:pt x="72537" y="35729"/>
                  <a:pt x="71094" y="35368"/>
                </a:cubicBezTo>
                <a:lnTo>
                  <a:pt x="49441" y="85893"/>
                </a:lnTo>
                <a:lnTo>
                  <a:pt x="85890" y="85893"/>
                </a:lnTo>
                <a:cubicBezTo>
                  <a:pt x="88416" y="85893"/>
                  <a:pt x="90220" y="87697"/>
                  <a:pt x="90220" y="90224"/>
                </a:cubicBezTo>
                <a:cubicBezTo>
                  <a:pt x="90220" y="92750"/>
                  <a:pt x="88416" y="94915"/>
                  <a:pt x="85890" y="94915"/>
                </a:cubicBezTo>
                <a:lnTo>
                  <a:pt x="45832" y="94915"/>
                </a:lnTo>
                <a:lnTo>
                  <a:pt x="38975" y="110434"/>
                </a:lnTo>
                <a:cubicBezTo>
                  <a:pt x="38253" y="111877"/>
                  <a:pt x="36449" y="112960"/>
                  <a:pt x="35005" y="112960"/>
                </a:cubicBezTo>
                <a:cubicBezTo>
                  <a:pt x="34284" y="112960"/>
                  <a:pt x="33562" y="112960"/>
                  <a:pt x="33201" y="112599"/>
                </a:cubicBezTo>
                <a:cubicBezTo>
                  <a:pt x="31036" y="111516"/>
                  <a:pt x="29953" y="108990"/>
                  <a:pt x="30675" y="106825"/>
                </a:cubicBezTo>
                <a:lnTo>
                  <a:pt x="35727" y="94915"/>
                </a:lnTo>
                <a:lnTo>
                  <a:pt x="13352" y="94915"/>
                </a:lnTo>
                <a:cubicBezTo>
                  <a:pt x="11187" y="94915"/>
                  <a:pt x="9022" y="97080"/>
                  <a:pt x="9022" y="99607"/>
                </a:cubicBezTo>
                <a:lnTo>
                  <a:pt x="9022" y="117651"/>
                </a:lnTo>
                <a:cubicBezTo>
                  <a:pt x="9022" y="120178"/>
                  <a:pt x="11187" y="121982"/>
                  <a:pt x="13352" y="121982"/>
                </a:cubicBezTo>
                <a:lnTo>
                  <a:pt x="121979" y="121982"/>
                </a:lnTo>
                <a:cubicBezTo>
                  <a:pt x="124505" y="121982"/>
                  <a:pt x="126309" y="124147"/>
                  <a:pt x="126309" y="126313"/>
                </a:cubicBezTo>
                <a:cubicBezTo>
                  <a:pt x="126309" y="128839"/>
                  <a:pt x="124505" y="131004"/>
                  <a:pt x="121979" y="131004"/>
                </a:cubicBezTo>
                <a:lnTo>
                  <a:pt x="22735" y="131004"/>
                </a:lnTo>
                <a:lnTo>
                  <a:pt x="22735" y="239272"/>
                </a:lnTo>
                <a:cubicBezTo>
                  <a:pt x="22735" y="249377"/>
                  <a:pt x="30675" y="257317"/>
                  <a:pt x="40419" y="257317"/>
                </a:cubicBezTo>
                <a:lnTo>
                  <a:pt x="257310" y="257317"/>
                </a:lnTo>
                <a:cubicBezTo>
                  <a:pt x="267414" y="257317"/>
                  <a:pt x="275354" y="249377"/>
                  <a:pt x="275354" y="239272"/>
                </a:cubicBezTo>
                <a:lnTo>
                  <a:pt x="275354" y="131004"/>
                </a:lnTo>
                <a:lnTo>
                  <a:pt x="176111" y="131004"/>
                </a:lnTo>
                <a:cubicBezTo>
                  <a:pt x="173585" y="131004"/>
                  <a:pt x="171420" y="128839"/>
                  <a:pt x="171420" y="126313"/>
                </a:cubicBezTo>
                <a:cubicBezTo>
                  <a:pt x="171420" y="124147"/>
                  <a:pt x="173585" y="121982"/>
                  <a:pt x="176111" y="121982"/>
                </a:cubicBezTo>
                <a:lnTo>
                  <a:pt x="284376" y="121982"/>
                </a:lnTo>
                <a:cubicBezTo>
                  <a:pt x="287263" y="121982"/>
                  <a:pt x="289067" y="120178"/>
                  <a:pt x="289067" y="117651"/>
                </a:cubicBezTo>
                <a:lnTo>
                  <a:pt x="289067" y="99607"/>
                </a:lnTo>
                <a:cubicBezTo>
                  <a:pt x="289067" y="97080"/>
                  <a:pt x="287263" y="94915"/>
                  <a:pt x="284376" y="94915"/>
                </a:cubicBezTo>
                <a:lnTo>
                  <a:pt x="262362" y="94915"/>
                </a:lnTo>
                <a:lnTo>
                  <a:pt x="267414" y="106825"/>
                </a:lnTo>
                <a:cubicBezTo>
                  <a:pt x="268136" y="108990"/>
                  <a:pt x="267053" y="111516"/>
                  <a:pt x="265249" y="112599"/>
                </a:cubicBezTo>
                <a:cubicBezTo>
                  <a:pt x="264527" y="112960"/>
                  <a:pt x="263805" y="112960"/>
                  <a:pt x="263084" y="112960"/>
                </a:cubicBezTo>
                <a:cubicBezTo>
                  <a:pt x="261640" y="112960"/>
                  <a:pt x="259836" y="111877"/>
                  <a:pt x="259114" y="110434"/>
                </a:cubicBezTo>
                <a:lnTo>
                  <a:pt x="252618" y="94915"/>
                </a:lnTo>
                <a:lnTo>
                  <a:pt x="212199" y="94915"/>
                </a:lnTo>
                <a:cubicBezTo>
                  <a:pt x="209673" y="94915"/>
                  <a:pt x="207869" y="92750"/>
                  <a:pt x="207869" y="90224"/>
                </a:cubicBezTo>
                <a:cubicBezTo>
                  <a:pt x="207869" y="87697"/>
                  <a:pt x="209673" y="85893"/>
                  <a:pt x="212199" y="85893"/>
                </a:cubicBezTo>
                <a:lnTo>
                  <a:pt x="248648" y="85893"/>
                </a:lnTo>
                <a:lnTo>
                  <a:pt x="226995" y="35368"/>
                </a:lnTo>
                <a:cubicBezTo>
                  <a:pt x="225552" y="35729"/>
                  <a:pt x="224108" y="36090"/>
                  <a:pt x="222304" y="36090"/>
                </a:cubicBezTo>
                <a:cubicBezTo>
                  <a:pt x="212560" y="36090"/>
                  <a:pt x="204260" y="28150"/>
                  <a:pt x="204260" y="18045"/>
                </a:cubicBezTo>
                <a:cubicBezTo>
                  <a:pt x="204260" y="8301"/>
                  <a:pt x="212560" y="0"/>
                  <a:pt x="222304" y="0"/>
                </a:cubicBezTo>
                <a:cubicBezTo>
                  <a:pt x="232409" y="0"/>
                  <a:pt x="240709" y="8301"/>
                  <a:pt x="240709" y="18045"/>
                </a:cubicBezTo>
                <a:cubicBezTo>
                  <a:pt x="240709" y="23097"/>
                  <a:pt x="238544" y="27789"/>
                  <a:pt x="234935" y="31398"/>
                </a:cubicBezTo>
                <a:lnTo>
                  <a:pt x="258392" y="85893"/>
                </a:lnTo>
                <a:lnTo>
                  <a:pt x="284376" y="85893"/>
                </a:lnTo>
                <a:cubicBezTo>
                  <a:pt x="291954" y="85893"/>
                  <a:pt x="298089" y="92028"/>
                  <a:pt x="298089" y="99607"/>
                </a:cubicBezTo>
                <a:lnTo>
                  <a:pt x="298089" y="117651"/>
                </a:lnTo>
                <a:cubicBezTo>
                  <a:pt x="298089" y="124869"/>
                  <a:pt x="291954" y="131004"/>
                  <a:pt x="284376" y="131004"/>
                </a:cubicBezTo>
                <a:lnTo>
                  <a:pt x="284376" y="239272"/>
                </a:lnTo>
                <a:cubicBezTo>
                  <a:pt x="284376" y="254430"/>
                  <a:pt x="272106" y="266339"/>
                  <a:pt x="257310" y="266339"/>
                </a:cubicBezTo>
                <a:lnTo>
                  <a:pt x="40419" y="266339"/>
                </a:lnTo>
                <a:cubicBezTo>
                  <a:pt x="25622" y="266339"/>
                  <a:pt x="13352" y="254430"/>
                  <a:pt x="13352" y="239272"/>
                </a:cubicBezTo>
                <a:lnTo>
                  <a:pt x="13352" y="131004"/>
                </a:lnTo>
                <a:cubicBezTo>
                  <a:pt x="6135" y="131004"/>
                  <a:pt x="0" y="124869"/>
                  <a:pt x="0" y="117651"/>
                </a:cubicBezTo>
                <a:lnTo>
                  <a:pt x="0" y="99607"/>
                </a:lnTo>
                <a:cubicBezTo>
                  <a:pt x="0" y="92028"/>
                  <a:pt x="6135" y="85893"/>
                  <a:pt x="13352" y="85893"/>
                </a:cubicBezTo>
                <a:lnTo>
                  <a:pt x="39336" y="85893"/>
                </a:lnTo>
                <a:lnTo>
                  <a:pt x="63154" y="31398"/>
                </a:lnTo>
                <a:cubicBezTo>
                  <a:pt x="59545" y="27789"/>
                  <a:pt x="57380" y="23097"/>
                  <a:pt x="57380" y="18045"/>
                </a:cubicBezTo>
                <a:cubicBezTo>
                  <a:pt x="57380" y="8301"/>
                  <a:pt x="65680" y="0"/>
                  <a:pt x="75424"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51" name="Freeform 744">
            <a:extLst>
              <a:ext uri="{FF2B5EF4-FFF2-40B4-BE49-F238E27FC236}">
                <a16:creationId xmlns:a16="http://schemas.microsoft.com/office/drawing/2014/main" id="{57DC6B06-EA03-524A-AD42-E97F7FB171CF}"/>
              </a:ext>
            </a:extLst>
          </p:cNvPr>
          <p:cNvSpPr>
            <a:spLocks noChangeArrowheads="1"/>
          </p:cNvSpPr>
          <p:nvPr/>
        </p:nvSpPr>
        <p:spPr bwMode="auto">
          <a:xfrm>
            <a:off x="7211929" y="5870871"/>
            <a:ext cx="290834" cy="290834"/>
          </a:xfrm>
          <a:custGeom>
            <a:avLst/>
            <a:gdLst>
              <a:gd name="T0" fmla="*/ 109347 w 298093"/>
              <a:gd name="T1" fmla="*/ 289067 h 298089"/>
              <a:gd name="T2" fmla="*/ 175750 w 298093"/>
              <a:gd name="T3" fmla="*/ 266332 h 298089"/>
              <a:gd name="T4" fmla="*/ 149224 w 298093"/>
              <a:gd name="T5" fmla="*/ 238125 h 298089"/>
              <a:gd name="T6" fmla="*/ 149224 w 298093"/>
              <a:gd name="T7" fmla="*/ 247284 h 298089"/>
              <a:gd name="T8" fmla="*/ 149224 w 298093"/>
              <a:gd name="T9" fmla="*/ 238125 h 298089"/>
              <a:gd name="T10" fmla="*/ 9022 w 298093"/>
              <a:gd name="T11" fmla="*/ 248288 h 298089"/>
              <a:gd name="T12" fmla="*/ 119813 w 298093"/>
              <a:gd name="T13" fmla="*/ 257670 h 298089"/>
              <a:gd name="T14" fmla="*/ 280045 w 298093"/>
              <a:gd name="T15" fmla="*/ 257670 h 298089"/>
              <a:gd name="T16" fmla="*/ 288706 w 298093"/>
              <a:gd name="T17" fmla="*/ 230243 h 298089"/>
              <a:gd name="T18" fmla="*/ 49441 w 298093"/>
              <a:gd name="T19" fmla="*/ 230243 h 298089"/>
              <a:gd name="T20" fmla="*/ 289599 w 298093"/>
              <a:gd name="T21" fmla="*/ 100243 h 298089"/>
              <a:gd name="T22" fmla="*/ 241713 w 298093"/>
              <a:gd name="T23" fmla="*/ 161331 h 298089"/>
              <a:gd name="T24" fmla="*/ 235280 w 298093"/>
              <a:gd name="T25" fmla="*/ 161331 h 298089"/>
              <a:gd name="T26" fmla="*/ 211337 w 298093"/>
              <a:gd name="T27" fmla="*/ 130060 h 298089"/>
              <a:gd name="T28" fmla="*/ 238139 w 298093"/>
              <a:gd name="T29" fmla="*/ 151877 h 298089"/>
              <a:gd name="T30" fmla="*/ 289599 w 298093"/>
              <a:gd name="T31" fmla="*/ 100243 h 298089"/>
              <a:gd name="T32" fmla="*/ 115366 w 298093"/>
              <a:gd name="T33" fmla="*/ 48237 h 298089"/>
              <a:gd name="T34" fmla="*/ 174077 w 298093"/>
              <a:gd name="T35" fmla="*/ 57275 h 298089"/>
              <a:gd name="T36" fmla="*/ 174077 w 298093"/>
              <a:gd name="T37" fmla="*/ 39200 h 298089"/>
              <a:gd name="T38" fmla="*/ 124371 w 298093"/>
              <a:gd name="T39" fmla="*/ 30162 h 298089"/>
              <a:gd name="T40" fmla="*/ 191727 w 298093"/>
              <a:gd name="T41" fmla="*/ 48237 h 298089"/>
              <a:gd name="T42" fmla="*/ 124371 w 298093"/>
              <a:gd name="T43" fmla="*/ 66313 h 298089"/>
              <a:gd name="T44" fmla="*/ 124371 w 298093"/>
              <a:gd name="T45" fmla="*/ 30162 h 298089"/>
              <a:gd name="T46" fmla="*/ 54854 w 298093"/>
              <a:gd name="T47" fmla="*/ 221221 h 298089"/>
              <a:gd name="T48" fmla="*/ 239265 w 298093"/>
              <a:gd name="T49" fmla="*/ 189464 h 298089"/>
              <a:gd name="T50" fmla="*/ 177915 w 298093"/>
              <a:gd name="T51" fmla="*/ 129918 h 298089"/>
              <a:gd name="T52" fmla="*/ 216169 w 298093"/>
              <a:gd name="T53" fmla="*/ 9022 h 298089"/>
              <a:gd name="T54" fmla="*/ 256695 w 298093"/>
              <a:gd name="T55" fmla="*/ 0 h 298089"/>
              <a:gd name="T56" fmla="*/ 298093 w 298093"/>
              <a:gd name="T57" fmla="*/ 17910 h 298089"/>
              <a:gd name="T58" fmla="*/ 293454 w 298093"/>
              <a:gd name="T59" fmla="*/ 69492 h 298089"/>
              <a:gd name="T60" fmla="*/ 288814 w 298093"/>
              <a:gd name="T61" fmla="*/ 17910 h 298089"/>
              <a:gd name="T62" fmla="*/ 256695 w 298093"/>
              <a:gd name="T63" fmla="*/ 8955 h 298089"/>
              <a:gd name="T64" fmla="*/ 256695 w 298093"/>
              <a:gd name="T65" fmla="*/ 0 h 298089"/>
              <a:gd name="T66" fmla="*/ 41862 w 298093"/>
              <a:gd name="T67" fmla="*/ 0 h 298089"/>
              <a:gd name="T68" fmla="*/ 41862 w 298093"/>
              <a:gd name="T69" fmla="*/ 9022 h 298089"/>
              <a:gd name="T70" fmla="*/ 9022 w 298093"/>
              <a:gd name="T71" fmla="*/ 18044 h 298089"/>
              <a:gd name="T72" fmla="*/ 45832 w 298093"/>
              <a:gd name="T73" fmla="*/ 221221 h 298089"/>
              <a:gd name="T74" fmla="*/ 77950 w 298093"/>
              <a:gd name="T75" fmla="*/ 0 h 298089"/>
              <a:gd name="T76" fmla="*/ 224830 w 298093"/>
              <a:gd name="T77" fmla="*/ 3969 h 298089"/>
              <a:gd name="T78" fmla="*/ 238183 w 298093"/>
              <a:gd name="T79" fmla="*/ 70011 h 298089"/>
              <a:gd name="T80" fmla="*/ 274993 w 298093"/>
              <a:gd name="T81" fmla="*/ 88055 h 298089"/>
              <a:gd name="T82" fmla="*/ 238183 w 298093"/>
              <a:gd name="T83" fmla="*/ 78672 h 298089"/>
              <a:gd name="T84" fmla="*/ 238183 w 298093"/>
              <a:gd name="T85" fmla="*/ 180802 h 298089"/>
              <a:gd name="T86" fmla="*/ 293398 w 298093"/>
              <a:gd name="T87" fmla="*/ 125227 h 298089"/>
              <a:gd name="T88" fmla="*/ 248288 w 298093"/>
              <a:gd name="T89" fmla="*/ 188742 h 298089"/>
              <a:gd name="T90" fmla="*/ 288706 w 298093"/>
              <a:gd name="T91" fmla="*/ 221221 h 298089"/>
              <a:gd name="T92" fmla="*/ 293398 w 298093"/>
              <a:gd name="T93" fmla="*/ 179720 h 298089"/>
              <a:gd name="T94" fmla="*/ 298089 w 298093"/>
              <a:gd name="T95" fmla="*/ 225913 h 298089"/>
              <a:gd name="T96" fmla="*/ 280045 w 298093"/>
              <a:gd name="T97" fmla="*/ 266332 h 298089"/>
              <a:gd name="T98" fmla="*/ 198846 w 298093"/>
              <a:gd name="T99" fmla="*/ 289067 h 298089"/>
              <a:gd name="T100" fmla="*/ 221221 w 298093"/>
              <a:gd name="T101" fmla="*/ 293398 h 298089"/>
              <a:gd name="T102" fmla="*/ 196320 w 298093"/>
              <a:gd name="T103" fmla="*/ 298089 h 298089"/>
              <a:gd name="T104" fmla="*/ 81198 w 298093"/>
              <a:gd name="T105" fmla="*/ 298089 h 298089"/>
              <a:gd name="T106" fmla="*/ 81198 w 298093"/>
              <a:gd name="T107" fmla="*/ 289067 h 298089"/>
              <a:gd name="T108" fmla="*/ 111873 w 298093"/>
              <a:gd name="T109" fmla="*/ 266332 h 298089"/>
              <a:gd name="T110" fmla="*/ 0 w 298093"/>
              <a:gd name="T111" fmla="*/ 248288 h 298089"/>
              <a:gd name="T112" fmla="*/ 0 w 298093"/>
              <a:gd name="T113" fmla="*/ 18044 h 298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093" h="298089">
                <a:moveTo>
                  <a:pt x="122339" y="266332"/>
                </a:moveTo>
                <a:lnTo>
                  <a:pt x="109347" y="289067"/>
                </a:lnTo>
                <a:lnTo>
                  <a:pt x="188741" y="289067"/>
                </a:lnTo>
                <a:lnTo>
                  <a:pt x="175750" y="266332"/>
                </a:lnTo>
                <a:lnTo>
                  <a:pt x="122339" y="266332"/>
                </a:lnTo>
                <a:close/>
                <a:moveTo>
                  <a:pt x="149224" y="238125"/>
                </a:moveTo>
                <a:cubicBezTo>
                  <a:pt x="151789" y="238125"/>
                  <a:pt x="153620" y="240323"/>
                  <a:pt x="153620" y="242888"/>
                </a:cubicBezTo>
                <a:cubicBezTo>
                  <a:pt x="153620" y="245086"/>
                  <a:pt x="151789" y="247284"/>
                  <a:pt x="149224" y="247284"/>
                </a:cubicBezTo>
                <a:cubicBezTo>
                  <a:pt x="146660" y="247284"/>
                  <a:pt x="144462" y="245086"/>
                  <a:pt x="144462" y="242888"/>
                </a:cubicBezTo>
                <a:cubicBezTo>
                  <a:pt x="144462" y="240323"/>
                  <a:pt x="146660" y="238125"/>
                  <a:pt x="149224" y="238125"/>
                </a:cubicBezTo>
                <a:close/>
                <a:moveTo>
                  <a:pt x="9022" y="230243"/>
                </a:moveTo>
                <a:lnTo>
                  <a:pt x="9022" y="248288"/>
                </a:lnTo>
                <a:cubicBezTo>
                  <a:pt x="9022" y="253340"/>
                  <a:pt x="12992" y="257670"/>
                  <a:pt x="18044" y="257670"/>
                </a:cubicBezTo>
                <a:lnTo>
                  <a:pt x="119813" y="257670"/>
                </a:lnTo>
                <a:lnTo>
                  <a:pt x="178276" y="257670"/>
                </a:lnTo>
                <a:lnTo>
                  <a:pt x="280045" y="257670"/>
                </a:lnTo>
                <a:cubicBezTo>
                  <a:pt x="284737" y="257670"/>
                  <a:pt x="288706" y="253340"/>
                  <a:pt x="288706" y="248288"/>
                </a:cubicBezTo>
                <a:lnTo>
                  <a:pt x="288706" y="230243"/>
                </a:lnTo>
                <a:lnTo>
                  <a:pt x="248288" y="230243"/>
                </a:lnTo>
                <a:lnTo>
                  <a:pt x="49441" y="230243"/>
                </a:lnTo>
                <a:lnTo>
                  <a:pt x="9022" y="230243"/>
                </a:lnTo>
                <a:close/>
                <a:moveTo>
                  <a:pt x="289599" y="100243"/>
                </a:moveTo>
                <a:cubicBezTo>
                  <a:pt x="291386" y="101698"/>
                  <a:pt x="291743" y="104607"/>
                  <a:pt x="289956" y="106788"/>
                </a:cubicBezTo>
                <a:lnTo>
                  <a:pt x="241713" y="161331"/>
                </a:lnTo>
                <a:cubicBezTo>
                  <a:pt x="240641" y="162421"/>
                  <a:pt x="239926" y="163149"/>
                  <a:pt x="238496" y="163149"/>
                </a:cubicBezTo>
                <a:cubicBezTo>
                  <a:pt x="237067" y="163149"/>
                  <a:pt x="235995" y="162785"/>
                  <a:pt x="235280" y="161331"/>
                </a:cubicBezTo>
                <a:lnTo>
                  <a:pt x="210980" y="136605"/>
                </a:lnTo>
                <a:cubicBezTo>
                  <a:pt x="209550" y="134787"/>
                  <a:pt x="209550" y="131878"/>
                  <a:pt x="211337" y="130060"/>
                </a:cubicBezTo>
                <a:cubicBezTo>
                  <a:pt x="212766" y="128242"/>
                  <a:pt x="215983" y="128242"/>
                  <a:pt x="217412" y="130060"/>
                </a:cubicBezTo>
                <a:lnTo>
                  <a:pt x="238139" y="151877"/>
                </a:lnTo>
                <a:lnTo>
                  <a:pt x="283166" y="100607"/>
                </a:lnTo>
                <a:cubicBezTo>
                  <a:pt x="284953" y="98425"/>
                  <a:pt x="287455" y="98425"/>
                  <a:pt x="289599" y="100243"/>
                </a:cubicBezTo>
                <a:close/>
                <a:moveTo>
                  <a:pt x="124371" y="39200"/>
                </a:moveTo>
                <a:cubicBezTo>
                  <a:pt x="119329" y="39200"/>
                  <a:pt x="115366" y="43176"/>
                  <a:pt x="115366" y="48237"/>
                </a:cubicBezTo>
                <a:cubicBezTo>
                  <a:pt x="115366" y="53299"/>
                  <a:pt x="119329" y="57275"/>
                  <a:pt x="124371" y="57275"/>
                </a:cubicBezTo>
                <a:lnTo>
                  <a:pt x="174077" y="57275"/>
                </a:lnTo>
                <a:cubicBezTo>
                  <a:pt x="179120" y="57275"/>
                  <a:pt x="183082" y="53299"/>
                  <a:pt x="183082" y="48237"/>
                </a:cubicBezTo>
                <a:cubicBezTo>
                  <a:pt x="183082" y="43176"/>
                  <a:pt x="179120" y="39200"/>
                  <a:pt x="174077" y="39200"/>
                </a:cubicBezTo>
                <a:lnTo>
                  <a:pt x="124371" y="39200"/>
                </a:lnTo>
                <a:close/>
                <a:moveTo>
                  <a:pt x="124371" y="30162"/>
                </a:moveTo>
                <a:lnTo>
                  <a:pt x="174077" y="30162"/>
                </a:lnTo>
                <a:cubicBezTo>
                  <a:pt x="183802" y="30162"/>
                  <a:pt x="191727" y="38115"/>
                  <a:pt x="191727" y="48237"/>
                </a:cubicBezTo>
                <a:cubicBezTo>
                  <a:pt x="191727" y="58360"/>
                  <a:pt x="183802" y="66313"/>
                  <a:pt x="174077" y="66313"/>
                </a:cubicBezTo>
                <a:lnTo>
                  <a:pt x="124371" y="66313"/>
                </a:lnTo>
                <a:cubicBezTo>
                  <a:pt x="114646" y="66313"/>
                  <a:pt x="106362" y="58360"/>
                  <a:pt x="106362" y="48237"/>
                </a:cubicBezTo>
                <a:cubicBezTo>
                  <a:pt x="106362" y="38115"/>
                  <a:pt x="114646" y="30162"/>
                  <a:pt x="124371" y="30162"/>
                </a:cubicBezTo>
                <a:close/>
                <a:moveTo>
                  <a:pt x="81920" y="9022"/>
                </a:moveTo>
                <a:lnTo>
                  <a:pt x="54854" y="221221"/>
                </a:lnTo>
                <a:lnTo>
                  <a:pt x="243235" y="221221"/>
                </a:lnTo>
                <a:lnTo>
                  <a:pt x="239265" y="189464"/>
                </a:lnTo>
                <a:cubicBezTo>
                  <a:pt x="238905" y="189464"/>
                  <a:pt x="238544" y="189825"/>
                  <a:pt x="238183" y="189825"/>
                </a:cubicBezTo>
                <a:cubicBezTo>
                  <a:pt x="204981" y="189825"/>
                  <a:pt x="177915" y="163119"/>
                  <a:pt x="177915" y="129918"/>
                </a:cubicBezTo>
                <a:cubicBezTo>
                  <a:pt x="177915" y="101408"/>
                  <a:pt x="197763" y="77590"/>
                  <a:pt x="224108" y="71455"/>
                </a:cubicBezTo>
                <a:lnTo>
                  <a:pt x="216169" y="9022"/>
                </a:lnTo>
                <a:lnTo>
                  <a:pt x="81920" y="9022"/>
                </a:lnTo>
                <a:close/>
                <a:moveTo>
                  <a:pt x="256695" y="0"/>
                </a:moveTo>
                <a:lnTo>
                  <a:pt x="280249" y="0"/>
                </a:lnTo>
                <a:cubicBezTo>
                  <a:pt x="289885" y="0"/>
                  <a:pt x="298093" y="7880"/>
                  <a:pt x="298093" y="17910"/>
                </a:cubicBezTo>
                <a:lnTo>
                  <a:pt x="298093" y="64835"/>
                </a:lnTo>
                <a:cubicBezTo>
                  <a:pt x="298093" y="67342"/>
                  <a:pt x="295952" y="69492"/>
                  <a:pt x="293454" y="69492"/>
                </a:cubicBezTo>
                <a:cubicBezTo>
                  <a:pt x="290956" y="69492"/>
                  <a:pt x="288814" y="67342"/>
                  <a:pt x="288814" y="64835"/>
                </a:cubicBezTo>
                <a:lnTo>
                  <a:pt x="288814" y="17910"/>
                </a:lnTo>
                <a:cubicBezTo>
                  <a:pt x="288814" y="12895"/>
                  <a:pt x="284889" y="8955"/>
                  <a:pt x="280249" y="8955"/>
                </a:cubicBezTo>
                <a:lnTo>
                  <a:pt x="256695" y="8955"/>
                </a:lnTo>
                <a:cubicBezTo>
                  <a:pt x="254197" y="8955"/>
                  <a:pt x="252412" y="6806"/>
                  <a:pt x="252412" y="4656"/>
                </a:cubicBezTo>
                <a:cubicBezTo>
                  <a:pt x="252412" y="2149"/>
                  <a:pt x="254197" y="0"/>
                  <a:pt x="256695" y="0"/>
                </a:cubicBezTo>
                <a:close/>
                <a:moveTo>
                  <a:pt x="18044" y="0"/>
                </a:moveTo>
                <a:lnTo>
                  <a:pt x="41862" y="0"/>
                </a:lnTo>
                <a:cubicBezTo>
                  <a:pt x="44388" y="0"/>
                  <a:pt x="46193" y="2165"/>
                  <a:pt x="46193" y="4691"/>
                </a:cubicBezTo>
                <a:cubicBezTo>
                  <a:pt x="46193" y="6857"/>
                  <a:pt x="44388" y="9022"/>
                  <a:pt x="41862" y="9022"/>
                </a:cubicBezTo>
                <a:lnTo>
                  <a:pt x="18044" y="9022"/>
                </a:lnTo>
                <a:cubicBezTo>
                  <a:pt x="12992" y="9022"/>
                  <a:pt x="9022" y="12992"/>
                  <a:pt x="9022" y="18044"/>
                </a:cubicBezTo>
                <a:lnTo>
                  <a:pt x="9022" y="221221"/>
                </a:lnTo>
                <a:lnTo>
                  <a:pt x="45832" y="221221"/>
                </a:lnTo>
                <a:lnTo>
                  <a:pt x="73620" y="3969"/>
                </a:lnTo>
                <a:cubicBezTo>
                  <a:pt x="73620" y="1804"/>
                  <a:pt x="75785" y="0"/>
                  <a:pt x="77950" y="0"/>
                </a:cubicBezTo>
                <a:lnTo>
                  <a:pt x="220139" y="0"/>
                </a:lnTo>
                <a:cubicBezTo>
                  <a:pt x="222304" y="0"/>
                  <a:pt x="224108" y="1804"/>
                  <a:pt x="224830" y="3969"/>
                </a:cubicBezTo>
                <a:lnTo>
                  <a:pt x="232770" y="70011"/>
                </a:lnTo>
                <a:cubicBezTo>
                  <a:pt x="234574" y="70011"/>
                  <a:pt x="236378" y="70011"/>
                  <a:pt x="238183" y="70011"/>
                </a:cubicBezTo>
                <a:cubicBezTo>
                  <a:pt x="251175" y="70011"/>
                  <a:pt x="263445" y="73981"/>
                  <a:pt x="273910" y="81920"/>
                </a:cubicBezTo>
                <a:cubicBezTo>
                  <a:pt x="276076" y="83364"/>
                  <a:pt x="276436" y="85890"/>
                  <a:pt x="274993" y="88055"/>
                </a:cubicBezTo>
                <a:cubicBezTo>
                  <a:pt x="273188" y="89860"/>
                  <a:pt x="270301" y="90581"/>
                  <a:pt x="268497" y="89138"/>
                </a:cubicBezTo>
                <a:cubicBezTo>
                  <a:pt x="259475" y="82281"/>
                  <a:pt x="249370" y="78672"/>
                  <a:pt x="238183" y="78672"/>
                </a:cubicBezTo>
                <a:cubicBezTo>
                  <a:pt x="210034" y="78672"/>
                  <a:pt x="187298" y="101769"/>
                  <a:pt x="187298" y="129918"/>
                </a:cubicBezTo>
                <a:cubicBezTo>
                  <a:pt x="187298" y="157706"/>
                  <a:pt x="210034" y="180802"/>
                  <a:pt x="238183" y="180802"/>
                </a:cubicBezTo>
                <a:cubicBezTo>
                  <a:pt x="266332" y="180802"/>
                  <a:pt x="288706" y="157706"/>
                  <a:pt x="288706" y="129918"/>
                </a:cubicBezTo>
                <a:cubicBezTo>
                  <a:pt x="288706" y="127392"/>
                  <a:pt x="290872" y="125227"/>
                  <a:pt x="293398" y="125227"/>
                </a:cubicBezTo>
                <a:cubicBezTo>
                  <a:pt x="295924" y="125227"/>
                  <a:pt x="298089" y="127392"/>
                  <a:pt x="298089" y="129918"/>
                </a:cubicBezTo>
                <a:cubicBezTo>
                  <a:pt x="298089" y="159510"/>
                  <a:pt x="276436" y="184050"/>
                  <a:pt x="248288" y="188742"/>
                </a:cubicBezTo>
                <a:lnTo>
                  <a:pt x="252257" y="221221"/>
                </a:lnTo>
                <a:lnTo>
                  <a:pt x="288706" y="221221"/>
                </a:lnTo>
                <a:lnTo>
                  <a:pt x="288706" y="184411"/>
                </a:lnTo>
                <a:cubicBezTo>
                  <a:pt x="288706" y="181885"/>
                  <a:pt x="290872" y="179720"/>
                  <a:pt x="293398" y="179720"/>
                </a:cubicBezTo>
                <a:cubicBezTo>
                  <a:pt x="295924" y="179720"/>
                  <a:pt x="298089" y="181885"/>
                  <a:pt x="298089" y="184411"/>
                </a:cubicBezTo>
                <a:lnTo>
                  <a:pt x="298089" y="225913"/>
                </a:lnTo>
                <a:lnTo>
                  <a:pt x="298089" y="248288"/>
                </a:lnTo>
                <a:cubicBezTo>
                  <a:pt x="298089" y="258392"/>
                  <a:pt x="289789" y="266332"/>
                  <a:pt x="280045" y="266332"/>
                </a:cubicBezTo>
                <a:lnTo>
                  <a:pt x="186215" y="266332"/>
                </a:lnTo>
                <a:lnTo>
                  <a:pt x="198846" y="289067"/>
                </a:lnTo>
                <a:lnTo>
                  <a:pt x="216891" y="289067"/>
                </a:lnTo>
                <a:cubicBezTo>
                  <a:pt x="219056" y="289067"/>
                  <a:pt x="221221" y="290872"/>
                  <a:pt x="221221" y="293398"/>
                </a:cubicBezTo>
                <a:cubicBezTo>
                  <a:pt x="221221" y="295924"/>
                  <a:pt x="219056" y="298089"/>
                  <a:pt x="216891" y="298089"/>
                </a:cubicBezTo>
                <a:lnTo>
                  <a:pt x="196320" y="298089"/>
                </a:lnTo>
                <a:lnTo>
                  <a:pt x="101408" y="298089"/>
                </a:lnTo>
                <a:lnTo>
                  <a:pt x="81198" y="298089"/>
                </a:lnTo>
                <a:cubicBezTo>
                  <a:pt x="78672" y="298089"/>
                  <a:pt x="76868" y="295924"/>
                  <a:pt x="76868" y="293398"/>
                </a:cubicBezTo>
                <a:cubicBezTo>
                  <a:pt x="76868" y="290872"/>
                  <a:pt x="78672" y="289067"/>
                  <a:pt x="81198" y="289067"/>
                </a:cubicBezTo>
                <a:lnTo>
                  <a:pt x="98882" y="289067"/>
                </a:lnTo>
                <a:lnTo>
                  <a:pt x="111873" y="266332"/>
                </a:lnTo>
                <a:lnTo>
                  <a:pt x="18044" y="266332"/>
                </a:lnTo>
                <a:cubicBezTo>
                  <a:pt x="7939" y="266332"/>
                  <a:pt x="0" y="258392"/>
                  <a:pt x="0" y="248288"/>
                </a:cubicBezTo>
                <a:lnTo>
                  <a:pt x="0" y="225913"/>
                </a:lnTo>
                <a:lnTo>
                  <a:pt x="0" y="18044"/>
                </a:lnTo>
                <a:cubicBezTo>
                  <a:pt x="0" y="7939"/>
                  <a:pt x="7939" y="0"/>
                  <a:pt x="18044"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52" name="Freeform 745">
            <a:extLst>
              <a:ext uri="{FF2B5EF4-FFF2-40B4-BE49-F238E27FC236}">
                <a16:creationId xmlns:a16="http://schemas.microsoft.com/office/drawing/2014/main" id="{16517624-66E3-FB48-8233-9ABD81EA5329}"/>
              </a:ext>
            </a:extLst>
          </p:cNvPr>
          <p:cNvSpPr>
            <a:spLocks noChangeArrowheads="1"/>
          </p:cNvSpPr>
          <p:nvPr/>
        </p:nvSpPr>
        <p:spPr bwMode="auto">
          <a:xfrm>
            <a:off x="7509293" y="1684970"/>
            <a:ext cx="290833" cy="289286"/>
          </a:xfrm>
          <a:custGeom>
            <a:avLst/>
            <a:gdLst>
              <a:gd name="T0" fmla="*/ 297010 w 298090"/>
              <a:gd name="T1" fmla="*/ 147671 h 296503"/>
              <a:gd name="T2" fmla="*/ 295571 w 298090"/>
              <a:gd name="T3" fmla="*/ 272334 h 296503"/>
              <a:gd name="T4" fmla="*/ 211350 w 298090"/>
              <a:gd name="T5" fmla="*/ 192091 h 296503"/>
              <a:gd name="T6" fmla="*/ 289452 w 298090"/>
              <a:gd name="T7" fmla="*/ 257288 h 296503"/>
              <a:gd name="T8" fmla="*/ 266777 w 298090"/>
              <a:gd name="T9" fmla="*/ 124387 h 296503"/>
              <a:gd name="T10" fmla="*/ 191908 w 298090"/>
              <a:gd name="T11" fmla="*/ 137071 h 296503"/>
              <a:gd name="T12" fmla="*/ 191908 w 298090"/>
              <a:gd name="T13" fmla="*/ 66675 h 296503"/>
              <a:gd name="T14" fmla="*/ 152400 w 298090"/>
              <a:gd name="T15" fmla="*/ 106542 h 296503"/>
              <a:gd name="T16" fmla="*/ 169676 w 298090"/>
              <a:gd name="T17" fmla="*/ 44322 h 296503"/>
              <a:gd name="T18" fmla="*/ 140631 w 298090"/>
              <a:gd name="T19" fmla="*/ 65516 h 296503"/>
              <a:gd name="T20" fmla="*/ 136686 w 298090"/>
              <a:gd name="T21" fmla="*/ 93176 h 296503"/>
              <a:gd name="T22" fmla="*/ 136686 w 298090"/>
              <a:gd name="T23" fmla="*/ 117962 h 296503"/>
              <a:gd name="T24" fmla="*/ 140631 w 298090"/>
              <a:gd name="T25" fmla="*/ 145262 h 296503"/>
              <a:gd name="T26" fmla="*/ 169676 w 298090"/>
              <a:gd name="T27" fmla="*/ 166815 h 296503"/>
              <a:gd name="T28" fmla="*/ 197288 w 298090"/>
              <a:gd name="T29" fmla="*/ 161786 h 296503"/>
              <a:gd name="T30" fmla="*/ 220954 w 298090"/>
              <a:gd name="T31" fmla="*/ 154242 h 296503"/>
              <a:gd name="T32" fmla="*/ 245697 w 298090"/>
              <a:gd name="T33" fmla="*/ 142029 h 296503"/>
              <a:gd name="T34" fmla="*/ 256813 w 298090"/>
              <a:gd name="T35" fmla="*/ 107544 h 296503"/>
              <a:gd name="T36" fmla="*/ 243904 w 298090"/>
              <a:gd name="T37" fmla="*/ 83118 h 296503"/>
              <a:gd name="T38" fmla="*/ 229202 w 298090"/>
              <a:gd name="T39" fmla="*/ 63001 h 296503"/>
              <a:gd name="T40" fmla="*/ 209838 w 298090"/>
              <a:gd name="T41" fmla="*/ 42885 h 296503"/>
              <a:gd name="T42" fmla="*/ 173979 w 298090"/>
              <a:gd name="T43" fmla="*/ 42885 h 296503"/>
              <a:gd name="T44" fmla="*/ 177924 w 298090"/>
              <a:gd name="T45" fmla="*/ 34623 h 296503"/>
              <a:gd name="T46" fmla="*/ 205894 w 298090"/>
              <a:gd name="T47" fmla="*/ 34623 h 296503"/>
              <a:gd name="T48" fmla="*/ 230995 w 298090"/>
              <a:gd name="T49" fmla="*/ 54021 h 296503"/>
              <a:gd name="T50" fmla="*/ 252510 w 298090"/>
              <a:gd name="T51" fmla="*/ 84196 h 296503"/>
              <a:gd name="T52" fmla="*/ 263268 w 298090"/>
              <a:gd name="T53" fmla="*/ 113651 h 296503"/>
              <a:gd name="T54" fmla="*/ 254662 w 298090"/>
              <a:gd name="T55" fmla="*/ 140592 h 296503"/>
              <a:gd name="T56" fmla="*/ 228485 w 298090"/>
              <a:gd name="T57" fmla="*/ 158553 h 296503"/>
              <a:gd name="T58" fmla="*/ 193343 w 298090"/>
              <a:gd name="T59" fmla="*/ 169688 h 296503"/>
              <a:gd name="T60" fmla="*/ 172545 w 298090"/>
              <a:gd name="T61" fmla="*/ 177591 h 296503"/>
              <a:gd name="T62" fmla="*/ 153181 w 298090"/>
              <a:gd name="T63" fmla="*/ 156757 h 296503"/>
              <a:gd name="T64" fmla="*/ 131307 w 298090"/>
              <a:gd name="T65" fmla="*/ 126583 h 296503"/>
              <a:gd name="T66" fmla="*/ 120550 w 298090"/>
              <a:gd name="T67" fmla="*/ 97127 h 296503"/>
              <a:gd name="T68" fmla="*/ 129156 w 298090"/>
              <a:gd name="T69" fmla="*/ 70186 h 296503"/>
              <a:gd name="T70" fmla="*/ 154974 w 298090"/>
              <a:gd name="T71" fmla="*/ 52584 h 296503"/>
              <a:gd name="T72" fmla="*/ 4322 w 298090"/>
              <a:gd name="T73" fmla="*/ 12700 h 296503"/>
              <a:gd name="T74" fmla="*/ 18008 w 298090"/>
              <a:gd name="T75" fmla="*/ 287510 h 296503"/>
              <a:gd name="T76" fmla="*/ 279121 w 298090"/>
              <a:gd name="T77" fmla="*/ 296503 h 296503"/>
              <a:gd name="T78" fmla="*/ 0 w 298090"/>
              <a:gd name="T79" fmla="*/ 17376 h 296503"/>
              <a:gd name="T80" fmla="*/ 280027 w 298090"/>
              <a:gd name="T81" fmla="*/ 0 h 296503"/>
              <a:gd name="T82" fmla="*/ 293754 w 298090"/>
              <a:gd name="T83" fmla="*/ 120289 h 296503"/>
              <a:gd name="T84" fmla="*/ 280027 w 298090"/>
              <a:gd name="T85" fmla="*/ 9030 h 296503"/>
              <a:gd name="T86" fmla="*/ 182496 w 298090"/>
              <a:gd name="T87" fmla="*/ 0 h 296503"/>
              <a:gd name="T88" fmla="*/ 149542 w 298090"/>
              <a:gd name="T89" fmla="*/ 1079 h 296503"/>
              <a:gd name="T90" fmla="*/ 159989 w 298090"/>
              <a:gd name="T91" fmla="*/ 24457 h 296503"/>
              <a:gd name="T92" fmla="*/ 114597 w 298090"/>
              <a:gd name="T93" fmla="*/ 84163 h 296503"/>
              <a:gd name="T94" fmla="*/ 108473 w 298090"/>
              <a:gd name="T95" fmla="*/ 90277 h 296503"/>
              <a:gd name="T96" fmla="*/ 28496 w 298090"/>
              <a:gd name="T97" fmla="*/ 0 h 296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090" h="296503">
                <a:moveTo>
                  <a:pt x="266777" y="124387"/>
                </a:moveTo>
                <a:cubicBezTo>
                  <a:pt x="268577" y="122237"/>
                  <a:pt x="271456" y="122237"/>
                  <a:pt x="273256" y="124387"/>
                </a:cubicBezTo>
                <a:lnTo>
                  <a:pt x="297010" y="147671"/>
                </a:lnTo>
                <a:cubicBezTo>
                  <a:pt x="297730" y="148746"/>
                  <a:pt x="298090" y="149821"/>
                  <a:pt x="298090" y="150895"/>
                </a:cubicBezTo>
                <a:lnTo>
                  <a:pt x="298090" y="268035"/>
                </a:lnTo>
                <a:cubicBezTo>
                  <a:pt x="298090" y="269826"/>
                  <a:pt x="297010" y="271617"/>
                  <a:pt x="295571" y="272334"/>
                </a:cubicBezTo>
                <a:cubicBezTo>
                  <a:pt x="294851" y="272334"/>
                  <a:pt x="294491" y="272692"/>
                  <a:pt x="293771" y="272692"/>
                </a:cubicBezTo>
                <a:cubicBezTo>
                  <a:pt x="292691" y="272692"/>
                  <a:pt x="291252" y="272334"/>
                  <a:pt x="290532" y="271259"/>
                </a:cubicBezTo>
                <a:lnTo>
                  <a:pt x="211350" y="192091"/>
                </a:lnTo>
                <a:cubicBezTo>
                  <a:pt x="209550" y="190658"/>
                  <a:pt x="209550" y="187793"/>
                  <a:pt x="211350" y="186001"/>
                </a:cubicBezTo>
                <a:cubicBezTo>
                  <a:pt x="213149" y="184210"/>
                  <a:pt x="216029" y="184210"/>
                  <a:pt x="217468" y="186001"/>
                </a:cubicBezTo>
                <a:lnTo>
                  <a:pt x="289452" y="257288"/>
                </a:lnTo>
                <a:lnTo>
                  <a:pt x="289452" y="153045"/>
                </a:lnTo>
                <a:lnTo>
                  <a:pt x="266777" y="130476"/>
                </a:lnTo>
                <a:cubicBezTo>
                  <a:pt x="264978" y="129044"/>
                  <a:pt x="264978" y="125820"/>
                  <a:pt x="266777" y="124387"/>
                </a:cubicBezTo>
                <a:close/>
                <a:moveTo>
                  <a:pt x="191908" y="75654"/>
                </a:moveTo>
                <a:cubicBezTo>
                  <a:pt x="175027" y="75654"/>
                  <a:pt x="161379" y="89303"/>
                  <a:pt x="161379" y="106542"/>
                </a:cubicBezTo>
                <a:cubicBezTo>
                  <a:pt x="161379" y="123064"/>
                  <a:pt x="175027" y="137071"/>
                  <a:pt x="191908" y="137071"/>
                </a:cubicBezTo>
                <a:cubicBezTo>
                  <a:pt x="208789" y="137071"/>
                  <a:pt x="222437" y="123064"/>
                  <a:pt x="222437" y="106542"/>
                </a:cubicBezTo>
                <a:cubicBezTo>
                  <a:pt x="222437" y="89303"/>
                  <a:pt x="208789" y="75654"/>
                  <a:pt x="191908" y="75654"/>
                </a:cubicBezTo>
                <a:close/>
                <a:moveTo>
                  <a:pt x="191908" y="66675"/>
                </a:moveTo>
                <a:cubicBezTo>
                  <a:pt x="213817" y="66675"/>
                  <a:pt x="231416" y="84274"/>
                  <a:pt x="231416" y="106542"/>
                </a:cubicBezTo>
                <a:cubicBezTo>
                  <a:pt x="231416" y="128092"/>
                  <a:pt x="213817" y="145691"/>
                  <a:pt x="191908" y="145691"/>
                </a:cubicBezTo>
                <a:cubicBezTo>
                  <a:pt x="169999" y="145691"/>
                  <a:pt x="152400" y="128092"/>
                  <a:pt x="152400" y="106542"/>
                </a:cubicBezTo>
                <a:cubicBezTo>
                  <a:pt x="152400" y="84274"/>
                  <a:pt x="169999" y="66675"/>
                  <a:pt x="191908" y="66675"/>
                </a:cubicBezTo>
                <a:close/>
                <a:moveTo>
                  <a:pt x="172545" y="42526"/>
                </a:moveTo>
                <a:cubicBezTo>
                  <a:pt x="171469" y="42526"/>
                  <a:pt x="170393" y="43245"/>
                  <a:pt x="169676" y="44322"/>
                </a:cubicBezTo>
                <a:lnTo>
                  <a:pt x="163222" y="56536"/>
                </a:lnTo>
                <a:cubicBezTo>
                  <a:pt x="161429" y="60128"/>
                  <a:pt x="158201" y="62283"/>
                  <a:pt x="154616" y="63001"/>
                </a:cubicBezTo>
                <a:lnTo>
                  <a:pt x="140631" y="65516"/>
                </a:lnTo>
                <a:cubicBezTo>
                  <a:pt x="138838" y="65875"/>
                  <a:pt x="137762" y="67312"/>
                  <a:pt x="138120" y="68749"/>
                </a:cubicBezTo>
                <a:lnTo>
                  <a:pt x="139913" y="83118"/>
                </a:lnTo>
                <a:cubicBezTo>
                  <a:pt x="140631" y="86710"/>
                  <a:pt x="139196" y="90302"/>
                  <a:pt x="136686" y="93176"/>
                </a:cubicBezTo>
                <a:lnTo>
                  <a:pt x="127004" y="103234"/>
                </a:lnTo>
                <a:cubicBezTo>
                  <a:pt x="125928" y="104311"/>
                  <a:pt x="125928" y="106467"/>
                  <a:pt x="127004" y="107544"/>
                </a:cubicBezTo>
                <a:lnTo>
                  <a:pt x="136686" y="117962"/>
                </a:lnTo>
                <a:cubicBezTo>
                  <a:pt x="139196" y="120476"/>
                  <a:pt x="140631" y="124068"/>
                  <a:pt x="139913" y="128020"/>
                </a:cubicBezTo>
                <a:lnTo>
                  <a:pt x="138120" y="142029"/>
                </a:lnTo>
                <a:cubicBezTo>
                  <a:pt x="137762" y="143825"/>
                  <a:pt x="138838" y="145262"/>
                  <a:pt x="140631" y="145262"/>
                </a:cubicBezTo>
                <a:lnTo>
                  <a:pt x="154616" y="147776"/>
                </a:lnTo>
                <a:cubicBezTo>
                  <a:pt x="158201" y="148495"/>
                  <a:pt x="161429" y="151009"/>
                  <a:pt x="163222" y="154242"/>
                </a:cubicBezTo>
                <a:lnTo>
                  <a:pt x="169676" y="166815"/>
                </a:lnTo>
                <a:cubicBezTo>
                  <a:pt x="170393" y="168252"/>
                  <a:pt x="172545" y="168970"/>
                  <a:pt x="173979" y="167892"/>
                </a:cubicBezTo>
                <a:lnTo>
                  <a:pt x="186530" y="161786"/>
                </a:lnTo>
                <a:cubicBezTo>
                  <a:pt x="189757" y="160349"/>
                  <a:pt x="193702" y="160349"/>
                  <a:pt x="197288" y="161786"/>
                </a:cubicBezTo>
                <a:lnTo>
                  <a:pt x="209838" y="167892"/>
                </a:lnTo>
                <a:cubicBezTo>
                  <a:pt x="211631" y="168970"/>
                  <a:pt x="213065" y="168252"/>
                  <a:pt x="214141" y="166815"/>
                </a:cubicBezTo>
                <a:lnTo>
                  <a:pt x="220954" y="154242"/>
                </a:lnTo>
                <a:cubicBezTo>
                  <a:pt x="222389" y="151009"/>
                  <a:pt x="225616" y="148495"/>
                  <a:pt x="229202" y="147776"/>
                </a:cubicBezTo>
                <a:lnTo>
                  <a:pt x="243187" y="145262"/>
                </a:lnTo>
                <a:cubicBezTo>
                  <a:pt x="244980" y="145262"/>
                  <a:pt x="246056" y="143825"/>
                  <a:pt x="245697" y="142029"/>
                </a:cubicBezTo>
                <a:lnTo>
                  <a:pt x="243904" y="128020"/>
                </a:lnTo>
                <a:cubicBezTo>
                  <a:pt x="243545" y="124068"/>
                  <a:pt x="244263" y="120476"/>
                  <a:pt x="247131" y="117962"/>
                </a:cubicBezTo>
                <a:lnTo>
                  <a:pt x="256813" y="107544"/>
                </a:lnTo>
                <a:cubicBezTo>
                  <a:pt x="258248" y="106467"/>
                  <a:pt x="258248" y="104311"/>
                  <a:pt x="256813" y="103234"/>
                </a:cubicBezTo>
                <a:lnTo>
                  <a:pt x="247131" y="93176"/>
                </a:lnTo>
                <a:cubicBezTo>
                  <a:pt x="244263" y="90302"/>
                  <a:pt x="243545" y="86710"/>
                  <a:pt x="243904" y="83118"/>
                </a:cubicBezTo>
                <a:lnTo>
                  <a:pt x="245697" y="68749"/>
                </a:lnTo>
                <a:cubicBezTo>
                  <a:pt x="246056" y="67312"/>
                  <a:pt x="244980" y="65875"/>
                  <a:pt x="243187" y="65516"/>
                </a:cubicBezTo>
                <a:lnTo>
                  <a:pt x="229202" y="63001"/>
                </a:lnTo>
                <a:cubicBezTo>
                  <a:pt x="225616" y="62283"/>
                  <a:pt x="222389" y="60128"/>
                  <a:pt x="220596" y="56536"/>
                </a:cubicBezTo>
                <a:lnTo>
                  <a:pt x="214141" y="44322"/>
                </a:lnTo>
                <a:cubicBezTo>
                  <a:pt x="213065" y="42526"/>
                  <a:pt x="211631" y="42167"/>
                  <a:pt x="209838" y="42885"/>
                </a:cubicBezTo>
                <a:lnTo>
                  <a:pt x="197288" y="48992"/>
                </a:lnTo>
                <a:cubicBezTo>
                  <a:pt x="193702" y="50788"/>
                  <a:pt x="189757" y="50788"/>
                  <a:pt x="186530" y="48992"/>
                </a:cubicBezTo>
                <a:lnTo>
                  <a:pt x="173979" y="42885"/>
                </a:lnTo>
                <a:cubicBezTo>
                  <a:pt x="173262" y="42526"/>
                  <a:pt x="172904" y="42526"/>
                  <a:pt x="172545" y="42526"/>
                </a:cubicBezTo>
                <a:close/>
                <a:moveTo>
                  <a:pt x="168780" y="34085"/>
                </a:moveTo>
                <a:cubicBezTo>
                  <a:pt x="171649" y="33097"/>
                  <a:pt x="174876" y="33187"/>
                  <a:pt x="177924" y="34623"/>
                </a:cubicBezTo>
                <a:lnTo>
                  <a:pt x="190474" y="41089"/>
                </a:lnTo>
                <a:cubicBezTo>
                  <a:pt x="191192" y="41449"/>
                  <a:pt x="192267" y="41449"/>
                  <a:pt x="193343" y="41089"/>
                </a:cubicBezTo>
                <a:lnTo>
                  <a:pt x="205894" y="34623"/>
                </a:lnTo>
                <a:cubicBezTo>
                  <a:pt x="211990" y="31750"/>
                  <a:pt x="218803" y="34264"/>
                  <a:pt x="222030" y="40012"/>
                </a:cubicBezTo>
                <a:lnTo>
                  <a:pt x="228485" y="52584"/>
                </a:lnTo>
                <a:cubicBezTo>
                  <a:pt x="229202" y="53303"/>
                  <a:pt x="229919" y="53662"/>
                  <a:pt x="230995" y="54021"/>
                </a:cubicBezTo>
                <a:lnTo>
                  <a:pt x="244980" y="56536"/>
                </a:lnTo>
                <a:cubicBezTo>
                  <a:pt x="251434" y="57613"/>
                  <a:pt x="255737" y="63720"/>
                  <a:pt x="254662" y="70186"/>
                </a:cubicBezTo>
                <a:lnTo>
                  <a:pt x="252510" y="84196"/>
                </a:lnTo>
                <a:cubicBezTo>
                  <a:pt x="252510" y="85273"/>
                  <a:pt x="252869" y="85992"/>
                  <a:pt x="253586" y="86710"/>
                </a:cubicBezTo>
                <a:lnTo>
                  <a:pt x="263268" y="97127"/>
                </a:lnTo>
                <a:cubicBezTo>
                  <a:pt x="267929" y="101797"/>
                  <a:pt x="267929" y="108981"/>
                  <a:pt x="263268" y="113651"/>
                </a:cubicBezTo>
                <a:lnTo>
                  <a:pt x="253586" y="124068"/>
                </a:lnTo>
                <a:cubicBezTo>
                  <a:pt x="252869" y="124787"/>
                  <a:pt x="252510" y="125864"/>
                  <a:pt x="252510" y="126583"/>
                </a:cubicBezTo>
                <a:lnTo>
                  <a:pt x="254662" y="140592"/>
                </a:lnTo>
                <a:cubicBezTo>
                  <a:pt x="255737" y="147417"/>
                  <a:pt x="251434" y="153165"/>
                  <a:pt x="244980" y="154242"/>
                </a:cubicBezTo>
                <a:lnTo>
                  <a:pt x="230995" y="156757"/>
                </a:lnTo>
                <a:cubicBezTo>
                  <a:pt x="229919" y="157116"/>
                  <a:pt x="229202" y="157475"/>
                  <a:pt x="228485" y="158553"/>
                </a:cubicBezTo>
                <a:lnTo>
                  <a:pt x="222030" y="171125"/>
                </a:lnTo>
                <a:cubicBezTo>
                  <a:pt x="218803" y="176514"/>
                  <a:pt x="211990" y="179028"/>
                  <a:pt x="205894" y="176154"/>
                </a:cubicBezTo>
                <a:lnTo>
                  <a:pt x="193343" y="169688"/>
                </a:lnTo>
                <a:cubicBezTo>
                  <a:pt x="192267" y="169329"/>
                  <a:pt x="191192" y="169329"/>
                  <a:pt x="190474" y="169688"/>
                </a:cubicBezTo>
                <a:lnTo>
                  <a:pt x="177924" y="176154"/>
                </a:lnTo>
                <a:cubicBezTo>
                  <a:pt x="176131" y="176873"/>
                  <a:pt x="174338" y="177591"/>
                  <a:pt x="172545" y="177591"/>
                </a:cubicBezTo>
                <a:cubicBezTo>
                  <a:pt x="168242" y="177591"/>
                  <a:pt x="163939" y="175077"/>
                  <a:pt x="161787" y="171125"/>
                </a:cubicBezTo>
                <a:lnTo>
                  <a:pt x="154974" y="158553"/>
                </a:lnTo>
                <a:cubicBezTo>
                  <a:pt x="154616" y="157834"/>
                  <a:pt x="153898" y="157116"/>
                  <a:pt x="153181" y="156757"/>
                </a:cubicBezTo>
                <a:lnTo>
                  <a:pt x="139196" y="154242"/>
                </a:lnTo>
                <a:cubicBezTo>
                  <a:pt x="132742" y="153165"/>
                  <a:pt x="128080" y="147417"/>
                  <a:pt x="129156" y="140592"/>
                </a:cubicBezTo>
                <a:lnTo>
                  <a:pt x="131307" y="126583"/>
                </a:lnTo>
                <a:cubicBezTo>
                  <a:pt x="131307" y="125864"/>
                  <a:pt x="130949" y="124787"/>
                  <a:pt x="130232" y="124068"/>
                </a:cubicBezTo>
                <a:lnTo>
                  <a:pt x="120550" y="113651"/>
                </a:lnTo>
                <a:cubicBezTo>
                  <a:pt x="115888" y="108981"/>
                  <a:pt x="115888" y="101797"/>
                  <a:pt x="120550" y="97127"/>
                </a:cubicBezTo>
                <a:lnTo>
                  <a:pt x="130232" y="86710"/>
                </a:lnTo>
                <a:cubicBezTo>
                  <a:pt x="130949" y="85992"/>
                  <a:pt x="131307" y="85273"/>
                  <a:pt x="131307" y="84196"/>
                </a:cubicBezTo>
                <a:lnTo>
                  <a:pt x="129156" y="70186"/>
                </a:lnTo>
                <a:cubicBezTo>
                  <a:pt x="128080" y="63720"/>
                  <a:pt x="132742" y="57613"/>
                  <a:pt x="139196" y="56536"/>
                </a:cubicBezTo>
                <a:lnTo>
                  <a:pt x="153181" y="54021"/>
                </a:lnTo>
                <a:cubicBezTo>
                  <a:pt x="153898" y="53662"/>
                  <a:pt x="154616" y="53303"/>
                  <a:pt x="154974" y="52584"/>
                </a:cubicBezTo>
                <a:lnTo>
                  <a:pt x="161787" y="40012"/>
                </a:lnTo>
                <a:cubicBezTo>
                  <a:pt x="163401" y="37138"/>
                  <a:pt x="165911" y="35073"/>
                  <a:pt x="168780" y="34085"/>
                </a:cubicBezTo>
                <a:close/>
                <a:moveTo>
                  <a:pt x="4322" y="12700"/>
                </a:moveTo>
                <a:cubicBezTo>
                  <a:pt x="6843" y="12700"/>
                  <a:pt x="9004" y="14858"/>
                  <a:pt x="9004" y="17376"/>
                </a:cubicBezTo>
                <a:lnTo>
                  <a:pt x="9004" y="278518"/>
                </a:lnTo>
                <a:cubicBezTo>
                  <a:pt x="9004" y="283194"/>
                  <a:pt x="12965" y="287510"/>
                  <a:pt x="18008" y="287510"/>
                </a:cubicBezTo>
                <a:lnTo>
                  <a:pt x="279121" y="287510"/>
                </a:lnTo>
                <a:cubicBezTo>
                  <a:pt x="281642" y="287510"/>
                  <a:pt x="283803" y="289309"/>
                  <a:pt x="283803" y="291826"/>
                </a:cubicBezTo>
                <a:cubicBezTo>
                  <a:pt x="283803" y="294344"/>
                  <a:pt x="281642" y="296503"/>
                  <a:pt x="279121" y="296503"/>
                </a:cubicBezTo>
                <a:lnTo>
                  <a:pt x="18008" y="296503"/>
                </a:lnTo>
                <a:cubicBezTo>
                  <a:pt x="7923" y="296503"/>
                  <a:pt x="0" y="288229"/>
                  <a:pt x="0" y="278518"/>
                </a:cubicBezTo>
                <a:lnTo>
                  <a:pt x="0" y="17376"/>
                </a:lnTo>
                <a:cubicBezTo>
                  <a:pt x="0" y="14858"/>
                  <a:pt x="1801" y="12700"/>
                  <a:pt x="4322" y="12700"/>
                </a:cubicBezTo>
                <a:close/>
                <a:moveTo>
                  <a:pt x="182496" y="0"/>
                </a:moveTo>
                <a:lnTo>
                  <a:pt x="280027" y="0"/>
                </a:lnTo>
                <a:cubicBezTo>
                  <a:pt x="290142" y="0"/>
                  <a:pt x="298089" y="7947"/>
                  <a:pt x="298089" y="18061"/>
                </a:cubicBezTo>
                <a:lnTo>
                  <a:pt x="298089" y="115593"/>
                </a:lnTo>
                <a:cubicBezTo>
                  <a:pt x="298089" y="118483"/>
                  <a:pt x="296283" y="120289"/>
                  <a:pt x="293754" y="120289"/>
                </a:cubicBezTo>
                <a:cubicBezTo>
                  <a:pt x="291225" y="120289"/>
                  <a:pt x="289419" y="118483"/>
                  <a:pt x="289419" y="115593"/>
                </a:cubicBezTo>
                <a:lnTo>
                  <a:pt x="289419" y="18061"/>
                </a:lnTo>
                <a:cubicBezTo>
                  <a:pt x="289419" y="13004"/>
                  <a:pt x="285085" y="9030"/>
                  <a:pt x="280027" y="9030"/>
                </a:cubicBezTo>
                <a:lnTo>
                  <a:pt x="182496" y="9030"/>
                </a:lnTo>
                <a:cubicBezTo>
                  <a:pt x="179967" y="9030"/>
                  <a:pt x="177800" y="6863"/>
                  <a:pt x="177800" y="4334"/>
                </a:cubicBezTo>
                <a:cubicBezTo>
                  <a:pt x="177800" y="1806"/>
                  <a:pt x="179967" y="0"/>
                  <a:pt x="182496" y="0"/>
                </a:cubicBezTo>
                <a:close/>
                <a:moveTo>
                  <a:pt x="28496" y="0"/>
                </a:moveTo>
                <a:lnTo>
                  <a:pt x="146299" y="0"/>
                </a:lnTo>
                <a:cubicBezTo>
                  <a:pt x="147380" y="0"/>
                  <a:pt x="148461" y="359"/>
                  <a:pt x="149542" y="1079"/>
                </a:cubicBezTo>
                <a:lnTo>
                  <a:pt x="166113" y="17983"/>
                </a:lnTo>
                <a:cubicBezTo>
                  <a:pt x="167915" y="19781"/>
                  <a:pt x="167915" y="22659"/>
                  <a:pt x="166113" y="24457"/>
                </a:cubicBezTo>
                <a:cubicBezTo>
                  <a:pt x="164672" y="26256"/>
                  <a:pt x="161790" y="26256"/>
                  <a:pt x="159989" y="24457"/>
                </a:cubicBezTo>
                <a:lnTo>
                  <a:pt x="144138" y="8991"/>
                </a:lnTo>
                <a:lnTo>
                  <a:pt x="39304" y="8991"/>
                </a:lnTo>
                <a:lnTo>
                  <a:pt x="114597" y="84163"/>
                </a:lnTo>
                <a:cubicBezTo>
                  <a:pt x="116398" y="85601"/>
                  <a:pt x="116398" y="88479"/>
                  <a:pt x="114597" y="90277"/>
                </a:cubicBezTo>
                <a:cubicBezTo>
                  <a:pt x="113516" y="91356"/>
                  <a:pt x="112436" y="91716"/>
                  <a:pt x="111355" y="91716"/>
                </a:cubicBezTo>
                <a:cubicBezTo>
                  <a:pt x="110274" y="91716"/>
                  <a:pt x="109193" y="91356"/>
                  <a:pt x="108473" y="90277"/>
                </a:cubicBezTo>
                <a:lnTo>
                  <a:pt x="25614" y="7553"/>
                </a:lnTo>
                <a:cubicBezTo>
                  <a:pt x="24173" y="6114"/>
                  <a:pt x="23813" y="4316"/>
                  <a:pt x="24173" y="2517"/>
                </a:cubicBezTo>
                <a:cubicBezTo>
                  <a:pt x="24894" y="1079"/>
                  <a:pt x="26695" y="0"/>
                  <a:pt x="28496"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53" name="Subtitle 2">
            <a:extLst>
              <a:ext uri="{FF2B5EF4-FFF2-40B4-BE49-F238E27FC236}">
                <a16:creationId xmlns:a16="http://schemas.microsoft.com/office/drawing/2014/main" id="{406F7BB8-21BE-D148-9CEF-A1D41311F242}"/>
              </a:ext>
            </a:extLst>
          </p:cNvPr>
          <p:cNvSpPr txBox="1">
            <a:spLocks/>
          </p:cNvSpPr>
          <p:nvPr/>
        </p:nvSpPr>
        <p:spPr>
          <a:xfrm>
            <a:off x="2846754" y="5810846"/>
            <a:ext cx="84108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55" name="Subtitle 2">
            <a:extLst>
              <a:ext uri="{FF2B5EF4-FFF2-40B4-BE49-F238E27FC236}">
                <a16:creationId xmlns:a16="http://schemas.microsoft.com/office/drawing/2014/main" id="{9F88314F-1CA3-8844-A020-7253D860FBB6}"/>
              </a:ext>
            </a:extLst>
          </p:cNvPr>
          <p:cNvSpPr txBox="1">
            <a:spLocks/>
          </p:cNvSpPr>
          <p:nvPr/>
        </p:nvSpPr>
        <p:spPr>
          <a:xfrm>
            <a:off x="1788999" y="2665925"/>
            <a:ext cx="84108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56" name="Subtitle 2">
            <a:extLst>
              <a:ext uri="{FF2B5EF4-FFF2-40B4-BE49-F238E27FC236}">
                <a16:creationId xmlns:a16="http://schemas.microsoft.com/office/drawing/2014/main" id="{07FF4DEE-58BD-DD42-8C3C-753083764EC2}"/>
              </a:ext>
            </a:extLst>
          </p:cNvPr>
          <p:cNvSpPr txBox="1">
            <a:spLocks/>
          </p:cNvSpPr>
          <p:nvPr/>
        </p:nvSpPr>
        <p:spPr>
          <a:xfrm>
            <a:off x="5336879" y="5732250"/>
            <a:ext cx="84108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57" name="Subtitle 2">
            <a:extLst>
              <a:ext uri="{FF2B5EF4-FFF2-40B4-BE49-F238E27FC236}">
                <a16:creationId xmlns:a16="http://schemas.microsoft.com/office/drawing/2014/main" id="{D92FECC1-29DC-AD45-A6D2-B7B21750352C}"/>
              </a:ext>
            </a:extLst>
          </p:cNvPr>
          <p:cNvSpPr txBox="1">
            <a:spLocks/>
          </p:cNvSpPr>
          <p:nvPr/>
        </p:nvSpPr>
        <p:spPr>
          <a:xfrm>
            <a:off x="8404374" y="5732250"/>
            <a:ext cx="84108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58" name="Subtitle 2">
            <a:extLst>
              <a:ext uri="{FF2B5EF4-FFF2-40B4-BE49-F238E27FC236}">
                <a16:creationId xmlns:a16="http://schemas.microsoft.com/office/drawing/2014/main" id="{4DE83403-F1E1-B34D-A566-FB62BB90B308}"/>
              </a:ext>
            </a:extLst>
          </p:cNvPr>
          <p:cNvSpPr txBox="1">
            <a:spLocks/>
          </p:cNvSpPr>
          <p:nvPr/>
        </p:nvSpPr>
        <p:spPr>
          <a:xfrm>
            <a:off x="9366985" y="2908341"/>
            <a:ext cx="841089"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59" name="Freeform 736">
            <a:extLst>
              <a:ext uri="{FF2B5EF4-FFF2-40B4-BE49-F238E27FC236}">
                <a16:creationId xmlns:a16="http://schemas.microsoft.com/office/drawing/2014/main" id="{C10E4C9D-7093-8840-9BD8-EE7CF60B01B0}"/>
              </a:ext>
            </a:extLst>
          </p:cNvPr>
          <p:cNvSpPr>
            <a:spLocks noChangeArrowheads="1"/>
          </p:cNvSpPr>
          <p:nvPr/>
        </p:nvSpPr>
        <p:spPr bwMode="auto">
          <a:xfrm>
            <a:off x="1429500" y="3708526"/>
            <a:ext cx="292718" cy="292718"/>
          </a:xfrm>
          <a:custGeom>
            <a:avLst/>
            <a:gdLst>
              <a:gd name="T0" fmla="*/ 193785 w 298497"/>
              <a:gd name="T1" fmla="*/ 198734 h 297910"/>
              <a:gd name="T2" fmla="*/ 221611 w 298497"/>
              <a:gd name="T3" fmla="*/ 178637 h 297910"/>
              <a:gd name="T4" fmla="*/ 164513 w 298497"/>
              <a:gd name="T5" fmla="*/ 178637 h 297910"/>
              <a:gd name="T6" fmla="*/ 184028 w 298497"/>
              <a:gd name="T7" fmla="*/ 198734 h 297910"/>
              <a:gd name="T8" fmla="*/ 164513 w 298497"/>
              <a:gd name="T9" fmla="*/ 178637 h 297910"/>
              <a:gd name="T10" fmla="*/ 95489 w 298497"/>
              <a:gd name="T11" fmla="*/ 198734 h 297910"/>
              <a:gd name="T12" fmla="*/ 151503 w 298497"/>
              <a:gd name="T13" fmla="*/ 178637 h 297910"/>
              <a:gd name="T14" fmla="*/ 72265 w 298497"/>
              <a:gd name="T15" fmla="*/ 176034 h 297910"/>
              <a:gd name="T16" fmla="*/ 77028 w 298497"/>
              <a:gd name="T17" fmla="*/ 198050 h 297910"/>
              <a:gd name="T18" fmla="*/ 67869 w 298497"/>
              <a:gd name="T19" fmla="*/ 198050 h 297910"/>
              <a:gd name="T20" fmla="*/ 72265 w 298497"/>
              <a:gd name="T21" fmla="*/ 176034 h 297910"/>
              <a:gd name="T22" fmla="*/ 237151 w 298497"/>
              <a:gd name="T23" fmla="*/ 99682 h 297910"/>
              <a:gd name="T24" fmla="*/ 173548 w 298497"/>
              <a:gd name="T25" fmla="*/ 169665 h 297910"/>
              <a:gd name="T26" fmla="*/ 189448 w 298497"/>
              <a:gd name="T27" fmla="*/ 169665 h 297910"/>
              <a:gd name="T28" fmla="*/ 231007 w 298497"/>
              <a:gd name="T29" fmla="*/ 173971 h 297910"/>
              <a:gd name="T30" fmla="*/ 226309 w 298497"/>
              <a:gd name="T31" fmla="*/ 207706 h 297910"/>
              <a:gd name="T32" fmla="*/ 188726 w 298497"/>
              <a:gd name="T33" fmla="*/ 207706 h 297910"/>
              <a:gd name="T34" fmla="*/ 69469 w 298497"/>
              <a:gd name="T35" fmla="*/ 272665 h 297910"/>
              <a:gd name="T36" fmla="*/ 63326 w 298497"/>
              <a:gd name="T37" fmla="*/ 272665 h 297910"/>
              <a:gd name="T38" fmla="*/ 122231 w 298497"/>
              <a:gd name="T39" fmla="*/ 207706 h 297910"/>
              <a:gd name="T40" fmla="*/ 86454 w 298497"/>
              <a:gd name="T41" fmla="*/ 203400 h 297910"/>
              <a:gd name="T42" fmla="*/ 91152 w 298497"/>
              <a:gd name="T43" fmla="*/ 169665 h 297910"/>
              <a:gd name="T44" fmla="*/ 231007 w 298497"/>
              <a:gd name="T45" fmla="*/ 99682 h 297910"/>
              <a:gd name="T46" fmla="*/ 85231 w 298497"/>
              <a:gd name="T47" fmla="*/ 82306 h 297910"/>
              <a:gd name="T48" fmla="*/ 85231 w 298497"/>
              <a:gd name="T49" fmla="*/ 159957 h 297910"/>
              <a:gd name="T50" fmla="*/ 78720 w 298497"/>
              <a:gd name="T51" fmla="*/ 160315 h 297910"/>
              <a:gd name="T52" fmla="*/ 78359 w 298497"/>
              <a:gd name="T53" fmla="*/ 120953 h 297910"/>
              <a:gd name="T54" fmla="*/ 84869 w 298497"/>
              <a:gd name="T55" fmla="*/ 75865 h 297910"/>
              <a:gd name="T56" fmla="*/ 238438 w 298497"/>
              <a:gd name="T57" fmla="*/ 74434 h 297910"/>
              <a:gd name="T58" fmla="*/ 261183 w 298497"/>
              <a:gd name="T59" fmla="*/ 275165 h 297910"/>
              <a:gd name="T60" fmla="*/ 60451 w 298497"/>
              <a:gd name="T61" fmla="*/ 297910 h 297910"/>
              <a:gd name="T62" fmla="*/ 37706 w 298497"/>
              <a:gd name="T63" fmla="*/ 97178 h 297910"/>
              <a:gd name="T64" fmla="*/ 62256 w 298497"/>
              <a:gd name="T65" fmla="*/ 78405 h 297910"/>
              <a:gd name="T66" fmla="*/ 47093 w 298497"/>
              <a:gd name="T67" fmla="*/ 97178 h 297910"/>
              <a:gd name="T68" fmla="*/ 60451 w 298497"/>
              <a:gd name="T69" fmla="*/ 288885 h 297910"/>
              <a:gd name="T70" fmla="*/ 252157 w 298497"/>
              <a:gd name="T71" fmla="*/ 275165 h 297910"/>
              <a:gd name="T72" fmla="*/ 238438 w 298497"/>
              <a:gd name="T73" fmla="*/ 83459 h 297910"/>
              <a:gd name="T74" fmla="*/ 98359 w 298497"/>
              <a:gd name="T75" fmla="*/ 79127 h 297910"/>
              <a:gd name="T76" fmla="*/ 144216 w 298497"/>
              <a:gd name="T77" fmla="*/ 535 h 297910"/>
              <a:gd name="T78" fmla="*/ 296038 w 298497"/>
              <a:gd name="T79" fmla="*/ 76259 h 297910"/>
              <a:gd name="T80" fmla="*/ 293874 w 298497"/>
              <a:gd name="T81" fmla="*/ 84831 h 297910"/>
              <a:gd name="T82" fmla="*/ 146740 w 298497"/>
              <a:gd name="T83" fmla="*/ 9465 h 297910"/>
              <a:gd name="T84" fmla="*/ 327 w 298497"/>
              <a:gd name="T85" fmla="*/ 82331 h 297910"/>
              <a:gd name="T86" fmla="*/ 144216 w 298497"/>
              <a:gd name="T87" fmla="*/ 535 h 297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497" h="297910">
                <a:moveTo>
                  <a:pt x="193785" y="178637"/>
                </a:moveTo>
                <a:lnTo>
                  <a:pt x="193785" y="198734"/>
                </a:lnTo>
                <a:lnTo>
                  <a:pt x="221611" y="198734"/>
                </a:lnTo>
                <a:lnTo>
                  <a:pt x="221611" y="178637"/>
                </a:lnTo>
                <a:lnTo>
                  <a:pt x="193785" y="178637"/>
                </a:lnTo>
                <a:close/>
                <a:moveTo>
                  <a:pt x="164513" y="178637"/>
                </a:moveTo>
                <a:lnTo>
                  <a:pt x="143914" y="198734"/>
                </a:lnTo>
                <a:lnTo>
                  <a:pt x="184028" y="198734"/>
                </a:lnTo>
                <a:lnTo>
                  <a:pt x="184028" y="178637"/>
                </a:lnTo>
                <a:lnTo>
                  <a:pt x="164513" y="178637"/>
                </a:lnTo>
                <a:close/>
                <a:moveTo>
                  <a:pt x="95489" y="178637"/>
                </a:moveTo>
                <a:lnTo>
                  <a:pt x="95489" y="198734"/>
                </a:lnTo>
                <a:lnTo>
                  <a:pt x="131266" y="198734"/>
                </a:lnTo>
                <a:lnTo>
                  <a:pt x="151503" y="178637"/>
                </a:lnTo>
                <a:lnTo>
                  <a:pt x="95489" y="178637"/>
                </a:lnTo>
                <a:close/>
                <a:moveTo>
                  <a:pt x="72265" y="176034"/>
                </a:moveTo>
                <a:cubicBezTo>
                  <a:pt x="74830" y="176034"/>
                  <a:pt x="77028" y="177810"/>
                  <a:pt x="77028" y="180295"/>
                </a:cubicBezTo>
                <a:lnTo>
                  <a:pt x="77028" y="198050"/>
                </a:lnTo>
                <a:cubicBezTo>
                  <a:pt x="77028" y="200536"/>
                  <a:pt x="74830" y="202666"/>
                  <a:pt x="72265" y="202666"/>
                </a:cubicBezTo>
                <a:cubicBezTo>
                  <a:pt x="70067" y="202666"/>
                  <a:pt x="67869" y="200536"/>
                  <a:pt x="67869" y="198050"/>
                </a:cubicBezTo>
                <a:lnTo>
                  <a:pt x="67869" y="180295"/>
                </a:lnTo>
                <a:cubicBezTo>
                  <a:pt x="67869" y="177810"/>
                  <a:pt x="70067" y="176034"/>
                  <a:pt x="72265" y="176034"/>
                </a:cubicBezTo>
                <a:close/>
                <a:moveTo>
                  <a:pt x="231007" y="99682"/>
                </a:moveTo>
                <a:cubicBezTo>
                  <a:pt x="232453" y="98246"/>
                  <a:pt x="235344" y="98246"/>
                  <a:pt x="237151" y="99682"/>
                </a:cubicBezTo>
                <a:cubicBezTo>
                  <a:pt x="238958" y="101835"/>
                  <a:pt x="238958" y="104347"/>
                  <a:pt x="237151" y="106142"/>
                </a:cubicBezTo>
                <a:lnTo>
                  <a:pt x="173548" y="169665"/>
                </a:lnTo>
                <a:lnTo>
                  <a:pt x="188726" y="169665"/>
                </a:lnTo>
                <a:lnTo>
                  <a:pt x="189448" y="169665"/>
                </a:lnTo>
                <a:lnTo>
                  <a:pt x="226309" y="169665"/>
                </a:lnTo>
                <a:cubicBezTo>
                  <a:pt x="228839" y="169665"/>
                  <a:pt x="231007" y="171818"/>
                  <a:pt x="231007" y="173971"/>
                </a:cubicBezTo>
                <a:lnTo>
                  <a:pt x="231007" y="203400"/>
                </a:lnTo>
                <a:cubicBezTo>
                  <a:pt x="231007" y="205912"/>
                  <a:pt x="228839" y="207706"/>
                  <a:pt x="226309" y="207706"/>
                </a:cubicBezTo>
                <a:lnTo>
                  <a:pt x="189448" y="207706"/>
                </a:lnTo>
                <a:lnTo>
                  <a:pt x="188726" y="207706"/>
                </a:lnTo>
                <a:lnTo>
                  <a:pt x="134880" y="207706"/>
                </a:lnTo>
                <a:lnTo>
                  <a:pt x="69469" y="272665"/>
                </a:lnTo>
                <a:cubicBezTo>
                  <a:pt x="68747" y="273383"/>
                  <a:pt x="67663" y="274100"/>
                  <a:pt x="66217" y="274100"/>
                </a:cubicBezTo>
                <a:cubicBezTo>
                  <a:pt x="65494" y="274100"/>
                  <a:pt x="64049" y="273383"/>
                  <a:pt x="63326" y="272665"/>
                </a:cubicBezTo>
                <a:cubicBezTo>
                  <a:pt x="61519" y="270870"/>
                  <a:pt x="61519" y="267999"/>
                  <a:pt x="63326" y="266205"/>
                </a:cubicBezTo>
                <a:lnTo>
                  <a:pt x="122231" y="207706"/>
                </a:lnTo>
                <a:lnTo>
                  <a:pt x="91152" y="207706"/>
                </a:lnTo>
                <a:cubicBezTo>
                  <a:pt x="88623" y="207706"/>
                  <a:pt x="86454" y="205912"/>
                  <a:pt x="86454" y="203400"/>
                </a:cubicBezTo>
                <a:lnTo>
                  <a:pt x="86454" y="173971"/>
                </a:lnTo>
                <a:cubicBezTo>
                  <a:pt x="86454" y="171818"/>
                  <a:pt x="88623" y="169665"/>
                  <a:pt x="91152" y="169665"/>
                </a:cubicBezTo>
                <a:lnTo>
                  <a:pt x="160538" y="169665"/>
                </a:lnTo>
                <a:lnTo>
                  <a:pt x="231007" y="99682"/>
                </a:lnTo>
                <a:close/>
                <a:moveTo>
                  <a:pt x="84869" y="75865"/>
                </a:moveTo>
                <a:cubicBezTo>
                  <a:pt x="86678" y="77296"/>
                  <a:pt x="87040" y="80517"/>
                  <a:pt x="85231" y="82306"/>
                </a:cubicBezTo>
                <a:cubicBezTo>
                  <a:pt x="77635" y="91252"/>
                  <a:pt x="77635" y="106282"/>
                  <a:pt x="85231" y="115228"/>
                </a:cubicBezTo>
                <a:cubicBezTo>
                  <a:pt x="96082" y="127752"/>
                  <a:pt x="96082" y="147433"/>
                  <a:pt x="85231" y="159957"/>
                </a:cubicBezTo>
                <a:cubicBezTo>
                  <a:pt x="84508" y="161031"/>
                  <a:pt x="83061" y="161388"/>
                  <a:pt x="81976" y="161388"/>
                </a:cubicBezTo>
                <a:cubicBezTo>
                  <a:pt x="80891" y="161388"/>
                  <a:pt x="79805" y="161031"/>
                  <a:pt x="78720" y="160315"/>
                </a:cubicBezTo>
                <a:cubicBezTo>
                  <a:pt x="76912" y="158884"/>
                  <a:pt x="76912" y="156021"/>
                  <a:pt x="78359" y="154232"/>
                </a:cubicBezTo>
                <a:cubicBezTo>
                  <a:pt x="85955" y="144928"/>
                  <a:pt x="85955" y="130257"/>
                  <a:pt x="78359" y="120953"/>
                </a:cubicBezTo>
                <a:cubicBezTo>
                  <a:pt x="67869" y="108429"/>
                  <a:pt x="67869" y="89105"/>
                  <a:pt x="78359" y="76581"/>
                </a:cubicBezTo>
                <a:cubicBezTo>
                  <a:pt x="80167" y="74434"/>
                  <a:pt x="83061" y="74434"/>
                  <a:pt x="84869" y="75865"/>
                </a:cubicBezTo>
                <a:close/>
                <a:moveTo>
                  <a:pt x="103052" y="74434"/>
                </a:moveTo>
                <a:lnTo>
                  <a:pt x="238438" y="74434"/>
                </a:lnTo>
                <a:cubicBezTo>
                  <a:pt x="251074" y="74434"/>
                  <a:pt x="261183" y="84904"/>
                  <a:pt x="261183" y="97178"/>
                </a:cubicBezTo>
                <a:lnTo>
                  <a:pt x="261183" y="275165"/>
                </a:lnTo>
                <a:cubicBezTo>
                  <a:pt x="261183" y="287801"/>
                  <a:pt x="251074" y="297910"/>
                  <a:pt x="238438" y="297910"/>
                </a:cubicBezTo>
                <a:lnTo>
                  <a:pt x="60451" y="297910"/>
                </a:lnTo>
                <a:cubicBezTo>
                  <a:pt x="47815" y="297910"/>
                  <a:pt x="37706" y="287801"/>
                  <a:pt x="37706" y="275165"/>
                </a:cubicBezTo>
                <a:lnTo>
                  <a:pt x="37706" y="97178"/>
                </a:lnTo>
                <a:cubicBezTo>
                  <a:pt x="37706" y="85987"/>
                  <a:pt x="46010" y="76239"/>
                  <a:pt x="57202" y="74795"/>
                </a:cubicBezTo>
                <a:cubicBezTo>
                  <a:pt x="59729" y="74434"/>
                  <a:pt x="61895" y="76239"/>
                  <a:pt x="62256" y="78405"/>
                </a:cubicBezTo>
                <a:cubicBezTo>
                  <a:pt x="62617" y="80932"/>
                  <a:pt x="60812" y="83098"/>
                  <a:pt x="58646" y="83820"/>
                </a:cubicBezTo>
                <a:cubicBezTo>
                  <a:pt x="51786" y="84904"/>
                  <a:pt x="47093" y="90319"/>
                  <a:pt x="47093" y="97178"/>
                </a:cubicBezTo>
                <a:lnTo>
                  <a:pt x="47093" y="275165"/>
                </a:lnTo>
                <a:cubicBezTo>
                  <a:pt x="47093" y="282747"/>
                  <a:pt x="52869" y="288885"/>
                  <a:pt x="60451" y="288885"/>
                </a:cubicBezTo>
                <a:lnTo>
                  <a:pt x="238438" y="288885"/>
                </a:lnTo>
                <a:cubicBezTo>
                  <a:pt x="246020" y="288885"/>
                  <a:pt x="252157" y="282747"/>
                  <a:pt x="252157" y="275165"/>
                </a:cubicBezTo>
                <a:lnTo>
                  <a:pt x="252157" y="97178"/>
                </a:lnTo>
                <a:cubicBezTo>
                  <a:pt x="252157" y="89597"/>
                  <a:pt x="246020" y="83459"/>
                  <a:pt x="238438" y="83459"/>
                </a:cubicBezTo>
                <a:lnTo>
                  <a:pt x="103052" y="83459"/>
                </a:lnTo>
                <a:cubicBezTo>
                  <a:pt x="100164" y="83459"/>
                  <a:pt x="98359" y="81654"/>
                  <a:pt x="98359" y="79127"/>
                </a:cubicBezTo>
                <a:cubicBezTo>
                  <a:pt x="98359" y="76600"/>
                  <a:pt x="100164" y="74434"/>
                  <a:pt x="103052" y="74434"/>
                </a:cubicBezTo>
                <a:close/>
                <a:moveTo>
                  <a:pt x="144216" y="535"/>
                </a:moveTo>
                <a:cubicBezTo>
                  <a:pt x="145658" y="-179"/>
                  <a:pt x="147101" y="-179"/>
                  <a:pt x="148543" y="535"/>
                </a:cubicBezTo>
                <a:lnTo>
                  <a:pt x="296038" y="76259"/>
                </a:lnTo>
                <a:cubicBezTo>
                  <a:pt x="298202" y="77330"/>
                  <a:pt x="299283" y="80188"/>
                  <a:pt x="297841" y="82331"/>
                </a:cubicBezTo>
                <a:cubicBezTo>
                  <a:pt x="297120" y="83760"/>
                  <a:pt x="295677" y="84831"/>
                  <a:pt x="293874" y="84831"/>
                </a:cubicBezTo>
                <a:cubicBezTo>
                  <a:pt x="293153" y="84831"/>
                  <a:pt x="292432" y="84474"/>
                  <a:pt x="291710" y="84117"/>
                </a:cubicBezTo>
                <a:lnTo>
                  <a:pt x="146740" y="9465"/>
                </a:lnTo>
                <a:lnTo>
                  <a:pt x="6818" y="84117"/>
                </a:lnTo>
                <a:cubicBezTo>
                  <a:pt x="4655" y="85189"/>
                  <a:pt x="1770" y="84474"/>
                  <a:pt x="327" y="82331"/>
                </a:cubicBezTo>
                <a:cubicBezTo>
                  <a:pt x="-394" y="80188"/>
                  <a:pt x="-33" y="77688"/>
                  <a:pt x="2491" y="76259"/>
                </a:cubicBezTo>
                <a:lnTo>
                  <a:pt x="144216" y="535"/>
                </a:ln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60" name="Freeform 737">
            <a:extLst>
              <a:ext uri="{FF2B5EF4-FFF2-40B4-BE49-F238E27FC236}">
                <a16:creationId xmlns:a16="http://schemas.microsoft.com/office/drawing/2014/main" id="{8AB1C2AF-073E-CB48-981C-F200A6BDE6A6}"/>
              </a:ext>
            </a:extLst>
          </p:cNvPr>
          <p:cNvSpPr>
            <a:spLocks noChangeArrowheads="1"/>
          </p:cNvSpPr>
          <p:nvPr/>
        </p:nvSpPr>
        <p:spPr bwMode="auto">
          <a:xfrm>
            <a:off x="3099057" y="1155177"/>
            <a:ext cx="252236" cy="292718"/>
          </a:xfrm>
          <a:custGeom>
            <a:avLst/>
            <a:gdLst>
              <a:gd name="T0" fmla="*/ 247936 w 257875"/>
              <a:gd name="T1" fmla="*/ 288475 h 297634"/>
              <a:gd name="T2" fmla="*/ 247936 w 257875"/>
              <a:gd name="T3" fmla="*/ 297634 h 297634"/>
              <a:gd name="T4" fmla="*/ 54172 w 257875"/>
              <a:gd name="T5" fmla="*/ 292871 h 297634"/>
              <a:gd name="T6" fmla="*/ 38600 w 257875"/>
              <a:gd name="T7" fmla="*/ 182808 h 297634"/>
              <a:gd name="T8" fmla="*/ 9778 w 257875"/>
              <a:gd name="T9" fmla="*/ 196763 h 297634"/>
              <a:gd name="T10" fmla="*/ 34998 w 257875"/>
              <a:gd name="T11" fmla="*/ 227177 h 297634"/>
              <a:gd name="T12" fmla="*/ 54076 w 257875"/>
              <a:gd name="T13" fmla="*/ 222240 h 297634"/>
              <a:gd name="T14" fmla="*/ 53732 w 257875"/>
              <a:gd name="T15" fmla="*/ 199625 h 297634"/>
              <a:gd name="T16" fmla="*/ 62740 w 257875"/>
              <a:gd name="T17" fmla="*/ 181019 h 297634"/>
              <a:gd name="T18" fmla="*/ 62960 w 257875"/>
              <a:gd name="T19" fmla="*/ 219941 h 297634"/>
              <a:gd name="T20" fmla="*/ 153171 w 257875"/>
              <a:gd name="T21" fmla="*/ 274409 h 297634"/>
              <a:gd name="T22" fmla="*/ 243242 w 257875"/>
              <a:gd name="T23" fmla="*/ 215011 h 297634"/>
              <a:gd name="T24" fmla="*/ 85063 w 257875"/>
              <a:gd name="T25" fmla="*/ 214221 h 297634"/>
              <a:gd name="T26" fmla="*/ 85798 w 257875"/>
              <a:gd name="T27" fmla="*/ 206066 h 297634"/>
              <a:gd name="T28" fmla="*/ 243242 w 257875"/>
              <a:gd name="T29" fmla="*/ 206066 h 297634"/>
              <a:gd name="T30" fmla="*/ 213359 w 257875"/>
              <a:gd name="T31" fmla="*/ 181019 h 297634"/>
              <a:gd name="T32" fmla="*/ 58056 w 257875"/>
              <a:gd name="T33" fmla="*/ 172073 h 297634"/>
              <a:gd name="T34" fmla="*/ 252249 w 257875"/>
              <a:gd name="T35" fmla="*/ 176367 h 297634"/>
              <a:gd name="T36" fmla="*/ 153171 w 257875"/>
              <a:gd name="T37" fmla="*/ 283355 h 297634"/>
              <a:gd name="T38" fmla="*/ 32836 w 257875"/>
              <a:gd name="T39" fmla="*/ 236123 h 297634"/>
              <a:gd name="T40" fmla="*/ 1131 w 257875"/>
              <a:gd name="T41" fmla="*/ 194616 h 297634"/>
              <a:gd name="T42" fmla="*/ 42203 w 257875"/>
              <a:gd name="T43" fmla="*/ 174578 h 297634"/>
              <a:gd name="T44" fmla="*/ 53732 w 257875"/>
              <a:gd name="T45" fmla="*/ 176367 h 297634"/>
              <a:gd name="T46" fmla="*/ 153391 w 257875"/>
              <a:gd name="T47" fmla="*/ 67301 h 297634"/>
              <a:gd name="T48" fmla="*/ 153391 w 257875"/>
              <a:gd name="T49" fmla="*/ 85329 h 297634"/>
              <a:gd name="T50" fmla="*/ 153391 w 257875"/>
              <a:gd name="T51" fmla="*/ 67301 h 297634"/>
              <a:gd name="T52" fmla="*/ 171289 w 257875"/>
              <a:gd name="T53" fmla="*/ 76315 h 297634"/>
              <a:gd name="T54" fmla="*/ 157686 w 257875"/>
              <a:gd name="T55" fmla="*/ 159963 h 297634"/>
              <a:gd name="T56" fmla="*/ 148737 w 257875"/>
              <a:gd name="T57" fmla="*/ 159963 h 297634"/>
              <a:gd name="T58" fmla="*/ 135134 w 257875"/>
              <a:gd name="T59" fmla="*/ 76315 h 297634"/>
              <a:gd name="T60" fmla="*/ 189286 w 257875"/>
              <a:gd name="T61" fmla="*/ 31508 h 297634"/>
              <a:gd name="T62" fmla="*/ 195283 w 257875"/>
              <a:gd name="T63" fmla="*/ 118404 h 297634"/>
              <a:gd name="T64" fmla="*/ 189286 w 257875"/>
              <a:gd name="T65" fmla="*/ 118404 h 297634"/>
              <a:gd name="T66" fmla="*/ 189286 w 257875"/>
              <a:gd name="T67" fmla="*/ 37971 h 297634"/>
              <a:gd name="T68" fmla="*/ 109558 w 257875"/>
              <a:gd name="T69" fmla="*/ 31508 h 297634"/>
              <a:gd name="T70" fmla="*/ 115555 w 257875"/>
              <a:gd name="T71" fmla="*/ 37971 h 297634"/>
              <a:gd name="T72" fmla="*/ 115555 w 257875"/>
              <a:gd name="T73" fmla="*/ 118404 h 297634"/>
              <a:gd name="T74" fmla="*/ 109558 w 257875"/>
              <a:gd name="T75" fmla="*/ 118404 h 297634"/>
              <a:gd name="T76" fmla="*/ 221055 w 257875"/>
              <a:gd name="T77" fmla="*/ 1347 h 297634"/>
              <a:gd name="T78" fmla="*/ 227118 w 257875"/>
              <a:gd name="T79" fmla="*/ 150153 h 297634"/>
              <a:gd name="T80" fmla="*/ 221055 w 257875"/>
              <a:gd name="T81" fmla="*/ 150153 h 297634"/>
              <a:gd name="T82" fmla="*/ 221055 w 257875"/>
              <a:gd name="T83" fmla="*/ 7817 h 297634"/>
              <a:gd name="T84" fmla="*/ 78771 w 257875"/>
              <a:gd name="T85" fmla="*/ 1347 h 297634"/>
              <a:gd name="T86" fmla="*/ 85325 w 257875"/>
              <a:gd name="T87" fmla="*/ 7817 h 297634"/>
              <a:gd name="T88" fmla="*/ 85325 w 257875"/>
              <a:gd name="T89" fmla="*/ 144042 h 297634"/>
              <a:gd name="T90" fmla="*/ 82048 w 257875"/>
              <a:gd name="T91" fmla="*/ 151590 h 297634"/>
              <a:gd name="T92" fmla="*/ 47822 w 257875"/>
              <a:gd name="T93" fmla="*/ 75750 h 297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875" h="297634">
                <a:moveTo>
                  <a:pt x="58486" y="288475"/>
                </a:moveTo>
                <a:lnTo>
                  <a:pt x="247936" y="288475"/>
                </a:lnTo>
                <a:cubicBezTo>
                  <a:pt x="250452" y="288475"/>
                  <a:pt x="252250" y="290307"/>
                  <a:pt x="252250" y="292871"/>
                </a:cubicBezTo>
                <a:cubicBezTo>
                  <a:pt x="252250" y="295802"/>
                  <a:pt x="250452" y="297634"/>
                  <a:pt x="247936" y="297634"/>
                </a:cubicBezTo>
                <a:lnTo>
                  <a:pt x="58486" y="297634"/>
                </a:lnTo>
                <a:cubicBezTo>
                  <a:pt x="55970" y="297634"/>
                  <a:pt x="54172" y="295802"/>
                  <a:pt x="54172" y="292871"/>
                </a:cubicBezTo>
                <a:cubicBezTo>
                  <a:pt x="54172" y="290307"/>
                  <a:pt x="55970" y="288475"/>
                  <a:pt x="58486" y="288475"/>
                </a:cubicBezTo>
                <a:close/>
                <a:moveTo>
                  <a:pt x="38600" y="182808"/>
                </a:moveTo>
                <a:cubicBezTo>
                  <a:pt x="32836" y="180303"/>
                  <a:pt x="26351" y="180303"/>
                  <a:pt x="20586" y="183523"/>
                </a:cubicBezTo>
                <a:cubicBezTo>
                  <a:pt x="15182" y="186028"/>
                  <a:pt x="11579" y="190680"/>
                  <a:pt x="9778" y="196763"/>
                </a:cubicBezTo>
                <a:cubicBezTo>
                  <a:pt x="7976" y="203203"/>
                  <a:pt x="9417" y="210718"/>
                  <a:pt x="13020" y="216085"/>
                </a:cubicBezTo>
                <a:cubicBezTo>
                  <a:pt x="17704" y="222526"/>
                  <a:pt x="25630" y="224673"/>
                  <a:pt x="34998" y="227177"/>
                </a:cubicBezTo>
                <a:cubicBezTo>
                  <a:pt x="41843" y="229324"/>
                  <a:pt x="48688" y="231113"/>
                  <a:pt x="55534" y="234692"/>
                </a:cubicBezTo>
                <a:lnTo>
                  <a:pt x="54076" y="222240"/>
                </a:lnTo>
                <a:lnTo>
                  <a:pt x="53732" y="219305"/>
                </a:lnTo>
                <a:lnTo>
                  <a:pt x="53732" y="199625"/>
                </a:lnTo>
                <a:cubicBezTo>
                  <a:pt x="50850" y="191753"/>
                  <a:pt x="45446" y="185670"/>
                  <a:pt x="38600" y="182808"/>
                </a:cubicBezTo>
                <a:close/>
                <a:moveTo>
                  <a:pt x="62740" y="181019"/>
                </a:moveTo>
                <a:lnTo>
                  <a:pt x="62740" y="219305"/>
                </a:lnTo>
                <a:lnTo>
                  <a:pt x="62960" y="219941"/>
                </a:lnTo>
                <a:lnTo>
                  <a:pt x="73019" y="248898"/>
                </a:lnTo>
                <a:cubicBezTo>
                  <a:pt x="92035" y="271390"/>
                  <a:pt x="132635" y="274409"/>
                  <a:pt x="153171" y="274409"/>
                </a:cubicBezTo>
                <a:cubicBezTo>
                  <a:pt x="180192" y="274409"/>
                  <a:pt x="243242" y="269042"/>
                  <a:pt x="243242" y="219305"/>
                </a:cubicBezTo>
                <a:lnTo>
                  <a:pt x="243242" y="215011"/>
                </a:lnTo>
                <a:lnTo>
                  <a:pt x="85798" y="215011"/>
                </a:lnTo>
                <a:lnTo>
                  <a:pt x="85063" y="214221"/>
                </a:lnTo>
                <a:lnTo>
                  <a:pt x="81474" y="210360"/>
                </a:lnTo>
                <a:cubicBezTo>
                  <a:pt x="81474" y="207855"/>
                  <a:pt x="83636" y="206066"/>
                  <a:pt x="85798" y="206066"/>
                </a:cubicBezTo>
                <a:lnTo>
                  <a:pt x="116573" y="206066"/>
                </a:lnTo>
                <a:lnTo>
                  <a:pt x="243242" y="206066"/>
                </a:lnTo>
                <a:lnTo>
                  <a:pt x="243242" y="181019"/>
                </a:lnTo>
                <a:lnTo>
                  <a:pt x="213359" y="181019"/>
                </a:lnTo>
                <a:lnTo>
                  <a:pt x="62740" y="181019"/>
                </a:lnTo>
                <a:close/>
                <a:moveTo>
                  <a:pt x="58056" y="172073"/>
                </a:moveTo>
                <a:lnTo>
                  <a:pt x="247925" y="172073"/>
                </a:lnTo>
                <a:cubicBezTo>
                  <a:pt x="250447" y="172073"/>
                  <a:pt x="252249" y="174220"/>
                  <a:pt x="252249" y="176367"/>
                </a:cubicBezTo>
                <a:lnTo>
                  <a:pt x="252249" y="219305"/>
                </a:lnTo>
                <a:cubicBezTo>
                  <a:pt x="252249" y="260097"/>
                  <a:pt x="216220" y="283355"/>
                  <a:pt x="153171" y="283355"/>
                </a:cubicBezTo>
                <a:cubicBezTo>
                  <a:pt x="109937" y="283355"/>
                  <a:pt x="80033" y="272620"/>
                  <a:pt x="64541" y="252940"/>
                </a:cubicBezTo>
                <a:cubicBezTo>
                  <a:pt x="55534" y="242564"/>
                  <a:pt x="44005" y="238985"/>
                  <a:pt x="32836" y="236123"/>
                </a:cubicBezTo>
                <a:cubicBezTo>
                  <a:pt x="22027" y="232902"/>
                  <a:pt x="11939" y="230398"/>
                  <a:pt x="5454" y="221094"/>
                </a:cubicBezTo>
                <a:cubicBezTo>
                  <a:pt x="410" y="213580"/>
                  <a:pt x="-1391" y="203561"/>
                  <a:pt x="1131" y="194616"/>
                </a:cubicBezTo>
                <a:cubicBezTo>
                  <a:pt x="3653" y="186028"/>
                  <a:pt x="9057" y="178872"/>
                  <a:pt x="16623" y="175294"/>
                </a:cubicBezTo>
                <a:cubicBezTo>
                  <a:pt x="24910" y="171358"/>
                  <a:pt x="34277" y="171000"/>
                  <a:pt x="42203" y="174578"/>
                </a:cubicBezTo>
                <a:cubicBezTo>
                  <a:pt x="46527" y="176367"/>
                  <a:pt x="50490" y="178872"/>
                  <a:pt x="53732" y="182450"/>
                </a:cubicBezTo>
                <a:lnTo>
                  <a:pt x="53732" y="176367"/>
                </a:lnTo>
                <a:cubicBezTo>
                  <a:pt x="53732" y="174220"/>
                  <a:pt x="55534" y="172073"/>
                  <a:pt x="58056" y="172073"/>
                </a:cubicBezTo>
                <a:close/>
                <a:moveTo>
                  <a:pt x="153391" y="67301"/>
                </a:moveTo>
                <a:cubicBezTo>
                  <a:pt x="148021" y="67301"/>
                  <a:pt x="144083" y="71628"/>
                  <a:pt x="144083" y="76315"/>
                </a:cubicBezTo>
                <a:cubicBezTo>
                  <a:pt x="144083" y="81363"/>
                  <a:pt x="148021" y="85329"/>
                  <a:pt x="153391" y="85329"/>
                </a:cubicBezTo>
                <a:cubicBezTo>
                  <a:pt x="158044" y="85329"/>
                  <a:pt x="161982" y="81363"/>
                  <a:pt x="161982" y="76315"/>
                </a:cubicBezTo>
                <a:cubicBezTo>
                  <a:pt x="161982" y="71628"/>
                  <a:pt x="158044" y="67301"/>
                  <a:pt x="153391" y="67301"/>
                </a:cubicBezTo>
                <a:close/>
                <a:moveTo>
                  <a:pt x="153391" y="58288"/>
                </a:moveTo>
                <a:cubicBezTo>
                  <a:pt x="163056" y="58288"/>
                  <a:pt x="171289" y="66580"/>
                  <a:pt x="171289" y="76315"/>
                </a:cubicBezTo>
                <a:cubicBezTo>
                  <a:pt x="171289" y="84968"/>
                  <a:pt x="165562" y="91819"/>
                  <a:pt x="157686" y="93982"/>
                </a:cubicBezTo>
                <a:lnTo>
                  <a:pt x="157686" y="159963"/>
                </a:lnTo>
                <a:cubicBezTo>
                  <a:pt x="157686" y="162486"/>
                  <a:pt x="155538" y="164289"/>
                  <a:pt x="153391" y="164289"/>
                </a:cubicBezTo>
                <a:cubicBezTo>
                  <a:pt x="150885" y="164289"/>
                  <a:pt x="148737" y="162486"/>
                  <a:pt x="148737" y="159963"/>
                </a:cubicBezTo>
                <a:lnTo>
                  <a:pt x="148737" y="93982"/>
                </a:lnTo>
                <a:cubicBezTo>
                  <a:pt x="140862" y="91819"/>
                  <a:pt x="135134" y="84968"/>
                  <a:pt x="135134" y="76315"/>
                </a:cubicBezTo>
                <a:cubicBezTo>
                  <a:pt x="135134" y="66580"/>
                  <a:pt x="143367" y="58288"/>
                  <a:pt x="153391" y="58288"/>
                </a:cubicBezTo>
                <a:close/>
                <a:moveTo>
                  <a:pt x="189286" y="31508"/>
                </a:moveTo>
                <a:cubicBezTo>
                  <a:pt x="191050" y="29713"/>
                  <a:pt x="193519" y="29713"/>
                  <a:pt x="195283" y="31508"/>
                </a:cubicBezTo>
                <a:cubicBezTo>
                  <a:pt x="218919" y="55566"/>
                  <a:pt x="218919" y="94705"/>
                  <a:pt x="195283" y="118404"/>
                </a:cubicBezTo>
                <a:cubicBezTo>
                  <a:pt x="194578" y="119123"/>
                  <a:pt x="193519" y="119841"/>
                  <a:pt x="192108" y="119841"/>
                </a:cubicBezTo>
                <a:cubicBezTo>
                  <a:pt x="191050" y="119841"/>
                  <a:pt x="189992" y="119123"/>
                  <a:pt x="189286" y="118404"/>
                </a:cubicBezTo>
                <a:cubicBezTo>
                  <a:pt x="187522" y="116609"/>
                  <a:pt x="187522" y="113736"/>
                  <a:pt x="189286" y="112300"/>
                </a:cubicBezTo>
                <a:cubicBezTo>
                  <a:pt x="209042" y="91833"/>
                  <a:pt x="209042" y="58439"/>
                  <a:pt x="189286" y="37971"/>
                </a:cubicBezTo>
                <a:cubicBezTo>
                  <a:pt x="187522" y="36176"/>
                  <a:pt x="187522" y="33304"/>
                  <a:pt x="189286" y="31508"/>
                </a:cubicBezTo>
                <a:close/>
                <a:moveTo>
                  <a:pt x="109558" y="31508"/>
                </a:moveTo>
                <a:cubicBezTo>
                  <a:pt x="110969" y="29713"/>
                  <a:pt x="113792" y="29713"/>
                  <a:pt x="115555" y="31508"/>
                </a:cubicBezTo>
                <a:cubicBezTo>
                  <a:pt x="117319" y="33304"/>
                  <a:pt x="117319" y="36176"/>
                  <a:pt x="115555" y="37971"/>
                </a:cubicBezTo>
                <a:cubicBezTo>
                  <a:pt x="95447" y="58439"/>
                  <a:pt x="95447" y="91833"/>
                  <a:pt x="115555" y="112300"/>
                </a:cubicBezTo>
                <a:cubicBezTo>
                  <a:pt x="117319" y="113736"/>
                  <a:pt x="117319" y="116609"/>
                  <a:pt x="115555" y="118404"/>
                </a:cubicBezTo>
                <a:cubicBezTo>
                  <a:pt x="114850" y="119123"/>
                  <a:pt x="113439" y="119841"/>
                  <a:pt x="112733" y="119841"/>
                </a:cubicBezTo>
                <a:cubicBezTo>
                  <a:pt x="111322" y="119841"/>
                  <a:pt x="110264" y="119123"/>
                  <a:pt x="109558" y="118404"/>
                </a:cubicBezTo>
                <a:cubicBezTo>
                  <a:pt x="85922" y="94705"/>
                  <a:pt x="85922" y="55566"/>
                  <a:pt x="109558" y="31508"/>
                </a:cubicBezTo>
                <a:close/>
                <a:moveTo>
                  <a:pt x="221055" y="1347"/>
                </a:moveTo>
                <a:cubicBezTo>
                  <a:pt x="222838" y="-450"/>
                  <a:pt x="225691" y="-450"/>
                  <a:pt x="227118" y="1347"/>
                </a:cubicBezTo>
                <a:cubicBezTo>
                  <a:pt x="268128" y="42322"/>
                  <a:pt x="268128" y="109537"/>
                  <a:pt x="227118" y="150153"/>
                </a:cubicBezTo>
                <a:cubicBezTo>
                  <a:pt x="226404" y="151231"/>
                  <a:pt x="225334" y="151590"/>
                  <a:pt x="223908" y="151590"/>
                </a:cubicBezTo>
                <a:cubicBezTo>
                  <a:pt x="223195" y="151590"/>
                  <a:pt x="221768" y="151231"/>
                  <a:pt x="221055" y="150153"/>
                </a:cubicBezTo>
                <a:cubicBezTo>
                  <a:pt x="219272" y="148715"/>
                  <a:pt x="219272" y="145839"/>
                  <a:pt x="221055" y="144042"/>
                </a:cubicBezTo>
                <a:cubicBezTo>
                  <a:pt x="258142" y="106302"/>
                  <a:pt x="258142" y="45557"/>
                  <a:pt x="221055" y="7817"/>
                </a:cubicBezTo>
                <a:cubicBezTo>
                  <a:pt x="219272" y="6020"/>
                  <a:pt x="219272" y="3144"/>
                  <a:pt x="221055" y="1347"/>
                </a:cubicBezTo>
                <a:close/>
                <a:moveTo>
                  <a:pt x="78771" y="1347"/>
                </a:moveTo>
                <a:cubicBezTo>
                  <a:pt x="80591" y="-450"/>
                  <a:pt x="83504" y="-450"/>
                  <a:pt x="85325" y="1347"/>
                </a:cubicBezTo>
                <a:cubicBezTo>
                  <a:pt x="87145" y="3144"/>
                  <a:pt x="87145" y="6020"/>
                  <a:pt x="85325" y="7817"/>
                </a:cubicBezTo>
                <a:cubicBezTo>
                  <a:pt x="66755" y="26148"/>
                  <a:pt x="56561" y="49871"/>
                  <a:pt x="56561" y="75750"/>
                </a:cubicBezTo>
                <a:cubicBezTo>
                  <a:pt x="56561" y="101629"/>
                  <a:pt x="66755" y="125711"/>
                  <a:pt x="85325" y="144042"/>
                </a:cubicBezTo>
                <a:cubicBezTo>
                  <a:pt x="87145" y="145839"/>
                  <a:pt x="87145" y="148715"/>
                  <a:pt x="85325" y="150153"/>
                </a:cubicBezTo>
                <a:cubicBezTo>
                  <a:pt x="84596" y="151231"/>
                  <a:pt x="83140" y="151590"/>
                  <a:pt x="82048" y="151590"/>
                </a:cubicBezTo>
                <a:cubicBezTo>
                  <a:pt x="80955" y="151590"/>
                  <a:pt x="79863" y="151231"/>
                  <a:pt x="78771" y="150153"/>
                </a:cubicBezTo>
                <a:cubicBezTo>
                  <a:pt x="58745" y="130384"/>
                  <a:pt x="47822" y="104145"/>
                  <a:pt x="47822" y="75750"/>
                </a:cubicBezTo>
                <a:cubicBezTo>
                  <a:pt x="47822" y="47714"/>
                  <a:pt x="58745" y="21475"/>
                  <a:pt x="78771" y="1347"/>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61" name="Freeform 738">
            <a:extLst>
              <a:ext uri="{FF2B5EF4-FFF2-40B4-BE49-F238E27FC236}">
                <a16:creationId xmlns:a16="http://schemas.microsoft.com/office/drawing/2014/main" id="{8093F096-2939-7E47-BD73-EF532D05690B}"/>
              </a:ext>
            </a:extLst>
          </p:cNvPr>
          <p:cNvSpPr>
            <a:spLocks noChangeArrowheads="1"/>
          </p:cNvSpPr>
          <p:nvPr/>
        </p:nvSpPr>
        <p:spPr bwMode="auto">
          <a:xfrm>
            <a:off x="5893876" y="1931485"/>
            <a:ext cx="292718" cy="289604"/>
          </a:xfrm>
          <a:custGeom>
            <a:avLst/>
            <a:gdLst>
              <a:gd name="T0" fmla="*/ 150454 w 298090"/>
              <a:gd name="T1" fmla="*/ 251326 h 295416"/>
              <a:gd name="T2" fmla="*/ 69850 w 298090"/>
              <a:gd name="T3" fmla="*/ 251326 h 295416"/>
              <a:gd name="T4" fmla="*/ 224972 w 298090"/>
              <a:gd name="T5" fmla="*/ 238626 h 295416"/>
              <a:gd name="T6" fmla="*/ 241300 w 298090"/>
              <a:gd name="T7" fmla="*/ 222661 h 295416"/>
              <a:gd name="T8" fmla="*/ 241300 w 298090"/>
              <a:gd name="T9" fmla="*/ 263663 h 295416"/>
              <a:gd name="T10" fmla="*/ 146862 w 298090"/>
              <a:gd name="T11" fmla="*/ 154636 h 295416"/>
              <a:gd name="T12" fmla="*/ 146862 w 298090"/>
              <a:gd name="T13" fmla="*/ 154636 h 295416"/>
              <a:gd name="T14" fmla="*/ 137914 w 298090"/>
              <a:gd name="T15" fmla="*/ 154636 h 295416"/>
              <a:gd name="T16" fmla="*/ 104270 w 298090"/>
              <a:gd name="T17" fmla="*/ 202240 h 295416"/>
              <a:gd name="T18" fmla="*/ 50581 w 298090"/>
              <a:gd name="T19" fmla="*/ 154636 h 295416"/>
              <a:gd name="T20" fmla="*/ 50581 w 298090"/>
              <a:gd name="T21" fmla="*/ 154636 h 295416"/>
              <a:gd name="T22" fmla="*/ 137914 w 298090"/>
              <a:gd name="T23" fmla="*/ 146046 h 295416"/>
              <a:gd name="T24" fmla="*/ 79931 w 298090"/>
              <a:gd name="T25" fmla="*/ 146046 h 295416"/>
              <a:gd name="T26" fmla="*/ 121092 w 298090"/>
              <a:gd name="T27" fmla="*/ 93431 h 295416"/>
              <a:gd name="T28" fmla="*/ 121092 w 298090"/>
              <a:gd name="T29" fmla="*/ 93431 h 295416"/>
              <a:gd name="T30" fmla="*/ 70983 w 298090"/>
              <a:gd name="T31" fmla="*/ 146046 h 295416"/>
              <a:gd name="T32" fmla="*/ 175854 w 298090"/>
              <a:gd name="T33" fmla="*/ 150341 h 295416"/>
              <a:gd name="T34" fmla="*/ 108565 w 298090"/>
              <a:gd name="T35" fmla="*/ 83051 h 295416"/>
              <a:gd name="T36" fmla="*/ 232948 w 298090"/>
              <a:gd name="T37" fmla="*/ 77619 h 295416"/>
              <a:gd name="T38" fmla="*/ 225030 w 298090"/>
              <a:gd name="T39" fmla="*/ 99615 h 295416"/>
              <a:gd name="T40" fmla="*/ 232588 w 298090"/>
              <a:gd name="T41" fmla="*/ 121251 h 295416"/>
              <a:gd name="T42" fmla="*/ 232588 w 298090"/>
              <a:gd name="T43" fmla="*/ 150458 h 295416"/>
              <a:gd name="T44" fmla="*/ 217832 w 298090"/>
              <a:gd name="T45" fmla="*/ 193729 h 295416"/>
              <a:gd name="T46" fmla="*/ 289093 w 298090"/>
              <a:gd name="T47" fmla="*/ 237361 h 295416"/>
              <a:gd name="T48" fmla="*/ 259941 w 298090"/>
              <a:gd name="T49" fmla="*/ 73652 h 295416"/>
              <a:gd name="T50" fmla="*/ 244465 w 298090"/>
              <a:gd name="T51" fmla="*/ 44805 h 295416"/>
              <a:gd name="T52" fmla="*/ 268938 w 298090"/>
              <a:gd name="T53" fmla="*/ 186878 h 295416"/>
              <a:gd name="T54" fmla="*/ 182562 w 298090"/>
              <a:gd name="T55" fmla="*/ 237361 h 295416"/>
              <a:gd name="T56" fmla="*/ 212434 w 298090"/>
              <a:gd name="T57" fmla="*/ 157310 h 295416"/>
              <a:gd name="T58" fmla="*/ 226110 w 298090"/>
              <a:gd name="T59" fmla="*/ 142525 h 295416"/>
              <a:gd name="T60" fmla="*/ 215673 w 298090"/>
              <a:gd name="T61" fmla="*/ 125578 h 295416"/>
              <a:gd name="T62" fmla="*/ 226110 w 298090"/>
              <a:gd name="T63" fmla="*/ 113678 h 295416"/>
              <a:gd name="T64" fmla="*/ 226470 w 298090"/>
              <a:gd name="T65" fmla="*/ 85552 h 295416"/>
              <a:gd name="T66" fmla="*/ 216033 w 298090"/>
              <a:gd name="T67" fmla="*/ 73652 h 295416"/>
              <a:gd name="T68" fmla="*/ 148551 w 298090"/>
              <a:gd name="T69" fmla="*/ 10816 h 295416"/>
              <a:gd name="T70" fmla="*/ 169004 w 298090"/>
              <a:gd name="T71" fmla="*/ 22359 h 295416"/>
              <a:gd name="T72" fmla="*/ 146039 w 298090"/>
              <a:gd name="T73" fmla="*/ 2159 h 295416"/>
              <a:gd name="T74" fmla="*/ 177974 w 298090"/>
              <a:gd name="T75" fmla="*/ 43641 h 295416"/>
              <a:gd name="T76" fmla="*/ 204885 w 298090"/>
              <a:gd name="T77" fmla="*/ 52658 h 295416"/>
              <a:gd name="T78" fmla="*/ 8970 w 298090"/>
              <a:gd name="T79" fmla="*/ 286037 h 295416"/>
              <a:gd name="T80" fmla="*/ 182280 w 298090"/>
              <a:gd name="T81" fmla="*/ 295416 h 295416"/>
              <a:gd name="T82" fmla="*/ 0 w 298090"/>
              <a:gd name="T83" fmla="*/ 47969 h 295416"/>
              <a:gd name="T84" fmla="*/ 718 w 298090"/>
              <a:gd name="T85" fmla="*/ 46166 h 295416"/>
              <a:gd name="T86" fmla="*/ 2512 w 298090"/>
              <a:gd name="T87" fmla="*/ 44362 h 295416"/>
              <a:gd name="T88" fmla="*/ 146039 w 298090"/>
              <a:gd name="T89" fmla="*/ 2159 h 295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090" h="295416">
                <a:moveTo>
                  <a:pt x="74149" y="246563"/>
                </a:moveTo>
                <a:lnTo>
                  <a:pt x="146155" y="246563"/>
                </a:lnTo>
                <a:cubicBezTo>
                  <a:pt x="148663" y="246563"/>
                  <a:pt x="150454" y="248761"/>
                  <a:pt x="150454" y="251326"/>
                </a:cubicBezTo>
                <a:cubicBezTo>
                  <a:pt x="150454" y="253890"/>
                  <a:pt x="148663" y="255722"/>
                  <a:pt x="146155" y="255722"/>
                </a:cubicBezTo>
                <a:lnTo>
                  <a:pt x="74149" y="255722"/>
                </a:lnTo>
                <a:cubicBezTo>
                  <a:pt x="71641" y="255722"/>
                  <a:pt x="69850" y="253890"/>
                  <a:pt x="69850" y="251326"/>
                </a:cubicBezTo>
                <a:cubicBezTo>
                  <a:pt x="69850" y="248761"/>
                  <a:pt x="71641" y="246563"/>
                  <a:pt x="74149" y="246563"/>
                </a:cubicBezTo>
                <a:close/>
                <a:moveTo>
                  <a:pt x="241300" y="222661"/>
                </a:moveTo>
                <a:cubicBezTo>
                  <a:pt x="232229" y="222661"/>
                  <a:pt x="224972" y="229918"/>
                  <a:pt x="224972" y="238626"/>
                </a:cubicBezTo>
                <a:cubicBezTo>
                  <a:pt x="224972" y="247335"/>
                  <a:pt x="232229" y="254592"/>
                  <a:pt x="241300" y="254592"/>
                </a:cubicBezTo>
                <a:cubicBezTo>
                  <a:pt x="249646" y="254592"/>
                  <a:pt x="256903" y="247335"/>
                  <a:pt x="256903" y="238626"/>
                </a:cubicBezTo>
                <a:cubicBezTo>
                  <a:pt x="256903" y="229918"/>
                  <a:pt x="249646" y="222661"/>
                  <a:pt x="241300" y="222661"/>
                </a:cubicBezTo>
                <a:close/>
                <a:moveTo>
                  <a:pt x="241300" y="213226"/>
                </a:moveTo>
                <a:cubicBezTo>
                  <a:pt x="255089" y="213226"/>
                  <a:pt x="266337" y="224475"/>
                  <a:pt x="266337" y="238626"/>
                </a:cubicBezTo>
                <a:cubicBezTo>
                  <a:pt x="266337" y="252415"/>
                  <a:pt x="255089" y="263663"/>
                  <a:pt x="241300" y="263663"/>
                </a:cubicBezTo>
                <a:cubicBezTo>
                  <a:pt x="227149" y="263663"/>
                  <a:pt x="215900" y="252415"/>
                  <a:pt x="215900" y="238626"/>
                </a:cubicBezTo>
                <a:cubicBezTo>
                  <a:pt x="215900" y="224475"/>
                  <a:pt x="227149" y="213226"/>
                  <a:pt x="241300" y="213226"/>
                </a:cubicBezTo>
                <a:close/>
                <a:moveTo>
                  <a:pt x="146862" y="154636"/>
                </a:moveTo>
                <a:cubicBezTo>
                  <a:pt x="145073" y="177543"/>
                  <a:pt x="131114" y="196513"/>
                  <a:pt x="121092" y="207251"/>
                </a:cubicBezTo>
                <a:cubicBezTo>
                  <a:pt x="145789" y="201882"/>
                  <a:pt x="164759" y="180764"/>
                  <a:pt x="166906" y="154636"/>
                </a:cubicBezTo>
                <a:lnTo>
                  <a:pt x="146862" y="154636"/>
                </a:lnTo>
                <a:close/>
                <a:moveTo>
                  <a:pt x="113218" y="154636"/>
                </a:moveTo>
                <a:lnTo>
                  <a:pt x="113218" y="202240"/>
                </a:lnTo>
                <a:cubicBezTo>
                  <a:pt x="122166" y="192934"/>
                  <a:pt x="135767" y="175395"/>
                  <a:pt x="137914" y="154636"/>
                </a:cubicBezTo>
                <a:lnTo>
                  <a:pt x="113218" y="154636"/>
                </a:lnTo>
                <a:close/>
                <a:moveTo>
                  <a:pt x="79931" y="154636"/>
                </a:moveTo>
                <a:cubicBezTo>
                  <a:pt x="81720" y="175395"/>
                  <a:pt x="95322" y="192934"/>
                  <a:pt x="104270" y="202240"/>
                </a:cubicBezTo>
                <a:lnTo>
                  <a:pt x="104270" y="154636"/>
                </a:lnTo>
                <a:lnTo>
                  <a:pt x="79931" y="154636"/>
                </a:lnTo>
                <a:close/>
                <a:moveTo>
                  <a:pt x="50581" y="154636"/>
                </a:moveTo>
                <a:cubicBezTo>
                  <a:pt x="52729" y="180764"/>
                  <a:pt x="71699" y="201882"/>
                  <a:pt x="96395" y="207251"/>
                </a:cubicBezTo>
                <a:cubicBezTo>
                  <a:pt x="86731" y="196513"/>
                  <a:pt x="72414" y="177543"/>
                  <a:pt x="70983" y="154636"/>
                </a:cubicBezTo>
                <a:lnTo>
                  <a:pt x="50581" y="154636"/>
                </a:lnTo>
                <a:close/>
                <a:moveTo>
                  <a:pt x="113218" y="98084"/>
                </a:moveTo>
                <a:lnTo>
                  <a:pt x="113218" y="146046"/>
                </a:lnTo>
                <a:lnTo>
                  <a:pt x="137914" y="146046"/>
                </a:lnTo>
                <a:cubicBezTo>
                  <a:pt x="135767" y="125286"/>
                  <a:pt x="122166" y="107390"/>
                  <a:pt x="113218" y="98084"/>
                </a:cubicBezTo>
                <a:close/>
                <a:moveTo>
                  <a:pt x="104270" y="98084"/>
                </a:moveTo>
                <a:cubicBezTo>
                  <a:pt x="95322" y="107390"/>
                  <a:pt x="81720" y="125286"/>
                  <a:pt x="79931" y="146046"/>
                </a:cubicBezTo>
                <a:lnTo>
                  <a:pt x="104270" y="146046"/>
                </a:lnTo>
                <a:lnTo>
                  <a:pt x="104270" y="98084"/>
                </a:lnTo>
                <a:close/>
                <a:moveTo>
                  <a:pt x="121092" y="93431"/>
                </a:moveTo>
                <a:cubicBezTo>
                  <a:pt x="131114" y="103811"/>
                  <a:pt x="145073" y="123139"/>
                  <a:pt x="146862" y="146046"/>
                </a:cubicBezTo>
                <a:lnTo>
                  <a:pt x="166906" y="146046"/>
                </a:lnTo>
                <a:cubicBezTo>
                  <a:pt x="164759" y="119917"/>
                  <a:pt x="145789" y="98442"/>
                  <a:pt x="121092" y="93431"/>
                </a:cubicBezTo>
                <a:close/>
                <a:moveTo>
                  <a:pt x="96395" y="93431"/>
                </a:moveTo>
                <a:cubicBezTo>
                  <a:pt x="71699" y="98442"/>
                  <a:pt x="52729" y="119917"/>
                  <a:pt x="50581" y="146046"/>
                </a:cubicBezTo>
                <a:lnTo>
                  <a:pt x="70983" y="146046"/>
                </a:lnTo>
                <a:cubicBezTo>
                  <a:pt x="72414" y="123139"/>
                  <a:pt x="86731" y="103811"/>
                  <a:pt x="96395" y="93431"/>
                </a:cubicBezTo>
                <a:close/>
                <a:moveTo>
                  <a:pt x="108565" y="83051"/>
                </a:moveTo>
                <a:cubicBezTo>
                  <a:pt x="145789" y="83051"/>
                  <a:pt x="175854" y="113117"/>
                  <a:pt x="175854" y="150341"/>
                </a:cubicBezTo>
                <a:cubicBezTo>
                  <a:pt x="175854" y="187565"/>
                  <a:pt x="145789" y="217630"/>
                  <a:pt x="108565" y="217630"/>
                </a:cubicBezTo>
                <a:cubicBezTo>
                  <a:pt x="71699" y="217630"/>
                  <a:pt x="41275" y="187565"/>
                  <a:pt x="41275" y="150341"/>
                </a:cubicBezTo>
                <a:cubicBezTo>
                  <a:pt x="41275" y="113117"/>
                  <a:pt x="71699" y="83051"/>
                  <a:pt x="108565" y="83051"/>
                </a:cubicBezTo>
                <a:close/>
                <a:moveTo>
                  <a:pt x="241226" y="54541"/>
                </a:moveTo>
                <a:lnTo>
                  <a:pt x="225390" y="70407"/>
                </a:lnTo>
                <a:lnTo>
                  <a:pt x="232948" y="77619"/>
                </a:lnTo>
                <a:cubicBezTo>
                  <a:pt x="234748" y="79422"/>
                  <a:pt x="235827" y="81946"/>
                  <a:pt x="235827" y="84831"/>
                </a:cubicBezTo>
                <a:cubicBezTo>
                  <a:pt x="235827" y="87716"/>
                  <a:pt x="234748" y="90240"/>
                  <a:pt x="232948" y="92043"/>
                </a:cubicBezTo>
                <a:lnTo>
                  <a:pt x="225030" y="99615"/>
                </a:lnTo>
                <a:lnTo>
                  <a:pt x="232588" y="107188"/>
                </a:lnTo>
                <a:cubicBezTo>
                  <a:pt x="234388" y="108991"/>
                  <a:pt x="235468" y="111875"/>
                  <a:pt x="235468" y="114039"/>
                </a:cubicBezTo>
                <a:cubicBezTo>
                  <a:pt x="235468" y="116924"/>
                  <a:pt x="234388" y="119448"/>
                  <a:pt x="232588" y="121251"/>
                </a:cubicBezTo>
                <a:lnTo>
                  <a:pt x="225030" y="128823"/>
                </a:lnTo>
                <a:lnTo>
                  <a:pt x="232588" y="136035"/>
                </a:lnTo>
                <a:cubicBezTo>
                  <a:pt x="236187" y="140001"/>
                  <a:pt x="236187" y="146492"/>
                  <a:pt x="232588" y="150458"/>
                </a:cubicBezTo>
                <a:lnTo>
                  <a:pt x="220352" y="162358"/>
                </a:lnTo>
                <a:lnTo>
                  <a:pt x="220352" y="189763"/>
                </a:lnTo>
                <a:cubicBezTo>
                  <a:pt x="220352" y="191566"/>
                  <a:pt x="219272" y="193008"/>
                  <a:pt x="217832" y="193729"/>
                </a:cubicBezTo>
                <a:cubicBezTo>
                  <a:pt x="201637" y="202023"/>
                  <a:pt x="191560" y="218971"/>
                  <a:pt x="191560" y="237361"/>
                </a:cubicBezTo>
                <a:cubicBezTo>
                  <a:pt x="191560" y="264044"/>
                  <a:pt x="213154" y="286040"/>
                  <a:pt x="240506" y="286040"/>
                </a:cubicBezTo>
                <a:cubicBezTo>
                  <a:pt x="267139" y="286040"/>
                  <a:pt x="289093" y="264044"/>
                  <a:pt x="289093" y="237361"/>
                </a:cubicBezTo>
                <a:cubicBezTo>
                  <a:pt x="289093" y="218971"/>
                  <a:pt x="279015" y="202023"/>
                  <a:pt x="262460" y="193729"/>
                </a:cubicBezTo>
                <a:cubicBezTo>
                  <a:pt x="261020" y="193008"/>
                  <a:pt x="259941" y="191566"/>
                  <a:pt x="259941" y="189763"/>
                </a:cubicBezTo>
                <a:lnTo>
                  <a:pt x="259941" y="73652"/>
                </a:lnTo>
                <a:lnTo>
                  <a:pt x="241226" y="54541"/>
                </a:lnTo>
                <a:close/>
                <a:moveTo>
                  <a:pt x="237987" y="44805"/>
                </a:moveTo>
                <a:cubicBezTo>
                  <a:pt x="239786" y="43363"/>
                  <a:pt x="242666" y="43363"/>
                  <a:pt x="244465" y="44805"/>
                </a:cubicBezTo>
                <a:lnTo>
                  <a:pt x="267859" y="68604"/>
                </a:lnTo>
                <a:cubicBezTo>
                  <a:pt x="268578" y="69325"/>
                  <a:pt x="268938" y="70407"/>
                  <a:pt x="268938" y="71849"/>
                </a:cubicBezTo>
                <a:lnTo>
                  <a:pt x="268938" y="186878"/>
                </a:lnTo>
                <a:cubicBezTo>
                  <a:pt x="286933" y="197335"/>
                  <a:pt x="298090" y="216086"/>
                  <a:pt x="298090" y="237361"/>
                </a:cubicBezTo>
                <a:cubicBezTo>
                  <a:pt x="298090" y="269453"/>
                  <a:pt x="272177" y="295416"/>
                  <a:pt x="240506" y="295416"/>
                </a:cubicBezTo>
                <a:cubicBezTo>
                  <a:pt x="208475" y="295416"/>
                  <a:pt x="182562" y="269453"/>
                  <a:pt x="182562" y="237361"/>
                </a:cubicBezTo>
                <a:cubicBezTo>
                  <a:pt x="182562" y="216086"/>
                  <a:pt x="193359" y="197335"/>
                  <a:pt x="211354" y="186878"/>
                </a:cubicBezTo>
                <a:lnTo>
                  <a:pt x="211354" y="160555"/>
                </a:lnTo>
                <a:cubicBezTo>
                  <a:pt x="211354" y="159473"/>
                  <a:pt x="211714" y="158391"/>
                  <a:pt x="212434" y="157310"/>
                </a:cubicBezTo>
                <a:lnTo>
                  <a:pt x="226110" y="143968"/>
                </a:lnTo>
                <a:cubicBezTo>
                  <a:pt x="226470" y="143968"/>
                  <a:pt x="226470" y="143247"/>
                  <a:pt x="226470" y="143247"/>
                </a:cubicBezTo>
                <a:cubicBezTo>
                  <a:pt x="226470" y="142886"/>
                  <a:pt x="226470" y="142886"/>
                  <a:pt x="226110" y="142525"/>
                </a:cubicBezTo>
                <a:lnTo>
                  <a:pt x="215673" y="132068"/>
                </a:lnTo>
                <a:cubicBezTo>
                  <a:pt x="214593" y="131347"/>
                  <a:pt x="214233" y="130265"/>
                  <a:pt x="214233" y="129184"/>
                </a:cubicBezTo>
                <a:cubicBezTo>
                  <a:pt x="214233" y="128102"/>
                  <a:pt x="214593" y="126660"/>
                  <a:pt x="215673" y="125578"/>
                </a:cubicBezTo>
                <a:lnTo>
                  <a:pt x="226110" y="115121"/>
                </a:lnTo>
                <a:cubicBezTo>
                  <a:pt x="226470" y="114760"/>
                  <a:pt x="226470" y="114399"/>
                  <a:pt x="226470" y="114039"/>
                </a:cubicBezTo>
                <a:cubicBezTo>
                  <a:pt x="226470" y="114039"/>
                  <a:pt x="226470" y="113678"/>
                  <a:pt x="226110" y="113678"/>
                </a:cubicBezTo>
                <a:lnTo>
                  <a:pt x="215673" y="102861"/>
                </a:lnTo>
                <a:cubicBezTo>
                  <a:pt x="213514" y="101418"/>
                  <a:pt x="213514" y="98173"/>
                  <a:pt x="215673" y="96731"/>
                </a:cubicBezTo>
                <a:lnTo>
                  <a:pt x="226470" y="85552"/>
                </a:lnTo>
                <a:cubicBezTo>
                  <a:pt x="226830" y="85192"/>
                  <a:pt x="226830" y="84831"/>
                  <a:pt x="226830" y="84831"/>
                </a:cubicBezTo>
                <a:cubicBezTo>
                  <a:pt x="226830" y="84471"/>
                  <a:pt x="226830" y="84471"/>
                  <a:pt x="226470" y="84110"/>
                </a:cubicBezTo>
                <a:lnTo>
                  <a:pt x="216033" y="73652"/>
                </a:lnTo>
                <a:cubicBezTo>
                  <a:pt x="214233" y="71849"/>
                  <a:pt x="214233" y="68965"/>
                  <a:pt x="216033" y="67162"/>
                </a:cubicBezTo>
                <a:lnTo>
                  <a:pt x="237987" y="44805"/>
                </a:lnTo>
                <a:close/>
                <a:moveTo>
                  <a:pt x="148551" y="10816"/>
                </a:moveTo>
                <a:lnTo>
                  <a:pt x="36241" y="43641"/>
                </a:lnTo>
                <a:lnTo>
                  <a:pt x="169004" y="43641"/>
                </a:lnTo>
                <a:lnTo>
                  <a:pt x="169004" y="22359"/>
                </a:lnTo>
                <a:cubicBezTo>
                  <a:pt x="169004" y="16587"/>
                  <a:pt x="167568" y="12980"/>
                  <a:pt x="164698" y="10816"/>
                </a:cubicBezTo>
                <a:cubicBezTo>
                  <a:pt x="161468" y="8291"/>
                  <a:pt x="155727" y="8291"/>
                  <a:pt x="148551" y="10816"/>
                </a:cubicBezTo>
                <a:close/>
                <a:moveTo>
                  <a:pt x="146039" y="2159"/>
                </a:moveTo>
                <a:cubicBezTo>
                  <a:pt x="156086" y="-1087"/>
                  <a:pt x="164339" y="-727"/>
                  <a:pt x="170080" y="3602"/>
                </a:cubicBezTo>
                <a:cubicBezTo>
                  <a:pt x="175104" y="7209"/>
                  <a:pt x="177974" y="13702"/>
                  <a:pt x="177974" y="22359"/>
                </a:cubicBezTo>
                <a:lnTo>
                  <a:pt x="177974" y="43641"/>
                </a:lnTo>
                <a:lnTo>
                  <a:pt x="204885" y="43641"/>
                </a:lnTo>
                <a:cubicBezTo>
                  <a:pt x="207397" y="43641"/>
                  <a:pt x="209191" y="45805"/>
                  <a:pt x="209191" y="47969"/>
                </a:cubicBezTo>
                <a:cubicBezTo>
                  <a:pt x="209191" y="50494"/>
                  <a:pt x="207397" y="52658"/>
                  <a:pt x="204885" y="52658"/>
                </a:cubicBezTo>
                <a:lnTo>
                  <a:pt x="173668" y="52658"/>
                </a:lnTo>
                <a:lnTo>
                  <a:pt x="8970" y="52658"/>
                </a:lnTo>
                <a:lnTo>
                  <a:pt x="8970" y="286037"/>
                </a:lnTo>
                <a:lnTo>
                  <a:pt x="182280" y="286037"/>
                </a:lnTo>
                <a:cubicBezTo>
                  <a:pt x="184792" y="286037"/>
                  <a:pt x="186586" y="288201"/>
                  <a:pt x="186586" y="290726"/>
                </a:cubicBezTo>
                <a:cubicBezTo>
                  <a:pt x="186586" y="293251"/>
                  <a:pt x="184792" y="295416"/>
                  <a:pt x="182280" y="295416"/>
                </a:cubicBezTo>
                <a:lnTo>
                  <a:pt x="4665" y="295416"/>
                </a:lnTo>
                <a:cubicBezTo>
                  <a:pt x="2153" y="295416"/>
                  <a:pt x="0" y="293251"/>
                  <a:pt x="0" y="290726"/>
                </a:cubicBezTo>
                <a:lnTo>
                  <a:pt x="0" y="47969"/>
                </a:lnTo>
                <a:cubicBezTo>
                  <a:pt x="0" y="47969"/>
                  <a:pt x="359" y="47969"/>
                  <a:pt x="359" y="47608"/>
                </a:cubicBezTo>
                <a:cubicBezTo>
                  <a:pt x="359" y="47248"/>
                  <a:pt x="359" y="46887"/>
                  <a:pt x="359" y="46887"/>
                </a:cubicBezTo>
                <a:cubicBezTo>
                  <a:pt x="359" y="46526"/>
                  <a:pt x="718" y="46526"/>
                  <a:pt x="718" y="46166"/>
                </a:cubicBezTo>
                <a:cubicBezTo>
                  <a:pt x="1076" y="45805"/>
                  <a:pt x="1076" y="45444"/>
                  <a:pt x="1435" y="45444"/>
                </a:cubicBezTo>
                <a:cubicBezTo>
                  <a:pt x="1435" y="45083"/>
                  <a:pt x="1435" y="44723"/>
                  <a:pt x="1794" y="44723"/>
                </a:cubicBezTo>
                <a:cubicBezTo>
                  <a:pt x="1794" y="44723"/>
                  <a:pt x="2153" y="44362"/>
                  <a:pt x="2512" y="44362"/>
                </a:cubicBezTo>
                <a:cubicBezTo>
                  <a:pt x="2870" y="44001"/>
                  <a:pt x="3229" y="44001"/>
                  <a:pt x="3229" y="44001"/>
                </a:cubicBezTo>
                <a:cubicBezTo>
                  <a:pt x="3229" y="44001"/>
                  <a:pt x="3229" y="44001"/>
                  <a:pt x="3588" y="44001"/>
                </a:cubicBezTo>
                <a:lnTo>
                  <a:pt x="146039" y="2159"/>
                </a:ln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62" name="Freeform 739">
            <a:extLst>
              <a:ext uri="{FF2B5EF4-FFF2-40B4-BE49-F238E27FC236}">
                <a16:creationId xmlns:a16="http://schemas.microsoft.com/office/drawing/2014/main" id="{94138352-F623-7346-B17E-F48B7ADCF613}"/>
              </a:ext>
            </a:extLst>
          </p:cNvPr>
          <p:cNvSpPr>
            <a:spLocks noChangeArrowheads="1"/>
          </p:cNvSpPr>
          <p:nvPr/>
        </p:nvSpPr>
        <p:spPr bwMode="auto">
          <a:xfrm>
            <a:off x="9654746" y="1140157"/>
            <a:ext cx="289604" cy="292718"/>
          </a:xfrm>
          <a:custGeom>
            <a:avLst/>
            <a:gdLst>
              <a:gd name="T0" fmla="*/ 209423 w 294916"/>
              <a:gd name="T1" fmla="*/ 223477 h 298090"/>
              <a:gd name="T2" fmla="*/ 285936 w 294916"/>
              <a:gd name="T3" fmla="*/ 223477 h 298090"/>
              <a:gd name="T4" fmla="*/ 247859 w 294916"/>
              <a:gd name="T5" fmla="*/ 186351 h 298090"/>
              <a:gd name="T6" fmla="*/ 58555 w 294916"/>
              <a:gd name="T7" fmla="*/ 164647 h 298090"/>
              <a:gd name="T8" fmla="*/ 58555 w 294916"/>
              <a:gd name="T9" fmla="*/ 196578 h 298090"/>
              <a:gd name="T10" fmla="*/ 58555 w 294916"/>
              <a:gd name="T11" fmla="*/ 164647 h 298090"/>
              <a:gd name="T12" fmla="*/ 83773 w 294916"/>
              <a:gd name="T13" fmla="*/ 180612 h 298090"/>
              <a:gd name="T14" fmla="*/ 33338 w 294916"/>
              <a:gd name="T15" fmla="*/ 180612 h 298090"/>
              <a:gd name="T16" fmla="*/ 249238 w 294916"/>
              <a:gd name="T17" fmla="*/ 130175 h 298090"/>
              <a:gd name="T18" fmla="*/ 253634 w 294916"/>
              <a:gd name="T19" fmla="*/ 161942 h 298090"/>
              <a:gd name="T20" fmla="*/ 244475 w 294916"/>
              <a:gd name="T21" fmla="*/ 161942 h 298090"/>
              <a:gd name="T22" fmla="*/ 249238 w 294916"/>
              <a:gd name="T23" fmla="*/ 130175 h 298090"/>
              <a:gd name="T24" fmla="*/ 209423 w 294916"/>
              <a:gd name="T25" fmla="*/ 156434 h 298090"/>
              <a:gd name="T26" fmla="*/ 285936 w 294916"/>
              <a:gd name="T27" fmla="*/ 164004 h 298090"/>
              <a:gd name="T28" fmla="*/ 247859 w 294916"/>
              <a:gd name="T29" fmla="*/ 118226 h 298090"/>
              <a:gd name="T30" fmla="*/ 58911 w 294916"/>
              <a:gd name="T31" fmla="*/ 0 h 298090"/>
              <a:gd name="T32" fmla="*/ 85493 w 294916"/>
              <a:gd name="T33" fmla="*/ 24871 h 298090"/>
              <a:gd name="T34" fmla="*/ 86930 w 294916"/>
              <a:gd name="T35" fmla="*/ 130121 h 298090"/>
              <a:gd name="T36" fmla="*/ 62144 w 294916"/>
              <a:gd name="T37" fmla="*/ 238256 h 298090"/>
              <a:gd name="T38" fmla="*/ 102017 w 294916"/>
              <a:gd name="T39" fmla="*/ 289079 h 298090"/>
              <a:gd name="T40" fmla="*/ 141890 w 294916"/>
              <a:gd name="T41" fmla="*/ 89751 h 298090"/>
              <a:gd name="T42" fmla="*/ 252169 w 294916"/>
              <a:gd name="T43" fmla="*/ 89751 h 298090"/>
              <a:gd name="T44" fmla="*/ 294916 w 294916"/>
              <a:gd name="T45" fmla="*/ 156434 h 298090"/>
              <a:gd name="T46" fmla="*/ 247859 w 294916"/>
              <a:gd name="T47" fmla="*/ 271056 h 298090"/>
              <a:gd name="T48" fmla="*/ 200442 w 294916"/>
              <a:gd name="T49" fmla="*/ 156434 h 298090"/>
              <a:gd name="T50" fmla="*/ 243189 w 294916"/>
              <a:gd name="T51" fmla="*/ 89751 h 298090"/>
              <a:gd name="T52" fmla="*/ 150871 w 294916"/>
              <a:gd name="T53" fmla="*/ 89751 h 298090"/>
              <a:gd name="T54" fmla="*/ 102017 w 294916"/>
              <a:gd name="T55" fmla="*/ 298090 h 298090"/>
              <a:gd name="T56" fmla="*/ 53523 w 294916"/>
              <a:gd name="T57" fmla="*/ 238256 h 298090"/>
              <a:gd name="T58" fmla="*/ 106687 w 294916"/>
              <a:gd name="T59" fmla="*/ 180224 h 298090"/>
              <a:gd name="T60" fmla="*/ 77950 w 294916"/>
              <a:gd name="T61" fmla="*/ 132644 h 298090"/>
              <a:gd name="T62" fmla="*/ 58911 w 294916"/>
              <a:gd name="T63" fmla="*/ 10813 h 298090"/>
              <a:gd name="T64" fmla="*/ 50649 w 294916"/>
              <a:gd name="T65" fmla="*/ 33882 h 298090"/>
              <a:gd name="T66" fmla="*/ 50649 w 294916"/>
              <a:gd name="T67" fmla="*/ 48300 h 298090"/>
              <a:gd name="T68" fmla="*/ 49931 w 294916"/>
              <a:gd name="T69" fmla="*/ 63438 h 298090"/>
              <a:gd name="T70" fmla="*/ 49931 w 294916"/>
              <a:gd name="T71" fmla="*/ 77856 h 298090"/>
              <a:gd name="T72" fmla="*/ 49931 w 294916"/>
              <a:gd name="T73" fmla="*/ 92635 h 298090"/>
              <a:gd name="T74" fmla="*/ 38077 w 294916"/>
              <a:gd name="T75" fmla="*/ 118947 h 298090"/>
              <a:gd name="T76" fmla="*/ 35562 w 294916"/>
              <a:gd name="T77" fmla="*/ 136609 h 298090"/>
              <a:gd name="T78" fmla="*/ 38795 w 294916"/>
              <a:gd name="T79" fmla="*/ 225640 h 298090"/>
              <a:gd name="T80" fmla="*/ 35562 w 294916"/>
              <a:gd name="T81" fmla="*/ 233930 h 298090"/>
              <a:gd name="T82" fmla="*/ 29096 w 294916"/>
              <a:gd name="T83" fmla="*/ 130121 h 298090"/>
              <a:gd name="T84" fmla="*/ 30533 w 294916"/>
              <a:gd name="T85" fmla="*/ 113901 h 298090"/>
              <a:gd name="T86" fmla="*/ 43824 w 294916"/>
              <a:gd name="T87" fmla="*/ 99123 h 298090"/>
              <a:gd name="T88" fmla="*/ 31970 w 294916"/>
              <a:gd name="T89" fmla="*/ 85786 h 298090"/>
              <a:gd name="T90" fmla="*/ 43824 w 294916"/>
              <a:gd name="T91" fmla="*/ 71368 h 298090"/>
              <a:gd name="T92" fmla="*/ 43824 w 294916"/>
              <a:gd name="T93" fmla="*/ 69926 h 298090"/>
              <a:gd name="T94" fmla="*/ 33048 w 294916"/>
              <a:gd name="T95" fmla="*/ 52985 h 298090"/>
              <a:gd name="T96" fmla="*/ 44184 w 294916"/>
              <a:gd name="T97" fmla="*/ 40370 h 298090"/>
              <a:gd name="T98" fmla="*/ 32329 w 294916"/>
              <a:gd name="T99" fmla="*/ 26673 h 298090"/>
              <a:gd name="T100" fmla="*/ 55679 w 294916"/>
              <a:gd name="T101" fmla="*/ 1081 h 298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916" h="298090">
                <a:moveTo>
                  <a:pt x="209423" y="175177"/>
                </a:moveTo>
                <a:lnTo>
                  <a:pt x="209423" y="223477"/>
                </a:lnTo>
                <a:cubicBezTo>
                  <a:pt x="209423" y="244744"/>
                  <a:pt x="226306" y="262045"/>
                  <a:pt x="247499" y="262045"/>
                </a:cubicBezTo>
                <a:cubicBezTo>
                  <a:pt x="268693" y="262045"/>
                  <a:pt x="285936" y="244744"/>
                  <a:pt x="285936" y="223477"/>
                </a:cubicBezTo>
                <a:lnTo>
                  <a:pt x="285936" y="175177"/>
                </a:lnTo>
                <a:cubicBezTo>
                  <a:pt x="274800" y="182747"/>
                  <a:pt x="261150" y="186351"/>
                  <a:pt x="247859" y="186351"/>
                </a:cubicBezTo>
                <a:cubicBezTo>
                  <a:pt x="234209" y="186351"/>
                  <a:pt x="220558" y="182747"/>
                  <a:pt x="209423" y="175177"/>
                </a:cubicBezTo>
                <a:close/>
                <a:moveTo>
                  <a:pt x="58555" y="164647"/>
                </a:moveTo>
                <a:cubicBezTo>
                  <a:pt x="49784" y="164647"/>
                  <a:pt x="42475" y="171541"/>
                  <a:pt x="42475" y="180612"/>
                </a:cubicBezTo>
                <a:cubicBezTo>
                  <a:pt x="42475" y="189321"/>
                  <a:pt x="49784" y="196578"/>
                  <a:pt x="58555" y="196578"/>
                </a:cubicBezTo>
                <a:cubicBezTo>
                  <a:pt x="67692" y="196578"/>
                  <a:pt x="75001" y="189321"/>
                  <a:pt x="75001" y="180612"/>
                </a:cubicBezTo>
                <a:cubicBezTo>
                  <a:pt x="75001" y="171541"/>
                  <a:pt x="67692" y="164647"/>
                  <a:pt x="58555" y="164647"/>
                </a:cubicBezTo>
                <a:close/>
                <a:moveTo>
                  <a:pt x="58555" y="155575"/>
                </a:moveTo>
                <a:cubicBezTo>
                  <a:pt x="72443" y="155575"/>
                  <a:pt x="83773" y="166824"/>
                  <a:pt x="83773" y="180612"/>
                </a:cubicBezTo>
                <a:cubicBezTo>
                  <a:pt x="83773" y="194401"/>
                  <a:pt x="72443" y="206012"/>
                  <a:pt x="58555" y="206012"/>
                </a:cubicBezTo>
                <a:cubicBezTo>
                  <a:pt x="44668" y="206012"/>
                  <a:pt x="33338" y="194401"/>
                  <a:pt x="33338" y="180612"/>
                </a:cubicBezTo>
                <a:cubicBezTo>
                  <a:pt x="33338" y="166824"/>
                  <a:pt x="44668" y="155575"/>
                  <a:pt x="58555" y="155575"/>
                </a:cubicBezTo>
                <a:close/>
                <a:moveTo>
                  <a:pt x="249238" y="130175"/>
                </a:moveTo>
                <a:cubicBezTo>
                  <a:pt x="251436" y="130175"/>
                  <a:pt x="253634" y="132366"/>
                  <a:pt x="253634" y="134921"/>
                </a:cubicBezTo>
                <a:lnTo>
                  <a:pt x="253634" y="161942"/>
                </a:lnTo>
                <a:cubicBezTo>
                  <a:pt x="253634" y="164132"/>
                  <a:pt x="251436" y="166323"/>
                  <a:pt x="249238" y="166323"/>
                </a:cubicBezTo>
                <a:cubicBezTo>
                  <a:pt x="246307" y="166323"/>
                  <a:pt x="244475" y="164132"/>
                  <a:pt x="244475" y="161942"/>
                </a:cubicBezTo>
                <a:lnTo>
                  <a:pt x="244475" y="134921"/>
                </a:lnTo>
                <a:cubicBezTo>
                  <a:pt x="244475" y="132366"/>
                  <a:pt x="246307" y="130175"/>
                  <a:pt x="249238" y="130175"/>
                </a:cubicBezTo>
                <a:close/>
                <a:moveTo>
                  <a:pt x="247499" y="118226"/>
                </a:moveTo>
                <a:cubicBezTo>
                  <a:pt x="226306" y="118226"/>
                  <a:pt x="209423" y="135528"/>
                  <a:pt x="209423" y="156434"/>
                </a:cubicBezTo>
                <a:lnTo>
                  <a:pt x="209423" y="164004"/>
                </a:lnTo>
                <a:cubicBezTo>
                  <a:pt x="230616" y="181665"/>
                  <a:pt x="264383" y="181665"/>
                  <a:pt x="285936" y="164004"/>
                </a:cubicBezTo>
                <a:lnTo>
                  <a:pt x="285936" y="156434"/>
                </a:lnTo>
                <a:cubicBezTo>
                  <a:pt x="285936" y="135528"/>
                  <a:pt x="268693" y="118226"/>
                  <a:pt x="247859" y="118226"/>
                </a:cubicBezTo>
                <a:lnTo>
                  <a:pt x="247499" y="118226"/>
                </a:lnTo>
                <a:close/>
                <a:moveTo>
                  <a:pt x="58911" y="0"/>
                </a:moveTo>
                <a:cubicBezTo>
                  <a:pt x="59989" y="0"/>
                  <a:pt x="61067" y="360"/>
                  <a:pt x="62144" y="1081"/>
                </a:cubicBezTo>
                <a:lnTo>
                  <a:pt x="85493" y="24871"/>
                </a:lnTo>
                <a:cubicBezTo>
                  <a:pt x="86212" y="25591"/>
                  <a:pt x="86930" y="26673"/>
                  <a:pt x="86930" y="27754"/>
                </a:cubicBezTo>
                <a:lnTo>
                  <a:pt x="86930" y="130121"/>
                </a:lnTo>
                <a:cubicBezTo>
                  <a:pt x="104532" y="140214"/>
                  <a:pt x="116027" y="159318"/>
                  <a:pt x="116027" y="180224"/>
                </a:cubicBezTo>
                <a:cubicBezTo>
                  <a:pt x="116027" y="210501"/>
                  <a:pt x="92318" y="236093"/>
                  <a:pt x="62144" y="238256"/>
                </a:cubicBezTo>
                <a:lnTo>
                  <a:pt x="62504" y="249429"/>
                </a:lnTo>
                <a:cubicBezTo>
                  <a:pt x="62504" y="271056"/>
                  <a:pt x="80105" y="289079"/>
                  <a:pt x="102017" y="289079"/>
                </a:cubicBezTo>
                <a:cubicBezTo>
                  <a:pt x="123929" y="289079"/>
                  <a:pt x="141890" y="271056"/>
                  <a:pt x="141890" y="249429"/>
                </a:cubicBezTo>
                <a:lnTo>
                  <a:pt x="141890" y="89751"/>
                </a:lnTo>
                <a:cubicBezTo>
                  <a:pt x="141890" y="59113"/>
                  <a:pt x="166676" y="34603"/>
                  <a:pt x="197209" y="34603"/>
                </a:cubicBezTo>
                <a:cubicBezTo>
                  <a:pt x="227383" y="34603"/>
                  <a:pt x="252169" y="59113"/>
                  <a:pt x="252169" y="89751"/>
                </a:cubicBezTo>
                <a:lnTo>
                  <a:pt x="252169" y="109215"/>
                </a:lnTo>
                <a:cubicBezTo>
                  <a:pt x="276237" y="111378"/>
                  <a:pt x="294916" y="131923"/>
                  <a:pt x="294916" y="156434"/>
                </a:cubicBezTo>
                <a:lnTo>
                  <a:pt x="294916" y="223477"/>
                </a:lnTo>
                <a:cubicBezTo>
                  <a:pt x="294916" y="249790"/>
                  <a:pt x="273722" y="271056"/>
                  <a:pt x="247859" y="271056"/>
                </a:cubicBezTo>
                <a:cubicBezTo>
                  <a:pt x="221277" y="271056"/>
                  <a:pt x="200442" y="249790"/>
                  <a:pt x="200442" y="223477"/>
                </a:cubicBezTo>
                <a:lnTo>
                  <a:pt x="200442" y="156434"/>
                </a:lnTo>
                <a:cubicBezTo>
                  <a:pt x="200442" y="131923"/>
                  <a:pt x="219121" y="111378"/>
                  <a:pt x="243189" y="109215"/>
                </a:cubicBezTo>
                <a:lnTo>
                  <a:pt x="243189" y="89751"/>
                </a:lnTo>
                <a:cubicBezTo>
                  <a:pt x="243189" y="64159"/>
                  <a:pt x="222354" y="43253"/>
                  <a:pt x="197209" y="43253"/>
                </a:cubicBezTo>
                <a:cubicBezTo>
                  <a:pt x="171705" y="43253"/>
                  <a:pt x="150871" y="64159"/>
                  <a:pt x="150871" y="89751"/>
                </a:cubicBezTo>
                <a:lnTo>
                  <a:pt x="150871" y="249429"/>
                </a:lnTo>
                <a:cubicBezTo>
                  <a:pt x="150871" y="276103"/>
                  <a:pt x="128958" y="298090"/>
                  <a:pt x="102017" y="298090"/>
                </a:cubicBezTo>
                <a:cubicBezTo>
                  <a:pt x="75435" y="298090"/>
                  <a:pt x="53523" y="276103"/>
                  <a:pt x="53523" y="249429"/>
                </a:cubicBezTo>
                <a:lnTo>
                  <a:pt x="53523" y="238256"/>
                </a:lnTo>
                <a:cubicBezTo>
                  <a:pt x="53523" y="233570"/>
                  <a:pt x="57115" y="229605"/>
                  <a:pt x="61785" y="229244"/>
                </a:cubicBezTo>
                <a:cubicBezTo>
                  <a:pt x="86930" y="227442"/>
                  <a:pt x="106687" y="205815"/>
                  <a:pt x="106687" y="180224"/>
                </a:cubicBezTo>
                <a:cubicBezTo>
                  <a:pt x="106687" y="161841"/>
                  <a:pt x="96629" y="145260"/>
                  <a:pt x="80105" y="136609"/>
                </a:cubicBezTo>
                <a:cubicBezTo>
                  <a:pt x="78668" y="135888"/>
                  <a:pt x="77950" y="134446"/>
                  <a:pt x="77950" y="132644"/>
                </a:cubicBezTo>
                <a:lnTo>
                  <a:pt x="77950" y="29917"/>
                </a:lnTo>
                <a:lnTo>
                  <a:pt x="58911" y="10813"/>
                </a:lnTo>
                <a:lnTo>
                  <a:pt x="43465" y="26673"/>
                </a:lnTo>
                <a:lnTo>
                  <a:pt x="50649" y="33882"/>
                </a:lnTo>
                <a:cubicBezTo>
                  <a:pt x="52446" y="35684"/>
                  <a:pt x="53523" y="38207"/>
                  <a:pt x="53523" y="41091"/>
                </a:cubicBezTo>
                <a:cubicBezTo>
                  <a:pt x="53523" y="43614"/>
                  <a:pt x="52446" y="46137"/>
                  <a:pt x="50649" y="48300"/>
                </a:cubicBezTo>
                <a:lnTo>
                  <a:pt x="42747" y="56229"/>
                </a:lnTo>
                <a:lnTo>
                  <a:pt x="49931" y="63438"/>
                </a:lnTo>
                <a:cubicBezTo>
                  <a:pt x="52086" y="65241"/>
                  <a:pt x="52805" y="67764"/>
                  <a:pt x="52805" y="70647"/>
                </a:cubicBezTo>
                <a:cubicBezTo>
                  <a:pt x="52805" y="73531"/>
                  <a:pt x="52086" y="76054"/>
                  <a:pt x="49931" y="77856"/>
                </a:cubicBezTo>
                <a:lnTo>
                  <a:pt x="42747" y="85426"/>
                </a:lnTo>
                <a:lnTo>
                  <a:pt x="49931" y="92635"/>
                </a:lnTo>
                <a:cubicBezTo>
                  <a:pt x="54242" y="96600"/>
                  <a:pt x="54242" y="102727"/>
                  <a:pt x="49931" y="107052"/>
                </a:cubicBezTo>
                <a:lnTo>
                  <a:pt x="38077" y="118947"/>
                </a:lnTo>
                <a:lnTo>
                  <a:pt x="38077" y="132644"/>
                </a:lnTo>
                <a:cubicBezTo>
                  <a:pt x="38077" y="134446"/>
                  <a:pt x="36999" y="135888"/>
                  <a:pt x="35562" y="136609"/>
                </a:cubicBezTo>
                <a:cubicBezTo>
                  <a:pt x="19038" y="145260"/>
                  <a:pt x="8980" y="161841"/>
                  <a:pt x="8980" y="180224"/>
                </a:cubicBezTo>
                <a:cubicBezTo>
                  <a:pt x="8980" y="200048"/>
                  <a:pt x="20834" y="217710"/>
                  <a:pt x="38795" y="225640"/>
                </a:cubicBezTo>
                <a:cubicBezTo>
                  <a:pt x="41310" y="226361"/>
                  <a:pt x="42028" y="229244"/>
                  <a:pt x="41310" y="231768"/>
                </a:cubicBezTo>
                <a:cubicBezTo>
                  <a:pt x="40232" y="233570"/>
                  <a:pt x="37718" y="234651"/>
                  <a:pt x="35562" y="233930"/>
                </a:cubicBezTo>
                <a:cubicBezTo>
                  <a:pt x="14009" y="224919"/>
                  <a:pt x="0" y="203653"/>
                  <a:pt x="0" y="180224"/>
                </a:cubicBezTo>
                <a:cubicBezTo>
                  <a:pt x="0" y="159318"/>
                  <a:pt x="11136" y="140214"/>
                  <a:pt x="29096" y="130121"/>
                </a:cubicBezTo>
                <a:lnTo>
                  <a:pt x="29096" y="117145"/>
                </a:lnTo>
                <a:cubicBezTo>
                  <a:pt x="29096" y="116064"/>
                  <a:pt x="29456" y="114622"/>
                  <a:pt x="30533" y="113901"/>
                </a:cubicBezTo>
                <a:lnTo>
                  <a:pt x="43824" y="100564"/>
                </a:lnTo>
                <a:cubicBezTo>
                  <a:pt x="44184" y="100204"/>
                  <a:pt x="44184" y="99483"/>
                  <a:pt x="43824" y="99123"/>
                </a:cubicBezTo>
                <a:lnTo>
                  <a:pt x="33048" y="88309"/>
                </a:lnTo>
                <a:cubicBezTo>
                  <a:pt x="32688" y="87588"/>
                  <a:pt x="31970" y="86867"/>
                  <a:pt x="31970" y="85786"/>
                </a:cubicBezTo>
                <a:cubicBezTo>
                  <a:pt x="31611" y="84344"/>
                  <a:pt x="31970" y="82903"/>
                  <a:pt x="33048" y="81821"/>
                </a:cubicBezTo>
                <a:lnTo>
                  <a:pt x="43824" y="71368"/>
                </a:lnTo>
                <a:cubicBezTo>
                  <a:pt x="43824" y="71008"/>
                  <a:pt x="43824" y="71008"/>
                  <a:pt x="43824" y="70647"/>
                </a:cubicBezTo>
                <a:lnTo>
                  <a:pt x="43824" y="69926"/>
                </a:lnTo>
                <a:lnTo>
                  <a:pt x="33048" y="59113"/>
                </a:lnTo>
                <a:cubicBezTo>
                  <a:pt x="31611" y="57671"/>
                  <a:pt x="31611" y="54427"/>
                  <a:pt x="33048" y="52985"/>
                </a:cubicBezTo>
                <a:lnTo>
                  <a:pt x="44184" y="41812"/>
                </a:lnTo>
                <a:cubicBezTo>
                  <a:pt x="44543" y="41451"/>
                  <a:pt x="44543" y="40730"/>
                  <a:pt x="44184" y="40370"/>
                </a:cubicBezTo>
                <a:lnTo>
                  <a:pt x="33407" y="29917"/>
                </a:lnTo>
                <a:cubicBezTo>
                  <a:pt x="32688" y="28835"/>
                  <a:pt x="32329" y="27754"/>
                  <a:pt x="32329" y="26673"/>
                </a:cubicBezTo>
                <a:cubicBezTo>
                  <a:pt x="32329" y="25231"/>
                  <a:pt x="32688" y="24150"/>
                  <a:pt x="33407" y="23429"/>
                </a:cubicBezTo>
                <a:lnTo>
                  <a:pt x="55679" y="1081"/>
                </a:lnTo>
                <a:cubicBezTo>
                  <a:pt x="56397" y="360"/>
                  <a:pt x="57834" y="0"/>
                  <a:pt x="58911" y="0"/>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63" name="Freeform 740">
            <a:extLst>
              <a:ext uri="{FF2B5EF4-FFF2-40B4-BE49-F238E27FC236}">
                <a16:creationId xmlns:a16="http://schemas.microsoft.com/office/drawing/2014/main" id="{E8C05993-4BD1-C248-94D8-4FC821BE52C7}"/>
              </a:ext>
            </a:extLst>
          </p:cNvPr>
          <p:cNvSpPr>
            <a:spLocks noChangeArrowheads="1"/>
          </p:cNvSpPr>
          <p:nvPr/>
        </p:nvSpPr>
        <p:spPr bwMode="auto">
          <a:xfrm>
            <a:off x="10496747" y="3857147"/>
            <a:ext cx="292718" cy="284934"/>
          </a:xfrm>
          <a:custGeom>
            <a:avLst/>
            <a:gdLst>
              <a:gd name="T0" fmla="*/ 23019 w 298090"/>
              <a:gd name="T1" fmla="*/ 217078 h 290302"/>
              <a:gd name="T2" fmla="*/ 47162 w 298090"/>
              <a:gd name="T3" fmla="*/ 195228 h 290302"/>
              <a:gd name="T4" fmla="*/ 289090 w 298090"/>
              <a:gd name="T5" fmla="*/ 224759 h 290302"/>
              <a:gd name="T6" fmla="*/ 195847 w 298090"/>
              <a:gd name="T7" fmla="*/ 249247 h 290302"/>
              <a:gd name="T8" fmla="*/ 120244 w 298090"/>
              <a:gd name="T9" fmla="*/ 245286 h 290302"/>
              <a:gd name="T10" fmla="*/ 201607 w 298090"/>
              <a:gd name="T11" fmla="*/ 231601 h 290302"/>
              <a:gd name="T12" fmla="*/ 128165 w 298090"/>
              <a:gd name="T13" fmla="*/ 207113 h 290302"/>
              <a:gd name="T14" fmla="*/ 9000 w 298090"/>
              <a:gd name="T15" fmla="*/ 267614 h 290302"/>
              <a:gd name="T16" fmla="*/ 9000 w 298090"/>
              <a:gd name="T17" fmla="*/ 195228 h 290302"/>
              <a:gd name="T18" fmla="*/ 220477 w 298090"/>
              <a:gd name="T19" fmla="*/ 196294 h 290302"/>
              <a:gd name="T20" fmla="*/ 191395 w 298090"/>
              <a:gd name="T21" fmla="*/ 181830 h 290302"/>
              <a:gd name="T22" fmla="*/ 110688 w 298090"/>
              <a:gd name="T23" fmla="*/ 149051 h 290302"/>
              <a:gd name="T24" fmla="*/ 154979 w 298090"/>
              <a:gd name="T25" fmla="*/ 190113 h 290302"/>
              <a:gd name="T26" fmla="*/ 104259 w 298090"/>
              <a:gd name="T27" fmla="*/ 150492 h 290302"/>
              <a:gd name="T28" fmla="*/ 178138 w 298090"/>
              <a:gd name="T29" fmla="*/ 159781 h 290302"/>
              <a:gd name="T30" fmla="*/ 173173 w 298090"/>
              <a:gd name="T31" fmla="*/ 167542 h 290302"/>
              <a:gd name="T32" fmla="*/ 155085 w 298090"/>
              <a:gd name="T33" fmla="*/ 144259 h 290302"/>
              <a:gd name="T34" fmla="*/ 220823 w 298090"/>
              <a:gd name="T35" fmla="*/ 150453 h 290302"/>
              <a:gd name="T36" fmla="*/ 237590 w 298090"/>
              <a:gd name="T37" fmla="*/ 139196 h 290302"/>
              <a:gd name="T38" fmla="*/ 208694 w 298090"/>
              <a:gd name="T39" fmla="*/ 122854 h 290302"/>
              <a:gd name="T40" fmla="*/ 204413 w 298090"/>
              <a:gd name="T41" fmla="*/ 142101 h 290302"/>
              <a:gd name="T42" fmla="*/ 221180 w 298090"/>
              <a:gd name="T43" fmla="*/ 131206 h 290302"/>
              <a:gd name="T44" fmla="*/ 112223 w 298090"/>
              <a:gd name="T45" fmla="*/ 115684 h 290302"/>
              <a:gd name="T46" fmla="*/ 132793 w 298090"/>
              <a:gd name="T47" fmla="*/ 139320 h 290302"/>
              <a:gd name="T48" fmla="*/ 106194 w 298090"/>
              <a:gd name="T49" fmla="*/ 116742 h 290302"/>
              <a:gd name="T50" fmla="*/ 221894 w 298090"/>
              <a:gd name="T51" fmla="*/ 116680 h 290302"/>
              <a:gd name="T52" fmla="*/ 247579 w 298090"/>
              <a:gd name="T53" fmla="*/ 159169 h 290302"/>
              <a:gd name="T54" fmla="*/ 212618 w 298090"/>
              <a:gd name="T55" fmla="*/ 152995 h 290302"/>
              <a:gd name="T56" fmla="*/ 191214 w 298090"/>
              <a:gd name="T57" fmla="*/ 137017 h 290302"/>
              <a:gd name="T58" fmla="*/ 53474 w 298090"/>
              <a:gd name="T59" fmla="*/ 110936 h 290302"/>
              <a:gd name="T60" fmla="*/ 86763 w 298090"/>
              <a:gd name="T61" fmla="*/ 144079 h 290302"/>
              <a:gd name="T62" fmla="*/ 47100 w 298090"/>
              <a:gd name="T63" fmla="*/ 112005 h 290302"/>
              <a:gd name="T64" fmla="*/ 93529 w 298090"/>
              <a:gd name="T65" fmla="*/ 102631 h 290302"/>
              <a:gd name="T66" fmla="*/ 88382 w 298090"/>
              <a:gd name="T67" fmla="*/ 110039 h 290302"/>
              <a:gd name="T68" fmla="*/ 70000 w 298090"/>
              <a:gd name="T69" fmla="*/ 87109 h 290302"/>
              <a:gd name="T70" fmla="*/ 92138 w 298090"/>
              <a:gd name="T71" fmla="*/ 61776 h 290302"/>
              <a:gd name="T72" fmla="*/ 112734 w 298090"/>
              <a:gd name="T73" fmla="*/ 79118 h 290302"/>
              <a:gd name="T74" fmla="*/ 125517 w 298090"/>
              <a:gd name="T75" fmla="*/ 64305 h 290302"/>
              <a:gd name="T76" fmla="*/ 103501 w 298090"/>
              <a:gd name="T77" fmla="*/ 46963 h 290302"/>
              <a:gd name="T78" fmla="*/ 132619 w 298090"/>
              <a:gd name="T79" fmla="*/ 69363 h 290302"/>
              <a:gd name="T80" fmla="*/ 114154 w 298090"/>
              <a:gd name="T81" fmla="*/ 88511 h 290302"/>
              <a:gd name="T82" fmla="*/ 82905 w 298090"/>
              <a:gd name="T83" fmla="*/ 65028 h 290302"/>
              <a:gd name="T84" fmla="*/ 109893 w 298090"/>
              <a:gd name="T85" fmla="*/ 39737 h 290302"/>
              <a:gd name="T86" fmla="*/ 281530 w 298090"/>
              <a:gd name="T87" fmla="*/ 118521 h 290302"/>
              <a:gd name="T88" fmla="*/ 274329 w 298090"/>
              <a:gd name="T89" fmla="*/ 197389 h 290302"/>
              <a:gd name="T90" fmla="*/ 292330 w 298090"/>
              <a:gd name="T91" fmla="*/ 213595 h 290302"/>
              <a:gd name="T92" fmla="*/ 135725 w 298090"/>
              <a:gd name="T93" fmla="*/ 290302 h 290302"/>
              <a:gd name="T94" fmla="*/ 0 w 298090"/>
              <a:gd name="T95" fmla="*/ 272296 h 290302"/>
              <a:gd name="T96" fmla="*/ 42482 w 298090"/>
              <a:gd name="T97" fmla="*/ 186585 h 290302"/>
              <a:gd name="T98" fmla="*/ 204847 w 298090"/>
              <a:gd name="T99" fmla="*/ 213235 h 290302"/>
              <a:gd name="T100" fmla="*/ 263169 w 298090"/>
              <a:gd name="T101" fmla="*/ 218277 h 290302"/>
              <a:gd name="T102" fmla="*/ 268569 w 298090"/>
              <a:gd name="T103" fmla="*/ 204591 h 290302"/>
              <a:gd name="T104" fmla="*/ 240488 w 298090"/>
              <a:gd name="T105" fmla="*/ 217916 h 290302"/>
              <a:gd name="T106" fmla="*/ 233288 w 298090"/>
              <a:gd name="T107" fmla="*/ 212875 h 290302"/>
              <a:gd name="T108" fmla="*/ 109444 w 298090"/>
              <a:gd name="T109" fmla="*/ 11563 h 290302"/>
              <a:gd name="T110" fmla="*/ 27001 w 298090"/>
              <a:gd name="T111" fmla="*/ 131846 h 290302"/>
              <a:gd name="T112" fmla="*/ 79563 w 298090"/>
              <a:gd name="T113" fmla="*/ 179022 h 290302"/>
              <a:gd name="T114" fmla="*/ 82803 w 298090"/>
              <a:gd name="T115" fmla="*/ 9762 h 290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090" h="290302">
                <a:moveTo>
                  <a:pt x="23019" y="206348"/>
                </a:moveTo>
                <a:cubicBezTo>
                  <a:pt x="25982" y="206348"/>
                  <a:pt x="28205" y="208647"/>
                  <a:pt x="28205" y="211713"/>
                </a:cubicBezTo>
                <a:cubicBezTo>
                  <a:pt x="28205" y="214779"/>
                  <a:pt x="25982" y="217078"/>
                  <a:pt x="23019" y="217078"/>
                </a:cubicBezTo>
                <a:cubicBezTo>
                  <a:pt x="20055" y="217078"/>
                  <a:pt x="17462" y="214779"/>
                  <a:pt x="17462" y="211713"/>
                </a:cubicBezTo>
                <a:cubicBezTo>
                  <a:pt x="17462" y="208647"/>
                  <a:pt x="20055" y="206348"/>
                  <a:pt x="23019" y="206348"/>
                </a:cubicBezTo>
                <a:close/>
                <a:moveTo>
                  <a:pt x="47162" y="195228"/>
                </a:moveTo>
                <a:lnTo>
                  <a:pt x="47162" y="268694"/>
                </a:lnTo>
                <a:cubicBezTo>
                  <a:pt x="67683" y="275177"/>
                  <a:pt x="189367" y="307588"/>
                  <a:pt x="281890" y="234482"/>
                </a:cubicBezTo>
                <a:cubicBezTo>
                  <a:pt x="283690" y="233042"/>
                  <a:pt x="289090" y="228720"/>
                  <a:pt x="289090" y="224759"/>
                </a:cubicBezTo>
                <a:cubicBezTo>
                  <a:pt x="289090" y="223678"/>
                  <a:pt x="289090" y="222238"/>
                  <a:pt x="286570" y="220437"/>
                </a:cubicBezTo>
                <a:cubicBezTo>
                  <a:pt x="284770" y="218997"/>
                  <a:pt x="275769" y="222598"/>
                  <a:pt x="266769" y="226559"/>
                </a:cubicBezTo>
                <a:cubicBezTo>
                  <a:pt x="252009" y="232682"/>
                  <a:pt x="229328" y="242405"/>
                  <a:pt x="195847" y="249247"/>
                </a:cubicBezTo>
                <a:cubicBezTo>
                  <a:pt x="188287" y="251768"/>
                  <a:pt x="177846" y="253209"/>
                  <a:pt x="164166" y="253209"/>
                </a:cubicBezTo>
                <a:cubicBezTo>
                  <a:pt x="153005" y="253209"/>
                  <a:pt x="139685" y="252489"/>
                  <a:pt x="123844" y="250328"/>
                </a:cubicBezTo>
                <a:cubicBezTo>
                  <a:pt x="121684" y="249968"/>
                  <a:pt x="119524" y="247807"/>
                  <a:pt x="120244" y="245286"/>
                </a:cubicBezTo>
                <a:cubicBezTo>
                  <a:pt x="120244" y="242765"/>
                  <a:pt x="122764" y="241325"/>
                  <a:pt x="125284" y="241325"/>
                </a:cubicBezTo>
                <a:cubicBezTo>
                  <a:pt x="165966" y="246727"/>
                  <a:pt x="184326" y="243846"/>
                  <a:pt x="192967" y="240604"/>
                </a:cubicBezTo>
                <a:cubicBezTo>
                  <a:pt x="201247" y="237363"/>
                  <a:pt x="201247" y="233402"/>
                  <a:pt x="201607" y="231601"/>
                </a:cubicBezTo>
                <a:cubicBezTo>
                  <a:pt x="201607" y="226199"/>
                  <a:pt x="200527" y="222238"/>
                  <a:pt x="198367" y="219717"/>
                </a:cubicBezTo>
                <a:cubicBezTo>
                  <a:pt x="195127" y="216476"/>
                  <a:pt x="189727" y="216476"/>
                  <a:pt x="189727" y="216476"/>
                </a:cubicBezTo>
                <a:cubicBezTo>
                  <a:pt x="145445" y="217196"/>
                  <a:pt x="137525" y="212515"/>
                  <a:pt x="128165" y="207113"/>
                </a:cubicBezTo>
                <a:cubicBezTo>
                  <a:pt x="119164" y="201710"/>
                  <a:pt x="108724" y="195948"/>
                  <a:pt x="47162" y="195228"/>
                </a:cubicBezTo>
                <a:close/>
                <a:moveTo>
                  <a:pt x="9000" y="195228"/>
                </a:moveTo>
                <a:lnTo>
                  <a:pt x="9000" y="267614"/>
                </a:lnTo>
                <a:lnTo>
                  <a:pt x="38162" y="267614"/>
                </a:lnTo>
                <a:lnTo>
                  <a:pt x="38162" y="195228"/>
                </a:lnTo>
                <a:lnTo>
                  <a:pt x="9000" y="195228"/>
                </a:lnTo>
                <a:close/>
                <a:moveTo>
                  <a:pt x="196360" y="174422"/>
                </a:moveTo>
                <a:lnTo>
                  <a:pt x="219413" y="189944"/>
                </a:lnTo>
                <a:cubicBezTo>
                  <a:pt x="221541" y="191708"/>
                  <a:pt x="221896" y="194177"/>
                  <a:pt x="220477" y="196294"/>
                </a:cubicBezTo>
                <a:cubicBezTo>
                  <a:pt x="219768" y="197705"/>
                  <a:pt x="218349" y="198058"/>
                  <a:pt x="216930" y="198058"/>
                </a:cubicBezTo>
                <a:cubicBezTo>
                  <a:pt x="215866" y="198058"/>
                  <a:pt x="215157" y="198058"/>
                  <a:pt x="214448" y="197705"/>
                </a:cubicBezTo>
                <a:lnTo>
                  <a:pt x="191395" y="181830"/>
                </a:lnTo>
                <a:cubicBezTo>
                  <a:pt x="189622" y="180772"/>
                  <a:pt x="188912" y="177597"/>
                  <a:pt x="190331" y="175833"/>
                </a:cubicBezTo>
                <a:cubicBezTo>
                  <a:pt x="191750" y="173716"/>
                  <a:pt x="194587" y="173011"/>
                  <a:pt x="196360" y="174422"/>
                </a:cubicBezTo>
                <a:close/>
                <a:moveTo>
                  <a:pt x="110688" y="149051"/>
                </a:moveTo>
                <a:lnTo>
                  <a:pt x="157480" y="181828"/>
                </a:lnTo>
                <a:cubicBezTo>
                  <a:pt x="159623" y="182909"/>
                  <a:pt x="159980" y="186151"/>
                  <a:pt x="158908" y="187951"/>
                </a:cubicBezTo>
                <a:cubicBezTo>
                  <a:pt x="157837" y="189392"/>
                  <a:pt x="156408" y="190113"/>
                  <a:pt x="154979" y="190113"/>
                </a:cubicBezTo>
                <a:cubicBezTo>
                  <a:pt x="154265" y="190113"/>
                  <a:pt x="153551" y="189752"/>
                  <a:pt x="152479" y="189032"/>
                </a:cubicBezTo>
                <a:lnTo>
                  <a:pt x="105688" y="156615"/>
                </a:lnTo>
                <a:cubicBezTo>
                  <a:pt x="103544" y="155175"/>
                  <a:pt x="103187" y="152293"/>
                  <a:pt x="104259" y="150492"/>
                </a:cubicBezTo>
                <a:cubicBezTo>
                  <a:pt x="105688" y="148331"/>
                  <a:pt x="108545" y="147611"/>
                  <a:pt x="110688" y="149051"/>
                </a:cubicBezTo>
                <a:close/>
                <a:moveTo>
                  <a:pt x="155085" y="144259"/>
                </a:moveTo>
                <a:lnTo>
                  <a:pt x="178138" y="159781"/>
                </a:lnTo>
                <a:cubicBezTo>
                  <a:pt x="180266" y="161545"/>
                  <a:pt x="180621" y="164014"/>
                  <a:pt x="179202" y="166131"/>
                </a:cubicBezTo>
                <a:cubicBezTo>
                  <a:pt x="178138" y="167542"/>
                  <a:pt x="177074" y="167895"/>
                  <a:pt x="175655" y="167895"/>
                </a:cubicBezTo>
                <a:cubicBezTo>
                  <a:pt x="174591" y="167895"/>
                  <a:pt x="173882" y="167895"/>
                  <a:pt x="173173" y="167542"/>
                </a:cubicBezTo>
                <a:lnTo>
                  <a:pt x="150120" y="151667"/>
                </a:lnTo>
                <a:cubicBezTo>
                  <a:pt x="147992" y="150256"/>
                  <a:pt x="147637" y="147434"/>
                  <a:pt x="148701" y="145670"/>
                </a:cubicBezTo>
                <a:cubicBezTo>
                  <a:pt x="150475" y="143553"/>
                  <a:pt x="152957" y="142848"/>
                  <a:pt x="155085" y="144259"/>
                </a:cubicBezTo>
                <a:close/>
                <a:moveTo>
                  <a:pt x="229742" y="137017"/>
                </a:moveTo>
                <a:cubicBezTo>
                  <a:pt x="229385" y="139922"/>
                  <a:pt x="228315" y="142464"/>
                  <a:pt x="226888" y="144643"/>
                </a:cubicBezTo>
                <a:cubicBezTo>
                  <a:pt x="225104" y="146822"/>
                  <a:pt x="223320" y="148638"/>
                  <a:pt x="220823" y="150453"/>
                </a:cubicBezTo>
                <a:cubicBezTo>
                  <a:pt x="221537" y="152995"/>
                  <a:pt x="222964" y="155174"/>
                  <a:pt x="225461" y="156627"/>
                </a:cubicBezTo>
                <a:cubicBezTo>
                  <a:pt x="230099" y="160258"/>
                  <a:pt x="236877" y="158806"/>
                  <a:pt x="240087" y="154085"/>
                </a:cubicBezTo>
                <a:cubicBezTo>
                  <a:pt x="243655" y="149001"/>
                  <a:pt x="242228" y="142464"/>
                  <a:pt x="237590" y="139196"/>
                </a:cubicBezTo>
                <a:cubicBezTo>
                  <a:pt x="235093" y="137380"/>
                  <a:pt x="232596" y="136654"/>
                  <a:pt x="229742" y="137017"/>
                </a:cubicBezTo>
                <a:close/>
                <a:moveTo>
                  <a:pt x="210478" y="122491"/>
                </a:moveTo>
                <a:cubicBezTo>
                  <a:pt x="210121" y="122491"/>
                  <a:pt x="209408" y="122491"/>
                  <a:pt x="208694" y="122854"/>
                </a:cubicBezTo>
                <a:cubicBezTo>
                  <a:pt x="205840" y="123217"/>
                  <a:pt x="203343" y="125033"/>
                  <a:pt x="201916" y="127212"/>
                </a:cubicBezTo>
                <a:cubicBezTo>
                  <a:pt x="200132" y="129754"/>
                  <a:pt x="199419" y="132296"/>
                  <a:pt x="200132" y="135564"/>
                </a:cubicBezTo>
                <a:cubicBezTo>
                  <a:pt x="200489" y="138106"/>
                  <a:pt x="202273" y="140648"/>
                  <a:pt x="204413" y="142101"/>
                </a:cubicBezTo>
                <a:cubicBezTo>
                  <a:pt x="206910" y="143917"/>
                  <a:pt x="209764" y="144643"/>
                  <a:pt x="212618" y="143917"/>
                </a:cubicBezTo>
                <a:cubicBezTo>
                  <a:pt x="215115" y="143554"/>
                  <a:pt x="217613" y="141738"/>
                  <a:pt x="219396" y="139559"/>
                </a:cubicBezTo>
                <a:cubicBezTo>
                  <a:pt x="220823" y="137017"/>
                  <a:pt x="221537" y="134112"/>
                  <a:pt x="221180" y="131206"/>
                </a:cubicBezTo>
                <a:cubicBezTo>
                  <a:pt x="220467" y="128664"/>
                  <a:pt x="219040" y="126122"/>
                  <a:pt x="216542" y="124670"/>
                </a:cubicBezTo>
                <a:cubicBezTo>
                  <a:pt x="214759" y="123217"/>
                  <a:pt x="212618" y="122491"/>
                  <a:pt x="210478" y="122491"/>
                </a:cubicBezTo>
                <a:close/>
                <a:moveTo>
                  <a:pt x="112223" y="115684"/>
                </a:moveTo>
                <a:lnTo>
                  <a:pt x="135275" y="131206"/>
                </a:lnTo>
                <a:cubicBezTo>
                  <a:pt x="137048" y="132970"/>
                  <a:pt x="137758" y="135439"/>
                  <a:pt x="136339" y="137556"/>
                </a:cubicBezTo>
                <a:cubicBezTo>
                  <a:pt x="135275" y="138967"/>
                  <a:pt x="133856" y="139320"/>
                  <a:pt x="132793" y="139320"/>
                </a:cubicBezTo>
                <a:cubicBezTo>
                  <a:pt x="131729" y="139320"/>
                  <a:pt x="130665" y="139320"/>
                  <a:pt x="130310" y="138614"/>
                </a:cubicBezTo>
                <a:lnTo>
                  <a:pt x="107258" y="123092"/>
                </a:lnTo>
                <a:cubicBezTo>
                  <a:pt x="105130" y="121681"/>
                  <a:pt x="104775" y="118859"/>
                  <a:pt x="106194" y="116742"/>
                </a:cubicBezTo>
                <a:cubicBezTo>
                  <a:pt x="107612" y="114978"/>
                  <a:pt x="110095" y="114273"/>
                  <a:pt x="112223" y="115684"/>
                </a:cubicBezTo>
                <a:close/>
                <a:moveTo>
                  <a:pt x="206910" y="113775"/>
                </a:moveTo>
                <a:cubicBezTo>
                  <a:pt x="212261" y="112686"/>
                  <a:pt x="217256" y="113775"/>
                  <a:pt x="221894" y="116680"/>
                </a:cubicBezTo>
                <a:cubicBezTo>
                  <a:pt x="225461" y="119586"/>
                  <a:pt x="228315" y="123580"/>
                  <a:pt x="229385" y="128301"/>
                </a:cubicBezTo>
                <a:cubicBezTo>
                  <a:pt x="234023" y="127575"/>
                  <a:pt x="238304" y="128664"/>
                  <a:pt x="242585" y="131206"/>
                </a:cubicBezTo>
                <a:cubicBezTo>
                  <a:pt x="251146" y="137743"/>
                  <a:pt x="253644" y="150090"/>
                  <a:pt x="247579" y="159169"/>
                </a:cubicBezTo>
                <a:cubicBezTo>
                  <a:pt x="243655" y="164979"/>
                  <a:pt x="237590" y="167885"/>
                  <a:pt x="231169" y="167885"/>
                </a:cubicBezTo>
                <a:cubicBezTo>
                  <a:pt x="227245" y="167885"/>
                  <a:pt x="223677" y="166795"/>
                  <a:pt x="220110" y="164253"/>
                </a:cubicBezTo>
                <a:cubicBezTo>
                  <a:pt x="216542" y="161711"/>
                  <a:pt x="213688" y="157716"/>
                  <a:pt x="212618" y="152995"/>
                </a:cubicBezTo>
                <a:cubicBezTo>
                  <a:pt x="211905" y="152995"/>
                  <a:pt x="211191" y="153359"/>
                  <a:pt x="210478" y="153359"/>
                </a:cubicBezTo>
                <a:cubicBezTo>
                  <a:pt x="206554" y="153359"/>
                  <a:pt x="202986" y="151906"/>
                  <a:pt x="199419" y="150090"/>
                </a:cubicBezTo>
                <a:cubicBezTo>
                  <a:pt x="195138" y="146822"/>
                  <a:pt x="192284" y="142101"/>
                  <a:pt x="191214" y="137017"/>
                </a:cubicBezTo>
                <a:cubicBezTo>
                  <a:pt x="190500" y="131933"/>
                  <a:pt x="191570" y="126485"/>
                  <a:pt x="194424" y="122128"/>
                </a:cubicBezTo>
                <a:cubicBezTo>
                  <a:pt x="197635" y="117770"/>
                  <a:pt x="201916" y="114865"/>
                  <a:pt x="206910" y="113775"/>
                </a:cubicBezTo>
                <a:close/>
                <a:moveTo>
                  <a:pt x="53474" y="110936"/>
                </a:moveTo>
                <a:lnTo>
                  <a:pt x="89242" y="135883"/>
                </a:lnTo>
                <a:cubicBezTo>
                  <a:pt x="91367" y="137308"/>
                  <a:pt x="91721" y="139803"/>
                  <a:pt x="90305" y="141941"/>
                </a:cubicBezTo>
                <a:cubicBezTo>
                  <a:pt x="89596" y="143367"/>
                  <a:pt x="88180" y="144079"/>
                  <a:pt x="86763" y="144079"/>
                </a:cubicBezTo>
                <a:cubicBezTo>
                  <a:pt x="86055" y="144079"/>
                  <a:pt x="84992" y="143723"/>
                  <a:pt x="84284" y="143010"/>
                </a:cubicBezTo>
                <a:lnTo>
                  <a:pt x="48516" y="118420"/>
                </a:lnTo>
                <a:cubicBezTo>
                  <a:pt x="46391" y="116995"/>
                  <a:pt x="46037" y="114144"/>
                  <a:pt x="47100" y="112005"/>
                </a:cubicBezTo>
                <a:cubicBezTo>
                  <a:pt x="48516" y="109867"/>
                  <a:pt x="51349" y="109511"/>
                  <a:pt x="53474" y="110936"/>
                </a:cubicBezTo>
                <a:close/>
                <a:moveTo>
                  <a:pt x="70000" y="87109"/>
                </a:moveTo>
                <a:lnTo>
                  <a:pt x="93529" y="102631"/>
                </a:lnTo>
                <a:cubicBezTo>
                  <a:pt x="95734" y="104042"/>
                  <a:pt x="96470" y="106864"/>
                  <a:pt x="94999" y="108981"/>
                </a:cubicBezTo>
                <a:cubicBezTo>
                  <a:pt x="93896" y="110392"/>
                  <a:pt x="92426" y="110745"/>
                  <a:pt x="90955" y="110745"/>
                </a:cubicBezTo>
                <a:cubicBezTo>
                  <a:pt x="90220" y="110745"/>
                  <a:pt x="89117" y="110745"/>
                  <a:pt x="88382" y="110039"/>
                </a:cubicBezTo>
                <a:lnTo>
                  <a:pt x="64486" y="94517"/>
                </a:lnTo>
                <a:cubicBezTo>
                  <a:pt x="62648" y="93106"/>
                  <a:pt x="61912" y="90284"/>
                  <a:pt x="63383" y="88167"/>
                </a:cubicBezTo>
                <a:cubicBezTo>
                  <a:pt x="65221" y="86403"/>
                  <a:pt x="67794" y="85698"/>
                  <a:pt x="70000" y="87109"/>
                </a:cubicBezTo>
                <a:close/>
                <a:moveTo>
                  <a:pt x="103501" y="46963"/>
                </a:moveTo>
                <a:cubicBezTo>
                  <a:pt x="102791" y="46963"/>
                  <a:pt x="102081" y="47324"/>
                  <a:pt x="101726" y="47686"/>
                </a:cubicBezTo>
                <a:lnTo>
                  <a:pt x="92138" y="61776"/>
                </a:lnTo>
                <a:cubicBezTo>
                  <a:pt x="91783" y="62860"/>
                  <a:pt x="91783" y="63221"/>
                  <a:pt x="91783" y="63582"/>
                </a:cubicBezTo>
                <a:cubicBezTo>
                  <a:pt x="92138" y="63944"/>
                  <a:pt x="92138" y="64666"/>
                  <a:pt x="92848" y="65028"/>
                </a:cubicBezTo>
                <a:lnTo>
                  <a:pt x="112734" y="79118"/>
                </a:lnTo>
                <a:cubicBezTo>
                  <a:pt x="113444" y="79479"/>
                  <a:pt x="114154" y="79479"/>
                  <a:pt x="114509" y="79479"/>
                </a:cubicBezTo>
                <a:cubicBezTo>
                  <a:pt x="114864" y="79118"/>
                  <a:pt x="115219" y="79118"/>
                  <a:pt x="115930" y="78395"/>
                </a:cubicBezTo>
                <a:lnTo>
                  <a:pt x="125517" y="64305"/>
                </a:lnTo>
                <a:cubicBezTo>
                  <a:pt x="125872" y="63221"/>
                  <a:pt x="125872" y="62137"/>
                  <a:pt x="124807" y="61053"/>
                </a:cubicBezTo>
                <a:lnTo>
                  <a:pt x="104566" y="47324"/>
                </a:lnTo>
                <a:cubicBezTo>
                  <a:pt x="104211" y="46963"/>
                  <a:pt x="103856" y="46963"/>
                  <a:pt x="103501" y="46963"/>
                </a:cubicBezTo>
                <a:close/>
                <a:moveTo>
                  <a:pt x="109893" y="39737"/>
                </a:moveTo>
                <a:lnTo>
                  <a:pt x="129778" y="53828"/>
                </a:lnTo>
                <a:cubicBezTo>
                  <a:pt x="135105" y="57441"/>
                  <a:pt x="136170" y="64305"/>
                  <a:pt x="132619" y="69363"/>
                </a:cubicBezTo>
                <a:lnTo>
                  <a:pt x="123387" y="83453"/>
                </a:lnTo>
                <a:cubicBezTo>
                  <a:pt x="121611" y="85982"/>
                  <a:pt x="119125" y="87789"/>
                  <a:pt x="116285" y="88511"/>
                </a:cubicBezTo>
                <a:cubicBezTo>
                  <a:pt x="115219" y="88511"/>
                  <a:pt x="114864" y="88511"/>
                  <a:pt x="114154" y="88511"/>
                </a:cubicBezTo>
                <a:cubicBezTo>
                  <a:pt x="111668" y="88511"/>
                  <a:pt x="109893" y="87789"/>
                  <a:pt x="107762" y="86344"/>
                </a:cubicBezTo>
                <a:lnTo>
                  <a:pt x="87877" y="72253"/>
                </a:lnTo>
                <a:cubicBezTo>
                  <a:pt x="85391" y="70808"/>
                  <a:pt x="83616" y="68279"/>
                  <a:pt x="82905" y="65028"/>
                </a:cubicBezTo>
                <a:cubicBezTo>
                  <a:pt x="82550" y="62137"/>
                  <a:pt x="83260" y="59247"/>
                  <a:pt x="85036" y="56718"/>
                </a:cubicBezTo>
                <a:lnTo>
                  <a:pt x="94269" y="42628"/>
                </a:lnTo>
                <a:cubicBezTo>
                  <a:pt x="97819" y="37570"/>
                  <a:pt x="104566" y="36486"/>
                  <a:pt x="109893" y="39737"/>
                </a:cubicBezTo>
                <a:close/>
                <a:moveTo>
                  <a:pt x="97429" y="399"/>
                </a:moveTo>
                <a:cubicBezTo>
                  <a:pt x="103144" y="-681"/>
                  <a:pt x="109264" y="399"/>
                  <a:pt x="114484" y="4000"/>
                </a:cubicBezTo>
                <a:lnTo>
                  <a:pt x="281530" y="118521"/>
                </a:lnTo>
                <a:cubicBezTo>
                  <a:pt x="291970" y="125723"/>
                  <a:pt x="294490" y="139768"/>
                  <a:pt x="287290" y="150212"/>
                </a:cubicBezTo>
                <a:lnTo>
                  <a:pt x="253809" y="199189"/>
                </a:lnTo>
                <a:cubicBezTo>
                  <a:pt x="263169" y="195228"/>
                  <a:pt x="269649" y="194148"/>
                  <a:pt x="274329" y="197389"/>
                </a:cubicBezTo>
                <a:cubicBezTo>
                  <a:pt x="279010" y="200990"/>
                  <a:pt x="280090" y="205311"/>
                  <a:pt x="280090" y="208193"/>
                </a:cubicBezTo>
                <a:cubicBezTo>
                  <a:pt x="280450" y="209273"/>
                  <a:pt x="280090" y="210714"/>
                  <a:pt x="279730" y="211794"/>
                </a:cubicBezTo>
                <a:cubicBezTo>
                  <a:pt x="285130" y="210714"/>
                  <a:pt x="289090" y="210714"/>
                  <a:pt x="292330" y="213595"/>
                </a:cubicBezTo>
                <a:cubicBezTo>
                  <a:pt x="297370" y="217556"/>
                  <a:pt x="298090" y="222238"/>
                  <a:pt x="298090" y="225119"/>
                </a:cubicBezTo>
                <a:cubicBezTo>
                  <a:pt x="297370" y="234122"/>
                  <a:pt x="288010" y="240965"/>
                  <a:pt x="286930" y="241685"/>
                </a:cubicBezTo>
                <a:cubicBezTo>
                  <a:pt x="238688" y="279858"/>
                  <a:pt x="182166" y="290302"/>
                  <a:pt x="135725" y="290302"/>
                </a:cubicBezTo>
                <a:cubicBezTo>
                  <a:pt x="86043" y="290302"/>
                  <a:pt x="47522" y="278418"/>
                  <a:pt x="41762" y="276617"/>
                </a:cubicBezTo>
                <a:lnTo>
                  <a:pt x="4680" y="276617"/>
                </a:lnTo>
                <a:cubicBezTo>
                  <a:pt x="2160" y="276617"/>
                  <a:pt x="0" y="274817"/>
                  <a:pt x="0" y="272296"/>
                </a:cubicBezTo>
                <a:lnTo>
                  <a:pt x="0" y="190906"/>
                </a:lnTo>
                <a:cubicBezTo>
                  <a:pt x="0" y="188385"/>
                  <a:pt x="2160" y="186585"/>
                  <a:pt x="4680" y="186585"/>
                </a:cubicBezTo>
                <a:lnTo>
                  <a:pt x="42482" y="186585"/>
                </a:lnTo>
                <a:cubicBezTo>
                  <a:pt x="110524" y="186585"/>
                  <a:pt x="122404" y="193427"/>
                  <a:pt x="132485" y="199549"/>
                </a:cubicBezTo>
                <a:cubicBezTo>
                  <a:pt x="140765" y="204231"/>
                  <a:pt x="147965" y="208193"/>
                  <a:pt x="189367" y="207473"/>
                </a:cubicBezTo>
                <a:cubicBezTo>
                  <a:pt x="189367" y="207473"/>
                  <a:pt x="198367" y="207113"/>
                  <a:pt x="204847" y="213235"/>
                </a:cubicBezTo>
                <a:cubicBezTo>
                  <a:pt x="208807" y="217916"/>
                  <a:pt x="210967" y="224039"/>
                  <a:pt x="210247" y="232322"/>
                </a:cubicBezTo>
                <a:cubicBezTo>
                  <a:pt x="210247" y="233762"/>
                  <a:pt x="210247" y="235203"/>
                  <a:pt x="209527" y="236643"/>
                </a:cubicBezTo>
                <a:cubicBezTo>
                  <a:pt x="234008" y="230881"/>
                  <a:pt x="250929" y="223318"/>
                  <a:pt x="263169" y="218277"/>
                </a:cubicBezTo>
                <a:cubicBezTo>
                  <a:pt x="264249" y="217916"/>
                  <a:pt x="264969" y="217196"/>
                  <a:pt x="266409" y="216836"/>
                </a:cubicBezTo>
                <a:cubicBezTo>
                  <a:pt x="269289" y="213595"/>
                  <a:pt x="271449" y="210714"/>
                  <a:pt x="271449" y="208553"/>
                </a:cubicBezTo>
                <a:cubicBezTo>
                  <a:pt x="271449" y="208193"/>
                  <a:pt x="271089" y="206752"/>
                  <a:pt x="268569" y="204591"/>
                </a:cubicBezTo>
                <a:cubicBezTo>
                  <a:pt x="266409" y="203511"/>
                  <a:pt x="255249" y="208193"/>
                  <a:pt x="246969" y="211794"/>
                </a:cubicBezTo>
                <a:lnTo>
                  <a:pt x="244088" y="212875"/>
                </a:lnTo>
                <a:lnTo>
                  <a:pt x="240488" y="217916"/>
                </a:lnTo>
                <a:cubicBezTo>
                  <a:pt x="239768" y="219717"/>
                  <a:pt x="238328" y="220077"/>
                  <a:pt x="236888" y="220077"/>
                </a:cubicBezTo>
                <a:cubicBezTo>
                  <a:pt x="235808" y="220077"/>
                  <a:pt x="235088" y="220077"/>
                  <a:pt x="234728" y="219357"/>
                </a:cubicBezTo>
                <a:cubicBezTo>
                  <a:pt x="232208" y="217916"/>
                  <a:pt x="231848" y="215035"/>
                  <a:pt x="233288" y="212875"/>
                </a:cubicBezTo>
                <a:lnTo>
                  <a:pt x="279730" y="145170"/>
                </a:lnTo>
                <a:cubicBezTo>
                  <a:pt x="284050" y="139048"/>
                  <a:pt x="282610" y="130405"/>
                  <a:pt x="276489" y="126083"/>
                </a:cubicBezTo>
                <a:lnTo>
                  <a:pt x="109444" y="11563"/>
                </a:lnTo>
                <a:cubicBezTo>
                  <a:pt x="103324" y="7241"/>
                  <a:pt x="94683" y="8682"/>
                  <a:pt x="90363" y="15164"/>
                </a:cubicBezTo>
                <a:lnTo>
                  <a:pt x="23401" y="112759"/>
                </a:lnTo>
                <a:cubicBezTo>
                  <a:pt x="19081" y="118881"/>
                  <a:pt x="20521" y="127524"/>
                  <a:pt x="27001" y="131846"/>
                </a:cubicBezTo>
                <a:lnTo>
                  <a:pt x="84963" y="171460"/>
                </a:lnTo>
                <a:cubicBezTo>
                  <a:pt x="86763" y="172900"/>
                  <a:pt x="87483" y="175781"/>
                  <a:pt x="86043" y="177942"/>
                </a:cubicBezTo>
                <a:cubicBezTo>
                  <a:pt x="84603" y="180103"/>
                  <a:pt x="81723" y="180463"/>
                  <a:pt x="79563" y="179022"/>
                </a:cubicBezTo>
                <a:lnTo>
                  <a:pt x="21601" y="139048"/>
                </a:lnTo>
                <a:cubicBezTo>
                  <a:pt x="11520" y="132206"/>
                  <a:pt x="8640" y="118161"/>
                  <a:pt x="15840" y="107717"/>
                </a:cubicBezTo>
                <a:lnTo>
                  <a:pt x="82803" y="9762"/>
                </a:lnTo>
                <a:cubicBezTo>
                  <a:pt x="86403" y="4721"/>
                  <a:pt x="91713" y="1479"/>
                  <a:pt x="97429" y="399"/>
                </a:cubicBezTo>
                <a:close/>
              </a:path>
            </a:pathLst>
          </a:custGeom>
          <a:solidFill>
            <a:schemeClr val="tx2"/>
          </a:solidFill>
          <a:ln>
            <a:noFill/>
          </a:ln>
          <a:effectLst/>
        </p:spPr>
        <p:txBody>
          <a:bodyPr anchor="ctr"/>
          <a:lstStyle/>
          <a:p>
            <a:endParaRPr lang="en-US" sz="900" dirty="0">
              <a:latin typeface="Lato Light" panose="020F0502020204030203" pitchFamily="34" charset="0"/>
            </a:endParaRPr>
          </a:p>
        </p:txBody>
      </p:sp>
      <p:sp>
        <p:nvSpPr>
          <p:cNvPr id="164" name="Subtitle 2">
            <a:extLst>
              <a:ext uri="{FF2B5EF4-FFF2-40B4-BE49-F238E27FC236}">
                <a16:creationId xmlns:a16="http://schemas.microsoft.com/office/drawing/2014/main" id="{3746524E-DF09-E540-972E-EA59CD856929}"/>
              </a:ext>
            </a:extLst>
          </p:cNvPr>
          <p:cNvSpPr txBox="1">
            <a:spLocks/>
          </p:cNvSpPr>
          <p:nvPr/>
        </p:nvSpPr>
        <p:spPr>
          <a:xfrm>
            <a:off x="1018888" y="4173113"/>
            <a:ext cx="1058822"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65" name="Subtitle 2">
            <a:extLst>
              <a:ext uri="{FF2B5EF4-FFF2-40B4-BE49-F238E27FC236}">
                <a16:creationId xmlns:a16="http://schemas.microsoft.com/office/drawing/2014/main" id="{3795424B-9155-5544-A9B7-00A22582E962}"/>
              </a:ext>
            </a:extLst>
          </p:cNvPr>
          <p:cNvSpPr txBox="1">
            <a:spLocks/>
          </p:cNvSpPr>
          <p:nvPr/>
        </p:nvSpPr>
        <p:spPr>
          <a:xfrm>
            <a:off x="2688375" y="1589427"/>
            <a:ext cx="1058822"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66" name="Subtitle 2">
            <a:extLst>
              <a:ext uri="{FF2B5EF4-FFF2-40B4-BE49-F238E27FC236}">
                <a16:creationId xmlns:a16="http://schemas.microsoft.com/office/drawing/2014/main" id="{4705D4B3-8FB0-5449-B3C8-09018458018D}"/>
              </a:ext>
            </a:extLst>
          </p:cNvPr>
          <p:cNvSpPr txBox="1">
            <a:spLocks/>
          </p:cNvSpPr>
          <p:nvPr/>
        </p:nvSpPr>
        <p:spPr>
          <a:xfrm>
            <a:off x="5515399" y="2357433"/>
            <a:ext cx="1058822"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167" name="Subtitle 2">
            <a:extLst>
              <a:ext uri="{FF2B5EF4-FFF2-40B4-BE49-F238E27FC236}">
                <a16:creationId xmlns:a16="http://schemas.microsoft.com/office/drawing/2014/main" id="{9CB8AB4C-2F7F-3748-9FEE-4E1C1F9AC278}"/>
              </a:ext>
            </a:extLst>
          </p:cNvPr>
          <p:cNvSpPr txBox="1">
            <a:spLocks/>
          </p:cNvSpPr>
          <p:nvPr/>
        </p:nvSpPr>
        <p:spPr>
          <a:xfrm>
            <a:off x="9270137" y="1582176"/>
            <a:ext cx="1058822"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168" name="Subtitle 2">
            <a:extLst>
              <a:ext uri="{FF2B5EF4-FFF2-40B4-BE49-F238E27FC236}">
                <a16:creationId xmlns:a16="http://schemas.microsoft.com/office/drawing/2014/main" id="{CC6058CB-ED73-F141-8E5C-12A305B09B49}"/>
              </a:ext>
            </a:extLst>
          </p:cNvPr>
          <p:cNvSpPr txBox="1">
            <a:spLocks/>
          </p:cNvSpPr>
          <p:nvPr/>
        </p:nvSpPr>
        <p:spPr>
          <a:xfrm>
            <a:off x="10116282" y="4321868"/>
            <a:ext cx="1058822" cy="353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Segoe UI Light" panose="020B0502040204020203" pitchFamily="34" charset="0"/>
                <a:ea typeface="Lato Light" panose="020F0502020204030203" pitchFamily="34" charset="0"/>
                <a:cs typeface="Mukta ExtraLight" panose="020B0000000000000000" pitchFamily="34" charset="77"/>
              </a:rPr>
              <a:t>Lorem ipsum dolor sit amet</a:t>
            </a:r>
          </a:p>
        </p:txBody>
      </p:sp>
      <p:sp>
        <p:nvSpPr>
          <p:cNvPr id="66" name="Titel 1">
            <a:extLst>
              <a:ext uri="{FF2B5EF4-FFF2-40B4-BE49-F238E27FC236}">
                <a16:creationId xmlns:a16="http://schemas.microsoft.com/office/drawing/2014/main" id="{1ED60506-C7ED-41C0-A3D9-04F87F40183B}"/>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Mind map diagram</a:t>
            </a:r>
          </a:p>
        </p:txBody>
      </p:sp>
    </p:spTree>
    <p:custDataLst>
      <p:tags r:id="rId1"/>
    </p:custDataLst>
    <p:extLst>
      <p:ext uri="{BB962C8B-B14F-4D97-AF65-F5344CB8AC3E}">
        <p14:creationId xmlns:p14="http://schemas.microsoft.com/office/powerpoint/2010/main" val="3922858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олилиния 174">
            <a:extLst>
              <a:ext uri="{FF2B5EF4-FFF2-40B4-BE49-F238E27FC236}">
                <a16:creationId xmlns:a16="http://schemas.microsoft.com/office/drawing/2014/main" id="{CFC52171-7270-9748-9608-2CC925DDA656}"/>
              </a:ext>
            </a:extLst>
          </p:cNvPr>
          <p:cNvSpPr>
            <a:spLocks/>
          </p:cNvSpPr>
          <p:nvPr/>
        </p:nvSpPr>
        <p:spPr bwMode="auto">
          <a:xfrm rot="5400000">
            <a:off x="5382088" y="2594288"/>
            <a:ext cx="1424192" cy="0"/>
          </a:xfrm>
          <a:custGeom>
            <a:avLst/>
            <a:gdLst>
              <a:gd name="T0" fmla="*/ 0 w 8163"/>
              <a:gd name="T1" fmla="*/ 190800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41" name="Полилиния 175">
            <a:extLst>
              <a:ext uri="{FF2B5EF4-FFF2-40B4-BE49-F238E27FC236}">
                <a16:creationId xmlns:a16="http://schemas.microsoft.com/office/drawing/2014/main" id="{AA99BD9C-0B85-6943-AD3D-DF973111324F}"/>
              </a:ext>
            </a:extLst>
          </p:cNvPr>
          <p:cNvSpPr>
            <a:spLocks/>
          </p:cNvSpPr>
          <p:nvPr/>
        </p:nvSpPr>
        <p:spPr bwMode="auto">
          <a:xfrm rot="5400000">
            <a:off x="5381714" y="5297434"/>
            <a:ext cx="1424939" cy="0"/>
          </a:xfrm>
          <a:custGeom>
            <a:avLst/>
            <a:gdLst>
              <a:gd name="T0" fmla="*/ 0 w 8163"/>
              <a:gd name="T1" fmla="*/ 190800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12" name="Полилиния 65">
            <a:extLst>
              <a:ext uri="{FF2B5EF4-FFF2-40B4-BE49-F238E27FC236}">
                <a16:creationId xmlns:a16="http://schemas.microsoft.com/office/drawing/2014/main" id="{62853566-5432-2543-B1D4-F8ECB049AC57}"/>
              </a:ext>
            </a:extLst>
          </p:cNvPr>
          <p:cNvSpPr>
            <a:spLocks/>
          </p:cNvSpPr>
          <p:nvPr/>
        </p:nvSpPr>
        <p:spPr bwMode="auto">
          <a:xfrm flipH="1">
            <a:off x="3286941" y="2696016"/>
            <a:ext cx="1438404" cy="6111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13" name="Полилиния 150">
            <a:extLst>
              <a:ext uri="{FF2B5EF4-FFF2-40B4-BE49-F238E27FC236}">
                <a16:creationId xmlns:a16="http://schemas.microsoft.com/office/drawing/2014/main" id="{688D9F29-6DD3-6346-A53F-47B6426421A1}"/>
              </a:ext>
            </a:extLst>
          </p:cNvPr>
          <p:cNvSpPr>
            <a:spLocks/>
          </p:cNvSpPr>
          <p:nvPr/>
        </p:nvSpPr>
        <p:spPr bwMode="auto">
          <a:xfrm>
            <a:off x="7704628" y="2696016"/>
            <a:ext cx="1438404" cy="6111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14" name="Полилиния 160">
            <a:extLst>
              <a:ext uri="{FF2B5EF4-FFF2-40B4-BE49-F238E27FC236}">
                <a16:creationId xmlns:a16="http://schemas.microsoft.com/office/drawing/2014/main" id="{41F68A7A-FE22-C840-9E3E-37DA4AA7AFB0}"/>
              </a:ext>
            </a:extLst>
          </p:cNvPr>
          <p:cNvSpPr>
            <a:spLocks/>
          </p:cNvSpPr>
          <p:nvPr/>
        </p:nvSpPr>
        <p:spPr bwMode="auto">
          <a:xfrm flipH="1">
            <a:off x="4353588" y="1975692"/>
            <a:ext cx="1086096" cy="13404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15" name="Полилиния 161">
            <a:extLst>
              <a:ext uri="{FF2B5EF4-FFF2-40B4-BE49-F238E27FC236}">
                <a16:creationId xmlns:a16="http://schemas.microsoft.com/office/drawing/2014/main" id="{1B989F35-7821-E74E-A432-F7C99BB2CE3C}"/>
              </a:ext>
            </a:extLst>
          </p:cNvPr>
          <p:cNvSpPr>
            <a:spLocks/>
          </p:cNvSpPr>
          <p:nvPr/>
        </p:nvSpPr>
        <p:spPr bwMode="auto">
          <a:xfrm>
            <a:off x="6762896" y="1975692"/>
            <a:ext cx="1086096" cy="13404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16" name="Скругленный прямоугольник 15">
            <a:extLst>
              <a:ext uri="{FF2B5EF4-FFF2-40B4-BE49-F238E27FC236}">
                <a16:creationId xmlns:a16="http://schemas.microsoft.com/office/drawing/2014/main" id="{99569749-ACF0-8A4A-9D59-86B753AAE7F7}"/>
              </a:ext>
            </a:extLst>
          </p:cNvPr>
          <p:cNvSpPr>
            <a:spLocks noChangeArrowheads="1"/>
          </p:cNvSpPr>
          <p:nvPr/>
        </p:nvSpPr>
        <p:spPr bwMode="auto">
          <a:xfrm>
            <a:off x="1113254" y="2470868"/>
            <a:ext cx="2212583" cy="451044"/>
          </a:xfrm>
          <a:prstGeom prst="roundRect">
            <a:avLst>
              <a:gd name="adj" fmla="val 50000"/>
            </a:avLst>
          </a:prstGeom>
          <a:solidFill>
            <a:schemeClr val="accent4"/>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17" name="Овал 71">
            <a:extLst>
              <a:ext uri="{FF2B5EF4-FFF2-40B4-BE49-F238E27FC236}">
                <a16:creationId xmlns:a16="http://schemas.microsoft.com/office/drawing/2014/main" id="{7F7DC5AC-9350-1941-940D-F4DBA2327466}"/>
              </a:ext>
            </a:extLst>
          </p:cNvPr>
          <p:cNvSpPr>
            <a:spLocks noChangeArrowheads="1"/>
          </p:cNvSpPr>
          <p:nvPr/>
        </p:nvSpPr>
        <p:spPr bwMode="auto">
          <a:xfrm>
            <a:off x="3023438" y="2614848"/>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18" name="Овал 72">
            <a:extLst>
              <a:ext uri="{FF2B5EF4-FFF2-40B4-BE49-F238E27FC236}">
                <a16:creationId xmlns:a16="http://schemas.microsoft.com/office/drawing/2014/main" id="{6AB5571F-F359-4F4B-A5EC-4112EF90CCC1}"/>
              </a:ext>
            </a:extLst>
          </p:cNvPr>
          <p:cNvSpPr>
            <a:spLocks noChangeArrowheads="1"/>
          </p:cNvSpPr>
          <p:nvPr/>
        </p:nvSpPr>
        <p:spPr bwMode="auto">
          <a:xfrm>
            <a:off x="3058736" y="2649257"/>
            <a:ext cx="94227" cy="94265"/>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20" name="Скругленный прямоугольник 88">
            <a:extLst>
              <a:ext uri="{FF2B5EF4-FFF2-40B4-BE49-F238E27FC236}">
                <a16:creationId xmlns:a16="http://schemas.microsoft.com/office/drawing/2014/main" id="{F66FFC2E-9137-EB4E-834E-B13854850871}"/>
              </a:ext>
            </a:extLst>
          </p:cNvPr>
          <p:cNvSpPr>
            <a:spLocks noChangeArrowheads="1"/>
          </p:cNvSpPr>
          <p:nvPr/>
        </p:nvSpPr>
        <p:spPr bwMode="auto">
          <a:xfrm>
            <a:off x="9079451" y="2468624"/>
            <a:ext cx="2212583" cy="451045"/>
          </a:xfrm>
          <a:prstGeom prst="roundRect">
            <a:avLst>
              <a:gd name="adj" fmla="val 50000"/>
            </a:avLst>
          </a:prstGeom>
          <a:solidFill>
            <a:schemeClr val="accent5"/>
          </a:solidFill>
          <a:ln>
            <a:noFill/>
          </a:ln>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21" name="Овал 89">
            <a:extLst>
              <a:ext uri="{FF2B5EF4-FFF2-40B4-BE49-F238E27FC236}">
                <a16:creationId xmlns:a16="http://schemas.microsoft.com/office/drawing/2014/main" id="{6FCDCD6E-F1D9-1E47-B805-20B021FE9283}"/>
              </a:ext>
            </a:extLst>
          </p:cNvPr>
          <p:cNvSpPr>
            <a:spLocks noChangeArrowheads="1"/>
          </p:cNvSpPr>
          <p:nvPr/>
        </p:nvSpPr>
        <p:spPr bwMode="auto">
          <a:xfrm>
            <a:off x="9228875" y="2612603"/>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22" name="Овал 90">
            <a:extLst>
              <a:ext uri="{FF2B5EF4-FFF2-40B4-BE49-F238E27FC236}">
                <a16:creationId xmlns:a16="http://schemas.microsoft.com/office/drawing/2014/main" id="{ED644468-0854-4048-A77D-054B7E091BF2}"/>
              </a:ext>
            </a:extLst>
          </p:cNvPr>
          <p:cNvSpPr>
            <a:spLocks noChangeArrowheads="1"/>
          </p:cNvSpPr>
          <p:nvPr/>
        </p:nvSpPr>
        <p:spPr bwMode="auto">
          <a:xfrm>
            <a:off x="9264172" y="2647013"/>
            <a:ext cx="94227" cy="94266"/>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24" name="Скругленный прямоугольник 15">
            <a:extLst>
              <a:ext uri="{FF2B5EF4-FFF2-40B4-BE49-F238E27FC236}">
                <a16:creationId xmlns:a16="http://schemas.microsoft.com/office/drawing/2014/main" id="{88ACBE45-4FEA-7845-AEBE-07B12DFD0D0F}"/>
              </a:ext>
            </a:extLst>
          </p:cNvPr>
          <p:cNvSpPr>
            <a:spLocks noChangeArrowheads="1"/>
          </p:cNvSpPr>
          <p:nvPr/>
        </p:nvSpPr>
        <p:spPr bwMode="auto">
          <a:xfrm>
            <a:off x="2233009" y="1755780"/>
            <a:ext cx="2212583" cy="451044"/>
          </a:xfrm>
          <a:prstGeom prst="roundRect">
            <a:avLst>
              <a:gd name="adj" fmla="val 50000"/>
            </a:avLst>
          </a:prstGeom>
          <a:solidFill>
            <a:schemeClr val="accent2"/>
          </a:solidFill>
          <a:ln>
            <a:noFill/>
          </a:ln>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25" name="Овал 71">
            <a:extLst>
              <a:ext uri="{FF2B5EF4-FFF2-40B4-BE49-F238E27FC236}">
                <a16:creationId xmlns:a16="http://schemas.microsoft.com/office/drawing/2014/main" id="{7622061C-372E-6341-BFF2-55920B799914}"/>
              </a:ext>
            </a:extLst>
          </p:cNvPr>
          <p:cNvSpPr>
            <a:spLocks noChangeArrowheads="1"/>
          </p:cNvSpPr>
          <p:nvPr/>
        </p:nvSpPr>
        <p:spPr bwMode="auto">
          <a:xfrm>
            <a:off x="4143194" y="1899760"/>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26" name="Овал 72">
            <a:extLst>
              <a:ext uri="{FF2B5EF4-FFF2-40B4-BE49-F238E27FC236}">
                <a16:creationId xmlns:a16="http://schemas.microsoft.com/office/drawing/2014/main" id="{0139DB51-FAB5-154E-8198-15D4928FC624}"/>
              </a:ext>
            </a:extLst>
          </p:cNvPr>
          <p:cNvSpPr>
            <a:spLocks noChangeArrowheads="1"/>
          </p:cNvSpPr>
          <p:nvPr/>
        </p:nvSpPr>
        <p:spPr bwMode="auto">
          <a:xfrm>
            <a:off x="4178491" y="1934170"/>
            <a:ext cx="94227" cy="94265"/>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28" name="Скругленный прямоугольник 88">
            <a:extLst>
              <a:ext uri="{FF2B5EF4-FFF2-40B4-BE49-F238E27FC236}">
                <a16:creationId xmlns:a16="http://schemas.microsoft.com/office/drawing/2014/main" id="{1D914D6E-3A22-C14B-BE75-4317E1B45410}"/>
              </a:ext>
            </a:extLst>
          </p:cNvPr>
          <p:cNvSpPr>
            <a:spLocks noChangeArrowheads="1"/>
          </p:cNvSpPr>
          <p:nvPr/>
        </p:nvSpPr>
        <p:spPr bwMode="auto">
          <a:xfrm>
            <a:off x="7756240" y="1759520"/>
            <a:ext cx="2212583" cy="451045"/>
          </a:xfrm>
          <a:prstGeom prst="roundRect">
            <a:avLst>
              <a:gd name="adj" fmla="val 50000"/>
            </a:avLst>
          </a:prstGeom>
          <a:solidFill>
            <a:schemeClr val="accent3"/>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29" name="Овал 89">
            <a:extLst>
              <a:ext uri="{FF2B5EF4-FFF2-40B4-BE49-F238E27FC236}">
                <a16:creationId xmlns:a16="http://schemas.microsoft.com/office/drawing/2014/main" id="{F783D99D-FD28-CC44-90DC-A62CD8F4077D}"/>
              </a:ext>
            </a:extLst>
          </p:cNvPr>
          <p:cNvSpPr>
            <a:spLocks noChangeArrowheads="1"/>
          </p:cNvSpPr>
          <p:nvPr/>
        </p:nvSpPr>
        <p:spPr bwMode="auto">
          <a:xfrm>
            <a:off x="7905663" y="1903500"/>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0" name="Овал 90">
            <a:extLst>
              <a:ext uri="{FF2B5EF4-FFF2-40B4-BE49-F238E27FC236}">
                <a16:creationId xmlns:a16="http://schemas.microsoft.com/office/drawing/2014/main" id="{A28E102F-69B8-424B-A325-CDE5B2E2B237}"/>
              </a:ext>
            </a:extLst>
          </p:cNvPr>
          <p:cNvSpPr>
            <a:spLocks noChangeArrowheads="1"/>
          </p:cNvSpPr>
          <p:nvPr/>
        </p:nvSpPr>
        <p:spPr bwMode="auto">
          <a:xfrm>
            <a:off x="7940960" y="1937909"/>
            <a:ext cx="94227" cy="94266"/>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32" name="Скругленный прямоугольник 88">
            <a:extLst>
              <a:ext uri="{FF2B5EF4-FFF2-40B4-BE49-F238E27FC236}">
                <a16:creationId xmlns:a16="http://schemas.microsoft.com/office/drawing/2014/main" id="{3AA54B09-2CC9-0C4A-B170-C813B02BD288}"/>
              </a:ext>
            </a:extLst>
          </p:cNvPr>
          <p:cNvSpPr>
            <a:spLocks noChangeArrowheads="1"/>
          </p:cNvSpPr>
          <p:nvPr/>
        </p:nvSpPr>
        <p:spPr bwMode="auto">
          <a:xfrm>
            <a:off x="4987893" y="1440873"/>
            <a:ext cx="2212583" cy="449908"/>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3" name="Овал 89">
            <a:extLst>
              <a:ext uri="{FF2B5EF4-FFF2-40B4-BE49-F238E27FC236}">
                <a16:creationId xmlns:a16="http://schemas.microsoft.com/office/drawing/2014/main" id="{BA0F99B4-D880-384F-B7E3-7CAB09804D11}"/>
              </a:ext>
            </a:extLst>
          </p:cNvPr>
          <p:cNvSpPr>
            <a:spLocks noChangeArrowheads="1"/>
          </p:cNvSpPr>
          <p:nvPr/>
        </p:nvSpPr>
        <p:spPr bwMode="auto">
          <a:xfrm>
            <a:off x="6012675" y="1804791"/>
            <a:ext cx="163018" cy="162673"/>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4" name="Овал 90">
            <a:extLst>
              <a:ext uri="{FF2B5EF4-FFF2-40B4-BE49-F238E27FC236}">
                <a16:creationId xmlns:a16="http://schemas.microsoft.com/office/drawing/2014/main" id="{08CCF706-7D73-E54F-B783-3701DAF7DC7E}"/>
              </a:ext>
            </a:extLst>
          </p:cNvPr>
          <p:cNvSpPr>
            <a:spLocks noChangeArrowheads="1"/>
          </p:cNvSpPr>
          <p:nvPr/>
        </p:nvSpPr>
        <p:spPr bwMode="auto">
          <a:xfrm>
            <a:off x="6047972" y="1839224"/>
            <a:ext cx="94227" cy="94027"/>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useBgFill="1">
        <p:nvSpPr>
          <p:cNvPr id="4" name="Скругленный прямоугольник 1">
            <a:extLst>
              <a:ext uri="{FF2B5EF4-FFF2-40B4-BE49-F238E27FC236}">
                <a16:creationId xmlns:a16="http://schemas.microsoft.com/office/drawing/2014/main" id="{82BDCF0E-3A99-EC48-99D1-B5AD24E41E30}"/>
              </a:ext>
            </a:extLst>
          </p:cNvPr>
          <p:cNvSpPr>
            <a:spLocks noChangeArrowheads="1"/>
          </p:cNvSpPr>
          <p:nvPr/>
        </p:nvSpPr>
        <p:spPr bwMode="auto">
          <a:xfrm>
            <a:off x="4195470" y="3304771"/>
            <a:ext cx="3839717" cy="1280311"/>
          </a:xfrm>
          <a:prstGeom prst="roundRect">
            <a:avLst>
              <a:gd name="adj" fmla="val 33988"/>
            </a:avLst>
          </a:prstGeom>
          <a:ln w="38100" algn="ctr">
            <a:solidFill>
              <a:schemeClr val="bg1">
                <a:lumMod val="50000"/>
              </a:scheme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7" name="Скругленный прямоугольник 88">
            <a:extLst>
              <a:ext uri="{FF2B5EF4-FFF2-40B4-BE49-F238E27FC236}">
                <a16:creationId xmlns:a16="http://schemas.microsoft.com/office/drawing/2014/main" id="{4E505F73-89F4-0D4A-B30A-14D0CD5446E9}"/>
              </a:ext>
            </a:extLst>
          </p:cNvPr>
          <p:cNvSpPr>
            <a:spLocks noChangeArrowheads="1"/>
          </p:cNvSpPr>
          <p:nvPr/>
        </p:nvSpPr>
        <p:spPr bwMode="auto">
          <a:xfrm>
            <a:off x="4987893" y="6008023"/>
            <a:ext cx="2212583" cy="449933"/>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8" name="Овал 89">
            <a:extLst>
              <a:ext uri="{FF2B5EF4-FFF2-40B4-BE49-F238E27FC236}">
                <a16:creationId xmlns:a16="http://schemas.microsoft.com/office/drawing/2014/main" id="{76901CFD-18E6-B448-932B-89ED7A8E0A8A}"/>
              </a:ext>
            </a:extLst>
          </p:cNvPr>
          <p:cNvSpPr>
            <a:spLocks noChangeArrowheads="1"/>
          </p:cNvSpPr>
          <p:nvPr/>
        </p:nvSpPr>
        <p:spPr bwMode="auto">
          <a:xfrm>
            <a:off x="6012675" y="5923883"/>
            <a:ext cx="163018" cy="162682"/>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39" name="Овал 90">
            <a:extLst>
              <a:ext uri="{FF2B5EF4-FFF2-40B4-BE49-F238E27FC236}">
                <a16:creationId xmlns:a16="http://schemas.microsoft.com/office/drawing/2014/main" id="{74283266-2BC2-9D4D-B6CF-CF438F68795C}"/>
              </a:ext>
            </a:extLst>
          </p:cNvPr>
          <p:cNvSpPr>
            <a:spLocks noChangeArrowheads="1"/>
          </p:cNvSpPr>
          <p:nvPr/>
        </p:nvSpPr>
        <p:spPr bwMode="auto">
          <a:xfrm>
            <a:off x="6047972" y="5958208"/>
            <a:ext cx="94227" cy="94033"/>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42" name="Полилиния 188">
            <a:extLst>
              <a:ext uri="{FF2B5EF4-FFF2-40B4-BE49-F238E27FC236}">
                <a16:creationId xmlns:a16="http://schemas.microsoft.com/office/drawing/2014/main" id="{A6EB647A-BEF5-C548-995A-521724C44753}"/>
              </a:ext>
            </a:extLst>
          </p:cNvPr>
          <p:cNvSpPr>
            <a:spLocks/>
          </p:cNvSpPr>
          <p:nvPr/>
        </p:nvSpPr>
        <p:spPr bwMode="auto">
          <a:xfrm flipH="1" flipV="1">
            <a:off x="4357329" y="4583468"/>
            <a:ext cx="1086096" cy="13404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43" name="Полилиния 189">
            <a:extLst>
              <a:ext uri="{FF2B5EF4-FFF2-40B4-BE49-F238E27FC236}">
                <a16:creationId xmlns:a16="http://schemas.microsoft.com/office/drawing/2014/main" id="{8971E765-2D24-3B4C-9BF0-63059A76574D}"/>
              </a:ext>
            </a:extLst>
          </p:cNvPr>
          <p:cNvSpPr>
            <a:spLocks/>
          </p:cNvSpPr>
          <p:nvPr/>
        </p:nvSpPr>
        <p:spPr bwMode="auto">
          <a:xfrm flipV="1">
            <a:off x="6766636" y="4583468"/>
            <a:ext cx="1085348" cy="1340416"/>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44" name="Скругленный прямоугольник 15">
            <a:extLst>
              <a:ext uri="{FF2B5EF4-FFF2-40B4-BE49-F238E27FC236}">
                <a16:creationId xmlns:a16="http://schemas.microsoft.com/office/drawing/2014/main" id="{4B671DE3-914C-AC48-9F6D-D6AA1676B537}"/>
              </a:ext>
            </a:extLst>
          </p:cNvPr>
          <p:cNvSpPr>
            <a:spLocks noChangeArrowheads="1"/>
          </p:cNvSpPr>
          <p:nvPr/>
        </p:nvSpPr>
        <p:spPr bwMode="auto">
          <a:xfrm>
            <a:off x="2219546" y="5697988"/>
            <a:ext cx="2212583" cy="451044"/>
          </a:xfrm>
          <a:prstGeom prst="roundRect">
            <a:avLst>
              <a:gd name="adj" fmla="val 50000"/>
            </a:avLst>
          </a:prstGeom>
          <a:solidFill>
            <a:schemeClr val="accent3"/>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45" name="Овал 71">
            <a:extLst>
              <a:ext uri="{FF2B5EF4-FFF2-40B4-BE49-F238E27FC236}">
                <a16:creationId xmlns:a16="http://schemas.microsoft.com/office/drawing/2014/main" id="{F4B385EC-B97A-754E-9B78-605A67978728}"/>
              </a:ext>
            </a:extLst>
          </p:cNvPr>
          <p:cNvSpPr>
            <a:spLocks noChangeArrowheads="1"/>
          </p:cNvSpPr>
          <p:nvPr/>
        </p:nvSpPr>
        <p:spPr bwMode="auto">
          <a:xfrm>
            <a:off x="4129730" y="5841968"/>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46" name="Овал 72">
            <a:extLst>
              <a:ext uri="{FF2B5EF4-FFF2-40B4-BE49-F238E27FC236}">
                <a16:creationId xmlns:a16="http://schemas.microsoft.com/office/drawing/2014/main" id="{90B46D3A-F06B-8448-BFA0-2C4AFB3E3069}"/>
              </a:ext>
            </a:extLst>
          </p:cNvPr>
          <p:cNvSpPr>
            <a:spLocks noChangeArrowheads="1"/>
          </p:cNvSpPr>
          <p:nvPr/>
        </p:nvSpPr>
        <p:spPr bwMode="auto">
          <a:xfrm>
            <a:off x="4165028" y="5876377"/>
            <a:ext cx="94227" cy="94265"/>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48" name="Скругленный прямоугольник 88">
            <a:extLst>
              <a:ext uri="{FF2B5EF4-FFF2-40B4-BE49-F238E27FC236}">
                <a16:creationId xmlns:a16="http://schemas.microsoft.com/office/drawing/2014/main" id="{E01F2D22-2CB2-FC49-8DEE-46910948A4D9}"/>
              </a:ext>
            </a:extLst>
          </p:cNvPr>
          <p:cNvSpPr>
            <a:spLocks noChangeArrowheads="1"/>
          </p:cNvSpPr>
          <p:nvPr/>
        </p:nvSpPr>
        <p:spPr bwMode="auto">
          <a:xfrm>
            <a:off x="7742776" y="5697988"/>
            <a:ext cx="2212583" cy="451044"/>
          </a:xfrm>
          <a:prstGeom prst="roundRect">
            <a:avLst>
              <a:gd name="adj" fmla="val 50000"/>
            </a:avLst>
          </a:prstGeom>
          <a:solidFill>
            <a:schemeClr val="accent2"/>
          </a:solidFill>
          <a:ln>
            <a:noFill/>
          </a:ln>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49" name="Овал 89">
            <a:extLst>
              <a:ext uri="{FF2B5EF4-FFF2-40B4-BE49-F238E27FC236}">
                <a16:creationId xmlns:a16="http://schemas.microsoft.com/office/drawing/2014/main" id="{1ADF5DF1-0F0C-AB4A-BCD0-8659E6495D56}"/>
              </a:ext>
            </a:extLst>
          </p:cNvPr>
          <p:cNvSpPr>
            <a:spLocks noChangeArrowheads="1"/>
          </p:cNvSpPr>
          <p:nvPr/>
        </p:nvSpPr>
        <p:spPr bwMode="auto">
          <a:xfrm>
            <a:off x="7892199" y="5841968"/>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50" name="Овал 90">
            <a:extLst>
              <a:ext uri="{FF2B5EF4-FFF2-40B4-BE49-F238E27FC236}">
                <a16:creationId xmlns:a16="http://schemas.microsoft.com/office/drawing/2014/main" id="{44286E88-8E1D-774E-980A-FB6EB8C4BDDB}"/>
              </a:ext>
            </a:extLst>
          </p:cNvPr>
          <p:cNvSpPr>
            <a:spLocks noChangeArrowheads="1"/>
          </p:cNvSpPr>
          <p:nvPr/>
        </p:nvSpPr>
        <p:spPr bwMode="auto">
          <a:xfrm>
            <a:off x="7927497" y="5876377"/>
            <a:ext cx="94227" cy="94265"/>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52" name="Полилиния 201">
            <a:extLst>
              <a:ext uri="{FF2B5EF4-FFF2-40B4-BE49-F238E27FC236}">
                <a16:creationId xmlns:a16="http://schemas.microsoft.com/office/drawing/2014/main" id="{56EBB292-E763-D54F-8E44-62E46DDA8D9F}"/>
              </a:ext>
            </a:extLst>
          </p:cNvPr>
          <p:cNvSpPr>
            <a:spLocks/>
          </p:cNvSpPr>
          <p:nvPr/>
        </p:nvSpPr>
        <p:spPr bwMode="auto">
          <a:xfrm flipV="1">
            <a:off x="7718091" y="4583468"/>
            <a:ext cx="1438404" cy="610368"/>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53" name="Полилиния 202">
            <a:extLst>
              <a:ext uri="{FF2B5EF4-FFF2-40B4-BE49-F238E27FC236}">
                <a16:creationId xmlns:a16="http://schemas.microsoft.com/office/drawing/2014/main" id="{EB1AF6A3-68C1-5244-934A-905EC0FFEA87}"/>
              </a:ext>
            </a:extLst>
          </p:cNvPr>
          <p:cNvSpPr>
            <a:spLocks/>
          </p:cNvSpPr>
          <p:nvPr/>
        </p:nvSpPr>
        <p:spPr bwMode="auto">
          <a:xfrm flipH="1" flipV="1">
            <a:off x="3289185" y="4583468"/>
            <a:ext cx="1438404" cy="610368"/>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en-US" dirty="0">
              <a:latin typeface="Lato Light" panose="020F0502020204030203" pitchFamily="34" charset="0"/>
            </a:endParaRPr>
          </a:p>
        </p:txBody>
      </p:sp>
      <p:sp>
        <p:nvSpPr>
          <p:cNvPr id="54" name="Скругленный прямоугольник 15">
            <a:extLst>
              <a:ext uri="{FF2B5EF4-FFF2-40B4-BE49-F238E27FC236}">
                <a16:creationId xmlns:a16="http://schemas.microsoft.com/office/drawing/2014/main" id="{5BAF46B0-109A-BA44-9157-BF3456942008}"/>
              </a:ext>
            </a:extLst>
          </p:cNvPr>
          <p:cNvSpPr>
            <a:spLocks noChangeArrowheads="1"/>
          </p:cNvSpPr>
          <p:nvPr/>
        </p:nvSpPr>
        <p:spPr bwMode="auto">
          <a:xfrm>
            <a:off x="1113254" y="4970184"/>
            <a:ext cx="2212583" cy="451045"/>
          </a:xfrm>
          <a:prstGeom prst="roundRect">
            <a:avLst>
              <a:gd name="adj" fmla="val 50000"/>
            </a:avLst>
          </a:prstGeom>
          <a:solidFill>
            <a:schemeClr val="accent5"/>
          </a:solidFill>
          <a:ln>
            <a:noFill/>
          </a:ln>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55" name="Овал 71">
            <a:extLst>
              <a:ext uri="{FF2B5EF4-FFF2-40B4-BE49-F238E27FC236}">
                <a16:creationId xmlns:a16="http://schemas.microsoft.com/office/drawing/2014/main" id="{CA4DBEBD-8A6D-3541-92B8-271E885C37B5}"/>
              </a:ext>
            </a:extLst>
          </p:cNvPr>
          <p:cNvSpPr>
            <a:spLocks noChangeArrowheads="1"/>
          </p:cNvSpPr>
          <p:nvPr/>
        </p:nvSpPr>
        <p:spPr bwMode="auto">
          <a:xfrm>
            <a:off x="3023438" y="5114163"/>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56" name="Овал 72">
            <a:extLst>
              <a:ext uri="{FF2B5EF4-FFF2-40B4-BE49-F238E27FC236}">
                <a16:creationId xmlns:a16="http://schemas.microsoft.com/office/drawing/2014/main" id="{9ED596E3-FD42-1349-B70F-279EC5D1EE4A}"/>
              </a:ext>
            </a:extLst>
          </p:cNvPr>
          <p:cNvSpPr>
            <a:spLocks noChangeArrowheads="1"/>
          </p:cNvSpPr>
          <p:nvPr/>
        </p:nvSpPr>
        <p:spPr bwMode="auto">
          <a:xfrm>
            <a:off x="3058736" y="5148573"/>
            <a:ext cx="94227" cy="94265"/>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58" name="Скругленный прямоугольник 88">
            <a:extLst>
              <a:ext uri="{FF2B5EF4-FFF2-40B4-BE49-F238E27FC236}">
                <a16:creationId xmlns:a16="http://schemas.microsoft.com/office/drawing/2014/main" id="{F766000A-2101-6A46-8A15-7C11157B73F8}"/>
              </a:ext>
            </a:extLst>
          </p:cNvPr>
          <p:cNvSpPr>
            <a:spLocks noChangeArrowheads="1"/>
          </p:cNvSpPr>
          <p:nvPr/>
        </p:nvSpPr>
        <p:spPr bwMode="auto">
          <a:xfrm>
            <a:off x="9079451" y="4970184"/>
            <a:ext cx="2212583" cy="451045"/>
          </a:xfrm>
          <a:prstGeom prst="roundRect">
            <a:avLst>
              <a:gd name="adj" fmla="val 50000"/>
            </a:avLst>
          </a:prstGeom>
          <a:solidFill>
            <a:schemeClr val="accent4"/>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en-US" altLang="ru-RU" dirty="0">
              <a:latin typeface="Lato Light" panose="020F0502020204030203" pitchFamily="34" charset="0"/>
            </a:endParaRPr>
          </a:p>
        </p:txBody>
      </p:sp>
      <p:sp>
        <p:nvSpPr>
          <p:cNvPr id="59" name="Овал 89">
            <a:extLst>
              <a:ext uri="{FF2B5EF4-FFF2-40B4-BE49-F238E27FC236}">
                <a16:creationId xmlns:a16="http://schemas.microsoft.com/office/drawing/2014/main" id="{F841A4DC-0534-2742-A724-8D9B9EAF23F7}"/>
              </a:ext>
            </a:extLst>
          </p:cNvPr>
          <p:cNvSpPr>
            <a:spLocks noChangeArrowheads="1"/>
          </p:cNvSpPr>
          <p:nvPr/>
        </p:nvSpPr>
        <p:spPr bwMode="auto">
          <a:xfrm>
            <a:off x="9228875" y="5114163"/>
            <a:ext cx="163018" cy="16308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en-US" altLang="ru-RU" dirty="0">
              <a:latin typeface="Lato Light" panose="020F0502020204030203" pitchFamily="34" charset="0"/>
            </a:endParaRPr>
          </a:p>
        </p:txBody>
      </p:sp>
      <p:sp>
        <p:nvSpPr>
          <p:cNvPr id="60" name="Овал 90">
            <a:extLst>
              <a:ext uri="{FF2B5EF4-FFF2-40B4-BE49-F238E27FC236}">
                <a16:creationId xmlns:a16="http://schemas.microsoft.com/office/drawing/2014/main" id="{D962DE77-889F-BB43-A2E1-93E80E2F8C9A}"/>
              </a:ext>
            </a:extLst>
          </p:cNvPr>
          <p:cNvSpPr>
            <a:spLocks noChangeArrowheads="1"/>
          </p:cNvSpPr>
          <p:nvPr/>
        </p:nvSpPr>
        <p:spPr bwMode="auto">
          <a:xfrm>
            <a:off x="9264172" y="5148573"/>
            <a:ext cx="94227" cy="94266"/>
          </a:xfrm>
          <a:prstGeom prst="ellipse">
            <a:avLst/>
          </a:prstGeom>
          <a:solidFill>
            <a:schemeClr val="bg1">
              <a:lumMod val="50000"/>
            </a:schemeClr>
          </a:solidFill>
          <a:ln>
            <a:noFill/>
          </a:ln>
        </p:spPr>
        <p:txBody>
          <a:bodyPr lIns="0" tIns="0" rIns="0" bIns="0" anchor="ctr">
            <a:noAutofit/>
          </a:bodyPr>
          <a:lstStyle/>
          <a:p>
            <a:pPr algn="ctr" eaLnBrk="1"/>
            <a:endParaRPr lang="en-US" altLang="ru-RU" dirty="0">
              <a:latin typeface="Lato Light" panose="020F0502020204030203" pitchFamily="34" charset="0"/>
            </a:endParaRPr>
          </a:p>
        </p:txBody>
      </p:sp>
      <p:sp>
        <p:nvSpPr>
          <p:cNvPr id="65" name="TextBox 64">
            <a:extLst>
              <a:ext uri="{FF2B5EF4-FFF2-40B4-BE49-F238E27FC236}">
                <a16:creationId xmlns:a16="http://schemas.microsoft.com/office/drawing/2014/main" id="{0BB54683-5B8E-5040-A478-BEC46BD625F0}"/>
              </a:ext>
            </a:extLst>
          </p:cNvPr>
          <p:cNvSpPr txBox="1"/>
          <p:nvPr/>
        </p:nvSpPr>
        <p:spPr>
          <a:xfrm>
            <a:off x="4573055" y="3672789"/>
            <a:ext cx="3058914" cy="553998"/>
          </a:xfrm>
          <a:prstGeom prst="rect">
            <a:avLst/>
          </a:prstGeom>
          <a:noFill/>
        </p:spPr>
        <p:txBody>
          <a:bodyPr wrap="none" rtlCol="0" anchor="ctr">
            <a:spAutoFit/>
          </a:bodyPr>
          <a:lstStyle/>
          <a:p>
            <a:pPr algn="ctr"/>
            <a:r>
              <a:rPr lang="en-US" sz="3000" b="1" dirty="0">
                <a:solidFill>
                  <a:schemeClr val="tx2"/>
                </a:solidFill>
                <a:latin typeface="Segoe UI Light" panose="020B0502040204020203" pitchFamily="34" charset="0"/>
                <a:cs typeface="Poppins" pitchFamily="2" charset="77"/>
              </a:rPr>
              <a:t>YOUR TITLE HERE</a:t>
            </a:r>
          </a:p>
        </p:txBody>
      </p:sp>
      <p:sp>
        <p:nvSpPr>
          <p:cNvPr id="66" name="Subtitle 2">
            <a:extLst>
              <a:ext uri="{FF2B5EF4-FFF2-40B4-BE49-F238E27FC236}">
                <a16:creationId xmlns:a16="http://schemas.microsoft.com/office/drawing/2014/main" id="{278384E5-BD6F-6A46-8018-4B6F37CE0476}"/>
              </a:ext>
            </a:extLst>
          </p:cNvPr>
          <p:cNvSpPr txBox="1">
            <a:spLocks/>
          </p:cNvSpPr>
          <p:nvPr/>
        </p:nvSpPr>
        <p:spPr>
          <a:xfrm>
            <a:off x="2453446" y="1843229"/>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da-DK"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67" name="Subtitle 2">
            <a:extLst>
              <a:ext uri="{FF2B5EF4-FFF2-40B4-BE49-F238E27FC236}">
                <a16:creationId xmlns:a16="http://schemas.microsoft.com/office/drawing/2014/main" id="{7F854621-A9EE-3D46-B168-8EB49A8AAAAE}"/>
              </a:ext>
            </a:extLst>
          </p:cNvPr>
          <p:cNvSpPr txBox="1">
            <a:spLocks/>
          </p:cNvSpPr>
          <p:nvPr/>
        </p:nvSpPr>
        <p:spPr>
          <a:xfrm>
            <a:off x="1343366" y="2567091"/>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68" name="Subtitle 2">
            <a:extLst>
              <a:ext uri="{FF2B5EF4-FFF2-40B4-BE49-F238E27FC236}">
                <a16:creationId xmlns:a16="http://schemas.microsoft.com/office/drawing/2014/main" id="{DD58DC0D-F171-6448-B523-CA8B0D5A2F64}"/>
              </a:ext>
            </a:extLst>
          </p:cNvPr>
          <p:cNvSpPr txBox="1">
            <a:spLocks/>
          </p:cNvSpPr>
          <p:nvPr/>
        </p:nvSpPr>
        <p:spPr>
          <a:xfrm>
            <a:off x="1345408" y="5071611"/>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69" name="Subtitle 2">
            <a:extLst>
              <a:ext uri="{FF2B5EF4-FFF2-40B4-BE49-F238E27FC236}">
                <a16:creationId xmlns:a16="http://schemas.microsoft.com/office/drawing/2014/main" id="{53C55537-AF37-0B4A-94A3-B80718D01F10}"/>
              </a:ext>
            </a:extLst>
          </p:cNvPr>
          <p:cNvSpPr txBox="1">
            <a:spLocks/>
          </p:cNvSpPr>
          <p:nvPr/>
        </p:nvSpPr>
        <p:spPr>
          <a:xfrm>
            <a:off x="2453446" y="5796455"/>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0" name="Subtitle 2">
            <a:extLst>
              <a:ext uri="{FF2B5EF4-FFF2-40B4-BE49-F238E27FC236}">
                <a16:creationId xmlns:a16="http://schemas.microsoft.com/office/drawing/2014/main" id="{4070B292-2E33-7F45-8C5E-F6B8CC795591}"/>
              </a:ext>
            </a:extLst>
          </p:cNvPr>
          <p:cNvSpPr txBox="1">
            <a:spLocks/>
          </p:cNvSpPr>
          <p:nvPr/>
        </p:nvSpPr>
        <p:spPr>
          <a:xfrm>
            <a:off x="8140844" y="1843229"/>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1" name="Subtitle 2">
            <a:extLst>
              <a:ext uri="{FF2B5EF4-FFF2-40B4-BE49-F238E27FC236}">
                <a16:creationId xmlns:a16="http://schemas.microsoft.com/office/drawing/2014/main" id="{C5B158B7-5273-EA44-BA13-3490C6FDCFA3}"/>
              </a:ext>
            </a:extLst>
          </p:cNvPr>
          <p:cNvSpPr txBox="1">
            <a:spLocks/>
          </p:cNvSpPr>
          <p:nvPr/>
        </p:nvSpPr>
        <p:spPr>
          <a:xfrm>
            <a:off x="9491017" y="2567091"/>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2" name="Subtitle 2">
            <a:extLst>
              <a:ext uri="{FF2B5EF4-FFF2-40B4-BE49-F238E27FC236}">
                <a16:creationId xmlns:a16="http://schemas.microsoft.com/office/drawing/2014/main" id="{7FEB9399-45DE-AF49-87A8-6ED63726BC94}"/>
              </a:ext>
            </a:extLst>
          </p:cNvPr>
          <p:cNvSpPr txBox="1">
            <a:spLocks/>
          </p:cNvSpPr>
          <p:nvPr/>
        </p:nvSpPr>
        <p:spPr>
          <a:xfrm>
            <a:off x="9493059" y="5071611"/>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3" name="Subtitle 2">
            <a:extLst>
              <a:ext uri="{FF2B5EF4-FFF2-40B4-BE49-F238E27FC236}">
                <a16:creationId xmlns:a16="http://schemas.microsoft.com/office/drawing/2014/main" id="{64598606-367B-934E-84BE-E0D4D635C99B}"/>
              </a:ext>
            </a:extLst>
          </p:cNvPr>
          <p:cNvSpPr txBox="1">
            <a:spLocks/>
          </p:cNvSpPr>
          <p:nvPr/>
        </p:nvSpPr>
        <p:spPr>
          <a:xfrm>
            <a:off x="8140843" y="5796455"/>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4" name="Subtitle 2">
            <a:extLst>
              <a:ext uri="{FF2B5EF4-FFF2-40B4-BE49-F238E27FC236}">
                <a16:creationId xmlns:a16="http://schemas.microsoft.com/office/drawing/2014/main" id="{145A85E8-DAB7-194A-A359-47021CC6635F}"/>
              </a:ext>
            </a:extLst>
          </p:cNvPr>
          <p:cNvSpPr txBox="1">
            <a:spLocks/>
          </p:cNvSpPr>
          <p:nvPr/>
        </p:nvSpPr>
        <p:spPr>
          <a:xfrm>
            <a:off x="5290407" y="1536898"/>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75" name="Subtitle 2">
            <a:extLst>
              <a:ext uri="{FF2B5EF4-FFF2-40B4-BE49-F238E27FC236}">
                <a16:creationId xmlns:a16="http://schemas.microsoft.com/office/drawing/2014/main" id="{73B284B3-A466-FC42-994A-40227E1E2F23}"/>
              </a:ext>
            </a:extLst>
          </p:cNvPr>
          <p:cNvSpPr txBox="1">
            <a:spLocks/>
          </p:cNvSpPr>
          <p:nvPr/>
        </p:nvSpPr>
        <p:spPr>
          <a:xfrm>
            <a:off x="5290407" y="6105935"/>
            <a:ext cx="1607552"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a:t>
            </a:r>
          </a:p>
        </p:txBody>
      </p:sp>
      <p:sp>
        <p:nvSpPr>
          <p:cNvPr id="57" name="Titel 1">
            <a:extLst>
              <a:ext uri="{FF2B5EF4-FFF2-40B4-BE49-F238E27FC236}">
                <a16:creationId xmlns:a16="http://schemas.microsoft.com/office/drawing/2014/main" id="{F3220FAB-918D-4EE3-9B1A-0B2640C7E048}"/>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Mind map diagram</a:t>
            </a:r>
          </a:p>
        </p:txBody>
      </p:sp>
    </p:spTree>
    <p:custDataLst>
      <p:tags r:id="rId1"/>
    </p:custDataLst>
    <p:extLst>
      <p:ext uri="{BB962C8B-B14F-4D97-AF65-F5344CB8AC3E}">
        <p14:creationId xmlns:p14="http://schemas.microsoft.com/office/powerpoint/2010/main" val="2413136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9D5C90-2D45-7F4A-87E2-023D790E7A4D}"/>
              </a:ext>
            </a:extLst>
          </p:cNvPr>
          <p:cNvSpPr/>
          <p:nvPr/>
        </p:nvSpPr>
        <p:spPr>
          <a:xfrm>
            <a:off x="3335962" y="1276350"/>
            <a:ext cx="2023510" cy="915057"/>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D9DC908C-2FFF-AD41-999D-025F00E926C3}"/>
              </a:ext>
            </a:extLst>
          </p:cNvPr>
          <p:cNvSpPr/>
          <p:nvPr/>
        </p:nvSpPr>
        <p:spPr>
          <a:xfrm>
            <a:off x="5359472" y="1276350"/>
            <a:ext cx="2023510" cy="915057"/>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ectangle 5">
            <a:extLst>
              <a:ext uri="{FF2B5EF4-FFF2-40B4-BE49-F238E27FC236}">
                <a16:creationId xmlns:a16="http://schemas.microsoft.com/office/drawing/2014/main" id="{E52C0BE3-1D7D-D248-B0C1-3A825DE1E24E}"/>
              </a:ext>
            </a:extLst>
          </p:cNvPr>
          <p:cNvSpPr/>
          <p:nvPr/>
        </p:nvSpPr>
        <p:spPr>
          <a:xfrm>
            <a:off x="7382981" y="1276350"/>
            <a:ext cx="2023510" cy="915057"/>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ectangle 6">
            <a:extLst>
              <a:ext uri="{FF2B5EF4-FFF2-40B4-BE49-F238E27FC236}">
                <a16:creationId xmlns:a16="http://schemas.microsoft.com/office/drawing/2014/main" id="{E87B7571-37D2-B54E-97C9-86F1C46620E6}"/>
              </a:ext>
            </a:extLst>
          </p:cNvPr>
          <p:cNvSpPr/>
          <p:nvPr/>
        </p:nvSpPr>
        <p:spPr>
          <a:xfrm>
            <a:off x="9406491" y="1276350"/>
            <a:ext cx="2023510" cy="915057"/>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F7AFE8E0-01BD-DA4C-96B9-0E63770E8826}"/>
              </a:ext>
            </a:extLst>
          </p:cNvPr>
          <p:cNvSpPr/>
          <p:nvPr/>
        </p:nvSpPr>
        <p:spPr>
          <a:xfrm>
            <a:off x="762001" y="2191407"/>
            <a:ext cx="2573962" cy="1071399"/>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C99B4736-DAE1-0748-A598-995F3573EE16}"/>
              </a:ext>
            </a:extLst>
          </p:cNvPr>
          <p:cNvSpPr/>
          <p:nvPr/>
        </p:nvSpPr>
        <p:spPr>
          <a:xfrm>
            <a:off x="762001" y="3262806"/>
            <a:ext cx="2573962" cy="1071399"/>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6A798170-A702-5F42-84B2-817B492769FC}"/>
              </a:ext>
            </a:extLst>
          </p:cNvPr>
          <p:cNvSpPr/>
          <p:nvPr/>
        </p:nvSpPr>
        <p:spPr>
          <a:xfrm>
            <a:off x="762001" y="4334204"/>
            <a:ext cx="2573962" cy="1071399"/>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655C2699-6CAF-7748-B470-2C029F459531}"/>
              </a:ext>
            </a:extLst>
          </p:cNvPr>
          <p:cNvSpPr/>
          <p:nvPr/>
        </p:nvSpPr>
        <p:spPr>
          <a:xfrm>
            <a:off x="762001" y="5405602"/>
            <a:ext cx="2573962" cy="107139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215A7902-E578-5740-8DAC-0D52AF4887F2}"/>
              </a:ext>
            </a:extLst>
          </p:cNvPr>
          <p:cNvSpPr/>
          <p:nvPr/>
        </p:nvSpPr>
        <p:spPr>
          <a:xfrm>
            <a:off x="3335962" y="2191407"/>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A354F67C-63E7-3F4C-959C-441825069A34}"/>
              </a:ext>
            </a:extLst>
          </p:cNvPr>
          <p:cNvSpPr/>
          <p:nvPr/>
        </p:nvSpPr>
        <p:spPr>
          <a:xfrm>
            <a:off x="5359472" y="2191407"/>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Rectangle 17">
            <a:extLst>
              <a:ext uri="{FF2B5EF4-FFF2-40B4-BE49-F238E27FC236}">
                <a16:creationId xmlns:a16="http://schemas.microsoft.com/office/drawing/2014/main" id="{AA8C25EB-291D-4B46-858E-F9F6C45F8989}"/>
              </a:ext>
            </a:extLst>
          </p:cNvPr>
          <p:cNvSpPr/>
          <p:nvPr/>
        </p:nvSpPr>
        <p:spPr>
          <a:xfrm>
            <a:off x="7382981" y="2191407"/>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extLst>
              <a:ext uri="{FF2B5EF4-FFF2-40B4-BE49-F238E27FC236}">
                <a16:creationId xmlns:a16="http://schemas.microsoft.com/office/drawing/2014/main" id="{9A469E05-79FD-424C-A607-448CC7378A7F}"/>
              </a:ext>
            </a:extLst>
          </p:cNvPr>
          <p:cNvSpPr/>
          <p:nvPr/>
        </p:nvSpPr>
        <p:spPr>
          <a:xfrm>
            <a:off x="9406491" y="2191407"/>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A941B5BF-B9C5-AD44-904F-1C151D28CD45}"/>
              </a:ext>
            </a:extLst>
          </p:cNvPr>
          <p:cNvSpPr/>
          <p:nvPr/>
        </p:nvSpPr>
        <p:spPr>
          <a:xfrm>
            <a:off x="3335962" y="3262805"/>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C9A83BB5-1BFF-C443-BB00-894A36EF4C88}"/>
              </a:ext>
            </a:extLst>
          </p:cNvPr>
          <p:cNvSpPr/>
          <p:nvPr/>
        </p:nvSpPr>
        <p:spPr>
          <a:xfrm>
            <a:off x="5359472" y="3262805"/>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D3533223-7FE8-A348-A816-4ACE6A8B3C4B}"/>
              </a:ext>
            </a:extLst>
          </p:cNvPr>
          <p:cNvSpPr/>
          <p:nvPr/>
        </p:nvSpPr>
        <p:spPr>
          <a:xfrm>
            <a:off x="7382981" y="3262805"/>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3D484533-C00C-754A-8A18-0D93A6C1DBB8}"/>
              </a:ext>
            </a:extLst>
          </p:cNvPr>
          <p:cNvSpPr/>
          <p:nvPr/>
        </p:nvSpPr>
        <p:spPr>
          <a:xfrm>
            <a:off x="9406491" y="3262805"/>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5CF4F5BD-09E8-5D47-9C81-88F4385CEAE6}"/>
              </a:ext>
            </a:extLst>
          </p:cNvPr>
          <p:cNvSpPr/>
          <p:nvPr/>
        </p:nvSpPr>
        <p:spPr>
          <a:xfrm>
            <a:off x="3335962" y="4334203"/>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a:extLst>
              <a:ext uri="{FF2B5EF4-FFF2-40B4-BE49-F238E27FC236}">
                <a16:creationId xmlns:a16="http://schemas.microsoft.com/office/drawing/2014/main" id="{02D5467D-84EF-F843-9656-91CA0B4F3CFF}"/>
              </a:ext>
            </a:extLst>
          </p:cNvPr>
          <p:cNvSpPr/>
          <p:nvPr/>
        </p:nvSpPr>
        <p:spPr>
          <a:xfrm>
            <a:off x="5359472" y="4334203"/>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a:extLst>
              <a:ext uri="{FF2B5EF4-FFF2-40B4-BE49-F238E27FC236}">
                <a16:creationId xmlns:a16="http://schemas.microsoft.com/office/drawing/2014/main" id="{EDAE5385-F690-0545-AEF2-66C98EE6679A}"/>
              </a:ext>
            </a:extLst>
          </p:cNvPr>
          <p:cNvSpPr/>
          <p:nvPr/>
        </p:nvSpPr>
        <p:spPr>
          <a:xfrm>
            <a:off x="7382981" y="4334203"/>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Rectangle 28">
            <a:extLst>
              <a:ext uri="{FF2B5EF4-FFF2-40B4-BE49-F238E27FC236}">
                <a16:creationId xmlns:a16="http://schemas.microsoft.com/office/drawing/2014/main" id="{DF472A7F-3071-DD4C-8389-17451A4973C3}"/>
              </a:ext>
            </a:extLst>
          </p:cNvPr>
          <p:cNvSpPr/>
          <p:nvPr/>
        </p:nvSpPr>
        <p:spPr>
          <a:xfrm>
            <a:off x="9406491" y="4334203"/>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a:extLst>
              <a:ext uri="{FF2B5EF4-FFF2-40B4-BE49-F238E27FC236}">
                <a16:creationId xmlns:a16="http://schemas.microsoft.com/office/drawing/2014/main" id="{50CE9BB2-24DF-E449-BF97-73FB8A8C67E4}"/>
              </a:ext>
            </a:extLst>
          </p:cNvPr>
          <p:cNvSpPr/>
          <p:nvPr/>
        </p:nvSpPr>
        <p:spPr>
          <a:xfrm>
            <a:off x="3335962" y="5405602"/>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Rectangle 31">
            <a:extLst>
              <a:ext uri="{FF2B5EF4-FFF2-40B4-BE49-F238E27FC236}">
                <a16:creationId xmlns:a16="http://schemas.microsoft.com/office/drawing/2014/main" id="{16B03CD3-981B-E84B-AAF8-296F062954C9}"/>
              </a:ext>
            </a:extLst>
          </p:cNvPr>
          <p:cNvSpPr/>
          <p:nvPr/>
        </p:nvSpPr>
        <p:spPr>
          <a:xfrm>
            <a:off x="5359472" y="5405602"/>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103D1F14-EE6C-6F42-8B10-C4BA499F9B4B}"/>
              </a:ext>
            </a:extLst>
          </p:cNvPr>
          <p:cNvSpPr/>
          <p:nvPr/>
        </p:nvSpPr>
        <p:spPr>
          <a:xfrm>
            <a:off x="7382981" y="5405602"/>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88135FC8-39E8-4743-B0C9-3E9A6D704564}"/>
              </a:ext>
            </a:extLst>
          </p:cNvPr>
          <p:cNvSpPr/>
          <p:nvPr/>
        </p:nvSpPr>
        <p:spPr>
          <a:xfrm>
            <a:off x="9406491" y="5405602"/>
            <a:ext cx="2023510" cy="107139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TextBox 34">
            <a:extLst>
              <a:ext uri="{FF2B5EF4-FFF2-40B4-BE49-F238E27FC236}">
                <a16:creationId xmlns:a16="http://schemas.microsoft.com/office/drawing/2014/main" id="{396D0EE7-70EF-6340-A54C-F9F89FC740F8}"/>
              </a:ext>
            </a:extLst>
          </p:cNvPr>
          <p:cNvSpPr txBox="1"/>
          <p:nvPr/>
        </p:nvSpPr>
        <p:spPr>
          <a:xfrm>
            <a:off x="3796925" y="1564602"/>
            <a:ext cx="1101584"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ASPECT 01</a:t>
            </a:r>
          </a:p>
        </p:txBody>
      </p:sp>
      <p:sp>
        <p:nvSpPr>
          <p:cNvPr id="36" name="TextBox 35">
            <a:extLst>
              <a:ext uri="{FF2B5EF4-FFF2-40B4-BE49-F238E27FC236}">
                <a16:creationId xmlns:a16="http://schemas.microsoft.com/office/drawing/2014/main" id="{8AF82356-41AC-284D-84BF-CAC238134D3D}"/>
              </a:ext>
            </a:extLst>
          </p:cNvPr>
          <p:cNvSpPr txBox="1"/>
          <p:nvPr/>
        </p:nvSpPr>
        <p:spPr>
          <a:xfrm>
            <a:off x="5804404" y="1564602"/>
            <a:ext cx="1133644"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ASPECT 02</a:t>
            </a:r>
          </a:p>
        </p:txBody>
      </p:sp>
      <p:sp>
        <p:nvSpPr>
          <p:cNvPr id="37" name="TextBox 36">
            <a:extLst>
              <a:ext uri="{FF2B5EF4-FFF2-40B4-BE49-F238E27FC236}">
                <a16:creationId xmlns:a16="http://schemas.microsoft.com/office/drawing/2014/main" id="{A72C4498-660B-614B-810F-0336526DA014}"/>
              </a:ext>
            </a:extLst>
          </p:cNvPr>
          <p:cNvSpPr txBox="1"/>
          <p:nvPr/>
        </p:nvSpPr>
        <p:spPr>
          <a:xfrm>
            <a:off x="7827913" y="1564602"/>
            <a:ext cx="1133644"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ASPECT 03</a:t>
            </a:r>
          </a:p>
        </p:txBody>
      </p:sp>
      <p:sp>
        <p:nvSpPr>
          <p:cNvPr id="38" name="TextBox 37">
            <a:extLst>
              <a:ext uri="{FF2B5EF4-FFF2-40B4-BE49-F238E27FC236}">
                <a16:creationId xmlns:a16="http://schemas.microsoft.com/office/drawing/2014/main" id="{F7A1B64F-6FA2-2843-BE7E-9E620A5BEC1F}"/>
              </a:ext>
            </a:extLst>
          </p:cNvPr>
          <p:cNvSpPr txBox="1"/>
          <p:nvPr/>
        </p:nvSpPr>
        <p:spPr>
          <a:xfrm>
            <a:off x="9849821" y="1564602"/>
            <a:ext cx="1136850"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ASPECT 04</a:t>
            </a:r>
          </a:p>
        </p:txBody>
      </p:sp>
      <p:sp>
        <p:nvSpPr>
          <p:cNvPr id="39" name="TextBox 38">
            <a:extLst>
              <a:ext uri="{FF2B5EF4-FFF2-40B4-BE49-F238E27FC236}">
                <a16:creationId xmlns:a16="http://schemas.microsoft.com/office/drawing/2014/main" id="{3F8D63CA-C614-C446-9898-3AD31CF53A98}"/>
              </a:ext>
            </a:extLst>
          </p:cNvPr>
          <p:cNvSpPr txBox="1"/>
          <p:nvPr/>
        </p:nvSpPr>
        <p:spPr>
          <a:xfrm>
            <a:off x="1239307" y="2557829"/>
            <a:ext cx="1619354"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DESCRIPTION 01</a:t>
            </a:r>
          </a:p>
        </p:txBody>
      </p:sp>
      <p:sp>
        <p:nvSpPr>
          <p:cNvPr id="40" name="TextBox 39">
            <a:extLst>
              <a:ext uri="{FF2B5EF4-FFF2-40B4-BE49-F238E27FC236}">
                <a16:creationId xmlns:a16="http://schemas.microsoft.com/office/drawing/2014/main" id="{663263BB-0915-D641-9120-D1BF08087503}"/>
              </a:ext>
            </a:extLst>
          </p:cNvPr>
          <p:cNvSpPr txBox="1"/>
          <p:nvPr/>
        </p:nvSpPr>
        <p:spPr>
          <a:xfrm>
            <a:off x="1223276" y="3629227"/>
            <a:ext cx="1651413"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DESCRIPTION 02</a:t>
            </a:r>
          </a:p>
        </p:txBody>
      </p:sp>
      <p:sp>
        <p:nvSpPr>
          <p:cNvPr id="41" name="TextBox 40">
            <a:extLst>
              <a:ext uri="{FF2B5EF4-FFF2-40B4-BE49-F238E27FC236}">
                <a16:creationId xmlns:a16="http://schemas.microsoft.com/office/drawing/2014/main" id="{A2B1CFC4-91D5-5244-9A2E-55F2EF3E7434}"/>
              </a:ext>
            </a:extLst>
          </p:cNvPr>
          <p:cNvSpPr txBox="1"/>
          <p:nvPr/>
        </p:nvSpPr>
        <p:spPr>
          <a:xfrm>
            <a:off x="1223277" y="4703518"/>
            <a:ext cx="1651413"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DESCRIPTION 03</a:t>
            </a:r>
          </a:p>
        </p:txBody>
      </p:sp>
      <p:sp>
        <p:nvSpPr>
          <p:cNvPr id="42" name="TextBox 41">
            <a:extLst>
              <a:ext uri="{FF2B5EF4-FFF2-40B4-BE49-F238E27FC236}">
                <a16:creationId xmlns:a16="http://schemas.microsoft.com/office/drawing/2014/main" id="{79A9FF33-7050-4E47-9313-2B34BFD07BF9}"/>
              </a:ext>
            </a:extLst>
          </p:cNvPr>
          <p:cNvSpPr txBox="1"/>
          <p:nvPr/>
        </p:nvSpPr>
        <p:spPr>
          <a:xfrm>
            <a:off x="1221673" y="5772024"/>
            <a:ext cx="1654620" cy="338554"/>
          </a:xfrm>
          <a:prstGeom prst="rect">
            <a:avLst/>
          </a:prstGeom>
          <a:noFill/>
        </p:spPr>
        <p:txBody>
          <a:bodyPr wrap="none" rtlCol="0" anchor="ctr" anchorCtr="0">
            <a:spAutoFit/>
          </a:bodyPr>
          <a:lstStyle/>
          <a:p>
            <a:pPr algn="ctr"/>
            <a:r>
              <a:rPr lang="en-US" sz="1600" b="1" dirty="0">
                <a:solidFill>
                  <a:schemeClr val="bg1"/>
                </a:solidFill>
                <a:latin typeface="Segoe UI Light" panose="020B0502040204020203" pitchFamily="34" charset="0"/>
                <a:ea typeface="League Spartan" charset="0"/>
                <a:cs typeface="Poppins" pitchFamily="2" charset="77"/>
              </a:rPr>
              <a:t>DESCRIPTION 04</a:t>
            </a:r>
          </a:p>
        </p:txBody>
      </p:sp>
      <p:sp>
        <p:nvSpPr>
          <p:cNvPr id="43" name="Subtitle 2">
            <a:extLst>
              <a:ext uri="{FF2B5EF4-FFF2-40B4-BE49-F238E27FC236}">
                <a16:creationId xmlns:a16="http://schemas.microsoft.com/office/drawing/2014/main" id="{5BD6B15A-D051-7F40-87A5-F42DD50CA467}"/>
              </a:ext>
            </a:extLst>
          </p:cNvPr>
          <p:cNvSpPr txBox="1">
            <a:spLocks/>
          </p:cNvSpPr>
          <p:nvPr/>
        </p:nvSpPr>
        <p:spPr>
          <a:xfrm>
            <a:off x="3467698" y="2369220"/>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44" name="Subtitle 2">
            <a:extLst>
              <a:ext uri="{FF2B5EF4-FFF2-40B4-BE49-F238E27FC236}">
                <a16:creationId xmlns:a16="http://schemas.microsoft.com/office/drawing/2014/main" id="{D5844268-AD2F-104A-A91D-F6F16C7C3658}"/>
              </a:ext>
            </a:extLst>
          </p:cNvPr>
          <p:cNvSpPr txBox="1">
            <a:spLocks/>
          </p:cNvSpPr>
          <p:nvPr/>
        </p:nvSpPr>
        <p:spPr>
          <a:xfrm>
            <a:off x="3467698" y="3440618"/>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45" name="Subtitle 2">
            <a:extLst>
              <a:ext uri="{FF2B5EF4-FFF2-40B4-BE49-F238E27FC236}">
                <a16:creationId xmlns:a16="http://schemas.microsoft.com/office/drawing/2014/main" id="{50085F72-1813-5E47-BB24-ACD5B30F5D76}"/>
              </a:ext>
            </a:extLst>
          </p:cNvPr>
          <p:cNvSpPr txBox="1">
            <a:spLocks/>
          </p:cNvSpPr>
          <p:nvPr/>
        </p:nvSpPr>
        <p:spPr>
          <a:xfrm>
            <a:off x="3467698" y="4512016"/>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46" name="Subtitle 2">
            <a:extLst>
              <a:ext uri="{FF2B5EF4-FFF2-40B4-BE49-F238E27FC236}">
                <a16:creationId xmlns:a16="http://schemas.microsoft.com/office/drawing/2014/main" id="{0AD4BB74-B686-1D46-A8E2-B8E85C5F630F}"/>
              </a:ext>
            </a:extLst>
          </p:cNvPr>
          <p:cNvSpPr txBox="1">
            <a:spLocks/>
          </p:cNvSpPr>
          <p:nvPr/>
        </p:nvSpPr>
        <p:spPr>
          <a:xfrm>
            <a:off x="3467698" y="5583415"/>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49" name="Subtitle 2">
            <a:extLst>
              <a:ext uri="{FF2B5EF4-FFF2-40B4-BE49-F238E27FC236}">
                <a16:creationId xmlns:a16="http://schemas.microsoft.com/office/drawing/2014/main" id="{C0BA3431-D5AC-0D4F-B262-18EA32BFD9CB}"/>
              </a:ext>
            </a:extLst>
          </p:cNvPr>
          <p:cNvSpPr txBox="1">
            <a:spLocks/>
          </p:cNvSpPr>
          <p:nvPr/>
        </p:nvSpPr>
        <p:spPr>
          <a:xfrm>
            <a:off x="5491207" y="2369220"/>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0" name="Subtitle 2">
            <a:extLst>
              <a:ext uri="{FF2B5EF4-FFF2-40B4-BE49-F238E27FC236}">
                <a16:creationId xmlns:a16="http://schemas.microsoft.com/office/drawing/2014/main" id="{FC9E5688-D745-E74C-BD65-A4E223CAC5C0}"/>
              </a:ext>
            </a:extLst>
          </p:cNvPr>
          <p:cNvSpPr txBox="1">
            <a:spLocks/>
          </p:cNvSpPr>
          <p:nvPr/>
        </p:nvSpPr>
        <p:spPr>
          <a:xfrm>
            <a:off x="5491207" y="3440618"/>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1" name="Subtitle 2">
            <a:extLst>
              <a:ext uri="{FF2B5EF4-FFF2-40B4-BE49-F238E27FC236}">
                <a16:creationId xmlns:a16="http://schemas.microsoft.com/office/drawing/2014/main" id="{080729F2-5BC7-944E-82D1-49B02E23E52B}"/>
              </a:ext>
            </a:extLst>
          </p:cNvPr>
          <p:cNvSpPr txBox="1">
            <a:spLocks/>
          </p:cNvSpPr>
          <p:nvPr/>
        </p:nvSpPr>
        <p:spPr>
          <a:xfrm>
            <a:off x="5491207" y="4512016"/>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2" name="Subtitle 2">
            <a:extLst>
              <a:ext uri="{FF2B5EF4-FFF2-40B4-BE49-F238E27FC236}">
                <a16:creationId xmlns:a16="http://schemas.microsoft.com/office/drawing/2014/main" id="{96B26BD3-2B88-BC46-94E0-D356EE934270}"/>
              </a:ext>
            </a:extLst>
          </p:cNvPr>
          <p:cNvSpPr txBox="1">
            <a:spLocks/>
          </p:cNvSpPr>
          <p:nvPr/>
        </p:nvSpPr>
        <p:spPr>
          <a:xfrm>
            <a:off x="5491207" y="5583415"/>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4" name="Subtitle 2">
            <a:extLst>
              <a:ext uri="{FF2B5EF4-FFF2-40B4-BE49-F238E27FC236}">
                <a16:creationId xmlns:a16="http://schemas.microsoft.com/office/drawing/2014/main" id="{D1F5C3CD-E57A-6A4B-ACE8-BC627029AFD6}"/>
              </a:ext>
            </a:extLst>
          </p:cNvPr>
          <p:cNvSpPr txBox="1">
            <a:spLocks/>
          </p:cNvSpPr>
          <p:nvPr/>
        </p:nvSpPr>
        <p:spPr>
          <a:xfrm>
            <a:off x="7514717" y="2369220"/>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5" name="Subtitle 2">
            <a:extLst>
              <a:ext uri="{FF2B5EF4-FFF2-40B4-BE49-F238E27FC236}">
                <a16:creationId xmlns:a16="http://schemas.microsoft.com/office/drawing/2014/main" id="{498A8F75-4E3A-9841-9982-E9ECF8CC9604}"/>
              </a:ext>
            </a:extLst>
          </p:cNvPr>
          <p:cNvSpPr txBox="1">
            <a:spLocks/>
          </p:cNvSpPr>
          <p:nvPr/>
        </p:nvSpPr>
        <p:spPr>
          <a:xfrm>
            <a:off x="7514717" y="3440618"/>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6" name="Subtitle 2">
            <a:extLst>
              <a:ext uri="{FF2B5EF4-FFF2-40B4-BE49-F238E27FC236}">
                <a16:creationId xmlns:a16="http://schemas.microsoft.com/office/drawing/2014/main" id="{627BF97D-E045-A04A-8245-689C3D87D1BC}"/>
              </a:ext>
            </a:extLst>
          </p:cNvPr>
          <p:cNvSpPr txBox="1">
            <a:spLocks/>
          </p:cNvSpPr>
          <p:nvPr/>
        </p:nvSpPr>
        <p:spPr>
          <a:xfrm>
            <a:off x="7514717" y="4512016"/>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7" name="Subtitle 2">
            <a:extLst>
              <a:ext uri="{FF2B5EF4-FFF2-40B4-BE49-F238E27FC236}">
                <a16:creationId xmlns:a16="http://schemas.microsoft.com/office/drawing/2014/main" id="{5C570F2E-9C01-5D43-9467-5DCB9F1C382B}"/>
              </a:ext>
            </a:extLst>
          </p:cNvPr>
          <p:cNvSpPr txBox="1">
            <a:spLocks/>
          </p:cNvSpPr>
          <p:nvPr/>
        </p:nvSpPr>
        <p:spPr>
          <a:xfrm>
            <a:off x="7514717" y="5583415"/>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9" name="Subtitle 2">
            <a:extLst>
              <a:ext uri="{FF2B5EF4-FFF2-40B4-BE49-F238E27FC236}">
                <a16:creationId xmlns:a16="http://schemas.microsoft.com/office/drawing/2014/main" id="{29D41B8E-942D-B64B-8F62-582988284906}"/>
              </a:ext>
            </a:extLst>
          </p:cNvPr>
          <p:cNvSpPr txBox="1">
            <a:spLocks/>
          </p:cNvSpPr>
          <p:nvPr/>
        </p:nvSpPr>
        <p:spPr>
          <a:xfrm>
            <a:off x="9538227" y="2369220"/>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60" name="Subtitle 2">
            <a:extLst>
              <a:ext uri="{FF2B5EF4-FFF2-40B4-BE49-F238E27FC236}">
                <a16:creationId xmlns:a16="http://schemas.microsoft.com/office/drawing/2014/main" id="{0B8AC178-8AD5-A44F-88AB-C836809CD5BB}"/>
              </a:ext>
            </a:extLst>
          </p:cNvPr>
          <p:cNvSpPr txBox="1">
            <a:spLocks/>
          </p:cNvSpPr>
          <p:nvPr/>
        </p:nvSpPr>
        <p:spPr>
          <a:xfrm>
            <a:off x="9538227" y="3440618"/>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61" name="Subtitle 2">
            <a:extLst>
              <a:ext uri="{FF2B5EF4-FFF2-40B4-BE49-F238E27FC236}">
                <a16:creationId xmlns:a16="http://schemas.microsoft.com/office/drawing/2014/main" id="{E77DEB03-FC30-A046-8295-E1FC86AB52AB}"/>
              </a:ext>
            </a:extLst>
          </p:cNvPr>
          <p:cNvSpPr txBox="1">
            <a:spLocks/>
          </p:cNvSpPr>
          <p:nvPr/>
        </p:nvSpPr>
        <p:spPr>
          <a:xfrm>
            <a:off x="9538227" y="4512016"/>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62" name="Subtitle 2">
            <a:extLst>
              <a:ext uri="{FF2B5EF4-FFF2-40B4-BE49-F238E27FC236}">
                <a16:creationId xmlns:a16="http://schemas.microsoft.com/office/drawing/2014/main" id="{15EDC59F-9E86-0F43-ACA7-59A0901B5F34}"/>
              </a:ext>
            </a:extLst>
          </p:cNvPr>
          <p:cNvSpPr txBox="1">
            <a:spLocks/>
          </p:cNvSpPr>
          <p:nvPr/>
        </p:nvSpPr>
        <p:spPr>
          <a:xfrm>
            <a:off x="9538227" y="5583415"/>
            <a:ext cx="176003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53" name="Titel 1">
            <a:extLst>
              <a:ext uri="{FF2B5EF4-FFF2-40B4-BE49-F238E27FC236}">
                <a16:creationId xmlns:a16="http://schemas.microsoft.com/office/drawing/2014/main" id="{28FF0C49-5B57-434C-A229-9038481F0709}"/>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Table slide</a:t>
            </a:r>
          </a:p>
        </p:txBody>
      </p:sp>
    </p:spTree>
    <p:custDataLst>
      <p:tags r:id="rId1"/>
    </p:custDataLst>
    <p:extLst>
      <p:ext uri="{BB962C8B-B14F-4D97-AF65-F5344CB8AC3E}">
        <p14:creationId xmlns:p14="http://schemas.microsoft.com/office/powerpoint/2010/main" val="170782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16D5B9-F0AF-F440-947A-D52120241203}"/>
              </a:ext>
            </a:extLst>
          </p:cNvPr>
          <p:cNvGrpSpPr/>
          <p:nvPr/>
        </p:nvGrpSpPr>
        <p:grpSpPr>
          <a:xfrm>
            <a:off x="1079037" y="471066"/>
            <a:ext cx="10350964" cy="6386934"/>
            <a:chOff x="2154898" y="942132"/>
            <a:chExt cx="20701927" cy="12773868"/>
          </a:xfrm>
          <a:solidFill>
            <a:schemeClr val="bg1">
              <a:lumMod val="95000"/>
            </a:schemeClr>
          </a:solidFill>
        </p:grpSpPr>
        <p:sp>
          <p:nvSpPr>
            <p:cNvPr id="3075" name="Freeform 3">
              <a:extLst>
                <a:ext uri="{FF2B5EF4-FFF2-40B4-BE49-F238E27FC236}">
                  <a16:creationId xmlns:a16="http://schemas.microsoft.com/office/drawing/2014/main" id="{D8E04B42-315A-1546-A98C-D011E55F9350}"/>
                </a:ext>
              </a:extLst>
            </p:cNvPr>
            <p:cNvSpPr>
              <a:spLocks noChangeArrowheads="1"/>
            </p:cNvSpPr>
            <p:nvPr/>
          </p:nvSpPr>
          <p:spPr bwMode="auto">
            <a:xfrm>
              <a:off x="14696785" y="94213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077" name="Freeform 5">
              <a:extLst>
                <a:ext uri="{FF2B5EF4-FFF2-40B4-BE49-F238E27FC236}">
                  <a16:creationId xmlns:a16="http://schemas.microsoft.com/office/drawing/2014/main" id="{7C636C20-E210-104C-A344-38BEB817C306}"/>
                </a:ext>
              </a:extLst>
            </p:cNvPr>
            <p:cNvSpPr>
              <a:spLocks noChangeArrowheads="1"/>
            </p:cNvSpPr>
            <p:nvPr/>
          </p:nvSpPr>
          <p:spPr bwMode="auto">
            <a:xfrm>
              <a:off x="9750248" y="6549006"/>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078" name="Freeform 6">
              <a:extLst>
                <a:ext uri="{FF2B5EF4-FFF2-40B4-BE49-F238E27FC236}">
                  <a16:creationId xmlns:a16="http://schemas.microsoft.com/office/drawing/2014/main" id="{368B8DCF-F702-3F47-8B4B-8BB236430C88}"/>
                </a:ext>
              </a:extLst>
            </p:cNvPr>
            <p:cNvSpPr>
              <a:spLocks noChangeArrowheads="1"/>
            </p:cNvSpPr>
            <p:nvPr/>
          </p:nvSpPr>
          <p:spPr bwMode="auto">
            <a:xfrm>
              <a:off x="5947299" y="1740542"/>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079" name="Freeform 7">
              <a:extLst>
                <a:ext uri="{FF2B5EF4-FFF2-40B4-BE49-F238E27FC236}">
                  <a16:creationId xmlns:a16="http://schemas.microsoft.com/office/drawing/2014/main" id="{9880C760-FD90-2948-8DE6-FA425E8819AF}"/>
                </a:ext>
              </a:extLst>
            </p:cNvPr>
            <p:cNvSpPr>
              <a:spLocks noChangeArrowheads="1"/>
            </p:cNvSpPr>
            <p:nvPr/>
          </p:nvSpPr>
          <p:spPr bwMode="auto">
            <a:xfrm>
              <a:off x="6520593" y="10454006"/>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080" name="Freeform 8">
              <a:extLst>
                <a:ext uri="{FF2B5EF4-FFF2-40B4-BE49-F238E27FC236}">
                  <a16:creationId xmlns:a16="http://schemas.microsoft.com/office/drawing/2014/main" id="{CA4C4CB2-6599-AB45-BF91-80D74C8FCC05}"/>
                </a:ext>
              </a:extLst>
            </p:cNvPr>
            <p:cNvSpPr>
              <a:spLocks noChangeArrowheads="1"/>
            </p:cNvSpPr>
            <p:nvPr/>
          </p:nvSpPr>
          <p:spPr bwMode="auto">
            <a:xfrm>
              <a:off x="14711793" y="1093125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86" name="Freeform 785">
              <a:extLst>
                <a:ext uri="{FF2B5EF4-FFF2-40B4-BE49-F238E27FC236}">
                  <a16:creationId xmlns:a16="http://schemas.microsoft.com/office/drawing/2014/main" id="{DF976FBF-CAB0-1C4A-AF7E-ED7DB6081B17}"/>
                </a:ext>
              </a:extLst>
            </p:cNvPr>
            <p:cNvSpPr>
              <a:spLocks noChangeArrowheads="1"/>
            </p:cNvSpPr>
            <p:nvPr/>
          </p:nvSpPr>
          <p:spPr bwMode="auto">
            <a:xfrm>
              <a:off x="7625159" y="10850210"/>
              <a:ext cx="10093495" cy="2865790"/>
            </a:xfrm>
            <a:custGeom>
              <a:avLst/>
              <a:gdLst>
                <a:gd name="connsiteX0" fmla="*/ 4848261 w 9685803"/>
                <a:gd name="connsiteY0" fmla="*/ 0 h 2750037"/>
                <a:gd name="connsiteX1" fmla="*/ 5207572 w 9685803"/>
                <a:gd name="connsiteY1" fmla="*/ 986748 h 2750037"/>
                <a:gd name="connsiteX2" fmla="*/ 5281375 w 9685803"/>
                <a:gd name="connsiteY2" fmla="*/ 979303 h 2750037"/>
                <a:gd name="connsiteX3" fmla="*/ 5844912 w 9685803"/>
                <a:gd name="connsiteY3" fmla="*/ 1542986 h 2750037"/>
                <a:gd name="connsiteX4" fmla="*/ 5804426 w 9685803"/>
                <a:gd name="connsiteY4" fmla="*/ 1750692 h 2750037"/>
                <a:gd name="connsiteX5" fmla="*/ 6114253 w 9685803"/>
                <a:gd name="connsiteY5" fmla="*/ 1993273 h 2750037"/>
                <a:gd name="connsiteX6" fmla="*/ 6114807 w 9685803"/>
                <a:gd name="connsiteY6" fmla="*/ 1996252 h 2750037"/>
                <a:gd name="connsiteX7" fmla="*/ 6141905 w 9685803"/>
                <a:gd name="connsiteY7" fmla="*/ 1960187 h 2750037"/>
                <a:gd name="connsiteX8" fmla="*/ 6700539 w 9685803"/>
                <a:gd name="connsiteY8" fmla="*/ 1705127 h 2750037"/>
                <a:gd name="connsiteX9" fmla="*/ 7074269 w 9685803"/>
                <a:gd name="connsiteY9" fmla="*/ 1806327 h 2750037"/>
                <a:gd name="connsiteX10" fmla="*/ 7906667 w 9685803"/>
                <a:gd name="connsiteY10" fmla="*/ 1152121 h 2750037"/>
                <a:gd name="connsiteX11" fmla="*/ 8763893 w 9685803"/>
                <a:gd name="connsiteY11" fmla="*/ 2008726 h 2750037"/>
                <a:gd name="connsiteX12" fmla="*/ 8756053 w 9685803"/>
                <a:gd name="connsiteY12" fmla="*/ 2128860 h 2750037"/>
                <a:gd name="connsiteX13" fmla="*/ 8900449 w 9685803"/>
                <a:gd name="connsiteY13" fmla="*/ 2115802 h 2750037"/>
                <a:gd name="connsiteX14" fmla="*/ 9685803 w 9685803"/>
                <a:gd name="connsiteY14" fmla="*/ 2747156 h 2750037"/>
                <a:gd name="connsiteX15" fmla="*/ 6369959 w 9685803"/>
                <a:gd name="connsiteY15" fmla="*/ 2747156 h 2750037"/>
                <a:gd name="connsiteX16" fmla="*/ 6370575 w 9685803"/>
                <a:gd name="connsiteY16" fmla="*/ 2750037 h 2750037"/>
                <a:gd name="connsiteX17" fmla="*/ 4328651 w 9685803"/>
                <a:gd name="connsiteY17" fmla="*/ 2750037 h 2750037"/>
                <a:gd name="connsiteX18" fmla="*/ 4328650 w 9685803"/>
                <a:gd name="connsiteY18" fmla="*/ 2750036 h 2750037"/>
                <a:gd name="connsiteX19" fmla="*/ 3127922 w 9685803"/>
                <a:gd name="connsiteY19" fmla="*/ 2750036 h 2750037"/>
                <a:gd name="connsiteX20" fmla="*/ 3127497 w 9685803"/>
                <a:gd name="connsiteY20" fmla="*/ 2747155 h 2750037"/>
                <a:gd name="connsiteX21" fmla="*/ 0 w 9685803"/>
                <a:gd name="connsiteY21" fmla="*/ 2747155 h 2750037"/>
                <a:gd name="connsiteX22" fmla="*/ 780641 w 9685803"/>
                <a:gd name="connsiteY22" fmla="*/ 1985183 h 2750037"/>
                <a:gd name="connsiteX23" fmla="*/ 1079179 w 9685803"/>
                <a:gd name="connsiteY23" fmla="*/ 2033500 h 2750037"/>
                <a:gd name="connsiteX24" fmla="*/ 1610276 w 9685803"/>
                <a:gd name="connsiteY24" fmla="*/ 1540537 h 2750037"/>
                <a:gd name="connsiteX25" fmla="*/ 1872885 w 9685803"/>
                <a:gd name="connsiteY25" fmla="*/ 1599953 h 2750037"/>
                <a:gd name="connsiteX26" fmla="*/ 2552925 w 9685803"/>
                <a:gd name="connsiteY26" fmla="*/ 1184036 h 2750037"/>
                <a:gd name="connsiteX27" fmla="*/ 3225524 w 9685803"/>
                <a:gd name="connsiteY27" fmla="*/ 1518562 h 2750037"/>
                <a:gd name="connsiteX28" fmla="*/ 3260022 w 9685803"/>
                <a:gd name="connsiteY28" fmla="*/ 1578192 h 2750037"/>
                <a:gd name="connsiteX29" fmla="*/ 3295691 w 9685803"/>
                <a:gd name="connsiteY29" fmla="*/ 1419747 h 2750037"/>
                <a:gd name="connsiteX30" fmla="*/ 3638317 w 9685803"/>
                <a:gd name="connsiteY30" fmla="*/ 1154705 h 2750037"/>
                <a:gd name="connsiteX31" fmla="*/ 3801997 w 9685803"/>
                <a:gd name="connsiteY31" fmla="*/ 1179438 h 2750037"/>
                <a:gd name="connsiteX32" fmla="*/ 3824926 w 9685803"/>
                <a:gd name="connsiteY32" fmla="*/ 1191256 h 2750037"/>
                <a:gd name="connsiteX33" fmla="*/ 4161425 w 9685803"/>
                <a:gd name="connsiteY33" fmla="*/ 51574 h 27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85803" h="2750037">
                  <a:moveTo>
                    <a:pt x="4848261" y="0"/>
                  </a:moveTo>
                  <a:lnTo>
                    <a:pt x="5207572" y="986748"/>
                  </a:lnTo>
                  <a:lnTo>
                    <a:pt x="5281375" y="979303"/>
                  </a:lnTo>
                  <a:cubicBezTo>
                    <a:pt x="5592855" y="979303"/>
                    <a:pt x="5844912" y="1231425"/>
                    <a:pt x="5844912" y="1542986"/>
                  </a:cubicBezTo>
                  <a:cubicBezTo>
                    <a:pt x="5844912" y="1616140"/>
                    <a:pt x="5830546" y="1686029"/>
                    <a:pt x="5804426" y="1750692"/>
                  </a:cubicBezTo>
                  <a:cubicBezTo>
                    <a:pt x="5946453" y="1768818"/>
                    <a:pt x="6064238" y="1864099"/>
                    <a:pt x="6114253" y="1993273"/>
                  </a:cubicBezTo>
                  <a:lnTo>
                    <a:pt x="6114807" y="1996252"/>
                  </a:lnTo>
                  <a:lnTo>
                    <a:pt x="6141905" y="1960187"/>
                  </a:lnTo>
                  <a:cubicBezTo>
                    <a:pt x="6277399" y="1803919"/>
                    <a:pt x="6477576" y="1705127"/>
                    <a:pt x="6700539" y="1705127"/>
                  </a:cubicBezTo>
                  <a:cubicBezTo>
                    <a:pt x="6837095" y="1705127"/>
                    <a:pt x="6964502" y="1741690"/>
                    <a:pt x="7074269" y="1806327"/>
                  </a:cubicBezTo>
                  <a:cubicBezTo>
                    <a:pt x="7165088" y="1430909"/>
                    <a:pt x="7503536" y="1152121"/>
                    <a:pt x="7906667" y="1152121"/>
                  </a:cubicBezTo>
                  <a:cubicBezTo>
                    <a:pt x="8380363" y="1152121"/>
                    <a:pt x="8763893" y="1535373"/>
                    <a:pt x="8763893" y="2008726"/>
                  </a:cubicBezTo>
                  <a:cubicBezTo>
                    <a:pt x="8763893" y="2049206"/>
                    <a:pt x="8761279" y="2089686"/>
                    <a:pt x="8756053" y="2128860"/>
                  </a:cubicBezTo>
                  <a:cubicBezTo>
                    <a:pt x="8802443" y="2120372"/>
                    <a:pt x="8850791" y="2115802"/>
                    <a:pt x="8900449" y="2115802"/>
                  </a:cubicBezTo>
                  <a:cubicBezTo>
                    <a:pt x="9285939" y="2115802"/>
                    <a:pt x="9607399" y="2386102"/>
                    <a:pt x="9685803" y="2747156"/>
                  </a:cubicBezTo>
                  <a:lnTo>
                    <a:pt x="6369959" y="2747156"/>
                  </a:lnTo>
                  <a:lnTo>
                    <a:pt x="6370575" y="2750037"/>
                  </a:lnTo>
                  <a:lnTo>
                    <a:pt x="4328651" y="2750037"/>
                  </a:lnTo>
                  <a:lnTo>
                    <a:pt x="4328650" y="2750036"/>
                  </a:lnTo>
                  <a:lnTo>
                    <a:pt x="3127922" y="2750036"/>
                  </a:lnTo>
                  <a:lnTo>
                    <a:pt x="3127497" y="2747155"/>
                  </a:lnTo>
                  <a:lnTo>
                    <a:pt x="0" y="2747155"/>
                  </a:lnTo>
                  <a:cubicBezTo>
                    <a:pt x="20251" y="2331890"/>
                    <a:pt x="357984" y="1996283"/>
                    <a:pt x="780641" y="1985183"/>
                  </a:cubicBezTo>
                  <a:cubicBezTo>
                    <a:pt x="885815" y="1982572"/>
                    <a:pt x="986417" y="2000201"/>
                    <a:pt x="1079179" y="2033500"/>
                  </a:cubicBezTo>
                  <a:cubicBezTo>
                    <a:pt x="1105963" y="1763186"/>
                    <a:pt x="1330683" y="1548372"/>
                    <a:pt x="1610276" y="1540537"/>
                  </a:cubicBezTo>
                  <a:cubicBezTo>
                    <a:pt x="1704998" y="1538578"/>
                    <a:pt x="1794495" y="1560125"/>
                    <a:pt x="1872885" y="1599953"/>
                  </a:cubicBezTo>
                  <a:cubicBezTo>
                    <a:pt x="2005496" y="1358369"/>
                    <a:pt x="2258306" y="1191871"/>
                    <a:pt x="2552925" y="1184036"/>
                  </a:cubicBezTo>
                  <a:cubicBezTo>
                    <a:pt x="2828926" y="1176690"/>
                    <a:pt x="3076091" y="1309878"/>
                    <a:pt x="3225524" y="1518562"/>
                  </a:cubicBezTo>
                  <a:lnTo>
                    <a:pt x="3260022" y="1578192"/>
                  </a:lnTo>
                  <a:lnTo>
                    <a:pt x="3295691" y="1419747"/>
                  </a:lnTo>
                  <a:cubicBezTo>
                    <a:pt x="3355748" y="1272052"/>
                    <a:pt x="3483632" y="1165975"/>
                    <a:pt x="3638317" y="1154705"/>
                  </a:cubicBezTo>
                  <a:cubicBezTo>
                    <a:pt x="3695427" y="1150459"/>
                    <a:pt x="3750782" y="1159482"/>
                    <a:pt x="3801997" y="1179438"/>
                  </a:cubicBezTo>
                  <a:lnTo>
                    <a:pt x="3824926" y="1191256"/>
                  </a:lnTo>
                  <a:lnTo>
                    <a:pt x="4161425" y="515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820" name="Freeform 7">
              <a:extLst>
                <a:ext uri="{FF2B5EF4-FFF2-40B4-BE49-F238E27FC236}">
                  <a16:creationId xmlns:a16="http://schemas.microsoft.com/office/drawing/2014/main" id="{5E9EE51E-1A63-6D4F-9B3B-96E879951F12}"/>
                </a:ext>
              </a:extLst>
            </p:cNvPr>
            <p:cNvSpPr>
              <a:spLocks noChangeArrowheads="1"/>
            </p:cNvSpPr>
            <p:nvPr/>
          </p:nvSpPr>
          <p:spPr bwMode="auto">
            <a:xfrm>
              <a:off x="2344383" y="4582628"/>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1" name="Freeform 6">
              <a:extLst>
                <a:ext uri="{FF2B5EF4-FFF2-40B4-BE49-F238E27FC236}">
                  <a16:creationId xmlns:a16="http://schemas.microsoft.com/office/drawing/2014/main" id="{768C336B-A94E-E741-B91D-BBB8BEE50660}"/>
                </a:ext>
              </a:extLst>
            </p:cNvPr>
            <p:cNvSpPr>
              <a:spLocks noChangeArrowheads="1"/>
            </p:cNvSpPr>
            <p:nvPr/>
          </p:nvSpPr>
          <p:spPr bwMode="auto">
            <a:xfrm>
              <a:off x="19043291" y="4486951"/>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2" name="Freeform 3">
              <a:extLst>
                <a:ext uri="{FF2B5EF4-FFF2-40B4-BE49-F238E27FC236}">
                  <a16:creationId xmlns:a16="http://schemas.microsoft.com/office/drawing/2014/main" id="{A6D4B07D-840C-694F-89EA-BFF45FD04E99}"/>
                </a:ext>
              </a:extLst>
            </p:cNvPr>
            <p:cNvSpPr>
              <a:spLocks noChangeArrowheads="1"/>
            </p:cNvSpPr>
            <p:nvPr/>
          </p:nvSpPr>
          <p:spPr bwMode="auto">
            <a:xfrm>
              <a:off x="2154898" y="839356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3" name="Freeform 5">
              <a:extLst>
                <a:ext uri="{FF2B5EF4-FFF2-40B4-BE49-F238E27FC236}">
                  <a16:creationId xmlns:a16="http://schemas.microsoft.com/office/drawing/2014/main" id="{AA9BC213-0E33-D946-BC40-C147B4AC5686}"/>
                </a:ext>
              </a:extLst>
            </p:cNvPr>
            <p:cNvSpPr>
              <a:spLocks noChangeArrowheads="1"/>
            </p:cNvSpPr>
            <p:nvPr/>
          </p:nvSpPr>
          <p:spPr bwMode="auto">
            <a:xfrm>
              <a:off x="19112925" y="9686149"/>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4" name="Freeform 8">
              <a:extLst>
                <a:ext uri="{FF2B5EF4-FFF2-40B4-BE49-F238E27FC236}">
                  <a16:creationId xmlns:a16="http://schemas.microsoft.com/office/drawing/2014/main" id="{A8460D73-436A-124F-ABA8-14C0DA5F2141}"/>
                </a:ext>
              </a:extLst>
            </p:cNvPr>
            <p:cNvSpPr>
              <a:spLocks noChangeArrowheads="1"/>
            </p:cNvSpPr>
            <p:nvPr/>
          </p:nvSpPr>
          <p:spPr bwMode="auto">
            <a:xfrm>
              <a:off x="21611187" y="11818206"/>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5" name="Freeform 8">
              <a:extLst>
                <a:ext uri="{FF2B5EF4-FFF2-40B4-BE49-F238E27FC236}">
                  <a16:creationId xmlns:a16="http://schemas.microsoft.com/office/drawing/2014/main" id="{E82D1554-858C-CD40-A70F-E94BBC677763}"/>
                </a:ext>
              </a:extLst>
            </p:cNvPr>
            <p:cNvSpPr>
              <a:spLocks noChangeArrowheads="1"/>
            </p:cNvSpPr>
            <p:nvPr/>
          </p:nvSpPr>
          <p:spPr bwMode="auto">
            <a:xfrm>
              <a:off x="2839249" y="94213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6" name="Freeform 5">
              <a:extLst>
                <a:ext uri="{FF2B5EF4-FFF2-40B4-BE49-F238E27FC236}">
                  <a16:creationId xmlns:a16="http://schemas.microsoft.com/office/drawing/2014/main" id="{C311831C-028E-8C43-BDD2-2D0719D88E28}"/>
                </a:ext>
              </a:extLst>
            </p:cNvPr>
            <p:cNvSpPr>
              <a:spLocks noChangeArrowheads="1"/>
            </p:cNvSpPr>
            <p:nvPr/>
          </p:nvSpPr>
          <p:spPr bwMode="auto">
            <a:xfrm>
              <a:off x="20349039" y="1065288"/>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grpSp>
        <p:nvGrpSpPr>
          <p:cNvPr id="5" name="Group 4">
            <a:extLst>
              <a:ext uri="{FF2B5EF4-FFF2-40B4-BE49-F238E27FC236}">
                <a16:creationId xmlns:a16="http://schemas.microsoft.com/office/drawing/2014/main" id="{36620808-EDE9-EE4D-87AB-32EDC9DAF6AE}"/>
              </a:ext>
            </a:extLst>
          </p:cNvPr>
          <p:cNvGrpSpPr/>
          <p:nvPr/>
        </p:nvGrpSpPr>
        <p:grpSpPr>
          <a:xfrm>
            <a:off x="2845368" y="474510"/>
            <a:ext cx="6519449" cy="5521946"/>
            <a:chOff x="6586626" y="1710525"/>
            <a:chExt cx="11240765" cy="9520882"/>
          </a:xfrm>
        </p:grpSpPr>
        <p:sp>
          <p:nvSpPr>
            <p:cNvPr id="3081" name="Freeform 9">
              <a:extLst>
                <a:ext uri="{FF2B5EF4-FFF2-40B4-BE49-F238E27FC236}">
                  <a16:creationId xmlns:a16="http://schemas.microsoft.com/office/drawing/2014/main" id="{50370BD8-D791-9C4F-8128-EB49E2BBB7C8}"/>
                </a:ext>
              </a:extLst>
            </p:cNvPr>
            <p:cNvSpPr>
              <a:spLocks noChangeArrowheads="1"/>
            </p:cNvSpPr>
            <p:nvPr/>
          </p:nvSpPr>
          <p:spPr bwMode="auto">
            <a:xfrm>
              <a:off x="6586626" y="7428457"/>
              <a:ext cx="3190637" cy="3802950"/>
            </a:xfrm>
            <a:custGeom>
              <a:avLst/>
              <a:gdLst>
                <a:gd name="T0" fmla="*/ 0 w 4688"/>
                <a:gd name="T1" fmla="*/ 0 h 5587"/>
                <a:gd name="T2" fmla="*/ 0 w 4688"/>
                <a:gd name="T3" fmla="*/ 0 h 5587"/>
                <a:gd name="T4" fmla="*/ 2312 w 4688"/>
                <a:gd name="T5" fmla="*/ 5586 h 5587"/>
                <a:gd name="T6" fmla="*/ 4687 w 4688"/>
                <a:gd name="T7" fmla="*/ 3211 h 5587"/>
                <a:gd name="T8" fmla="*/ 4687 w 4688"/>
                <a:gd name="T9" fmla="*/ 3211 h 5587"/>
                <a:gd name="T10" fmla="*/ 3358 w 4688"/>
                <a:gd name="T11" fmla="*/ 0 h 5587"/>
                <a:gd name="T12" fmla="*/ 0 w 4688"/>
                <a:gd name="T13" fmla="*/ 0 h 5587"/>
              </a:gdLst>
              <a:ahLst/>
              <a:cxnLst>
                <a:cxn ang="0">
                  <a:pos x="T0" y="T1"/>
                </a:cxn>
                <a:cxn ang="0">
                  <a:pos x="T2" y="T3"/>
                </a:cxn>
                <a:cxn ang="0">
                  <a:pos x="T4" y="T5"/>
                </a:cxn>
                <a:cxn ang="0">
                  <a:pos x="T6" y="T7"/>
                </a:cxn>
                <a:cxn ang="0">
                  <a:pos x="T8" y="T9"/>
                </a:cxn>
                <a:cxn ang="0">
                  <a:pos x="T10" y="T11"/>
                </a:cxn>
                <a:cxn ang="0">
                  <a:pos x="T12" y="T13"/>
                </a:cxn>
              </a:cxnLst>
              <a:rect l="0" t="0" r="r" b="b"/>
              <a:pathLst>
                <a:path w="4688" h="5587">
                  <a:moveTo>
                    <a:pt x="0" y="0"/>
                  </a:moveTo>
                  <a:lnTo>
                    <a:pt x="0" y="0"/>
                  </a:lnTo>
                  <a:cubicBezTo>
                    <a:pt x="38" y="2169"/>
                    <a:pt x="911" y="4133"/>
                    <a:pt x="2312" y="5586"/>
                  </a:cubicBezTo>
                  <a:lnTo>
                    <a:pt x="4687" y="3211"/>
                  </a:lnTo>
                  <a:lnTo>
                    <a:pt x="4687" y="3211"/>
                  </a:lnTo>
                  <a:cubicBezTo>
                    <a:pt x="3892" y="2367"/>
                    <a:pt x="3394" y="1242"/>
                    <a:pt x="3358" y="0"/>
                  </a:cubicBezTo>
                  <a:lnTo>
                    <a:pt x="0"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082" name="Freeform 10">
              <a:extLst>
                <a:ext uri="{FF2B5EF4-FFF2-40B4-BE49-F238E27FC236}">
                  <a16:creationId xmlns:a16="http://schemas.microsoft.com/office/drawing/2014/main" id="{5A2D9074-89E9-FE4D-9331-70F344EB36CA}"/>
                </a:ext>
              </a:extLst>
            </p:cNvPr>
            <p:cNvSpPr>
              <a:spLocks noChangeArrowheads="1"/>
            </p:cNvSpPr>
            <p:nvPr/>
          </p:nvSpPr>
          <p:spPr bwMode="auto">
            <a:xfrm>
              <a:off x="6586626" y="3427406"/>
              <a:ext cx="3190637" cy="3799948"/>
            </a:xfrm>
            <a:custGeom>
              <a:avLst/>
              <a:gdLst>
                <a:gd name="T0" fmla="*/ 0 w 4689"/>
                <a:gd name="T1" fmla="*/ 5582 h 5583"/>
                <a:gd name="T2" fmla="*/ 3358 w 4689"/>
                <a:gd name="T3" fmla="*/ 5582 h 5583"/>
                <a:gd name="T4" fmla="*/ 3358 w 4689"/>
                <a:gd name="T5" fmla="*/ 5582 h 5583"/>
                <a:gd name="T6" fmla="*/ 4688 w 4689"/>
                <a:gd name="T7" fmla="*/ 2374 h 5583"/>
                <a:gd name="T8" fmla="*/ 2314 w 4689"/>
                <a:gd name="T9" fmla="*/ 0 h 5583"/>
                <a:gd name="T10" fmla="*/ 2314 w 4689"/>
                <a:gd name="T11" fmla="*/ 0 h 5583"/>
                <a:gd name="T12" fmla="*/ 0 w 4689"/>
                <a:gd name="T13" fmla="*/ 5582 h 5583"/>
              </a:gdLst>
              <a:ahLst/>
              <a:cxnLst>
                <a:cxn ang="0">
                  <a:pos x="T0" y="T1"/>
                </a:cxn>
                <a:cxn ang="0">
                  <a:pos x="T2" y="T3"/>
                </a:cxn>
                <a:cxn ang="0">
                  <a:pos x="T4" y="T5"/>
                </a:cxn>
                <a:cxn ang="0">
                  <a:pos x="T6" y="T7"/>
                </a:cxn>
                <a:cxn ang="0">
                  <a:pos x="T8" y="T9"/>
                </a:cxn>
                <a:cxn ang="0">
                  <a:pos x="T10" y="T11"/>
                </a:cxn>
                <a:cxn ang="0">
                  <a:pos x="T12" y="T13"/>
                </a:cxn>
              </a:cxnLst>
              <a:rect l="0" t="0" r="r" b="b"/>
              <a:pathLst>
                <a:path w="4689" h="5583">
                  <a:moveTo>
                    <a:pt x="0" y="5582"/>
                  </a:moveTo>
                  <a:lnTo>
                    <a:pt x="3358" y="5582"/>
                  </a:lnTo>
                  <a:lnTo>
                    <a:pt x="3358" y="5582"/>
                  </a:lnTo>
                  <a:cubicBezTo>
                    <a:pt x="3395" y="4343"/>
                    <a:pt x="3894" y="3218"/>
                    <a:pt x="4688" y="2374"/>
                  </a:cubicBezTo>
                  <a:lnTo>
                    <a:pt x="2314" y="0"/>
                  </a:lnTo>
                  <a:lnTo>
                    <a:pt x="2314" y="0"/>
                  </a:lnTo>
                  <a:cubicBezTo>
                    <a:pt x="912" y="1451"/>
                    <a:pt x="39" y="3415"/>
                    <a:pt x="0" y="5582"/>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3083" name="Freeform 11">
              <a:extLst>
                <a:ext uri="{FF2B5EF4-FFF2-40B4-BE49-F238E27FC236}">
                  <a16:creationId xmlns:a16="http://schemas.microsoft.com/office/drawing/2014/main" id="{10E069A9-3D4B-624B-9848-9864D9DD3081}"/>
                </a:ext>
              </a:extLst>
            </p:cNvPr>
            <p:cNvSpPr>
              <a:spLocks noChangeArrowheads="1"/>
            </p:cNvSpPr>
            <p:nvPr/>
          </p:nvSpPr>
          <p:spPr bwMode="auto">
            <a:xfrm>
              <a:off x="8306509" y="1710525"/>
              <a:ext cx="3799949" cy="3190635"/>
            </a:xfrm>
            <a:custGeom>
              <a:avLst/>
              <a:gdLst>
                <a:gd name="T0" fmla="*/ 2375 w 5583"/>
                <a:gd name="T1" fmla="*/ 4686 h 4687"/>
                <a:gd name="T2" fmla="*/ 2375 w 5583"/>
                <a:gd name="T3" fmla="*/ 4686 h 4687"/>
                <a:gd name="T4" fmla="*/ 5582 w 5583"/>
                <a:gd name="T5" fmla="*/ 3358 h 4687"/>
                <a:gd name="T6" fmla="*/ 5582 w 5583"/>
                <a:gd name="T7" fmla="*/ 0 h 4687"/>
                <a:gd name="T8" fmla="*/ 5582 w 5583"/>
                <a:gd name="T9" fmla="*/ 0 h 4687"/>
                <a:gd name="T10" fmla="*/ 0 w 5583"/>
                <a:gd name="T11" fmla="*/ 2312 h 4687"/>
                <a:gd name="T12" fmla="*/ 2375 w 5583"/>
                <a:gd name="T13" fmla="*/ 4686 h 4687"/>
              </a:gdLst>
              <a:ahLst/>
              <a:cxnLst>
                <a:cxn ang="0">
                  <a:pos x="T0" y="T1"/>
                </a:cxn>
                <a:cxn ang="0">
                  <a:pos x="T2" y="T3"/>
                </a:cxn>
                <a:cxn ang="0">
                  <a:pos x="T4" y="T5"/>
                </a:cxn>
                <a:cxn ang="0">
                  <a:pos x="T6" y="T7"/>
                </a:cxn>
                <a:cxn ang="0">
                  <a:pos x="T8" y="T9"/>
                </a:cxn>
                <a:cxn ang="0">
                  <a:pos x="T10" y="T11"/>
                </a:cxn>
                <a:cxn ang="0">
                  <a:pos x="T12" y="T13"/>
                </a:cxn>
              </a:cxnLst>
              <a:rect l="0" t="0" r="r" b="b"/>
              <a:pathLst>
                <a:path w="5583" h="4687">
                  <a:moveTo>
                    <a:pt x="2375" y="4686"/>
                  </a:moveTo>
                  <a:lnTo>
                    <a:pt x="2375" y="4686"/>
                  </a:lnTo>
                  <a:cubicBezTo>
                    <a:pt x="3218" y="3893"/>
                    <a:pt x="4342" y="3395"/>
                    <a:pt x="5582" y="3358"/>
                  </a:cubicBezTo>
                  <a:lnTo>
                    <a:pt x="5582" y="0"/>
                  </a:lnTo>
                  <a:lnTo>
                    <a:pt x="5582" y="0"/>
                  </a:lnTo>
                  <a:cubicBezTo>
                    <a:pt x="3416" y="38"/>
                    <a:pt x="1452" y="912"/>
                    <a:pt x="0" y="2312"/>
                  </a:cubicBezTo>
                  <a:lnTo>
                    <a:pt x="2375" y="468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084" name="Freeform 12">
              <a:extLst>
                <a:ext uri="{FF2B5EF4-FFF2-40B4-BE49-F238E27FC236}">
                  <a16:creationId xmlns:a16="http://schemas.microsoft.com/office/drawing/2014/main" id="{98BA90CB-7CFE-ED4C-AD37-DAC3D64F5F2B}"/>
                </a:ext>
              </a:extLst>
            </p:cNvPr>
            <p:cNvSpPr>
              <a:spLocks noChangeArrowheads="1"/>
            </p:cNvSpPr>
            <p:nvPr/>
          </p:nvSpPr>
          <p:spPr bwMode="auto">
            <a:xfrm>
              <a:off x="12307561" y="1710525"/>
              <a:ext cx="3799949" cy="3190635"/>
            </a:xfrm>
            <a:custGeom>
              <a:avLst/>
              <a:gdLst>
                <a:gd name="T0" fmla="*/ 0 w 5584"/>
                <a:gd name="T1" fmla="*/ 3358 h 4688"/>
                <a:gd name="T2" fmla="*/ 0 w 5584"/>
                <a:gd name="T3" fmla="*/ 3358 h 4688"/>
                <a:gd name="T4" fmla="*/ 3208 w 5584"/>
                <a:gd name="T5" fmla="*/ 4687 h 4688"/>
                <a:gd name="T6" fmla="*/ 5583 w 5584"/>
                <a:gd name="T7" fmla="*/ 2312 h 4688"/>
                <a:gd name="T8" fmla="*/ 5583 w 5584"/>
                <a:gd name="T9" fmla="*/ 2312 h 4688"/>
                <a:gd name="T10" fmla="*/ 0 w 5584"/>
                <a:gd name="T11" fmla="*/ 0 h 4688"/>
                <a:gd name="T12" fmla="*/ 0 w 5584"/>
                <a:gd name="T13" fmla="*/ 3358 h 4688"/>
              </a:gdLst>
              <a:ahLst/>
              <a:cxnLst>
                <a:cxn ang="0">
                  <a:pos x="T0" y="T1"/>
                </a:cxn>
                <a:cxn ang="0">
                  <a:pos x="T2" y="T3"/>
                </a:cxn>
                <a:cxn ang="0">
                  <a:pos x="T4" y="T5"/>
                </a:cxn>
                <a:cxn ang="0">
                  <a:pos x="T6" y="T7"/>
                </a:cxn>
                <a:cxn ang="0">
                  <a:pos x="T8" y="T9"/>
                </a:cxn>
                <a:cxn ang="0">
                  <a:pos x="T10" y="T11"/>
                </a:cxn>
                <a:cxn ang="0">
                  <a:pos x="T12" y="T13"/>
                </a:cxn>
              </a:cxnLst>
              <a:rect l="0" t="0" r="r" b="b"/>
              <a:pathLst>
                <a:path w="5584" h="4688">
                  <a:moveTo>
                    <a:pt x="0" y="3358"/>
                  </a:moveTo>
                  <a:lnTo>
                    <a:pt x="0" y="3358"/>
                  </a:lnTo>
                  <a:cubicBezTo>
                    <a:pt x="1241" y="3395"/>
                    <a:pt x="2365" y="3893"/>
                    <a:pt x="3208" y="4687"/>
                  </a:cubicBezTo>
                  <a:lnTo>
                    <a:pt x="5583" y="2312"/>
                  </a:lnTo>
                  <a:lnTo>
                    <a:pt x="5583" y="2312"/>
                  </a:lnTo>
                  <a:cubicBezTo>
                    <a:pt x="4131" y="912"/>
                    <a:pt x="2168" y="38"/>
                    <a:pt x="0" y="0"/>
                  </a:cubicBezTo>
                  <a:lnTo>
                    <a:pt x="0" y="3358"/>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3085" name="Freeform 13">
              <a:extLst>
                <a:ext uri="{FF2B5EF4-FFF2-40B4-BE49-F238E27FC236}">
                  <a16:creationId xmlns:a16="http://schemas.microsoft.com/office/drawing/2014/main" id="{4FF526A3-47C6-EA4A-8D75-0D0A7E95B016}"/>
                </a:ext>
              </a:extLst>
            </p:cNvPr>
            <p:cNvSpPr>
              <a:spLocks noChangeArrowheads="1"/>
            </p:cNvSpPr>
            <p:nvPr/>
          </p:nvSpPr>
          <p:spPr bwMode="auto">
            <a:xfrm>
              <a:off x="14636754" y="7428457"/>
              <a:ext cx="3190637" cy="3802950"/>
            </a:xfrm>
            <a:custGeom>
              <a:avLst/>
              <a:gdLst>
                <a:gd name="T0" fmla="*/ 0 w 4688"/>
                <a:gd name="T1" fmla="*/ 3211 h 5587"/>
                <a:gd name="T2" fmla="*/ 2375 w 4688"/>
                <a:gd name="T3" fmla="*/ 5586 h 5587"/>
                <a:gd name="T4" fmla="*/ 2375 w 4688"/>
                <a:gd name="T5" fmla="*/ 5586 h 5587"/>
                <a:gd name="T6" fmla="*/ 4687 w 4688"/>
                <a:gd name="T7" fmla="*/ 0 h 5587"/>
                <a:gd name="T8" fmla="*/ 1329 w 4688"/>
                <a:gd name="T9" fmla="*/ 0 h 5587"/>
                <a:gd name="T10" fmla="*/ 1329 w 4688"/>
                <a:gd name="T11" fmla="*/ 0 h 5587"/>
                <a:gd name="T12" fmla="*/ 0 w 4688"/>
                <a:gd name="T13" fmla="*/ 3211 h 5587"/>
              </a:gdLst>
              <a:ahLst/>
              <a:cxnLst>
                <a:cxn ang="0">
                  <a:pos x="T0" y="T1"/>
                </a:cxn>
                <a:cxn ang="0">
                  <a:pos x="T2" y="T3"/>
                </a:cxn>
                <a:cxn ang="0">
                  <a:pos x="T4" y="T5"/>
                </a:cxn>
                <a:cxn ang="0">
                  <a:pos x="T6" y="T7"/>
                </a:cxn>
                <a:cxn ang="0">
                  <a:pos x="T8" y="T9"/>
                </a:cxn>
                <a:cxn ang="0">
                  <a:pos x="T10" y="T11"/>
                </a:cxn>
                <a:cxn ang="0">
                  <a:pos x="T12" y="T13"/>
                </a:cxn>
              </a:cxnLst>
              <a:rect l="0" t="0" r="r" b="b"/>
              <a:pathLst>
                <a:path w="4688" h="5587">
                  <a:moveTo>
                    <a:pt x="0" y="3211"/>
                  </a:moveTo>
                  <a:lnTo>
                    <a:pt x="2375" y="5586"/>
                  </a:lnTo>
                  <a:lnTo>
                    <a:pt x="2375" y="5586"/>
                  </a:lnTo>
                  <a:cubicBezTo>
                    <a:pt x="3776" y="4133"/>
                    <a:pt x="4649" y="2169"/>
                    <a:pt x="4687" y="0"/>
                  </a:cubicBezTo>
                  <a:lnTo>
                    <a:pt x="1329" y="0"/>
                  </a:lnTo>
                  <a:lnTo>
                    <a:pt x="1329" y="0"/>
                  </a:lnTo>
                  <a:cubicBezTo>
                    <a:pt x="1292" y="1242"/>
                    <a:pt x="794" y="2367"/>
                    <a:pt x="0" y="3211"/>
                  </a:cubicBezTo>
                </a:path>
              </a:pathLst>
            </a:custGeom>
            <a:solidFill>
              <a:schemeClr val="accent6">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086" name="Freeform 14">
              <a:extLst>
                <a:ext uri="{FF2B5EF4-FFF2-40B4-BE49-F238E27FC236}">
                  <a16:creationId xmlns:a16="http://schemas.microsoft.com/office/drawing/2014/main" id="{11B8199A-927F-9D48-A79D-CA800FB70B0C}"/>
                </a:ext>
              </a:extLst>
            </p:cNvPr>
            <p:cNvSpPr>
              <a:spLocks noChangeArrowheads="1"/>
            </p:cNvSpPr>
            <p:nvPr/>
          </p:nvSpPr>
          <p:spPr bwMode="auto">
            <a:xfrm>
              <a:off x="14633753" y="3427406"/>
              <a:ext cx="3193638" cy="3799948"/>
            </a:xfrm>
            <a:custGeom>
              <a:avLst/>
              <a:gdLst>
                <a:gd name="T0" fmla="*/ 0 w 4690"/>
                <a:gd name="T1" fmla="*/ 2374 h 5583"/>
                <a:gd name="T2" fmla="*/ 0 w 4690"/>
                <a:gd name="T3" fmla="*/ 2374 h 5583"/>
                <a:gd name="T4" fmla="*/ 1331 w 4690"/>
                <a:gd name="T5" fmla="*/ 5582 h 5583"/>
                <a:gd name="T6" fmla="*/ 4689 w 4690"/>
                <a:gd name="T7" fmla="*/ 5582 h 5583"/>
                <a:gd name="T8" fmla="*/ 4689 w 4690"/>
                <a:gd name="T9" fmla="*/ 5582 h 5583"/>
                <a:gd name="T10" fmla="*/ 2375 w 4690"/>
                <a:gd name="T11" fmla="*/ 0 h 5583"/>
                <a:gd name="T12" fmla="*/ 0 w 4690"/>
                <a:gd name="T13" fmla="*/ 2374 h 5583"/>
              </a:gdLst>
              <a:ahLst/>
              <a:cxnLst>
                <a:cxn ang="0">
                  <a:pos x="T0" y="T1"/>
                </a:cxn>
                <a:cxn ang="0">
                  <a:pos x="T2" y="T3"/>
                </a:cxn>
                <a:cxn ang="0">
                  <a:pos x="T4" y="T5"/>
                </a:cxn>
                <a:cxn ang="0">
                  <a:pos x="T6" y="T7"/>
                </a:cxn>
                <a:cxn ang="0">
                  <a:pos x="T8" y="T9"/>
                </a:cxn>
                <a:cxn ang="0">
                  <a:pos x="T10" y="T11"/>
                </a:cxn>
                <a:cxn ang="0">
                  <a:pos x="T12" y="T13"/>
                </a:cxn>
              </a:cxnLst>
              <a:rect l="0" t="0" r="r" b="b"/>
              <a:pathLst>
                <a:path w="4690" h="5583">
                  <a:moveTo>
                    <a:pt x="0" y="2374"/>
                  </a:moveTo>
                  <a:lnTo>
                    <a:pt x="0" y="2374"/>
                  </a:lnTo>
                  <a:cubicBezTo>
                    <a:pt x="794" y="3218"/>
                    <a:pt x="1293" y="4343"/>
                    <a:pt x="1331" y="5582"/>
                  </a:cubicBezTo>
                  <a:lnTo>
                    <a:pt x="4689" y="5582"/>
                  </a:lnTo>
                  <a:lnTo>
                    <a:pt x="4689" y="5582"/>
                  </a:lnTo>
                  <a:cubicBezTo>
                    <a:pt x="4650" y="3415"/>
                    <a:pt x="3776" y="1451"/>
                    <a:pt x="2375" y="0"/>
                  </a:cubicBezTo>
                  <a:lnTo>
                    <a:pt x="0" y="2374"/>
                  </a:lnTo>
                </a:path>
              </a:pathLst>
            </a:custGeom>
            <a:solidFill>
              <a:schemeClr val="accent5">
                <a:lumMod val="75000"/>
                <a:lumOff val="25000"/>
              </a:schemeClr>
            </a:solidFill>
            <a:ln>
              <a:noFill/>
            </a:ln>
            <a:effectLst/>
          </p:spPr>
          <p:txBody>
            <a:bodyPr wrap="none" anchor="ctr"/>
            <a:lstStyle/>
            <a:p>
              <a:endParaRPr lang="en-US" sz="3266" dirty="0">
                <a:latin typeface="Lato Light" panose="020F0502020204030203" pitchFamily="34" charset="0"/>
              </a:endParaRPr>
            </a:p>
          </p:txBody>
        </p:sp>
        <p:sp>
          <p:nvSpPr>
            <p:cNvPr id="776" name="Freeform 775">
              <a:extLst>
                <a:ext uri="{FF2B5EF4-FFF2-40B4-BE49-F238E27FC236}">
                  <a16:creationId xmlns:a16="http://schemas.microsoft.com/office/drawing/2014/main" id="{C32B2A8A-FF2F-314C-A7B1-2D05422C9B79}"/>
                </a:ext>
              </a:extLst>
            </p:cNvPr>
            <p:cNvSpPr>
              <a:spLocks noChangeArrowheads="1"/>
            </p:cNvSpPr>
            <p:nvPr/>
          </p:nvSpPr>
          <p:spPr bwMode="auto">
            <a:xfrm>
              <a:off x="9921336" y="3994696"/>
              <a:ext cx="2181438" cy="1235955"/>
            </a:xfrm>
            <a:custGeom>
              <a:avLst/>
              <a:gdLst>
                <a:gd name="connsiteX0" fmla="*/ 2093326 w 2093326"/>
                <a:gd name="connsiteY0" fmla="*/ 0 h 1186033"/>
                <a:gd name="connsiteX1" fmla="*/ 2093326 w 2093326"/>
                <a:gd name="connsiteY1" fmla="*/ 451449 h 1186033"/>
                <a:gd name="connsiteX2" fmla="*/ 1354649 w 2093326"/>
                <a:gd name="connsiteY2" fmla="*/ 579578 h 1186033"/>
                <a:gd name="connsiteX3" fmla="*/ 1267152 w 2093326"/>
                <a:gd name="connsiteY3" fmla="*/ 611918 h 1186033"/>
                <a:gd name="connsiteX4" fmla="*/ 1225752 w 2093326"/>
                <a:gd name="connsiteY4" fmla="*/ 949846 h 1186033"/>
                <a:gd name="connsiteX5" fmla="*/ 954079 w 2093326"/>
                <a:gd name="connsiteY5" fmla="*/ 745615 h 1186033"/>
                <a:gd name="connsiteX6" fmla="*/ 905951 w 2093326"/>
                <a:gd name="connsiteY6" fmla="*/ 768460 h 1186033"/>
                <a:gd name="connsiteX7" fmla="*/ 319188 w 2093326"/>
                <a:gd name="connsiteY7" fmla="*/ 1186033 h 1186033"/>
                <a:gd name="connsiteX8" fmla="*/ 0 w 2093326"/>
                <a:gd name="connsiteY8" fmla="*/ 866365 h 1186033"/>
                <a:gd name="connsiteX9" fmla="*/ 2093326 w 2093326"/>
                <a:gd name="connsiteY9" fmla="*/ 0 h 11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326" h="1186033">
                  <a:moveTo>
                    <a:pt x="2093326" y="0"/>
                  </a:moveTo>
                  <a:lnTo>
                    <a:pt x="2093326" y="451449"/>
                  </a:lnTo>
                  <a:cubicBezTo>
                    <a:pt x="1836556" y="460501"/>
                    <a:pt x="1588781" y="504782"/>
                    <a:pt x="1354649" y="579578"/>
                  </a:cubicBezTo>
                  <a:lnTo>
                    <a:pt x="1267152" y="611918"/>
                  </a:lnTo>
                  <a:lnTo>
                    <a:pt x="1225752" y="949846"/>
                  </a:lnTo>
                  <a:lnTo>
                    <a:pt x="954079" y="745615"/>
                  </a:lnTo>
                  <a:lnTo>
                    <a:pt x="905951" y="768460"/>
                  </a:lnTo>
                  <a:cubicBezTo>
                    <a:pt x="692074" y="881849"/>
                    <a:pt x="494937" y="1022611"/>
                    <a:pt x="319188" y="1186033"/>
                  </a:cubicBezTo>
                  <a:lnTo>
                    <a:pt x="0" y="866365"/>
                  </a:lnTo>
                  <a:cubicBezTo>
                    <a:pt x="550257" y="349025"/>
                    <a:pt x="1283933" y="24138"/>
                    <a:pt x="2093326" y="0"/>
                  </a:cubicBezTo>
                  <a:close/>
                </a:path>
              </a:pathLst>
            </a:custGeom>
            <a:solidFill>
              <a:schemeClr val="accent3">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77" name="Freeform 776">
              <a:extLst>
                <a:ext uri="{FF2B5EF4-FFF2-40B4-BE49-F238E27FC236}">
                  <a16:creationId xmlns:a16="http://schemas.microsoft.com/office/drawing/2014/main" id="{58DF6B7B-B1FB-AA4D-9A7B-8C1C1AF4113B}"/>
                </a:ext>
              </a:extLst>
            </p:cNvPr>
            <p:cNvSpPr>
              <a:spLocks noChangeArrowheads="1"/>
            </p:cNvSpPr>
            <p:nvPr/>
          </p:nvSpPr>
          <p:spPr bwMode="auto">
            <a:xfrm>
              <a:off x="12307561" y="3994696"/>
              <a:ext cx="2184440" cy="1235955"/>
            </a:xfrm>
            <a:custGeom>
              <a:avLst/>
              <a:gdLst>
                <a:gd name="connsiteX0" fmla="*/ 0 w 2096207"/>
                <a:gd name="connsiteY0" fmla="*/ 0 h 1186033"/>
                <a:gd name="connsiteX1" fmla="*/ 2096207 w 2096207"/>
                <a:gd name="connsiteY1" fmla="*/ 867017 h 1186033"/>
                <a:gd name="connsiteX2" fmla="*/ 1776679 w 2096207"/>
                <a:gd name="connsiteY2" fmla="*/ 1186033 h 1186033"/>
                <a:gd name="connsiteX3" fmla="*/ 1189257 w 2096207"/>
                <a:gd name="connsiteY3" fmla="*/ 768460 h 1186033"/>
                <a:gd name="connsiteX4" fmla="*/ 1081426 w 2096207"/>
                <a:gd name="connsiteY4" fmla="*/ 717341 h 1186033"/>
                <a:gd name="connsiteX5" fmla="*/ 805877 w 2096207"/>
                <a:gd name="connsiteY5" fmla="*/ 932567 h 1186033"/>
                <a:gd name="connsiteX6" fmla="*/ 757143 w 2096207"/>
                <a:gd name="connsiteY6" fmla="*/ 585921 h 1186033"/>
                <a:gd name="connsiteX7" fmla="*/ 739957 w 2096207"/>
                <a:gd name="connsiteY7" fmla="*/ 579578 h 1186033"/>
                <a:gd name="connsiteX8" fmla="*/ 0 w 2096207"/>
                <a:gd name="connsiteY8" fmla="*/ 451449 h 11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207" h="1186033">
                  <a:moveTo>
                    <a:pt x="0" y="0"/>
                  </a:moveTo>
                  <a:cubicBezTo>
                    <a:pt x="810908" y="24138"/>
                    <a:pt x="1545364" y="349025"/>
                    <a:pt x="2096207" y="867017"/>
                  </a:cubicBezTo>
                  <a:lnTo>
                    <a:pt x="1776679" y="1186033"/>
                  </a:lnTo>
                  <a:cubicBezTo>
                    <a:pt x="1600742" y="1022611"/>
                    <a:pt x="1403396" y="881849"/>
                    <a:pt x="1189257" y="768460"/>
                  </a:cubicBezTo>
                  <a:lnTo>
                    <a:pt x="1081426" y="717341"/>
                  </a:lnTo>
                  <a:lnTo>
                    <a:pt x="805877" y="932567"/>
                  </a:lnTo>
                  <a:lnTo>
                    <a:pt x="757143" y="585921"/>
                  </a:lnTo>
                  <a:lnTo>
                    <a:pt x="739957" y="579578"/>
                  </a:lnTo>
                  <a:cubicBezTo>
                    <a:pt x="505480" y="504782"/>
                    <a:pt x="257288" y="460501"/>
                    <a:pt x="0" y="451449"/>
                  </a:cubicBezTo>
                  <a:close/>
                </a:path>
              </a:pathLst>
            </a:custGeom>
            <a:solidFill>
              <a:schemeClr val="accent4">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79" name="Freeform 778">
              <a:extLst>
                <a:ext uri="{FF2B5EF4-FFF2-40B4-BE49-F238E27FC236}">
                  <a16:creationId xmlns:a16="http://schemas.microsoft.com/office/drawing/2014/main" id="{F3A110C9-0FA4-EE48-9D31-0C6C289844EE}"/>
                </a:ext>
              </a:extLst>
            </p:cNvPr>
            <p:cNvSpPr>
              <a:spLocks noChangeArrowheads="1"/>
            </p:cNvSpPr>
            <p:nvPr/>
          </p:nvSpPr>
          <p:spPr bwMode="auto">
            <a:xfrm>
              <a:off x="14303583" y="7428457"/>
              <a:ext cx="1235955" cy="2184439"/>
            </a:xfrm>
            <a:custGeom>
              <a:avLst/>
              <a:gdLst>
                <a:gd name="connsiteX0" fmla="*/ 734583 w 1186033"/>
                <a:gd name="connsiteY0" fmla="*/ 0 h 2096207"/>
                <a:gd name="connsiteX1" fmla="*/ 1186033 w 1186033"/>
                <a:gd name="connsiteY1" fmla="*/ 0 h 2096207"/>
                <a:gd name="connsiteX2" fmla="*/ 319015 w 1186033"/>
                <a:gd name="connsiteY2" fmla="*/ 2096207 h 2096207"/>
                <a:gd name="connsiteX3" fmla="*/ 0 w 1186033"/>
                <a:gd name="connsiteY3" fmla="*/ 1776325 h 2096207"/>
                <a:gd name="connsiteX4" fmla="*/ 417859 w 1186033"/>
                <a:gd name="connsiteY4" fmla="*/ 1189039 h 2096207"/>
                <a:gd name="connsiteX5" fmla="*/ 460963 w 1186033"/>
                <a:gd name="connsiteY5" fmla="*/ 1098064 h 2096207"/>
                <a:gd name="connsiteX6" fmla="*/ 241947 w 1186033"/>
                <a:gd name="connsiteY6" fmla="*/ 818051 h 2096207"/>
                <a:gd name="connsiteX7" fmla="*/ 596239 w 1186033"/>
                <a:gd name="connsiteY7" fmla="*/ 767850 h 2096207"/>
                <a:gd name="connsiteX8" fmla="*/ 606627 w 1186033"/>
                <a:gd name="connsiteY8" fmla="*/ 739679 h 2096207"/>
                <a:gd name="connsiteX9" fmla="*/ 734583 w 1186033"/>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033" h="2096207">
                  <a:moveTo>
                    <a:pt x="734583" y="0"/>
                  </a:moveTo>
                  <a:lnTo>
                    <a:pt x="1186033" y="0"/>
                  </a:lnTo>
                  <a:cubicBezTo>
                    <a:pt x="1161895" y="810803"/>
                    <a:pt x="837008" y="1545227"/>
                    <a:pt x="319015" y="2096207"/>
                  </a:cubicBezTo>
                  <a:lnTo>
                    <a:pt x="0" y="1776325"/>
                  </a:lnTo>
                  <a:cubicBezTo>
                    <a:pt x="163667" y="1600553"/>
                    <a:pt x="304489" y="1403208"/>
                    <a:pt x="417859" y="1189039"/>
                  </a:cubicBezTo>
                  <a:lnTo>
                    <a:pt x="460963" y="1098064"/>
                  </a:lnTo>
                  <a:lnTo>
                    <a:pt x="241947" y="818051"/>
                  </a:lnTo>
                  <a:lnTo>
                    <a:pt x="596239" y="767850"/>
                  </a:lnTo>
                  <a:lnTo>
                    <a:pt x="606627" y="739679"/>
                  </a:lnTo>
                  <a:cubicBezTo>
                    <a:pt x="681343" y="505192"/>
                    <a:pt x="725531" y="257048"/>
                    <a:pt x="734583" y="0"/>
                  </a:cubicBezTo>
                  <a:close/>
                </a:path>
              </a:pathLst>
            </a:custGeom>
            <a:solidFill>
              <a:schemeClr val="accent6">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78" name="Freeform 777">
              <a:extLst>
                <a:ext uri="{FF2B5EF4-FFF2-40B4-BE49-F238E27FC236}">
                  <a16:creationId xmlns:a16="http://schemas.microsoft.com/office/drawing/2014/main" id="{D3592533-C7A6-A147-9DE3-794065E4E6BC}"/>
                </a:ext>
              </a:extLst>
            </p:cNvPr>
            <p:cNvSpPr>
              <a:spLocks noChangeArrowheads="1"/>
            </p:cNvSpPr>
            <p:nvPr/>
          </p:nvSpPr>
          <p:spPr bwMode="auto">
            <a:xfrm>
              <a:off x="14300582" y="5042234"/>
              <a:ext cx="1238956" cy="2184439"/>
            </a:xfrm>
            <a:custGeom>
              <a:avLst/>
              <a:gdLst>
                <a:gd name="connsiteX0" fmla="*/ 319439 w 1188913"/>
                <a:gd name="connsiteY0" fmla="*/ 0 h 2096207"/>
                <a:gd name="connsiteX1" fmla="*/ 1188913 w 1188913"/>
                <a:gd name="connsiteY1" fmla="*/ 2096207 h 2096207"/>
                <a:gd name="connsiteX2" fmla="*/ 736211 w 1188913"/>
                <a:gd name="connsiteY2" fmla="*/ 2096207 h 2096207"/>
                <a:gd name="connsiteX3" fmla="*/ 607878 w 1188913"/>
                <a:gd name="connsiteY3" fmla="*/ 1356744 h 2096207"/>
                <a:gd name="connsiteX4" fmla="*/ 580839 w 1188913"/>
                <a:gd name="connsiteY4" fmla="*/ 1283648 h 2096207"/>
                <a:gd name="connsiteX5" fmla="*/ 227546 w 1188913"/>
                <a:gd name="connsiteY5" fmla="*/ 1240155 h 2096207"/>
                <a:gd name="connsiteX6" fmla="*/ 441289 w 1188913"/>
                <a:gd name="connsiteY6" fmla="*/ 955276 h 2096207"/>
                <a:gd name="connsiteX7" fmla="*/ 418620 w 1188913"/>
                <a:gd name="connsiteY7" fmla="*/ 907569 h 2096207"/>
                <a:gd name="connsiteX8" fmla="*/ 0 w 1188913"/>
                <a:gd name="connsiteY8" fmla="*/ 320181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913" h="2096207">
                  <a:moveTo>
                    <a:pt x="319439" y="0"/>
                  </a:moveTo>
                  <a:cubicBezTo>
                    <a:pt x="838118" y="551496"/>
                    <a:pt x="1164089" y="1286606"/>
                    <a:pt x="1188913" y="2096207"/>
                  </a:cubicBezTo>
                  <a:lnTo>
                    <a:pt x="736211" y="2096207"/>
                  </a:lnTo>
                  <a:cubicBezTo>
                    <a:pt x="727147" y="1839163"/>
                    <a:pt x="682808" y="1591125"/>
                    <a:pt x="607878" y="1356744"/>
                  </a:cubicBezTo>
                  <a:lnTo>
                    <a:pt x="580839" y="1283648"/>
                  </a:lnTo>
                  <a:lnTo>
                    <a:pt x="227546" y="1240155"/>
                  </a:lnTo>
                  <a:lnTo>
                    <a:pt x="441289" y="955276"/>
                  </a:lnTo>
                  <a:lnTo>
                    <a:pt x="418620" y="907569"/>
                  </a:lnTo>
                  <a:cubicBezTo>
                    <a:pt x="304985" y="693464"/>
                    <a:pt x="163884" y="496118"/>
                    <a:pt x="0" y="320181"/>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775" name="Freeform 774">
              <a:extLst>
                <a:ext uri="{FF2B5EF4-FFF2-40B4-BE49-F238E27FC236}">
                  <a16:creationId xmlns:a16="http://schemas.microsoft.com/office/drawing/2014/main" id="{0F206F5F-F544-D04F-AC6F-2AD12007B91F}"/>
                </a:ext>
              </a:extLst>
            </p:cNvPr>
            <p:cNvSpPr>
              <a:spLocks noChangeArrowheads="1"/>
            </p:cNvSpPr>
            <p:nvPr/>
          </p:nvSpPr>
          <p:spPr bwMode="auto">
            <a:xfrm>
              <a:off x="8870799" y="5042233"/>
              <a:ext cx="1238954" cy="2184439"/>
            </a:xfrm>
            <a:custGeom>
              <a:avLst/>
              <a:gdLst>
                <a:gd name="connsiteX0" fmla="*/ 868819 w 1188911"/>
                <a:gd name="connsiteY0" fmla="*/ 0 h 2096207"/>
                <a:gd name="connsiteX1" fmla="*/ 1188911 w 1188911"/>
                <a:gd name="connsiteY1" fmla="*/ 320181 h 2096207"/>
                <a:gd name="connsiteX2" fmla="*/ 769970 w 1188911"/>
                <a:gd name="connsiteY2" fmla="*/ 907569 h 2096207"/>
                <a:gd name="connsiteX3" fmla="*/ 717433 w 1188911"/>
                <a:gd name="connsiteY3" fmla="*/ 1018131 h 2096207"/>
                <a:gd name="connsiteX4" fmla="*/ 921044 w 1188911"/>
                <a:gd name="connsiteY4" fmla="*/ 1278809 h 2096207"/>
                <a:gd name="connsiteX5" fmla="*/ 592442 w 1188911"/>
                <a:gd name="connsiteY5" fmla="*/ 1325007 h 2096207"/>
                <a:gd name="connsiteX6" fmla="*/ 580702 w 1188911"/>
                <a:gd name="connsiteY6" fmla="*/ 1356744 h 2096207"/>
                <a:gd name="connsiteX7" fmla="*/ 452047 w 1188911"/>
                <a:gd name="connsiteY7" fmla="*/ 2096207 h 2096207"/>
                <a:gd name="connsiteX8" fmla="*/ 0 w 1188911"/>
                <a:gd name="connsiteY8" fmla="*/ 2096207 h 2096207"/>
                <a:gd name="connsiteX9" fmla="*/ 868819 w 1188911"/>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911" h="2096207">
                  <a:moveTo>
                    <a:pt x="868819" y="0"/>
                  </a:moveTo>
                  <a:lnTo>
                    <a:pt x="1188911" y="320181"/>
                  </a:lnTo>
                  <a:cubicBezTo>
                    <a:pt x="1024782" y="496117"/>
                    <a:pt x="883620" y="693463"/>
                    <a:pt x="769970" y="907569"/>
                  </a:cubicBezTo>
                  <a:lnTo>
                    <a:pt x="717433" y="1018131"/>
                  </a:lnTo>
                  <a:lnTo>
                    <a:pt x="921044" y="1278809"/>
                  </a:lnTo>
                  <a:lnTo>
                    <a:pt x="592442" y="1325007"/>
                  </a:lnTo>
                  <a:lnTo>
                    <a:pt x="580702" y="1356744"/>
                  </a:lnTo>
                  <a:cubicBezTo>
                    <a:pt x="505757" y="1591125"/>
                    <a:pt x="461356" y="1839163"/>
                    <a:pt x="452047" y="2096207"/>
                  </a:cubicBezTo>
                  <a:lnTo>
                    <a:pt x="0" y="2096207"/>
                  </a:lnTo>
                  <a:cubicBezTo>
                    <a:pt x="24170" y="1286606"/>
                    <a:pt x="350141" y="551496"/>
                    <a:pt x="868819" y="0"/>
                  </a:cubicBezTo>
                  <a:close/>
                </a:path>
              </a:pathLst>
            </a:custGeom>
            <a:solidFill>
              <a:schemeClr val="accent2">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74" name="Freeform 773">
              <a:extLst>
                <a:ext uri="{FF2B5EF4-FFF2-40B4-BE49-F238E27FC236}">
                  <a16:creationId xmlns:a16="http://schemas.microsoft.com/office/drawing/2014/main" id="{F41F61D5-A200-9B46-BBC5-0BEF579D4149}"/>
                </a:ext>
              </a:extLst>
            </p:cNvPr>
            <p:cNvSpPr>
              <a:spLocks noChangeArrowheads="1"/>
            </p:cNvSpPr>
            <p:nvPr/>
          </p:nvSpPr>
          <p:spPr bwMode="auto">
            <a:xfrm>
              <a:off x="8870798" y="7428456"/>
              <a:ext cx="1235955" cy="2184439"/>
            </a:xfrm>
            <a:custGeom>
              <a:avLst/>
              <a:gdLst>
                <a:gd name="connsiteX0" fmla="*/ 0 w 1186033"/>
                <a:gd name="connsiteY0" fmla="*/ 0 h 2096207"/>
                <a:gd name="connsiteX1" fmla="*/ 451449 w 1186033"/>
                <a:gd name="connsiteY1" fmla="*/ 0 h 2096207"/>
                <a:gd name="connsiteX2" fmla="*/ 579119 w 1186033"/>
                <a:gd name="connsiteY2" fmla="*/ 739679 h 2096207"/>
                <a:gd name="connsiteX3" fmla="*/ 609367 w 1186033"/>
                <a:gd name="connsiteY3" fmla="*/ 821671 h 2096207"/>
                <a:gd name="connsiteX4" fmla="*/ 935447 w 1186033"/>
                <a:gd name="connsiteY4" fmla="*/ 861814 h 2096207"/>
                <a:gd name="connsiteX5" fmla="*/ 737910 w 1186033"/>
                <a:gd name="connsiteY5" fmla="*/ 1125574 h 2096207"/>
                <a:gd name="connsiteX6" fmla="*/ 768002 w 1186033"/>
                <a:gd name="connsiteY6" fmla="*/ 1189039 h 2096207"/>
                <a:gd name="connsiteX7" fmla="*/ 1186033 w 1186033"/>
                <a:gd name="connsiteY7" fmla="*/ 1776325 h 2096207"/>
                <a:gd name="connsiteX8" fmla="*/ 867017 w 1186033"/>
                <a:gd name="connsiteY8" fmla="*/ 2096207 h 2096207"/>
                <a:gd name="connsiteX9" fmla="*/ 0 w 1186033"/>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033" h="2096207">
                  <a:moveTo>
                    <a:pt x="0" y="0"/>
                  </a:moveTo>
                  <a:lnTo>
                    <a:pt x="451449" y="0"/>
                  </a:lnTo>
                  <a:cubicBezTo>
                    <a:pt x="460256" y="257048"/>
                    <a:pt x="504384" y="505191"/>
                    <a:pt x="579119" y="739679"/>
                  </a:cubicBezTo>
                  <a:lnTo>
                    <a:pt x="609367" y="821671"/>
                  </a:lnTo>
                  <a:lnTo>
                    <a:pt x="935447" y="861814"/>
                  </a:lnTo>
                  <a:lnTo>
                    <a:pt x="737910" y="1125574"/>
                  </a:lnTo>
                  <a:lnTo>
                    <a:pt x="768002" y="1189039"/>
                  </a:lnTo>
                  <a:cubicBezTo>
                    <a:pt x="881451" y="1403208"/>
                    <a:pt x="1022366" y="1600553"/>
                    <a:pt x="1186033" y="1776325"/>
                  </a:cubicBezTo>
                  <a:lnTo>
                    <a:pt x="867017" y="2096207"/>
                  </a:lnTo>
                  <a:cubicBezTo>
                    <a:pt x="348373" y="1545227"/>
                    <a:pt x="23486" y="810803"/>
                    <a:pt x="0" y="0"/>
                  </a:cubicBezTo>
                  <a:close/>
                </a:path>
              </a:pathLst>
            </a:custGeom>
            <a:solidFill>
              <a:schemeClr val="accent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grpSp>
      <p:grpSp>
        <p:nvGrpSpPr>
          <p:cNvPr id="9" name="Group 8">
            <a:extLst>
              <a:ext uri="{FF2B5EF4-FFF2-40B4-BE49-F238E27FC236}">
                <a16:creationId xmlns:a16="http://schemas.microsoft.com/office/drawing/2014/main" id="{B4017BE9-0161-FA4A-9078-4F4F0859CEC1}"/>
              </a:ext>
            </a:extLst>
          </p:cNvPr>
          <p:cNvGrpSpPr/>
          <p:nvPr/>
        </p:nvGrpSpPr>
        <p:grpSpPr>
          <a:xfrm>
            <a:off x="5822197" y="5147463"/>
            <a:ext cx="625822" cy="849436"/>
            <a:chOff x="11641219" y="10294926"/>
            <a:chExt cx="1251643" cy="1698871"/>
          </a:xfrm>
        </p:grpSpPr>
        <p:sp>
          <p:nvSpPr>
            <p:cNvPr id="3822" name="Freeform 750">
              <a:extLst>
                <a:ext uri="{FF2B5EF4-FFF2-40B4-BE49-F238E27FC236}">
                  <a16:creationId xmlns:a16="http://schemas.microsoft.com/office/drawing/2014/main" id="{E177F1DB-B020-C145-A362-EE93252D77DF}"/>
                </a:ext>
              </a:extLst>
            </p:cNvPr>
            <p:cNvSpPr>
              <a:spLocks noChangeArrowheads="1"/>
            </p:cNvSpPr>
            <p:nvPr/>
          </p:nvSpPr>
          <p:spPr bwMode="auto">
            <a:xfrm>
              <a:off x="11782292" y="10294926"/>
              <a:ext cx="1110570" cy="1698871"/>
            </a:xfrm>
            <a:custGeom>
              <a:avLst/>
              <a:gdLst>
                <a:gd name="T0" fmla="*/ 795 w 1633"/>
                <a:gd name="T1" fmla="*/ 12 h 2497"/>
                <a:gd name="T2" fmla="*/ 795 w 1633"/>
                <a:gd name="T3" fmla="*/ 12 h 2497"/>
                <a:gd name="T4" fmla="*/ 9 w 1633"/>
                <a:gd name="T5" fmla="*/ 850 h 2497"/>
                <a:gd name="T6" fmla="*/ 9 w 1633"/>
                <a:gd name="T7" fmla="*/ 850 h 2497"/>
                <a:gd name="T8" fmla="*/ 858 w 1633"/>
                <a:gd name="T9" fmla="*/ 2496 h 2497"/>
                <a:gd name="T10" fmla="*/ 858 w 1633"/>
                <a:gd name="T11" fmla="*/ 2496 h 2497"/>
                <a:gd name="T12" fmla="*/ 1624 w 1633"/>
                <a:gd name="T13" fmla="*/ 809 h 2497"/>
                <a:gd name="T14" fmla="*/ 1624 w 1633"/>
                <a:gd name="T15" fmla="*/ 809 h 2497"/>
                <a:gd name="T16" fmla="*/ 795 w 1633"/>
                <a:gd name="T17" fmla="*/ 12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2497">
                  <a:moveTo>
                    <a:pt x="795" y="12"/>
                  </a:moveTo>
                  <a:lnTo>
                    <a:pt x="795" y="12"/>
                  </a:lnTo>
                  <a:cubicBezTo>
                    <a:pt x="367" y="22"/>
                    <a:pt x="0" y="506"/>
                    <a:pt x="9" y="850"/>
                  </a:cubicBezTo>
                  <a:lnTo>
                    <a:pt x="9" y="850"/>
                  </a:lnTo>
                  <a:cubicBezTo>
                    <a:pt x="17" y="1194"/>
                    <a:pt x="858" y="2496"/>
                    <a:pt x="858" y="2496"/>
                  </a:cubicBezTo>
                  <a:lnTo>
                    <a:pt x="858" y="2496"/>
                  </a:lnTo>
                  <a:cubicBezTo>
                    <a:pt x="1095" y="1899"/>
                    <a:pt x="1632" y="1147"/>
                    <a:pt x="1624" y="809"/>
                  </a:cubicBezTo>
                  <a:lnTo>
                    <a:pt x="1624" y="809"/>
                  </a:lnTo>
                  <a:cubicBezTo>
                    <a:pt x="1615" y="471"/>
                    <a:pt x="1224" y="0"/>
                    <a:pt x="795" y="12"/>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823" name="Freeform 751">
              <a:extLst>
                <a:ext uri="{FF2B5EF4-FFF2-40B4-BE49-F238E27FC236}">
                  <a16:creationId xmlns:a16="http://schemas.microsoft.com/office/drawing/2014/main" id="{49D05CA1-48ED-A84E-8A1A-116378DDF8FD}"/>
                </a:ext>
              </a:extLst>
            </p:cNvPr>
            <p:cNvSpPr>
              <a:spLocks noChangeArrowheads="1"/>
            </p:cNvSpPr>
            <p:nvPr/>
          </p:nvSpPr>
          <p:spPr bwMode="auto">
            <a:xfrm>
              <a:off x="11881341" y="10312935"/>
              <a:ext cx="909468" cy="1389711"/>
            </a:xfrm>
            <a:custGeom>
              <a:avLst/>
              <a:gdLst>
                <a:gd name="T0" fmla="*/ 650 w 1335"/>
                <a:gd name="T1" fmla="*/ 9 h 2040"/>
                <a:gd name="T2" fmla="*/ 650 w 1335"/>
                <a:gd name="T3" fmla="*/ 9 h 2040"/>
                <a:gd name="T4" fmla="*/ 7 w 1335"/>
                <a:gd name="T5" fmla="*/ 695 h 2040"/>
                <a:gd name="T6" fmla="*/ 7 w 1335"/>
                <a:gd name="T7" fmla="*/ 695 h 2040"/>
                <a:gd name="T8" fmla="*/ 701 w 1335"/>
                <a:gd name="T9" fmla="*/ 2039 h 2040"/>
                <a:gd name="T10" fmla="*/ 701 w 1335"/>
                <a:gd name="T11" fmla="*/ 2039 h 2040"/>
                <a:gd name="T12" fmla="*/ 1327 w 1335"/>
                <a:gd name="T13" fmla="*/ 661 h 2040"/>
                <a:gd name="T14" fmla="*/ 1327 w 1335"/>
                <a:gd name="T15" fmla="*/ 661 h 2040"/>
                <a:gd name="T16" fmla="*/ 650 w 1335"/>
                <a:gd name="T17" fmla="*/ 9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5" h="2040">
                  <a:moveTo>
                    <a:pt x="650" y="9"/>
                  </a:moveTo>
                  <a:lnTo>
                    <a:pt x="650" y="9"/>
                  </a:lnTo>
                  <a:cubicBezTo>
                    <a:pt x="299" y="18"/>
                    <a:pt x="0" y="413"/>
                    <a:pt x="7" y="695"/>
                  </a:cubicBezTo>
                  <a:lnTo>
                    <a:pt x="7" y="695"/>
                  </a:lnTo>
                  <a:cubicBezTo>
                    <a:pt x="14" y="975"/>
                    <a:pt x="701" y="2039"/>
                    <a:pt x="701" y="2039"/>
                  </a:cubicBezTo>
                  <a:lnTo>
                    <a:pt x="701" y="2039"/>
                  </a:lnTo>
                  <a:cubicBezTo>
                    <a:pt x="896" y="1552"/>
                    <a:pt x="1334" y="937"/>
                    <a:pt x="1327" y="661"/>
                  </a:cubicBezTo>
                  <a:lnTo>
                    <a:pt x="1327" y="661"/>
                  </a:lnTo>
                  <a:cubicBezTo>
                    <a:pt x="1320" y="385"/>
                    <a:pt x="1000" y="0"/>
                    <a:pt x="650" y="9"/>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3824" name="Freeform 752">
              <a:extLst>
                <a:ext uri="{FF2B5EF4-FFF2-40B4-BE49-F238E27FC236}">
                  <a16:creationId xmlns:a16="http://schemas.microsoft.com/office/drawing/2014/main" id="{DA0E771C-F395-3F42-82C3-C70B6A383080}"/>
                </a:ext>
              </a:extLst>
            </p:cNvPr>
            <p:cNvSpPr>
              <a:spLocks noChangeArrowheads="1"/>
            </p:cNvSpPr>
            <p:nvPr/>
          </p:nvSpPr>
          <p:spPr bwMode="auto">
            <a:xfrm>
              <a:off x="11983393" y="10312935"/>
              <a:ext cx="699359" cy="1068548"/>
            </a:xfrm>
            <a:custGeom>
              <a:avLst/>
              <a:gdLst>
                <a:gd name="T0" fmla="*/ 500 w 1029"/>
                <a:gd name="T1" fmla="*/ 6 h 1571"/>
                <a:gd name="T2" fmla="*/ 500 w 1029"/>
                <a:gd name="T3" fmla="*/ 6 h 1571"/>
                <a:gd name="T4" fmla="*/ 6 w 1029"/>
                <a:gd name="T5" fmla="*/ 534 h 1571"/>
                <a:gd name="T6" fmla="*/ 6 w 1029"/>
                <a:gd name="T7" fmla="*/ 534 h 1571"/>
                <a:gd name="T8" fmla="*/ 540 w 1029"/>
                <a:gd name="T9" fmla="*/ 1570 h 1571"/>
                <a:gd name="T10" fmla="*/ 540 w 1029"/>
                <a:gd name="T11" fmla="*/ 1570 h 1571"/>
                <a:gd name="T12" fmla="*/ 1022 w 1029"/>
                <a:gd name="T13" fmla="*/ 508 h 1571"/>
                <a:gd name="T14" fmla="*/ 1022 w 1029"/>
                <a:gd name="T15" fmla="*/ 508 h 1571"/>
                <a:gd name="T16" fmla="*/ 500 w 1029"/>
                <a:gd name="T17" fmla="*/ 6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9" h="1571">
                  <a:moveTo>
                    <a:pt x="500" y="6"/>
                  </a:moveTo>
                  <a:lnTo>
                    <a:pt x="500" y="6"/>
                  </a:lnTo>
                  <a:cubicBezTo>
                    <a:pt x="230" y="13"/>
                    <a:pt x="0" y="318"/>
                    <a:pt x="6" y="534"/>
                  </a:cubicBezTo>
                  <a:lnTo>
                    <a:pt x="6" y="534"/>
                  </a:lnTo>
                  <a:cubicBezTo>
                    <a:pt x="11" y="751"/>
                    <a:pt x="540" y="1570"/>
                    <a:pt x="540" y="1570"/>
                  </a:cubicBezTo>
                  <a:lnTo>
                    <a:pt x="540" y="1570"/>
                  </a:lnTo>
                  <a:cubicBezTo>
                    <a:pt x="690" y="1195"/>
                    <a:pt x="1028" y="722"/>
                    <a:pt x="1022" y="508"/>
                  </a:cubicBezTo>
                  <a:lnTo>
                    <a:pt x="1022" y="508"/>
                  </a:lnTo>
                  <a:cubicBezTo>
                    <a:pt x="1017" y="296"/>
                    <a:pt x="771" y="0"/>
                    <a:pt x="500" y="6"/>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3825" name="Freeform 753">
              <a:extLst>
                <a:ext uri="{FF2B5EF4-FFF2-40B4-BE49-F238E27FC236}">
                  <a16:creationId xmlns:a16="http://schemas.microsoft.com/office/drawing/2014/main" id="{8EA68751-C4E8-D84F-A908-8161976DCB1A}"/>
                </a:ext>
              </a:extLst>
            </p:cNvPr>
            <p:cNvSpPr>
              <a:spLocks noChangeArrowheads="1"/>
            </p:cNvSpPr>
            <p:nvPr/>
          </p:nvSpPr>
          <p:spPr bwMode="auto">
            <a:xfrm>
              <a:off x="11641219" y="10384974"/>
              <a:ext cx="777399" cy="1143585"/>
            </a:xfrm>
            <a:custGeom>
              <a:avLst/>
              <a:gdLst>
                <a:gd name="T0" fmla="*/ 677 w 1143"/>
                <a:gd name="T1" fmla="*/ 56 h 1678"/>
                <a:gd name="T2" fmla="*/ 677 w 1143"/>
                <a:gd name="T3" fmla="*/ 56 h 1678"/>
                <a:gd name="T4" fmla="*/ 45 w 1143"/>
                <a:gd name="T5" fmla="*/ 485 h 1678"/>
                <a:gd name="T6" fmla="*/ 45 w 1143"/>
                <a:gd name="T7" fmla="*/ 485 h 1678"/>
                <a:gd name="T8" fmla="*/ 357 w 1143"/>
                <a:gd name="T9" fmla="*/ 1677 h 1678"/>
                <a:gd name="T10" fmla="*/ 357 w 1143"/>
                <a:gd name="T11" fmla="*/ 1677 h 1678"/>
                <a:gd name="T12" fmla="*/ 1099 w 1143"/>
                <a:gd name="T13" fmla="*/ 694 h 1678"/>
                <a:gd name="T14" fmla="*/ 1099 w 1143"/>
                <a:gd name="T15" fmla="*/ 694 h 1678"/>
                <a:gd name="T16" fmla="*/ 677 w 1143"/>
                <a:gd name="T17" fmla="*/ 56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3" h="1678">
                  <a:moveTo>
                    <a:pt x="677" y="56"/>
                  </a:moveTo>
                  <a:lnTo>
                    <a:pt x="677" y="56"/>
                  </a:lnTo>
                  <a:cubicBezTo>
                    <a:pt x="398" y="0"/>
                    <a:pt x="89" y="261"/>
                    <a:pt x="45" y="485"/>
                  </a:cubicBezTo>
                  <a:lnTo>
                    <a:pt x="45" y="485"/>
                  </a:lnTo>
                  <a:cubicBezTo>
                    <a:pt x="0" y="710"/>
                    <a:pt x="357" y="1677"/>
                    <a:pt x="357" y="1677"/>
                  </a:cubicBezTo>
                  <a:lnTo>
                    <a:pt x="357" y="1677"/>
                  </a:lnTo>
                  <a:cubicBezTo>
                    <a:pt x="598" y="1325"/>
                    <a:pt x="1055" y="915"/>
                    <a:pt x="1099" y="694"/>
                  </a:cubicBezTo>
                  <a:lnTo>
                    <a:pt x="1099" y="694"/>
                  </a:lnTo>
                  <a:cubicBezTo>
                    <a:pt x="1142" y="474"/>
                    <a:pt x="957" y="111"/>
                    <a:pt x="677" y="56"/>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826" name="Freeform 754">
              <a:extLst>
                <a:ext uri="{FF2B5EF4-FFF2-40B4-BE49-F238E27FC236}">
                  <a16:creationId xmlns:a16="http://schemas.microsoft.com/office/drawing/2014/main" id="{65437BB1-E02F-C048-A3A0-AF1E85F537C4}"/>
                </a:ext>
              </a:extLst>
            </p:cNvPr>
            <p:cNvSpPr>
              <a:spLocks noChangeArrowheads="1"/>
            </p:cNvSpPr>
            <p:nvPr/>
          </p:nvSpPr>
          <p:spPr bwMode="auto">
            <a:xfrm>
              <a:off x="11722260" y="10405983"/>
              <a:ext cx="636326" cy="933479"/>
            </a:xfrm>
            <a:custGeom>
              <a:avLst/>
              <a:gdLst>
                <a:gd name="T0" fmla="*/ 553 w 935"/>
                <a:gd name="T1" fmla="*/ 45 h 1371"/>
                <a:gd name="T2" fmla="*/ 553 w 935"/>
                <a:gd name="T3" fmla="*/ 45 h 1371"/>
                <a:gd name="T4" fmla="*/ 37 w 935"/>
                <a:gd name="T5" fmla="*/ 396 h 1371"/>
                <a:gd name="T6" fmla="*/ 37 w 935"/>
                <a:gd name="T7" fmla="*/ 396 h 1371"/>
                <a:gd name="T8" fmla="*/ 292 w 935"/>
                <a:gd name="T9" fmla="*/ 1370 h 1371"/>
                <a:gd name="T10" fmla="*/ 292 w 935"/>
                <a:gd name="T11" fmla="*/ 1370 h 1371"/>
                <a:gd name="T12" fmla="*/ 898 w 935"/>
                <a:gd name="T13" fmla="*/ 567 h 1371"/>
                <a:gd name="T14" fmla="*/ 898 w 935"/>
                <a:gd name="T15" fmla="*/ 567 h 1371"/>
                <a:gd name="T16" fmla="*/ 553 w 935"/>
                <a:gd name="T17" fmla="*/ 4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71">
                  <a:moveTo>
                    <a:pt x="553" y="45"/>
                  </a:moveTo>
                  <a:lnTo>
                    <a:pt x="553" y="45"/>
                  </a:lnTo>
                  <a:cubicBezTo>
                    <a:pt x="325" y="0"/>
                    <a:pt x="73" y="212"/>
                    <a:pt x="37" y="396"/>
                  </a:cubicBezTo>
                  <a:lnTo>
                    <a:pt x="37" y="396"/>
                  </a:lnTo>
                  <a:cubicBezTo>
                    <a:pt x="0" y="579"/>
                    <a:pt x="292" y="1370"/>
                    <a:pt x="292" y="1370"/>
                  </a:cubicBezTo>
                  <a:lnTo>
                    <a:pt x="292" y="1370"/>
                  </a:lnTo>
                  <a:cubicBezTo>
                    <a:pt x="489" y="1082"/>
                    <a:pt x="862" y="747"/>
                    <a:pt x="898" y="567"/>
                  </a:cubicBezTo>
                  <a:lnTo>
                    <a:pt x="898" y="567"/>
                  </a:lnTo>
                  <a:cubicBezTo>
                    <a:pt x="934" y="386"/>
                    <a:pt x="782" y="90"/>
                    <a:pt x="553" y="45"/>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3827" name="Freeform 755">
              <a:extLst>
                <a:ext uri="{FF2B5EF4-FFF2-40B4-BE49-F238E27FC236}">
                  <a16:creationId xmlns:a16="http://schemas.microsoft.com/office/drawing/2014/main" id="{2BA40098-4273-BA42-B7FF-892964B05323}"/>
                </a:ext>
              </a:extLst>
            </p:cNvPr>
            <p:cNvSpPr>
              <a:spLocks noChangeArrowheads="1"/>
            </p:cNvSpPr>
            <p:nvPr/>
          </p:nvSpPr>
          <p:spPr bwMode="auto">
            <a:xfrm>
              <a:off x="11809305" y="10411986"/>
              <a:ext cx="489252" cy="717368"/>
            </a:xfrm>
            <a:custGeom>
              <a:avLst/>
              <a:gdLst>
                <a:gd name="T0" fmla="*/ 426 w 720"/>
                <a:gd name="T1" fmla="*/ 34 h 1056"/>
                <a:gd name="T2" fmla="*/ 426 w 720"/>
                <a:gd name="T3" fmla="*/ 34 h 1056"/>
                <a:gd name="T4" fmla="*/ 28 w 720"/>
                <a:gd name="T5" fmla="*/ 304 h 1056"/>
                <a:gd name="T6" fmla="*/ 28 w 720"/>
                <a:gd name="T7" fmla="*/ 304 h 1056"/>
                <a:gd name="T8" fmla="*/ 225 w 720"/>
                <a:gd name="T9" fmla="*/ 1055 h 1056"/>
                <a:gd name="T10" fmla="*/ 225 w 720"/>
                <a:gd name="T11" fmla="*/ 1055 h 1056"/>
                <a:gd name="T12" fmla="*/ 691 w 720"/>
                <a:gd name="T13" fmla="*/ 436 h 1056"/>
                <a:gd name="T14" fmla="*/ 691 w 720"/>
                <a:gd name="T15" fmla="*/ 436 h 1056"/>
                <a:gd name="T16" fmla="*/ 426 w 720"/>
                <a:gd name="T17" fmla="*/ 3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056">
                  <a:moveTo>
                    <a:pt x="426" y="34"/>
                  </a:moveTo>
                  <a:lnTo>
                    <a:pt x="426" y="34"/>
                  </a:lnTo>
                  <a:cubicBezTo>
                    <a:pt x="250" y="0"/>
                    <a:pt x="56" y="163"/>
                    <a:pt x="28" y="304"/>
                  </a:cubicBezTo>
                  <a:lnTo>
                    <a:pt x="28" y="304"/>
                  </a:lnTo>
                  <a:cubicBezTo>
                    <a:pt x="0" y="446"/>
                    <a:pt x="225" y="1055"/>
                    <a:pt x="225" y="1055"/>
                  </a:cubicBezTo>
                  <a:lnTo>
                    <a:pt x="225" y="1055"/>
                  </a:lnTo>
                  <a:cubicBezTo>
                    <a:pt x="376" y="834"/>
                    <a:pt x="664" y="575"/>
                    <a:pt x="691" y="436"/>
                  </a:cubicBezTo>
                  <a:lnTo>
                    <a:pt x="691" y="436"/>
                  </a:lnTo>
                  <a:cubicBezTo>
                    <a:pt x="719" y="297"/>
                    <a:pt x="602" y="70"/>
                    <a:pt x="426" y="34"/>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3828" name="Freeform 756">
              <a:extLst>
                <a:ext uri="{FF2B5EF4-FFF2-40B4-BE49-F238E27FC236}">
                  <a16:creationId xmlns:a16="http://schemas.microsoft.com/office/drawing/2014/main" id="{562A0238-1049-8D40-841B-94C417162BF7}"/>
                </a:ext>
              </a:extLst>
            </p:cNvPr>
            <p:cNvSpPr>
              <a:spLocks noChangeArrowheads="1"/>
            </p:cNvSpPr>
            <p:nvPr/>
          </p:nvSpPr>
          <p:spPr bwMode="auto">
            <a:xfrm>
              <a:off x="12028417" y="10327943"/>
              <a:ext cx="504259" cy="705363"/>
            </a:xfrm>
            <a:custGeom>
              <a:avLst/>
              <a:gdLst>
                <a:gd name="T0" fmla="*/ 233 w 742"/>
                <a:gd name="T1" fmla="*/ 72 h 1036"/>
                <a:gd name="T2" fmla="*/ 233 w 742"/>
                <a:gd name="T3" fmla="*/ 72 h 1036"/>
                <a:gd name="T4" fmla="*/ 58 w 742"/>
                <a:gd name="T5" fmla="*/ 525 h 1036"/>
                <a:gd name="T6" fmla="*/ 58 w 742"/>
                <a:gd name="T7" fmla="*/ 525 h 1036"/>
                <a:gd name="T8" fmla="*/ 651 w 742"/>
                <a:gd name="T9" fmla="*/ 1035 h 1036"/>
                <a:gd name="T10" fmla="*/ 651 w 742"/>
                <a:gd name="T11" fmla="*/ 1035 h 1036"/>
                <a:gd name="T12" fmla="*/ 684 w 742"/>
                <a:gd name="T13" fmla="*/ 253 h 1036"/>
                <a:gd name="T14" fmla="*/ 684 w 742"/>
                <a:gd name="T15" fmla="*/ 253 h 1036"/>
                <a:gd name="T16" fmla="*/ 233 w 742"/>
                <a:gd name="T17" fmla="*/ 7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036">
                  <a:moveTo>
                    <a:pt x="233" y="72"/>
                  </a:moveTo>
                  <a:lnTo>
                    <a:pt x="233" y="72"/>
                  </a:lnTo>
                  <a:cubicBezTo>
                    <a:pt x="67" y="144"/>
                    <a:pt x="0" y="392"/>
                    <a:pt x="58" y="525"/>
                  </a:cubicBezTo>
                  <a:lnTo>
                    <a:pt x="58" y="525"/>
                  </a:lnTo>
                  <a:cubicBezTo>
                    <a:pt x="115" y="659"/>
                    <a:pt x="651" y="1035"/>
                    <a:pt x="651" y="1035"/>
                  </a:cubicBezTo>
                  <a:lnTo>
                    <a:pt x="651" y="1035"/>
                  </a:lnTo>
                  <a:cubicBezTo>
                    <a:pt x="650" y="764"/>
                    <a:pt x="741" y="384"/>
                    <a:pt x="684" y="253"/>
                  </a:cubicBezTo>
                  <a:lnTo>
                    <a:pt x="684" y="253"/>
                  </a:lnTo>
                  <a:cubicBezTo>
                    <a:pt x="627" y="122"/>
                    <a:pt x="399" y="0"/>
                    <a:pt x="233" y="72"/>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829" name="Freeform 757">
              <a:extLst>
                <a:ext uri="{FF2B5EF4-FFF2-40B4-BE49-F238E27FC236}">
                  <a16:creationId xmlns:a16="http://schemas.microsoft.com/office/drawing/2014/main" id="{5992227E-8DD8-D848-8F93-13897ACFA1B8}"/>
                </a:ext>
              </a:extLst>
            </p:cNvPr>
            <p:cNvSpPr>
              <a:spLocks noChangeArrowheads="1"/>
            </p:cNvSpPr>
            <p:nvPr/>
          </p:nvSpPr>
          <p:spPr bwMode="auto">
            <a:xfrm>
              <a:off x="12061433" y="10345951"/>
              <a:ext cx="411211" cy="576295"/>
            </a:xfrm>
            <a:custGeom>
              <a:avLst/>
              <a:gdLst>
                <a:gd name="T0" fmla="*/ 190 w 606"/>
                <a:gd name="T1" fmla="*/ 59 h 846"/>
                <a:gd name="T2" fmla="*/ 190 w 606"/>
                <a:gd name="T3" fmla="*/ 59 h 846"/>
                <a:gd name="T4" fmla="*/ 47 w 606"/>
                <a:gd name="T5" fmla="*/ 429 h 846"/>
                <a:gd name="T6" fmla="*/ 47 w 606"/>
                <a:gd name="T7" fmla="*/ 429 h 846"/>
                <a:gd name="T8" fmla="*/ 532 w 606"/>
                <a:gd name="T9" fmla="*/ 845 h 846"/>
                <a:gd name="T10" fmla="*/ 532 w 606"/>
                <a:gd name="T11" fmla="*/ 845 h 846"/>
                <a:gd name="T12" fmla="*/ 559 w 606"/>
                <a:gd name="T13" fmla="*/ 207 h 846"/>
                <a:gd name="T14" fmla="*/ 559 w 606"/>
                <a:gd name="T15" fmla="*/ 207 h 846"/>
                <a:gd name="T16" fmla="*/ 190 w 606"/>
                <a:gd name="T17" fmla="*/ 5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846">
                  <a:moveTo>
                    <a:pt x="190" y="59"/>
                  </a:moveTo>
                  <a:lnTo>
                    <a:pt x="190" y="59"/>
                  </a:lnTo>
                  <a:cubicBezTo>
                    <a:pt x="54" y="118"/>
                    <a:pt x="0" y="320"/>
                    <a:pt x="47" y="429"/>
                  </a:cubicBezTo>
                  <a:lnTo>
                    <a:pt x="47" y="429"/>
                  </a:lnTo>
                  <a:cubicBezTo>
                    <a:pt x="94" y="538"/>
                    <a:pt x="532" y="845"/>
                    <a:pt x="532" y="845"/>
                  </a:cubicBezTo>
                  <a:lnTo>
                    <a:pt x="532" y="845"/>
                  </a:lnTo>
                  <a:cubicBezTo>
                    <a:pt x="531" y="624"/>
                    <a:pt x="605" y="314"/>
                    <a:pt x="559" y="207"/>
                  </a:cubicBezTo>
                  <a:lnTo>
                    <a:pt x="559" y="207"/>
                  </a:lnTo>
                  <a:cubicBezTo>
                    <a:pt x="512" y="99"/>
                    <a:pt x="326" y="0"/>
                    <a:pt x="190" y="59"/>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3830" name="Freeform 758">
              <a:extLst>
                <a:ext uri="{FF2B5EF4-FFF2-40B4-BE49-F238E27FC236}">
                  <a16:creationId xmlns:a16="http://schemas.microsoft.com/office/drawing/2014/main" id="{633CDBDF-5251-7043-8EDA-09E2EFC51A36}"/>
                </a:ext>
              </a:extLst>
            </p:cNvPr>
            <p:cNvSpPr>
              <a:spLocks noChangeArrowheads="1"/>
            </p:cNvSpPr>
            <p:nvPr/>
          </p:nvSpPr>
          <p:spPr bwMode="auto">
            <a:xfrm>
              <a:off x="12091450" y="10351954"/>
              <a:ext cx="318163" cy="444228"/>
            </a:xfrm>
            <a:custGeom>
              <a:avLst/>
              <a:gdLst>
                <a:gd name="T0" fmla="*/ 146 w 468"/>
                <a:gd name="T1" fmla="*/ 46 h 653"/>
                <a:gd name="T2" fmla="*/ 146 w 468"/>
                <a:gd name="T3" fmla="*/ 46 h 653"/>
                <a:gd name="T4" fmla="*/ 36 w 468"/>
                <a:gd name="T5" fmla="*/ 331 h 653"/>
                <a:gd name="T6" fmla="*/ 36 w 468"/>
                <a:gd name="T7" fmla="*/ 331 h 653"/>
                <a:gd name="T8" fmla="*/ 410 w 468"/>
                <a:gd name="T9" fmla="*/ 652 h 653"/>
                <a:gd name="T10" fmla="*/ 410 w 468"/>
                <a:gd name="T11" fmla="*/ 652 h 653"/>
                <a:gd name="T12" fmla="*/ 431 w 468"/>
                <a:gd name="T13" fmla="*/ 160 h 653"/>
                <a:gd name="T14" fmla="*/ 431 w 468"/>
                <a:gd name="T15" fmla="*/ 160 h 653"/>
                <a:gd name="T16" fmla="*/ 146 w 468"/>
                <a:gd name="T17" fmla="*/ 4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8" h="653">
                  <a:moveTo>
                    <a:pt x="146" y="46"/>
                  </a:moveTo>
                  <a:lnTo>
                    <a:pt x="146" y="46"/>
                  </a:lnTo>
                  <a:cubicBezTo>
                    <a:pt x="42" y="91"/>
                    <a:pt x="0" y="247"/>
                    <a:pt x="36" y="331"/>
                  </a:cubicBezTo>
                  <a:lnTo>
                    <a:pt x="36" y="331"/>
                  </a:lnTo>
                  <a:cubicBezTo>
                    <a:pt x="73" y="415"/>
                    <a:pt x="410" y="652"/>
                    <a:pt x="410" y="652"/>
                  </a:cubicBezTo>
                  <a:lnTo>
                    <a:pt x="410" y="652"/>
                  </a:lnTo>
                  <a:cubicBezTo>
                    <a:pt x="409" y="481"/>
                    <a:pt x="467" y="242"/>
                    <a:pt x="431" y="160"/>
                  </a:cubicBezTo>
                  <a:lnTo>
                    <a:pt x="431" y="160"/>
                  </a:lnTo>
                  <a:cubicBezTo>
                    <a:pt x="395" y="77"/>
                    <a:pt x="252" y="0"/>
                    <a:pt x="146" y="46"/>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grpSp>
      <p:grpSp>
        <p:nvGrpSpPr>
          <p:cNvPr id="10" name="Group 9">
            <a:extLst>
              <a:ext uri="{FF2B5EF4-FFF2-40B4-BE49-F238E27FC236}">
                <a16:creationId xmlns:a16="http://schemas.microsoft.com/office/drawing/2014/main" id="{8C60FF22-2B4B-F443-AA70-C099429DD5E8}"/>
              </a:ext>
            </a:extLst>
          </p:cNvPr>
          <p:cNvGrpSpPr/>
          <p:nvPr/>
        </p:nvGrpSpPr>
        <p:grpSpPr>
          <a:xfrm>
            <a:off x="5320940" y="2770244"/>
            <a:ext cx="1566464" cy="2454919"/>
            <a:chOff x="10638704" y="5540488"/>
            <a:chExt cx="3132927" cy="4909838"/>
          </a:xfrm>
        </p:grpSpPr>
        <p:sp>
          <p:nvSpPr>
            <p:cNvPr id="782" name="Freeform 781">
              <a:extLst>
                <a:ext uri="{FF2B5EF4-FFF2-40B4-BE49-F238E27FC236}">
                  <a16:creationId xmlns:a16="http://schemas.microsoft.com/office/drawing/2014/main" id="{D7AD66F2-0DC9-E94D-ACEB-A1D68C41E6F1}"/>
                </a:ext>
              </a:extLst>
            </p:cNvPr>
            <p:cNvSpPr>
              <a:spLocks noChangeArrowheads="1"/>
            </p:cNvSpPr>
            <p:nvPr/>
          </p:nvSpPr>
          <p:spPr bwMode="auto">
            <a:xfrm>
              <a:off x="10638704" y="5540488"/>
              <a:ext cx="3132927" cy="3941546"/>
            </a:xfrm>
            <a:custGeom>
              <a:avLst/>
              <a:gdLst>
                <a:gd name="connsiteX0" fmla="*/ 1502865 w 3006383"/>
                <a:gd name="connsiteY0" fmla="*/ 0 h 3782342"/>
                <a:gd name="connsiteX1" fmla="*/ 3006383 w 3006383"/>
                <a:gd name="connsiteY1" fmla="*/ 1502881 h 3782342"/>
                <a:gd name="connsiteX2" fmla="*/ 3005555 w 3006383"/>
                <a:gd name="connsiteY2" fmla="*/ 1503934 h 3782342"/>
                <a:gd name="connsiteX3" fmla="*/ 2998135 w 3006383"/>
                <a:gd name="connsiteY3" fmla="*/ 1625546 h 3782342"/>
                <a:gd name="connsiteX4" fmla="*/ 2222674 w 3006383"/>
                <a:gd name="connsiteY4" fmla="*/ 3607440 h 3782342"/>
                <a:gd name="connsiteX5" fmla="*/ 864519 w 3006383"/>
                <a:gd name="connsiteY5" fmla="*/ 3536900 h 3782342"/>
                <a:gd name="connsiteX6" fmla="*/ 1 w 3006383"/>
                <a:gd name="connsiteY6" fmla="*/ 1503664 h 3782342"/>
                <a:gd name="connsiteX7" fmla="*/ 170 w 3006383"/>
                <a:gd name="connsiteY7" fmla="*/ 1503041 h 3782342"/>
                <a:gd name="connsiteX8" fmla="*/ 0 w 3006383"/>
                <a:gd name="connsiteY8" fmla="*/ 1502881 h 3782342"/>
                <a:gd name="connsiteX9" fmla="*/ 1502865 w 3006383"/>
                <a:gd name="connsiteY9" fmla="*/ 0 h 37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6383" h="3782342">
                  <a:moveTo>
                    <a:pt x="1502865" y="0"/>
                  </a:moveTo>
                  <a:cubicBezTo>
                    <a:pt x="2333000" y="0"/>
                    <a:pt x="3006383" y="672445"/>
                    <a:pt x="3006383" y="1502881"/>
                  </a:cubicBezTo>
                  <a:lnTo>
                    <a:pt x="3005555" y="1503934"/>
                  </a:lnTo>
                  <a:lnTo>
                    <a:pt x="2998135" y="1625546"/>
                  </a:lnTo>
                  <a:cubicBezTo>
                    <a:pt x="2925229" y="2229562"/>
                    <a:pt x="2338370" y="2761211"/>
                    <a:pt x="2222674" y="3607440"/>
                  </a:cubicBezTo>
                  <a:cubicBezTo>
                    <a:pt x="1360115" y="3811221"/>
                    <a:pt x="1400598" y="3893517"/>
                    <a:pt x="864519" y="3536900"/>
                  </a:cubicBezTo>
                  <a:cubicBezTo>
                    <a:pt x="617700" y="2555878"/>
                    <a:pt x="164547" y="2441578"/>
                    <a:pt x="1" y="1503664"/>
                  </a:cubicBezTo>
                  <a:lnTo>
                    <a:pt x="170" y="1503041"/>
                  </a:lnTo>
                  <a:lnTo>
                    <a:pt x="0" y="1502881"/>
                  </a:lnTo>
                  <a:cubicBezTo>
                    <a:pt x="0" y="672445"/>
                    <a:pt x="672730" y="0"/>
                    <a:pt x="1502865" y="0"/>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81" name="Freeform 780">
              <a:extLst>
                <a:ext uri="{FF2B5EF4-FFF2-40B4-BE49-F238E27FC236}">
                  <a16:creationId xmlns:a16="http://schemas.microsoft.com/office/drawing/2014/main" id="{2B30222B-F2E2-4449-AED8-18D673F93CED}"/>
                </a:ext>
              </a:extLst>
            </p:cNvPr>
            <p:cNvSpPr>
              <a:spLocks noChangeArrowheads="1"/>
            </p:cNvSpPr>
            <p:nvPr/>
          </p:nvSpPr>
          <p:spPr bwMode="auto">
            <a:xfrm>
              <a:off x="11443116" y="9103314"/>
              <a:ext cx="1614148" cy="1347012"/>
            </a:xfrm>
            <a:custGeom>
              <a:avLst/>
              <a:gdLst>
                <a:gd name="connsiteX0" fmla="*/ 0 w 1548950"/>
                <a:gd name="connsiteY0" fmla="*/ 0 h 1292604"/>
                <a:gd name="connsiteX1" fmla="*/ 1548950 w 1548950"/>
                <a:gd name="connsiteY1" fmla="*/ 0 h 1292604"/>
                <a:gd name="connsiteX2" fmla="*/ 1548950 w 1548950"/>
                <a:gd name="connsiteY2" fmla="*/ 752362 h 1292604"/>
                <a:gd name="connsiteX3" fmla="*/ 1290247 w 1548950"/>
                <a:gd name="connsiteY3" fmla="*/ 1010334 h 1292604"/>
                <a:gd name="connsiteX4" fmla="*/ 1289721 w 1548950"/>
                <a:gd name="connsiteY4" fmla="*/ 1010334 h 1292604"/>
                <a:gd name="connsiteX5" fmla="*/ 1289721 w 1548950"/>
                <a:gd name="connsiteY5" fmla="*/ 1034638 h 1292604"/>
                <a:gd name="connsiteX6" fmla="*/ 1083177 w 1548950"/>
                <a:gd name="connsiteY6" fmla="*/ 1292604 h 1292604"/>
                <a:gd name="connsiteX7" fmla="*/ 462891 w 1548950"/>
                <a:gd name="connsiteY7" fmla="*/ 1292604 h 1292604"/>
                <a:gd name="connsiteX8" fmla="*/ 256347 w 1548950"/>
                <a:gd name="connsiteY8" fmla="*/ 1034638 h 1292604"/>
                <a:gd name="connsiteX9" fmla="*/ 256347 w 1548950"/>
                <a:gd name="connsiteY9" fmla="*/ 1010098 h 1292604"/>
                <a:gd name="connsiteX10" fmla="*/ 206510 w 1548950"/>
                <a:gd name="connsiteY10" fmla="*/ 1005116 h 1292604"/>
                <a:gd name="connsiteX11" fmla="*/ 0 w 1548950"/>
                <a:gd name="connsiteY11" fmla="*/ 752362 h 129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50" h="1292604">
                  <a:moveTo>
                    <a:pt x="0" y="0"/>
                  </a:moveTo>
                  <a:lnTo>
                    <a:pt x="1548950" y="0"/>
                  </a:lnTo>
                  <a:lnTo>
                    <a:pt x="1548950" y="752362"/>
                  </a:lnTo>
                  <a:cubicBezTo>
                    <a:pt x="1548950" y="895390"/>
                    <a:pt x="1433317" y="1010334"/>
                    <a:pt x="1290247" y="1010334"/>
                  </a:cubicBezTo>
                  <a:lnTo>
                    <a:pt x="1289721" y="1010334"/>
                  </a:lnTo>
                  <a:lnTo>
                    <a:pt x="1289721" y="1034638"/>
                  </a:lnTo>
                  <a:cubicBezTo>
                    <a:pt x="1289721" y="1177009"/>
                    <a:pt x="1197561" y="1292604"/>
                    <a:pt x="1083177" y="1292604"/>
                  </a:cubicBezTo>
                  <a:lnTo>
                    <a:pt x="462891" y="1292604"/>
                  </a:lnTo>
                  <a:cubicBezTo>
                    <a:pt x="348508" y="1292604"/>
                    <a:pt x="256347" y="1177009"/>
                    <a:pt x="256347" y="1034638"/>
                  </a:cubicBezTo>
                  <a:lnTo>
                    <a:pt x="256347" y="1010098"/>
                  </a:lnTo>
                  <a:lnTo>
                    <a:pt x="206510" y="1005116"/>
                  </a:lnTo>
                  <a:cubicBezTo>
                    <a:pt x="88531" y="981159"/>
                    <a:pt x="0" y="877512"/>
                    <a:pt x="0" y="752362"/>
                  </a:cubicBezTo>
                  <a:close/>
                </a:path>
              </a:pathLst>
            </a:custGeom>
            <a:solidFill>
              <a:schemeClr val="bg1">
                <a:lumMod val="65000"/>
              </a:schemeClr>
            </a:solidFill>
            <a:ln>
              <a:noFill/>
            </a:ln>
            <a:effectLst/>
          </p:spPr>
          <p:txBody>
            <a:bodyPr wrap="square" anchor="ctr">
              <a:noAutofit/>
            </a:bodyPr>
            <a:lstStyle/>
            <a:p>
              <a:endParaRPr lang="en-US" sz="3266" dirty="0">
                <a:latin typeface="Lato Light" panose="020F0502020204030203" pitchFamily="34" charset="0"/>
              </a:endParaRPr>
            </a:p>
          </p:txBody>
        </p:sp>
        <p:grpSp>
          <p:nvGrpSpPr>
            <p:cNvPr id="2" name="Group 1">
              <a:extLst>
                <a:ext uri="{FF2B5EF4-FFF2-40B4-BE49-F238E27FC236}">
                  <a16:creationId xmlns:a16="http://schemas.microsoft.com/office/drawing/2014/main" id="{932998FF-3837-6B41-A80D-83A79F59E8B1}"/>
                </a:ext>
              </a:extLst>
            </p:cNvPr>
            <p:cNvGrpSpPr/>
            <p:nvPr/>
          </p:nvGrpSpPr>
          <p:grpSpPr>
            <a:xfrm>
              <a:off x="11497144" y="7404444"/>
              <a:ext cx="1524781" cy="1791919"/>
              <a:chOff x="11771182" y="6757191"/>
              <a:chExt cx="1463193" cy="1719541"/>
            </a:xfrm>
          </p:grpSpPr>
          <p:sp>
            <p:nvSpPr>
              <p:cNvPr id="3833" name="Freeform 761">
                <a:extLst>
                  <a:ext uri="{FF2B5EF4-FFF2-40B4-BE49-F238E27FC236}">
                    <a16:creationId xmlns:a16="http://schemas.microsoft.com/office/drawing/2014/main" id="{C2650DAA-7460-EB4F-826E-F9DE72B27289}"/>
                  </a:ext>
                </a:extLst>
              </p:cNvPr>
              <p:cNvSpPr>
                <a:spLocks noChangeArrowheads="1"/>
              </p:cNvSpPr>
              <p:nvPr/>
            </p:nvSpPr>
            <p:spPr bwMode="auto">
              <a:xfrm>
                <a:off x="11771182" y="6757191"/>
                <a:ext cx="460848" cy="1719541"/>
              </a:xfrm>
              <a:custGeom>
                <a:avLst/>
                <a:gdLst>
                  <a:gd name="T0" fmla="*/ 0 w 705"/>
                  <a:gd name="T1" fmla="*/ 0 h 2633"/>
                  <a:gd name="T2" fmla="*/ 0 w 705"/>
                  <a:gd name="T3" fmla="*/ 0 h 2633"/>
                  <a:gd name="T4" fmla="*/ 569 w 705"/>
                  <a:gd name="T5" fmla="*/ 1373 h 2633"/>
                  <a:gd name="T6" fmla="*/ 569 w 705"/>
                  <a:gd name="T7" fmla="*/ 1373 h 2633"/>
                  <a:gd name="T8" fmla="*/ 704 w 705"/>
                  <a:gd name="T9" fmla="*/ 2632 h 2633"/>
                </a:gdLst>
                <a:ahLst/>
                <a:cxnLst>
                  <a:cxn ang="0">
                    <a:pos x="T0" y="T1"/>
                  </a:cxn>
                  <a:cxn ang="0">
                    <a:pos x="T2" y="T3"/>
                  </a:cxn>
                  <a:cxn ang="0">
                    <a:pos x="T4" y="T5"/>
                  </a:cxn>
                  <a:cxn ang="0">
                    <a:pos x="T6" y="T7"/>
                  </a:cxn>
                  <a:cxn ang="0">
                    <a:pos x="T8" y="T9"/>
                  </a:cxn>
                </a:cxnLst>
                <a:rect l="0" t="0" r="r" b="b"/>
                <a:pathLst>
                  <a:path w="705" h="2633">
                    <a:moveTo>
                      <a:pt x="0" y="0"/>
                    </a:moveTo>
                    <a:lnTo>
                      <a:pt x="0" y="0"/>
                    </a:lnTo>
                    <a:cubicBezTo>
                      <a:pt x="0" y="0"/>
                      <a:pt x="437" y="1002"/>
                      <a:pt x="569" y="1373"/>
                    </a:cubicBezTo>
                    <a:lnTo>
                      <a:pt x="569" y="1373"/>
                    </a:lnTo>
                    <a:cubicBezTo>
                      <a:pt x="700" y="1745"/>
                      <a:pt x="704" y="2632"/>
                      <a:pt x="704" y="2632"/>
                    </a:cubicBezTo>
                  </a:path>
                </a:pathLst>
              </a:custGeom>
              <a:noFill/>
              <a:ln w="50800" cap="flat">
                <a:solidFill>
                  <a:srgbClr val="403F4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Lato Light" panose="020F0502020204030203" pitchFamily="34" charset="0"/>
                </a:endParaRPr>
              </a:p>
            </p:txBody>
          </p:sp>
          <p:sp>
            <p:nvSpPr>
              <p:cNvPr id="3834" name="Freeform 762">
                <a:extLst>
                  <a:ext uri="{FF2B5EF4-FFF2-40B4-BE49-F238E27FC236}">
                    <a16:creationId xmlns:a16="http://schemas.microsoft.com/office/drawing/2014/main" id="{D289ECD0-ED42-9746-9976-B5470D8DE783}"/>
                  </a:ext>
                </a:extLst>
              </p:cNvPr>
              <p:cNvSpPr>
                <a:spLocks noChangeArrowheads="1"/>
              </p:cNvSpPr>
              <p:nvPr/>
            </p:nvSpPr>
            <p:spPr bwMode="auto">
              <a:xfrm>
                <a:off x="12773527" y="6757191"/>
                <a:ext cx="460848" cy="1719541"/>
              </a:xfrm>
              <a:custGeom>
                <a:avLst/>
                <a:gdLst>
                  <a:gd name="T0" fmla="*/ 704 w 705"/>
                  <a:gd name="T1" fmla="*/ 0 h 2633"/>
                  <a:gd name="T2" fmla="*/ 704 w 705"/>
                  <a:gd name="T3" fmla="*/ 0 h 2633"/>
                  <a:gd name="T4" fmla="*/ 136 w 705"/>
                  <a:gd name="T5" fmla="*/ 1373 h 2633"/>
                  <a:gd name="T6" fmla="*/ 136 w 705"/>
                  <a:gd name="T7" fmla="*/ 1373 h 2633"/>
                  <a:gd name="T8" fmla="*/ 0 w 705"/>
                  <a:gd name="T9" fmla="*/ 2632 h 2633"/>
                </a:gdLst>
                <a:ahLst/>
                <a:cxnLst>
                  <a:cxn ang="0">
                    <a:pos x="T0" y="T1"/>
                  </a:cxn>
                  <a:cxn ang="0">
                    <a:pos x="T2" y="T3"/>
                  </a:cxn>
                  <a:cxn ang="0">
                    <a:pos x="T4" y="T5"/>
                  </a:cxn>
                  <a:cxn ang="0">
                    <a:pos x="T6" y="T7"/>
                  </a:cxn>
                  <a:cxn ang="0">
                    <a:pos x="T8" y="T9"/>
                  </a:cxn>
                </a:cxnLst>
                <a:rect l="0" t="0" r="r" b="b"/>
                <a:pathLst>
                  <a:path w="705" h="2633">
                    <a:moveTo>
                      <a:pt x="704" y="0"/>
                    </a:moveTo>
                    <a:lnTo>
                      <a:pt x="704" y="0"/>
                    </a:lnTo>
                    <a:cubicBezTo>
                      <a:pt x="704" y="0"/>
                      <a:pt x="268" y="1002"/>
                      <a:pt x="136" y="1373"/>
                    </a:cubicBezTo>
                    <a:lnTo>
                      <a:pt x="136" y="1373"/>
                    </a:lnTo>
                    <a:cubicBezTo>
                      <a:pt x="4" y="1745"/>
                      <a:pt x="0" y="2632"/>
                      <a:pt x="0" y="2632"/>
                    </a:cubicBezTo>
                  </a:path>
                </a:pathLst>
              </a:custGeom>
              <a:noFill/>
              <a:ln w="50800" cap="flat">
                <a:solidFill>
                  <a:srgbClr val="403F4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Lato Light" panose="020F0502020204030203" pitchFamily="34" charset="0"/>
                </a:endParaRPr>
              </a:p>
            </p:txBody>
          </p:sp>
          <p:sp>
            <p:nvSpPr>
              <p:cNvPr id="784" name="Freeform 783">
                <a:extLst>
                  <a:ext uri="{FF2B5EF4-FFF2-40B4-BE49-F238E27FC236}">
                    <a16:creationId xmlns:a16="http://schemas.microsoft.com/office/drawing/2014/main" id="{A9E3EC91-D887-AA4D-9930-ABB0444ABC80}"/>
                  </a:ext>
                </a:extLst>
              </p:cNvPr>
              <p:cNvSpPr>
                <a:spLocks noChangeArrowheads="1"/>
              </p:cNvSpPr>
              <p:nvPr/>
            </p:nvSpPr>
            <p:spPr bwMode="auto">
              <a:xfrm>
                <a:off x="11903676" y="6797516"/>
                <a:ext cx="1200431" cy="393949"/>
              </a:xfrm>
              <a:custGeom>
                <a:avLst/>
                <a:gdLst>
                  <a:gd name="connsiteX0" fmla="*/ 1050199 w 1200431"/>
                  <a:gd name="connsiteY0" fmla="*/ 0 h 393949"/>
                  <a:gd name="connsiteX1" fmla="*/ 1200431 w 1200431"/>
                  <a:gd name="connsiteY1" fmla="*/ 197301 h 393949"/>
                  <a:gd name="connsiteX2" fmla="*/ 1050199 w 1200431"/>
                  <a:gd name="connsiteY2" fmla="*/ 393949 h 393949"/>
                  <a:gd name="connsiteX3" fmla="*/ 898654 w 1200431"/>
                  <a:gd name="connsiteY3" fmla="*/ 197301 h 393949"/>
                  <a:gd name="connsiteX4" fmla="*/ 1050199 w 1200431"/>
                  <a:gd name="connsiteY4" fmla="*/ 0 h 393949"/>
                  <a:gd name="connsiteX5" fmla="*/ 748878 w 1200431"/>
                  <a:gd name="connsiteY5" fmla="*/ 0 h 393949"/>
                  <a:gd name="connsiteX6" fmla="*/ 898003 w 1200431"/>
                  <a:gd name="connsiteY6" fmla="*/ 197301 h 393949"/>
                  <a:gd name="connsiteX7" fmla="*/ 748878 w 1200431"/>
                  <a:gd name="connsiteY7" fmla="*/ 393949 h 393949"/>
                  <a:gd name="connsiteX8" fmla="*/ 599103 w 1200431"/>
                  <a:gd name="connsiteY8" fmla="*/ 197301 h 393949"/>
                  <a:gd name="connsiteX9" fmla="*/ 748878 w 1200431"/>
                  <a:gd name="connsiteY9" fmla="*/ 0 h 393949"/>
                  <a:gd name="connsiteX10" fmla="*/ 449001 w 1200431"/>
                  <a:gd name="connsiteY10" fmla="*/ 0 h 393949"/>
                  <a:gd name="connsiteX11" fmla="*/ 598450 w 1200431"/>
                  <a:gd name="connsiteY11" fmla="*/ 197301 h 393949"/>
                  <a:gd name="connsiteX12" fmla="*/ 449001 w 1200431"/>
                  <a:gd name="connsiteY12" fmla="*/ 393949 h 393949"/>
                  <a:gd name="connsiteX13" fmla="*/ 299552 w 1200431"/>
                  <a:gd name="connsiteY13" fmla="*/ 197301 h 393949"/>
                  <a:gd name="connsiteX14" fmla="*/ 449001 w 1200431"/>
                  <a:gd name="connsiteY14" fmla="*/ 0 h 393949"/>
                  <a:gd name="connsiteX15" fmla="*/ 149124 w 1200431"/>
                  <a:gd name="connsiteY15" fmla="*/ 0 h 393949"/>
                  <a:gd name="connsiteX16" fmla="*/ 298900 w 1200431"/>
                  <a:gd name="connsiteY16" fmla="*/ 197301 h 393949"/>
                  <a:gd name="connsiteX17" fmla="*/ 149124 w 1200431"/>
                  <a:gd name="connsiteY17" fmla="*/ 393949 h 393949"/>
                  <a:gd name="connsiteX18" fmla="*/ 0 w 1200431"/>
                  <a:gd name="connsiteY18" fmla="*/ 197301 h 393949"/>
                  <a:gd name="connsiteX19" fmla="*/ 149124 w 1200431"/>
                  <a:gd name="connsiteY19" fmla="*/ 0 h 39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431" h="393949">
                    <a:moveTo>
                      <a:pt x="1050199" y="0"/>
                    </a:moveTo>
                    <a:cubicBezTo>
                      <a:pt x="1132859" y="0"/>
                      <a:pt x="1200431" y="88198"/>
                      <a:pt x="1200431" y="197301"/>
                    </a:cubicBezTo>
                    <a:cubicBezTo>
                      <a:pt x="1200431" y="305751"/>
                      <a:pt x="1132859" y="393949"/>
                      <a:pt x="1050199" y="393949"/>
                    </a:cubicBezTo>
                    <a:cubicBezTo>
                      <a:pt x="966882" y="393949"/>
                      <a:pt x="898654" y="305751"/>
                      <a:pt x="898654" y="197301"/>
                    </a:cubicBezTo>
                    <a:cubicBezTo>
                      <a:pt x="898654" y="88198"/>
                      <a:pt x="966882" y="0"/>
                      <a:pt x="1050199" y="0"/>
                    </a:cubicBezTo>
                    <a:close/>
                    <a:moveTo>
                      <a:pt x="748878" y="0"/>
                    </a:moveTo>
                    <a:cubicBezTo>
                      <a:pt x="831581" y="0"/>
                      <a:pt x="898003" y="88198"/>
                      <a:pt x="898003" y="197301"/>
                    </a:cubicBezTo>
                    <a:cubicBezTo>
                      <a:pt x="898003" y="305751"/>
                      <a:pt x="831581" y="393949"/>
                      <a:pt x="748878" y="393949"/>
                    </a:cubicBezTo>
                    <a:cubicBezTo>
                      <a:pt x="666176" y="393949"/>
                      <a:pt x="599103" y="305751"/>
                      <a:pt x="599103" y="197301"/>
                    </a:cubicBezTo>
                    <a:cubicBezTo>
                      <a:pt x="599103" y="88198"/>
                      <a:pt x="666176" y="0"/>
                      <a:pt x="748878" y="0"/>
                    </a:cubicBezTo>
                    <a:close/>
                    <a:moveTo>
                      <a:pt x="449001" y="0"/>
                    </a:moveTo>
                    <a:cubicBezTo>
                      <a:pt x="531231" y="0"/>
                      <a:pt x="598450" y="88198"/>
                      <a:pt x="598450" y="197301"/>
                    </a:cubicBezTo>
                    <a:cubicBezTo>
                      <a:pt x="598450" y="305751"/>
                      <a:pt x="531231" y="393949"/>
                      <a:pt x="449001" y="393949"/>
                    </a:cubicBezTo>
                    <a:cubicBezTo>
                      <a:pt x="366772" y="393949"/>
                      <a:pt x="299552" y="305751"/>
                      <a:pt x="299552" y="197301"/>
                    </a:cubicBezTo>
                    <a:cubicBezTo>
                      <a:pt x="299552" y="88198"/>
                      <a:pt x="366772" y="0"/>
                      <a:pt x="449001" y="0"/>
                    </a:cubicBezTo>
                    <a:close/>
                    <a:moveTo>
                      <a:pt x="149124" y="0"/>
                    </a:moveTo>
                    <a:cubicBezTo>
                      <a:pt x="231826" y="0"/>
                      <a:pt x="298900" y="88198"/>
                      <a:pt x="298900" y="197301"/>
                    </a:cubicBezTo>
                    <a:cubicBezTo>
                      <a:pt x="298900" y="305751"/>
                      <a:pt x="231826" y="393949"/>
                      <a:pt x="149124" y="393949"/>
                    </a:cubicBezTo>
                    <a:cubicBezTo>
                      <a:pt x="66422" y="393949"/>
                      <a:pt x="0" y="305751"/>
                      <a:pt x="0" y="197301"/>
                    </a:cubicBezTo>
                    <a:cubicBezTo>
                      <a:pt x="0" y="88198"/>
                      <a:pt x="66422" y="0"/>
                      <a:pt x="149124" y="0"/>
                    </a:cubicBezTo>
                    <a:close/>
                  </a:path>
                </a:pathLst>
              </a:custGeom>
              <a:noFill/>
              <a:ln w="50800" cap="flat">
                <a:solidFill>
                  <a:srgbClr val="403F4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grpSp>
        <p:sp>
          <p:nvSpPr>
            <p:cNvPr id="3841" name="Freeform 769">
              <a:extLst>
                <a:ext uri="{FF2B5EF4-FFF2-40B4-BE49-F238E27FC236}">
                  <a16:creationId xmlns:a16="http://schemas.microsoft.com/office/drawing/2014/main" id="{806C06EB-80E7-9E42-808A-7773276D9605}"/>
                </a:ext>
              </a:extLst>
            </p:cNvPr>
            <p:cNvSpPr>
              <a:spLocks noChangeArrowheads="1"/>
            </p:cNvSpPr>
            <p:nvPr/>
          </p:nvSpPr>
          <p:spPr bwMode="auto">
            <a:xfrm>
              <a:off x="11326058" y="5540490"/>
              <a:ext cx="2335197" cy="2653360"/>
            </a:xfrm>
            <a:custGeom>
              <a:avLst/>
              <a:gdLst>
                <a:gd name="T0" fmla="*/ 2521 w 3429"/>
                <a:gd name="T1" fmla="*/ 630 h 3897"/>
                <a:gd name="T2" fmla="*/ 2521 w 3429"/>
                <a:gd name="T3" fmla="*/ 630 h 3897"/>
                <a:gd name="T4" fmla="*/ 565 w 3429"/>
                <a:gd name="T5" fmla="*/ 420 h 3897"/>
                <a:gd name="T6" fmla="*/ 565 w 3429"/>
                <a:gd name="T7" fmla="*/ 420 h 3897"/>
                <a:gd name="T8" fmla="*/ 956 w 3429"/>
                <a:gd name="T9" fmla="*/ 1212 h 3897"/>
                <a:gd name="T10" fmla="*/ 956 w 3429"/>
                <a:gd name="T11" fmla="*/ 1212 h 3897"/>
                <a:gd name="T12" fmla="*/ 2718 w 3429"/>
                <a:gd name="T13" fmla="*/ 2194 h 3897"/>
                <a:gd name="T14" fmla="*/ 2718 w 3429"/>
                <a:gd name="T15" fmla="*/ 2194 h 3897"/>
                <a:gd name="T16" fmla="*/ 2866 w 3429"/>
                <a:gd name="T17" fmla="*/ 3717 h 3897"/>
                <a:gd name="T18" fmla="*/ 2866 w 3429"/>
                <a:gd name="T19" fmla="*/ 3717 h 3897"/>
                <a:gd name="T20" fmla="*/ 3368 w 3429"/>
                <a:gd name="T21" fmla="*/ 2387 h 3897"/>
                <a:gd name="T22" fmla="*/ 3368 w 3429"/>
                <a:gd name="T23" fmla="*/ 2387 h 3897"/>
                <a:gd name="T24" fmla="*/ 2521 w 3429"/>
                <a:gd name="T25" fmla="*/ 630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897">
                  <a:moveTo>
                    <a:pt x="2521" y="630"/>
                  </a:moveTo>
                  <a:lnTo>
                    <a:pt x="2521" y="630"/>
                  </a:lnTo>
                  <a:cubicBezTo>
                    <a:pt x="2145" y="357"/>
                    <a:pt x="1132" y="0"/>
                    <a:pt x="565" y="420"/>
                  </a:cubicBezTo>
                  <a:lnTo>
                    <a:pt x="565" y="420"/>
                  </a:lnTo>
                  <a:cubicBezTo>
                    <a:pt x="0" y="837"/>
                    <a:pt x="549" y="1164"/>
                    <a:pt x="956" y="1212"/>
                  </a:cubicBezTo>
                  <a:lnTo>
                    <a:pt x="956" y="1212"/>
                  </a:lnTo>
                  <a:cubicBezTo>
                    <a:pt x="1537" y="1279"/>
                    <a:pt x="2414" y="1465"/>
                    <a:pt x="2718" y="2194"/>
                  </a:cubicBezTo>
                  <a:lnTo>
                    <a:pt x="2718" y="2194"/>
                  </a:lnTo>
                  <a:cubicBezTo>
                    <a:pt x="3125" y="3171"/>
                    <a:pt x="2790" y="3896"/>
                    <a:pt x="2866" y="3717"/>
                  </a:cubicBezTo>
                  <a:lnTo>
                    <a:pt x="2866" y="3717"/>
                  </a:lnTo>
                  <a:cubicBezTo>
                    <a:pt x="3078" y="3213"/>
                    <a:pt x="3308" y="2928"/>
                    <a:pt x="3368" y="2387"/>
                  </a:cubicBezTo>
                  <a:lnTo>
                    <a:pt x="3368" y="2387"/>
                  </a:lnTo>
                  <a:cubicBezTo>
                    <a:pt x="3428" y="1846"/>
                    <a:pt x="3043" y="1009"/>
                    <a:pt x="2521" y="630"/>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80" name="Freeform 779">
              <a:extLst>
                <a:ext uri="{FF2B5EF4-FFF2-40B4-BE49-F238E27FC236}">
                  <a16:creationId xmlns:a16="http://schemas.microsoft.com/office/drawing/2014/main" id="{9B5106E7-2871-1344-82CF-0CA69BA86D8F}"/>
                </a:ext>
              </a:extLst>
            </p:cNvPr>
            <p:cNvSpPr>
              <a:spLocks noChangeArrowheads="1"/>
            </p:cNvSpPr>
            <p:nvPr/>
          </p:nvSpPr>
          <p:spPr bwMode="auto">
            <a:xfrm>
              <a:off x="11380086" y="9235382"/>
              <a:ext cx="1734208" cy="608625"/>
            </a:xfrm>
            <a:custGeom>
              <a:avLst/>
              <a:gdLst>
                <a:gd name="connsiteX0" fmla="*/ 38809 w 1664161"/>
                <a:gd name="connsiteY0" fmla="*/ 443566 h 584042"/>
                <a:gd name="connsiteX1" fmla="*/ 1628884 w 1664161"/>
                <a:gd name="connsiteY1" fmla="*/ 443566 h 584042"/>
                <a:gd name="connsiteX2" fmla="*/ 1664161 w 1664161"/>
                <a:gd name="connsiteY2" fmla="*/ 481158 h 584042"/>
                <a:gd name="connsiteX3" fmla="*/ 1664161 w 1664161"/>
                <a:gd name="connsiteY3" fmla="*/ 546450 h 584042"/>
                <a:gd name="connsiteX4" fmla="*/ 1628884 w 1664161"/>
                <a:gd name="connsiteY4" fmla="*/ 584042 h 584042"/>
                <a:gd name="connsiteX5" fmla="*/ 38809 w 1664161"/>
                <a:gd name="connsiteY5" fmla="*/ 584042 h 584042"/>
                <a:gd name="connsiteX6" fmla="*/ 2879 w 1664161"/>
                <a:gd name="connsiteY6" fmla="*/ 546450 h 584042"/>
                <a:gd name="connsiteX7" fmla="*/ 2879 w 1664161"/>
                <a:gd name="connsiteY7" fmla="*/ 481158 h 584042"/>
                <a:gd name="connsiteX8" fmla="*/ 38809 w 1664161"/>
                <a:gd name="connsiteY8" fmla="*/ 443566 h 584042"/>
                <a:gd name="connsiteX9" fmla="*/ 35291 w 1664161"/>
                <a:gd name="connsiteY9" fmla="*/ 221785 h 584042"/>
                <a:gd name="connsiteX10" fmla="*/ 1625990 w 1664161"/>
                <a:gd name="connsiteY10" fmla="*/ 221785 h 584042"/>
                <a:gd name="connsiteX11" fmla="*/ 1661280 w 1664161"/>
                <a:gd name="connsiteY11" fmla="*/ 259377 h 584042"/>
                <a:gd name="connsiteX12" fmla="*/ 1661280 w 1664161"/>
                <a:gd name="connsiteY12" fmla="*/ 324668 h 584042"/>
                <a:gd name="connsiteX13" fmla="*/ 1625990 w 1664161"/>
                <a:gd name="connsiteY13" fmla="*/ 362259 h 584042"/>
                <a:gd name="connsiteX14" fmla="*/ 35291 w 1664161"/>
                <a:gd name="connsiteY14" fmla="*/ 362259 h 584042"/>
                <a:gd name="connsiteX15" fmla="*/ 0 w 1664161"/>
                <a:gd name="connsiteY15" fmla="*/ 324668 h 584042"/>
                <a:gd name="connsiteX16" fmla="*/ 0 w 1664161"/>
                <a:gd name="connsiteY16" fmla="*/ 259377 h 584042"/>
                <a:gd name="connsiteX17" fmla="*/ 35291 w 1664161"/>
                <a:gd name="connsiteY17" fmla="*/ 221785 h 584042"/>
                <a:gd name="connsiteX18" fmla="*/ 35291 w 1664161"/>
                <a:gd name="connsiteY18" fmla="*/ 0 h 584042"/>
                <a:gd name="connsiteX19" fmla="*/ 1625990 w 1664161"/>
                <a:gd name="connsiteY19" fmla="*/ 0 h 584042"/>
                <a:gd name="connsiteX20" fmla="*/ 1661280 w 1664161"/>
                <a:gd name="connsiteY20" fmla="*/ 37592 h 584042"/>
                <a:gd name="connsiteX21" fmla="*/ 1661280 w 1664161"/>
                <a:gd name="connsiteY21" fmla="*/ 102884 h 584042"/>
                <a:gd name="connsiteX22" fmla="*/ 1625990 w 1664161"/>
                <a:gd name="connsiteY22" fmla="*/ 140476 h 584042"/>
                <a:gd name="connsiteX23" fmla="*/ 35291 w 1664161"/>
                <a:gd name="connsiteY23" fmla="*/ 140476 h 584042"/>
                <a:gd name="connsiteX24" fmla="*/ 0 w 1664161"/>
                <a:gd name="connsiteY24" fmla="*/ 102884 h 584042"/>
                <a:gd name="connsiteX25" fmla="*/ 0 w 1664161"/>
                <a:gd name="connsiteY25" fmla="*/ 37592 h 584042"/>
                <a:gd name="connsiteX26" fmla="*/ 35291 w 1664161"/>
                <a:gd name="connsiteY26" fmla="*/ 0 h 58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4161" h="584042">
                  <a:moveTo>
                    <a:pt x="38809" y="443566"/>
                  </a:moveTo>
                  <a:lnTo>
                    <a:pt x="1628884" y="443566"/>
                  </a:lnTo>
                  <a:cubicBezTo>
                    <a:pt x="1648482" y="443566"/>
                    <a:pt x="1664161" y="460713"/>
                    <a:pt x="1664161" y="481158"/>
                  </a:cubicBezTo>
                  <a:lnTo>
                    <a:pt x="1664161" y="546450"/>
                  </a:lnTo>
                  <a:cubicBezTo>
                    <a:pt x="1664161" y="567555"/>
                    <a:pt x="1648482" y="584042"/>
                    <a:pt x="1628884" y="584042"/>
                  </a:cubicBezTo>
                  <a:lnTo>
                    <a:pt x="38809" y="584042"/>
                  </a:lnTo>
                  <a:cubicBezTo>
                    <a:pt x="19211" y="584042"/>
                    <a:pt x="2879" y="567555"/>
                    <a:pt x="2879" y="546450"/>
                  </a:cubicBezTo>
                  <a:lnTo>
                    <a:pt x="2879" y="481158"/>
                  </a:lnTo>
                  <a:cubicBezTo>
                    <a:pt x="2879" y="460713"/>
                    <a:pt x="19211" y="443566"/>
                    <a:pt x="38809" y="443566"/>
                  </a:cubicBezTo>
                  <a:close/>
                  <a:moveTo>
                    <a:pt x="35291" y="221785"/>
                  </a:moveTo>
                  <a:lnTo>
                    <a:pt x="1625990" y="221785"/>
                  </a:lnTo>
                  <a:cubicBezTo>
                    <a:pt x="1645596" y="221785"/>
                    <a:pt x="1661280" y="238932"/>
                    <a:pt x="1661280" y="259377"/>
                  </a:cubicBezTo>
                  <a:lnTo>
                    <a:pt x="1661280" y="324668"/>
                  </a:lnTo>
                  <a:cubicBezTo>
                    <a:pt x="1661280" y="345772"/>
                    <a:pt x="1645596" y="362259"/>
                    <a:pt x="1625990" y="362259"/>
                  </a:cubicBezTo>
                  <a:lnTo>
                    <a:pt x="35291" y="362259"/>
                  </a:lnTo>
                  <a:cubicBezTo>
                    <a:pt x="15685" y="362259"/>
                    <a:pt x="0" y="345772"/>
                    <a:pt x="0" y="324668"/>
                  </a:cubicBezTo>
                  <a:lnTo>
                    <a:pt x="0" y="259377"/>
                  </a:lnTo>
                  <a:cubicBezTo>
                    <a:pt x="0" y="238932"/>
                    <a:pt x="15685" y="221785"/>
                    <a:pt x="35291" y="221785"/>
                  </a:cubicBezTo>
                  <a:close/>
                  <a:moveTo>
                    <a:pt x="35291" y="0"/>
                  </a:moveTo>
                  <a:lnTo>
                    <a:pt x="1625990" y="0"/>
                  </a:lnTo>
                  <a:cubicBezTo>
                    <a:pt x="1645596" y="0"/>
                    <a:pt x="1661280" y="17147"/>
                    <a:pt x="1661280" y="37592"/>
                  </a:cubicBezTo>
                  <a:lnTo>
                    <a:pt x="1661280" y="102884"/>
                  </a:lnTo>
                  <a:cubicBezTo>
                    <a:pt x="1661280" y="123989"/>
                    <a:pt x="1645596" y="140476"/>
                    <a:pt x="1625990" y="140476"/>
                  </a:cubicBezTo>
                  <a:lnTo>
                    <a:pt x="35291" y="140476"/>
                  </a:lnTo>
                  <a:cubicBezTo>
                    <a:pt x="15685" y="140476"/>
                    <a:pt x="0" y="123989"/>
                    <a:pt x="0" y="102884"/>
                  </a:cubicBezTo>
                  <a:lnTo>
                    <a:pt x="0" y="37592"/>
                  </a:lnTo>
                  <a:cubicBezTo>
                    <a:pt x="0" y="17147"/>
                    <a:pt x="15685" y="0"/>
                    <a:pt x="35291" y="0"/>
                  </a:cubicBezTo>
                  <a:close/>
                </a:path>
              </a:pathLst>
            </a:custGeom>
            <a:solidFill>
              <a:schemeClr val="bg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grpSp>
      <p:grpSp>
        <p:nvGrpSpPr>
          <p:cNvPr id="8" name="Group 7">
            <a:extLst>
              <a:ext uri="{FF2B5EF4-FFF2-40B4-BE49-F238E27FC236}">
                <a16:creationId xmlns:a16="http://schemas.microsoft.com/office/drawing/2014/main" id="{5E54C2F0-694B-AA40-B259-0B5349B7DB9F}"/>
              </a:ext>
            </a:extLst>
          </p:cNvPr>
          <p:cNvGrpSpPr/>
          <p:nvPr/>
        </p:nvGrpSpPr>
        <p:grpSpPr>
          <a:xfrm>
            <a:off x="3260682" y="4098783"/>
            <a:ext cx="1076175" cy="1032012"/>
            <a:chOff x="6518189" y="8197565"/>
            <a:chExt cx="2152349" cy="2064024"/>
          </a:xfrm>
        </p:grpSpPr>
        <p:sp>
          <p:nvSpPr>
            <p:cNvPr id="4" name="TextBox 3">
              <a:extLst>
                <a:ext uri="{FF2B5EF4-FFF2-40B4-BE49-F238E27FC236}">
                  <a16:creationId xmlns:a16="http://schemas.microsoft.com/office/drawing/2014/main" id="{4A495FAF-5D62-0045-AC0A-158D503AEA15}"/>
                </a:ext>
              </a:extLst>
            </p:cNvPr>
            <p:cNvSpPr txBox="1"/>
            <p:nvPr/>
          </p:nvSpPr>
          <p:spPr>
            <a:xfrm>
              <a:off x="7248219" y="8197565"/>
              <a:ext cx="678390"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01</a:t>
              </a:r>
            </a:p>
          </p:txBody>
        </p:sp>
        <p:sp>
          <p:nvSpPr>
            <p:cNvPr id="789" name="Subtitle 2">
              <a:extLst>
                <a:ext uri="{FF2B5EF4-FFF2-40B4-BE49-F238E27FC236}">
                  <a16:creationId xmlns:a16="http://schemas.microsoft.com/office/drawing/2014/main" id="{57FF862F-AF90-D043-BC03-30760DEEF787}"/>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791" name="TextBox 790">
              <a:extLst>
                <a:ext uri="{FF2B5EF4-FFF2-40B4-BE49-F238E27FC236}">
                  <a16:creationId xmlns:a16="http://schemas.microsoft.com/office/drawing/2014/main" id="{362FB521-EBC7-B344-8615-1981DEF453B0}"/>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7" name="Straight Connector 6">
              <a:extLst>
                <a:ext uri="{FF2B5EF4-FFF2-40B4-BE49-F238E27FC236}">
                  <a16:creationId xmlns:a16="http://schemas.microsoft.com/office/drawing/2014/main" id="{FCD8C1F8-9D7E-B746-BA14-DC1660C3C91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5" name="Group 794">
            <a:extLst>
              <a:ext uri="{FF2B5EF4-FFF2-40B4-BE49-F238E27FC236}">
                <a16:creationId xmlns:a16="http://schemas.microsoft.com/office/drawing/2014/main" id="{D4284EFE-3D1F-6846-898A-1B188DAAE949}"/>
              </a:ext>
            </a:extLst>
          </p:cNvPr>
          <p:cNvGrpSpPr/>
          <p:nvPr/>
        </p:nvGrpSpPr>
        <p:grpSpPr>
          <a:xfrm>
            <a:off x="3188147" y="2194708"/>
            <a:ext cx="1076175" cy="1032012"/>
            <a:chOff x="6518189" y="8197565"/>
            <a:chExt cx="2152349" cy="2064024"/>
          </a:xfrm>
        </p:grpSpPr>
        <p:sp>
          <p:nvSpPr>
            <p:cNvPr id="796" name="TextBox 795">
              <a:extLst>
                <a:ext uri="{FF2B5EF4-FFF2-40B4-BE49-F238E27FC236}">
                  <a16:creationId xmlns:a16="http://schemas.microsoft.com/office/drawing/2014/main" id="{D8B1427F-3321-3A47-90CB-FF3645F647E6}"/>
                </a:ext>
              </a:extLst>
            </p:cNvPr>
            <p:cNvSpPr txBox="1"/>
            <p:nvPr/>
          </p:nvSpPr>
          <p:spPr>
            <a:xfrm>
              <a:off x="7203335" y="8197565"/>
              <a:ext cx="768160"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02</a:t>
              </a:r>
            </a:p>
          </p:txBody>
        </p:sp>
        <p:sp>
          <p:nvSpPr>
            <p:cNvPr id="797" name="Subtitle 2">
              <a:extLst>
                <a:ext uri="{FF2B5EF4-FFF2-40B4-BE49-F238E27FC236}">
                  <a16:creationId xmlns:a16="http://schemas.microsoft.com/office/drawing/2014/main" id="{6070C4B6-3146-0C40-A6B8-9D30FA5C3D91}"/>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798" name="TextBox 797">
              <a:extLst>
                <a:ext uri="{FF2B5EF4-FFF2-40B4-BE49-F238E27FC236}">
                  <a16:creationId xmlns:a16="http://schemas.microsoft.com/office/drawing/2014/main" id="{419A36DB-4987-4844-A3F5-89639E1C5C49}"/>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799" name="Straight Connector 798">
              <a:extLst>
                <a:ext uri="{FF2B5EF4-FFF2-40B4-BE49-F238E27FC236}">
                  <a16:creationId xmlns:a16="http://schemas.microsoft.com/office/drawing/2014/main" id="{940A2C4D-3C17-6941-B94F-3896A51F029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0" name="Group 799">
            <a:extLst>
              <a:ext uri="{FF2B5EF4-FFF2-40B4-BE49-F238E27FC236}">
                <a16:creationId xmlns:a16="http://schemas.microsoft.com/office/drawing/2014/main" id="{8037B3B0-E7FC-9142-90F2-551ECB7FC688}"/>
              </a:ext>
            </a:extLst>
          </p:cNvPr>
          <p:cNvGrpSpPr/>
          <p:nvPr/>
        </p:nvGrpSpPr>
        <p:grpSpPr>
          <a:xfrm>
            <a:off x="4638995" y="731668"/>
            <a:ext cx="1076175" cy="1032012"/>
            <a:chOff x="6518189" y="8197565"/>
            <a:chExt cx="2152349" cy="2064024"/>
          </a:xfrm>
        </p:grpSpPr>
        <p:sp>
          <p:nvSpPr>
            <p:cNvPr id="801" name="TextBox 800">
              <a:extLst>
                <a:ext uri="{FF2B5EF4-FFF2-40B4-BE49-F238E27FC236}">
                  <a16:creationId xmlns:a16="http://schemas.microsoft.com/office/drawing/2014/main" id="{8876887E-C24F-2743-A601-C2730435DA63}"/>
                </a:ext>
              </a:extLst>
            </p:cNvPr>
            <p:cNvSpPr txBox="1"/>
            <p:nvPr/>
          </p:nvSpPr>
          <p:spPr>
            <a:xfrm>
              <a:off x="7203335" y="8197565"/>
              <a:ext cx="768160"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03</a:t>
              </a:r>
            </a:p>
          </p:txBody>
        </p:sp>
        <p:sp>
          <p:nvSpPr>
            <p:cNvPr id="802" name="Subtitle 2">
              <a:extLst>
                <a:ext uri="{FF2B5EF4-FFF2-40B4-BE49-F238E27FC236}">
                  <a16:creationId xmlns:a16="http://schemas.microsoft.com/office/drawing/2014/main" id="{3F5F8DDB-1FDB-C14B-B839-C63970B8069A}"/>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803" name="TextBox 802">
              <a:extLst>
                <a:ext uri="{FF2B5EF4-FFF2-40B4-BE49-F238E27FC236}">
                  <a16:creationId xmlns:a16="http://schemas.microsoft.com/office/drawing/2014/main" id="{DDF11872-F6F7-0247-8D78-6008B6790F1D}"/>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804" name="Straight Connector 803">
              <a:extLst>
                <a:ext uri="{FF2B5EF4-FFF2-40B4-BE49-F238E27FC236}">
                  <a16:creationId xmlns:a16="http://schemas.microsoft.com/office/drawing/2014/main" id="{DAF3CDAA-8900-7D4E-95E0-2650FE225CC6}"/>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5" name="Group 804">
            <a:extLst>
              <a:ext uri="{FF2B5EF4-FFF2-40B4-BE49-F238E27FC236}">
                <a16:creationId xmlns:a16="http://schemas.microsoft.com/office/drawing/2014/main" id="{3CBB6120-141F-5B4E-A73E-D51761018D58}"/>
              </a:ext>
            </a:extLst>
          </p:cNvPr>
          <p:cNvGrpSpPr/>
          <p:nvPr/>
        </p:nvGrpSpPr>
        <p:grpSpPr>
          <a:xfrm>
            <a:off x="6603643" y="731668"/>
            <a:ext cx="1076175" cy="1032012"/>
            <a:chOff x="6518189" y="8197565"/>
            <a:chExt cx="2152349" cy="2064024"/>
          </a:xfrm>
        </p:grpSpPr>
        <p:sp>
          <p:nvSpPr>
            <p:cNvPr id="806" name="TextBox 805">
              <a:extLst>
                <a:ext uri="{FF2B5EF4-FFF2-40B4-BE49-F238E27FC236}">
                  <a16:creationId xmlns:a16="http://schemas.microsoft.com/office/drawing/2014/main" id="{23C711EB-2757-B84A-B353-64B832C10E74}"/>
                </a:ext>
              </a:extLst>
            </p:cNvPr>
            <p:cNvSpPr txBox="1"/>
            <p:nvPr/>
          </p:nvSpPr>
          <p:spPr>
            <a:xfrm>
              <a:off x="7198527" y="8197565"/>
              <a:ext cx="777778"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04</a:t>
              </a:r>
            </a:p>
          </p:txBody>
        </p:sp>
        <p:sp>
          <p:nvSpPr>
            <p:cNvPr id="807" name="Subtitle 2">
              <a:extLst>
                <a:ext uri="{FF2B5EF4-FFF2-40B4-BE49-F238E27FC236}">
                  <a16:creationId xmlns:a16="http://schemas.microsoft.com/office/drawing/2014/main" id="{9170FEC8-DA4E-E044-A6D7-DC6089277E7C}"/>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808" name="TextBox 807">
              <a:extLst>
                <a:ext uri="{FF2B5EF4-FFF2-40B4-BE49-F238E27FC236}">
                  <a16:creationId xmlns:a16="http://schemas.microsoft.com/office/drawing/2014/main" id="{A1E06ED9-195E-FD4D-A602-53916FFB6A7A}"/>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809" name="Straight Connector 808">
              <a:extLst>
                <a:ext uri="{FF2B5EF4-FFF2-40B4-BE49-F238E27FC236}">
                  <a16:creationId xmlns:a16="http://schemas.microsoft.com/office/drawing/2014/main" id="{9E2D5F3A-7F0F-1C4D-B4F2-5EF51912BBF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0" name="Group 809">
            <a:extLst>
              <a:ext uri="{FF2B5EF4-FFF2-40B4-BE49-F238E27FC236}">
                <a16:creationId xmlns:a16="http://schemas.microsoft.com/office/drawing/2014/main" id="{272C7477-D1D0-F246-9681-93A5427B0BC8}"/>
              </a:ext>
            </a:extLst>
          </p:cNvPr>
          <p:cNvGrpSpPr/>
          <p:nvPr/>
        </p:nvGrpSpPr>
        <p:grpSpPr>
          <a:xfrm>
            <a:off x="8010575" y="2194708"/>
            <a:ext cx="1076175" cy="1032012"/>
            <a:chOff x="6518189" y="8197565"/>
            <a:chExt cx="2152349" cy="2064024"/>
          </a:xfrm>
        </p:grpSpPr>
        <p:sp>
          <p:nvSpPr>
            <p:cNvPr id="811" name="TextBox 810">
              <a:extLst>
                <a:ext uri="{FF2B5EF4-FFF2-40B4-BE49-F238E27FC236}">
                  <a16:creationId xmlns:a16="http://schemas.microsoft.com/office/drawing/2014/main" id="{2216BBEA-15F6-8945-83C7-8C1572E7D815}"/>
                </a:ext>
              </a:extLst>
            </p:cNvPr>
            <p:cNvSpPr txBox="1"/>
            <p:nvPr/>
          </p:nvSpPr>
          <p:spPr>
            <a:xfrm>
              <a:off x="7203335" y="8197565"/>
              <a:ext cx="768160"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05</a:t>
              </a:r>
            </a:p>
          </p:txBody>
        </p:sp>
        <p:sp>
          <p:nvSpPr>
            <p:cNvPr id="812" name="Subtitle 2">
              <a:extLst>
                <a:ext uri="{FF2B5EF4-FFF2-40B4-BE49-F238E27FC236}">
                  <a16:creationId xmlns:a16="http://schemas.microsoft.com/office/drawing/2014/main" id="{A6482032-6BBE-EB4E-AC34-12839BA7ED07}"/>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813" name="TextBox 812">
              <a:extLst>
                <a:ext uri="{FF2B5EF4-FFF2-40B4-BE49-F238E27FC236}">
                  <a16:creationId xmlns:a16="http://schemas.microsoft.com/office/drawing/2014/main" id="{003888AB-A9BB-A64F-8AA8-B076FA9DF5A4}"/>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814" name="Straight Connector 813">
              <a:extLst>
                <a:ext uri="{FF2B5EF4-FFF2-40B4-BE49-F238E27FC236}">
                  <a16:creationId xmlns:a16="http://schemas.microsoft.com/office/drawing/2014/main" id="{EBDD54FC-36EC-974C-BEB4-F94FD73F56E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50B1FD4B-B2E1-DF4E-902F-351A5E0A5002}"/>
              </a:ext>
            </a:extLst>
          </p:cNvPr>
          <p:cNvGrpSpPr/>
          <p:nvPr/>
        </p:nvGrpSpPr>
        <p:grpSpPr>
          <a:xfrm>
            <a:off x="7871486" y="4098783"/>
            <a:ext cx="1076175" cy="1032012"/>
            <a:chOff x="6518189" y="8197565"/>
            <a:chExt cx="2152349" cy="2064024"/>
          </a:xfrm>
        </p:grpSpPr>
        <p:sp>
          <p:nvSpPr>
            <p:cNvPr id="816" name="TextBox 815">
              <a:extLst>
                <a:ext uri="{FF2B5EF4-FFF2-40B4-BE49-F238E27FC236}">
                  <a16:creationId xmlns:a16="http://schemas.microsoft.com/office/drawing/2014/main" id="{F5FE790D-D8F4-224B-A2B2-30698AA715C8}"/>
                </a:ext>
              </a:extLst>
            </p:cNvPr>
            <p:cNvSpPr txBox="1"/>
            <p:nvPr/>
          </p:nvSpPr>
          <p:spPr>
            <a:xfrm>
              <a:off x="7203335" y="8197565"/>
              <a:ext cx="768160" cy="769442"/>
            </a:xfrm>
            <a:prstGeom prst="rect">
              <a:avLst/>
            </a:prstGeom>
            <a:noFill/>
          </p:spPr>
          <p:txBody>
            <a:bodyPr wrap="none" lIns="45720" tIns="22860" rIns="45720" bIns="22860" rtlCol="0">
              <a:spAutoFit/>
            </a:bodyPr>
            <a:lstStyle/>
            <a:p>
              <a:pPr algn="ctr"/>
              <a:r>
                <a:rPr lang="en-US" sz="2200" b="1" dirty="0">
                  <a:solidFill>
                    <a:schemeClr val="bg1"/>
                  </a:solidFill>
                  <a:latin typeface="Segoe UI Light" panose="020B0502040204020203" pitchFamily="34" charset="0"/>
                  <a:cs typeface="Poppins" pitchFamily="2" charset="77"/>
                </a:rPr>
                <a:t>06</a:t>
              </a:r>
            </a:p>
          </p:txBody>
        </p:sp>
        <p:sp>
          <p:nvSpPr>
            <p:cNvPr id="817" name="Subtitle 2">
              <a:extLst>
                <a:ext uri="{FF2B5EF4-FFF2-40B4-BE49-F238E27FC236}">
                  <a16:creationId xmlns:a16="http://schemas.microsoft.com/office/drawing/2014/main" id="{41E96E01-7D78-0544-B440-3073E0A1F586}"/>
                </a:ext>
              </a:extLst>
            </p:cNvPr>
            <p:cNvSpPr txBox="1">
              <a:spLocks/>
            </p:cNvSpPr>
            <p:nvPr/>
          </p:nvSpPr>
          <p:spPr>
            <a:xfrm>
              <a:off x="6518189" y="9430593"/>
              <a:ext cx="2152349" cy="8309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800" dirty="0">
                  <a:solidFill>
                    <a:schemeClr val="bg1"/>
                  </a:solidFill>
                  <a:latin typeface="Segoe UI Light" panose="020B0502040204020203" pitchFamily="34" charset="0"/>
                  <a:ea typeface="Lato Light" panose="020F0502020204030203" pitchFamily="34" charset="0"/>
                  <a:cs typeface="Mukta ExtraLight" panose="020B0000000000000000" pitchFamily="34" charset="77"/>
                </a:rPr>
                <a:t>Lorem ipsum dolor sit amet, consectetuer adipiscing elit.</a:t>
              </a:r>
            </a:p>
          </p:txBody>
        </p:sp>
        <p:sp>
          <p:nvSpPr>
            <p:cNvPr id="818" name="TextBox 817">
              <a:extLst>
                <a:ext uri="{FF2B5EF4-FFF2-40B4-BE49-F238E27FC236}">
                  <a16:creationId xmlns:a16="http://schemas.microsoft.com/office/drawing/2014/main" id="{0D8AE676-8E52-3142-B8E2-8EB2B3869302}"/>
                </a:ext>
              </a:extLst>
            </p:cNvPr>
            <p:cNvSpPr txBox="1"/>
            <p:nvPr/>
          </p:nvSpPr>
          <p:spPr>
            <a:xfrm>
              <a:off x="6518189" y="9021007"/>
              <a:ext cx="1648529" cy="492442"/>
            </a:xfrm>
            <a:prstGeom prst="rect">
              <a:avLst/>
            </a:prstGeom>
            <a:noFill/>
          </p:spPr>
          <p:txBody>
            <a:bodyPr wrap="none" rtlCol="0" anchor="ctr" anchorCtr="0">
              <a:spAutoFit/>
            </a:bodyPr>
            <a:lstStyle/>
            <a:p>
              <a:r>
                <a:rPr lang="en-US" sz="1000" b="1" dirty="0">
                  <a:solidFill>
                    <a:schemeClr val="bg1"/>
                  </a:solidFill>
                  <a:latin typeface="Segoe UI Light" panose="020B0502040204020203" pitchFamily="34" charset="0"/>
                  <a:ea typeface="League Spartan" charset="0"/>
                  <a:cs typeface="Poppins" pitchFamily="2" charset="77"/>
                </a:rPr>
                <a:t>YOUR TITLE</a:t>
              </a:r>
            </a:p>
          </p:txBody>
        </p:sp>
        <p:cxnSp>
          <p:nvCxnSpPr>
            <p:cNvPr id="819" name="Straight Connector 818">
              <a:extLst>
                <a:ext uri="{FF2B5EF4-FFF2-40B4-BE49-F238E27FC236}">
                  <a16:creationId xmlns:a16="http://schemas.microsoft.com/office/drawing/2014/main" id="{DB6B9752-69E2-6C49-8C66-D040378F552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50188511"/>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chnology">
            <a:extLst>
              <a:ext uri="{FF2B5EF4-FFF2-40B4-BE49-F238E27FC236}">
                <a16:creationId xmlns:a16="http://schemas.microsoft.com/office/drawing/2014/main" id="{B622A80F-C853-4D69-949B-1ED6B34AB935}"/>
              </a:ext>
            </a:extLst>
          </p:cNvPr>
          <p:cNvPicPr>
            <a:picLocks noGrp="1" noChangeAspect="1"/>
          </p:cNvPicPr>
          <p:nvPr>
            <p:ph type="pic" sz="quarter" idx="13"/>
            <p:custDataLst>
              <p:tags r:id="rId1"/>
            </p:custDataLst>
          </p:nvPr>
        </p:nvPicPr>
        <p:blipFill>
          <a:blip r:embed="rId3" cstate="screen">
            <a:extLst>
              <a:ext uri="{28A0092B-C50C-407E-A947-70E740481C1C}">
                <a14:useLocalDpi xmlns:a14="http://schemas.microsoft.com/office/drawing/2010/main"/>
              </a:ext>
            </a:extLst>
          </a:blip>
          <a:srcRect t="14142" b="14142"/>
          <a:stretch>
            <a:fillRect/>
          </a:stretch>
        </p:blipFill>
        <p:spPr>
          <a:xfrm>
            <a:off x="1" y="96839"/>
            <a:ext cx="12191345" cy="6760799"/>
          </a:xfrm>
          <a:prstGeom prst="rect">
            <a:avLst/>
          </a:prstGeom>
        </p:spPr>
      </p:pic>
      <p:sp>
        <p:nvSpPr>
          <p:cNvPr id="4" name="Text Placeholder 3">
            <a:extLst>
              <a:ext uri="{FF2B5EF4-FFF2-40B4-BE49-F238E27FC236}">
                <a16:creationId xmlns:a16="http://schemas.microsoft.com/office/drawing/2014/main" id="{F8D85818-55C9-4A18-8D9A-8823D06B4289}"/>
              </a:ext>
            </a:extLst>
          </p:cNvPr>
          <p:cNvSpPr>
            <a:spLocks noGrp="1"/>
          </p:cNvSpPr>
          <p:nvPr>
            <p:ph type="body" sz="quarter" idx="14"/>
          </p:nvPr>
        </p:nvSpPr>
        <p:spPr>
          <a:xfrm>
            <a:off x="0" y="3914775"/>
            <a:ext cx="4473982" cy="738664"/>
          </a:xfrm>
        </p:spPr>
        <p:txBody>
          <a:bodyPr/>
          <a:lstStyle/>
          <a:p>
            <a:r>
              <a:rPr lang="de-DE" dirty="0"/>
              <a:t>Social Media</a:t>
            </a:r>
            <a:endParaRPr lang="en-US" dirty="0"/>
          </a:p>
        </p:txBody>
      </p:sp>
    </p:spTree>
    <p:extLst>
      <p:ext uri="{BB962C8B-B14F-4D97-AF65-F5344CB8AC3E}">
        <p14:creationId xmlns:p14="http://schemas.microsoft.com/office/powerpoint/2010/main" val="183340173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AD7EB315-7072-A54B-92CC-3878D4A4F887}"/>
              </a:ext>
            </a:extLst>
          </p:cNvPr>
          <p:cNvSpPr>
            <a:spLocks/>
          </p:cNvSpPr>
          <p:nvPr/>
        </p:nvSpPr>
        <p:spPr bwMode="auto">
          <a:xfrm>
            <a:off x="3699637" y="3332387"/>
            <a:ext cx="1443213" cy="531342"/>
          </a:xfrm>
          <a:custGeom>
            <a:avLst/>
            <a:gdLst>
              <a:gd name="T0" fmla="*/ 84 w 347"/>
              <a:gd name="T1" fmla="*/ 0 h 128"/>
              <a:gd name="T2" fmla="*/ 263 w 347"/>
              <a:gd name="T3" fmla="*/ 0 h 128"/>
              <a:gd name="T4" fmla="*/ 263 w 347"/>
              <a:gd name="T5" fmla="*/ 128 h 128"/>
              <a:gd name="T6" fmla="*/ 84 w 347"/>
              <a:gd name="T7" fmla="*/ 128 h 128"/>
              <a:gd name="T8" fmla="*/ 84 w 347"/>
              <a:gd name="T9" fmla="*/ 0 h 128"/>
            </a:gdLst>
            <a:ahLst/>
            <a:cxnLst>
              <a:cxn ang="0">
                <a:pos x="T0" y="T1"/>
              </a:cxn>
              <a:cxn ang="0">
                <a:pos x="T2" y="T3"/>
              </a:cxn>
              <a:cxn ang="0">
                <a:pos x="T4" y="T5"/>
              </a:cxn>
              <a:cxn ang="0">
                <a:pos x="T6" y="T7"/>
              </a:cxn>
              <a:cxn ang="0">
                <a:pos x="T8" y="T9"/>
              </a:cxn>
            </a:cxnLst>
            <a:rect l="0" t="0" r="r" b="b"/>
            <a:pathLst>
              <a:path w="347" h="128">
                <a:moveTo>
                  <a:pt x="84" y="0"/>
                </a:moveTo>
                <a:cubicBezTo>
                  <a:pt x="263" y="0"/>
                  <a:pt x="263" y="0"/>
                  <a:pt x="263" y="0"/>
                </a:cubicBezTo>
                <a:cubicBezTo>
                  <a:pt x="347" y="0"/>
                  <a:pt x="347" y="128"/>
                  <a:pt x="263" y="128"/>
                </a:cubicBezTo>
                <a:cubicBezTo>
                  <a:pt x="84" y="128"/>
                  <a:pt x="84" y="128"/>
                  <a:pt x="84" y="128"/>
                </a:cubicBezTo>
                <a:cubicBezTo>
                  <a:pt x="0" y="128"/>
                  <a:pt x="0" y="0"/>
                  <a:pt x="84" y="0"/>
                </a:cubicBezTo>
                <a:close/>
              </a:path>
            </a:pathLst>
          </a:custGeom>
          <a:solidFill>
            <a:srgbClr val="3B5998"/>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9" name="Freeform 18">
            <a:extLst>
              <a:ext uri="{FF2B5EF4-FFF2-40B4-BE49-F238E27FC236}">
                <a16:creationId xmlns:a16="http://schemas.microsoft.com/office/drawing/2014/main" id="{5D042E50-2B14-9040-9844-E76388BA6CD9}"/>
              </a:ext>
            </a:extLst>
          </p:cNvPr>
          <p:cNvSpPr>
            <a:spLocks/>
          </p:cNvSpPr>
          <p:nvPr/>
        </p:nvSpPr>
        <p:spPr bwMode="auto">
          <a:xfrm>
            <a:off x="1751388" y="1394659"/>
            <a:ext cx="3000410" cy="4552344"/>
          </a:xfrm>
          <a:custGeom>
            <a:avLst/>
            <a:gdLst>
              <a:gd name="T0" fmla="*/ 71 w 722"/>
              <a:gd name="T1" fmla="*/ 528 h 1095"/>
              <a:gd name="T2" fmla="*/ 354 w 722"/>
              <a:gd name="T3" fmla="*/ 362 h 1095"/>
              <a:gd name="T4" fmla="*/ 535 w 722"/>
              <a:gd name="T5" fmla="*/ 160 h 1095"/>
              <a:gd name="T6" fmla="*/ 680 w 722"/>
              <a:gd name="T7" fmla="*/ 247 h 1095"/>
              <a:gd name="T8" fmla="*/ 555 w 722"/>
              <a:gd name="T9" fmla="*/ 436 h 1095"/>
              <a:gd name="T10" fmla="*/ 483 w 722"/>
              <a:gd name="T11" fmla="*/ 604 h 1095"/>
              <a:gd name="T12" fmla="*/ 443 w 722"/>
              <a:gd name="T13" fmla="*/ 769 h 1095"/>
              <a:gd name="T14" fmla="*/ 448 w 722"/>
              <a:gd name="T15" fmla="*/ 936 h 1095"/>
              <a:gd name="T16" fmla="*/ 430 w 722"/>
              <a:gd name="T17" fmla="*/ 1085 h 1095"/>
              <a:gd name="T18" fmla="*/ 71 w 722"/>
              <a:gd name="T19" fmla="*/ 949 h 1095"/>
              <a:gd name="T20" fmla="*/ 71 w 722"/>
              <a:gd name="T21" fmla="*/ 528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095">
                <a:moveTo>
                  <a:pt x="71" y="528"/>
                </a:moveTo>
                <a:cubicBezTo>
                  <a:pt x="185" y="498"/>
                  <a:pt x="274" y="441"/>
                  <a:pt x="354" y="362"/>
                </a:cubicBezTo>
                <a:cubicBezTo>
                  <a:pt x="425" y="293"/>
                  <a:pt x="494" y="258"/>
                  <a:pt x="535" y="160"/>
                </a:cubicBezTo>
                <a:cubicBezTo>
                  <a:pt x="586" y="0"/>
                  <a:pt x="722" y="112"/>
                  <a:pt x="680" y="247"/>
                </a:cubicBezTo>
                <a:cubicBezTo>
                  <a:pt x="648" y="327"/>
                  <a:pt x="613" y="379"/>
                  <a:pt x="555" y="436"/>
                </a:cubicBezTo>
                <a:cubicBezTo>
                  <a:pt x="449" y="436"/>
                  <a:pt x="430" y="547"/>
                  <a:pt x="483" y="604"/>
                </a:cubicBezTo>
                <a:cubicBezTo>
                  <a:pt x="401" y="620"/>
                  <a:pt x="397" y="723"/>
                  <a:pt x="443" y="769"/>
                </a:cubicBezTo>
                <a:cubicBezTo>
                  <a:pt x="377" y="805"/>
                  <a:pt x="384" y="917"/>
                  <a:pt x="448" y="936"/>
                </a:cubicBezTo>
                <a:cubicBezTo>
                  <a:pt x="410" y="950"/>
                  <a:pt x="379" y="1024"/>
                  <a:pt x="430" y="1085"/>
                </a:cubicBezTo>
                <a:cubicBezTo>
                  <a:pt x="180" y="1095"/>
                  <a:pt x="143" y="1002"/>
                  <a:pt x="71" y="949"/>
                </a:cubicBezTo>
                <a:cubicBezTo>
                  <a:pt x="0" y="897"/>
                  <a:pt x="0" y="547"/>
                  <a:pt x="71" y="528"/>
                </a:cubicBezTo>
                <a:close/>
              </a:path>
            </a:pathLst>
          </a:custGeom>
          <a:solidFill>
            <a:schemeClr val="tx1">
              <a:lumMod val="50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0" name="Freeform 19">
            <a:extLst>
              <a:ext uri="{FF2B5EF4-FFF2-40B4-BE49-F238E27FC236}">
                <a16:creationId xmlns:a16="http://schemas.microsoft.com/office/drawing/2014/main" id="{250B344B-F654-3844-9CB5-B4975250E44B}"/>
              </a:ext>
            </a:extLst>
          </p:cNvPr>
          <p:cNvSpPr>
            <a:spLocks/>
          </p:cNvSpPr>
          <p:nvPr/>
        </p:nvSpPr>
        <p:spPr bwMode="auto">
          <a:xfrm>
            <a:off x="3459394" y="4673891"/>
            <a:ext cx="1644877" cy="533094"/>
          </a:xfrm>
          <a:custGeom>
            <a:avLst/>
            <a:gdLst>
              <a:gd name="T0" fmla="*/ 84 w 396"/>
              <a:gd name="T1" fmla="*/ 0 h 128"/>
              <a:gd name="T2" fmla="*/ 312 w 396"/>
              <a:gd name="T3" fmla="*/ 0 h 128"/>
              <a:gd name="T4" fmla="*/ 312 w 396"/>
              <a:gd name="T5" fmla="*/ 128 h 128"/>
              <a:gd name="T6" fmla="*/ 84 w 396"/>
              <a:gd name="T7" fmla="*/ 128 h 128"/>
              <a:gd name="T8" fmla="*/ 84 w 396"/>
              <a:gd name="T9" fmla="*/ 0 h 128"/>
            </a:gdLst>
            <a:ahLst/>
            <a:cxnLst>
              <a:cxn ang="0">
                <a:pos x="T0" y="T1"/>
              </a:cxn>
              <a:cxn ang="0">
                <a:pos x="T2" y="T3"/>
              </a:cxn>
              <a:cxn ang="0">
                <a:pos x="T4" y="T5"/>
              </a:cxn>
              <a:cxn ang="0">
                <a:pos x="T6" y="T7"/>
              </a:cxn>
              <a:cxn ang="0">
                <a:pos x="T8" y="T9"/>
              </a:cxn>
            </a:cxnLst>
            <a:rect l="0" t="0" r="r" b="b"/>
            <a:pathLst>
              <a:path w="396" h="128">
                <a:moveTo>
                  <a:pt x="84" y="0"/>
                </a:moveTo>
                <a:cubicBezTo>
                  <a:pt x="312" y="0"/>
                  <a:pt x="312" y="0"/>
                  <a:pt x="312" y="0"/>
                </a:cubicBezTo>
                <a:cubicBezTo>
                  <a:pt x="396" y="0"/>
                  <a:pt x="396" y="128"/>
                  <a:pt x="312" y="128"/>
                </a:cubicBezTo>
                <a:cubicBezTo>
                  <a:pt x="84" y="128"/>
                  <a:pt x="84" y="128"/>
                  <a:pt x="84" y="128"/>
                </a:cubicBezTo>
                <a:cubicBezTo>
                  <a:pt x="0" y="128"/>
                  <a:pt x="0" y="0"/>
                  <a:pt x="84" y="0"/>
                </a:cubicBezTo>
                <a:close/>
              </a:path>
            </a:pathLst>
          </a:custGeom>
          <a:solidFill>
            <a:srgbClr val="6CB5E3"/>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1" name="Freeform 20">
            <a:extLst>
              <a:ext uri="{FF2B5EF4-FFF2-40B4-BE49-F238E27FC236}">
                <a16:creationId xmlns:a16="http://schemas.microsoft.com/office/drawing/2014/main" id="{6880B196-5C42-F24B-BE50-F7ED837DD990}"/>
              </a:ext>
            </a:extLst>
          </p:cNvPr>
          <p:cNvSpPr>
            <a:spLocks/>
          </p:cNvSpPr>
          <p:nvPr/>
        </p:nvSpPr>
        <p:spPr bwMode="auto">
          <a:xfrm>
            <a:off x="3468161" y="5338505"/>
            <a:ext cx="1341505" cy="533094"/>
          </a:xfrm>
          <a:custGeom>
            <a:avLst/>
            <a:gdLst>
              <a:gd name="T0" fmla="*/ 85 w 323"/>
              <a:gd name="T1" fmla="*/ 0 h 128"/>
              <a:gd name="T2" fmla="*/ 238 w 323"/>
              <a:gd name="T3" fmla="*/ 0 h 128"/>
              <a:gd name="T4" fmla="*/ 238 w 323"/>
              <a:gd name="T5" fmla="*/ 128 h 128"/>
              <a:gd name="T6" fmla="*/ 85 w 323"/>
              <a:gd name="T7" fmla="*/ 128 h 128"/>
              <a:gd name="T8" fmla="*/ 85 w 323"/>
              <a:gd name="T9" fmla="*/ 0 h 128"/>
            </a:gdLst>
            <a:ahLst/>
            <a:cxnLst>
              <a:cxn ang="0">
                <a:pos x="T0" y="T1"/>
              </a:cxn>
              <a:cxn ang="0">
                <a:pos x="T2" y="T3"/>
              </a:cxn>
              <a:cxn ang="0">
                <a:pos x="T4" y="T5"/>
              </a:cxn>
              <a:cxn ang="0">
                <a:pos x="T6" y="T7"/>
              </a:cxn>
              <a:cxn ang="0">
                <a:pos x="T8" y="T9"/>
              </a:cxn>
            </a:cxnLst>
            <a:rect l="0" t="0" r="r" b="b"/>
            <a:pathLst>
              <a:path w="323" h="128">
                <a:moveTo>
                  <a:pt x="85" y="0"/>
                </a:moveTo>
                <a:cubicBezTo>
                  <a:pt x="238" y="0"/>
                  <a:pt x="238" y="0"/>
                  <a:pt x="238" y="0"/>
                </a:cubicBezTo>
                <a:cubicBezTo>
                  <a:pt x="323" y="0"/>
                  <a:pt x="323" y="128"/>
                  <a:pt x="238" y="128"/>
                </a:cubicBezTo>
                <a:cubicBezTo>
                  <a:pt x="85" y="128"/>
                  <a:pt x="85" y="128"/>
                  <a:pt x="85" y="128"/>
                </a:cubicBezTo>
                <a:cubicBezTo>
                  <a:pt x="0" y="128"/>
                  <a:pt x="0" y="0"/>
                  <a:pt x="85" y="0"/>
                </a:cubicBezTo>
                <a:close/>
              </a:path>
            </a:pathLst>
          </a:custGeom>
          <a:gradFill flip="none" rotWithShape="1">
            <a:gsLst>
              <a:gs pos="61000">
                <a:srgbClr val="EE2346"/>
              </a:gs>
              <a:gs pos="28000">
                <a:srgbClr val="9C36AF"/>
              </a:gs>
              <a:gs pos="0">
                <a:srgbClr val="5548D4"/>
              </a:gs>
              <a:gs pos="100000">
                <a:srgbClr val="FCC05D"/>
              </a:gs>
            </a:gsLst>
            <a:lin ang="2700000" scaled="1"/>
            <a:tileRect/>
          </a:gra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2" name="Freeform 21">
            <a:extLst>
              <a:ext uri="{FF2B5EF4-FFF2-40B4-BE49-F238E27FC236}">
                <a16:creationId xmlns:a16="http://schemas.microsoft.com/office/drawing/2014/main" id="{CB9E6F63-192F-0447-8268-CB2563E17DAC}"/>
              </a:ext>
            </a:extLst>
          </p:cNvPr>
          <p:cNvSpPr>
            <a:spLocks/>
          </p:cNvSpPr>
          <p:nvPr/>
        </p:nvSpPr>
        <p:spPr bwMode="auto">
          <a:xfrm>
            <a:off x="3526030" y="4005769"/>
            <a:ext cx="1802701" cy="531342"/>
          </a:xfrm>
          <a:custGeom>
            <a:avLst/>
            <a:gdLst>
              <a:gd name="T0" fmla="*/ 84 w 434"/>
              <a:gd name="T1" fmla="*/ 0 h 128"/>
              <a:gd name="T2" fmla="*/ 349 w 434"/>
              <a:gd name="T3" fmla="*/ 0 h 128"/>
              <a:gd name="T4" fmla="*/ 349 w 434"/>
              <a:gd name="T5" fmla="*/ 128 h 128"/>
              <a:gd name="T6" fmla="*/ 84 w 434"/>
              <a:gd name="T7" fmla="*/ 128 h 128"/>
              <a:gd name="T8" fmla="*/ 84 w 434"/>
              <a:gd name="T9" fmla="*/ 0 h 128"/>
            </a:gdLst>
            <a:ahLst/>
            <a:cxnLst>
              <a:cxn ang="0">
                <a:pos x="T0" y="T1"/>
              </a:cxn>
              <a:cxn ang="0">
                <a:pos x="T2" y="T3"/>
              </a:cxn>
              <a:cxn ang="0">
                <a:pos x="T4" y="T5"/>
              </a:cxn>
              <a:cxn ang="0">
                <a:pos x="T6" y="T7"/>
              </a:cxn>
              <a:cxn ang="0">
                <a:pos x="T8" y="T9"/>
              </a:cxn>
            </a:cxnLst>
            <a:rect l="0" t="0" r="r" b="b"/>
            <a:pathLst>
              <a:path w="434" h="128">
                <a:moveTo>
                  <a:pt x="84" y="0"/>
                </a:moveTo>
                <a:cubicBezTo>
                  <a:pt x="349" y="0"/>
                  <a:pt x="349" y="0"/>
                  <a:pt x="349" y="0"/>
                </a:cubicBezTo>
                <a:cubicBezTo>
                  <a:pt x="434" y="0"/>
                  <a:pt x="434" y="128"/>
                  <a:pt x="349" y="128"/>
                </a:cubicBezTo>
                <a:cubicBezTo>
                  <a:pt x="84" y="128"/>
                  <a:pt x="84" y="128"/>
                  <a:pt x="84" y="128"/>
                </a:cubicBezTo>
                <a:cubicBezTo>
                  <a:pt x="0" y="128"/>
                  <a:pt x="0" y="0"/>
                  <a:pt x="84" y="0"/>
                </a:cubicBezTo>
                <a:close/>
              </a:path>
            </a:pathLst>
          </a:custGeom>
          <a:solidFill>
            <a:srgbClr val="FC0D1B"/>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3" name="Freeform 25">
            <a:extLst>
              <a:ext uri="{FF2B5EF4-FFF2-40B4-BE49-F238E27FC236}">
                <a16:creationId xmlns:a16="http://schemas.microsoft.com/office/drawing/2014/main" id="{3AEF3010-564F-4445-8EBB-A1FC7A8BD7C7}"/>
              </a:ext>
            </a:extLst>
          </p:cNvPr>
          <p:cNvSpPr>
            <a:spLocks/>
          </p:cNvSpPr>
          <p:nvPr/>
        </p:nvSpPr>
        <p:spPr bwMode="auto">
          <a:xfrm>
            <a:off x="4081115" y="4766556"/>
            <a:ext cx="352529" cy="342498"/>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29" name="TextBox 28">
            <a:extLst>
              <a:ext uri="{FF2B5EF4-FFF2-40B4-BE49-F238E27FC236}">
                <a16:creationId xmlns:a16="http://schemas.microsoft.com/office/drawing/2014/main" id="{61442E81-62C2-5A4A-B551-0F07E1ACF6A0}"/>
              </a:ext>
            </a:extLst>
          </p:cNvPr>
          <p:cNvSpPr txBox="1"/>
          <p:nvPr/>
        </p:nvSpPr>
        <p:spPr>
          <a:xfrm>
            <a:off x="7633273" y="5057901"/>
            <a:ext cx="1172052"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INSTAGRAM</a:t>
            </a:r>
          </a:p>
        </p:txBody>
      </p:sp>
      <p:sp>
        <p:nvSpPr>
          <p:cNvPr id="30" name="Subtitle 2">
            <a:extLst>
              <a:ext uri="{FF2B5EF4-FFF2-40B4-BE49-F238E27FC236}">
                <a16:creationId xmlns:a16="http://schemas.microsoft.com/office/drawing/2014/main" id="{F9F11B88-DB2C-2B46-8B18-66303222A051}"/>
              </a:ext>
            </a:extLst>
          </p:cNvPr>
          <p:cNvSpPr txBox="1">
            <a:spLocks/>
          </p:cNvSpPr>
          <p:nvPr/>
        </p:nvSpPr>
        <p:spPr>
          <a:xfrm>
            <a:off x="7578000" y="5383383"/>
            <a:ext cx="3859521"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31" name="TextBox 30">
            <a:extLst>
              <a:ext uri="{FF2B5EF4-FFF2-40B4-BE49-F238E27FC236}">
                <a16:creationId xmlns:a16="http://schemas.microsoft.com/office/drawing/2014/main" id="{7D67BF52-77B7-0F43-9146-5BE1290813C0}"/>
              </a:ext>
            </a:extLst>
          </p:cNvPr>
          <p:cNvSpPr txBox="1"/>
          <p:nvPr/>
        </p:nvSpPr>
        <p:spPr>
          <a:xfrm>
            <a:off x="7633273" y="680421"/>
            <a:ext cx="1086708"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FACEBOOK</a:t>
            </a:r>
          </a:p>
        </p:txBody>
      </p:sp>
      <p:sp>
        <p:nvSpPr>
          <p:cNvPr id="32" name="Subtitle 2">
            <a:extLst>
              <a:ext uri="{FF2B5EF4-FFF2-40B4-BE49-F238E27FC236}">
                <a16:creationId xmlns:a16="http://schemas.microsoft.com/office/drawing/2014/main" id="{61DFEC9A-ED86-6F42-BEBC-AB80FF595C6B}"/>
              </a:ext>
            </a:extLst>
          </p:cNvPr>
          <p:cNvSpPr txBox="1">
            <a:spLocks/>
          </p:cNvSpPr>
          <p:nvPr/>
        </p:nvSpPr>
        <p:spPr>
          <a:xfrm>
            <a:off x="7578000" y="1005903"/>
            <a:ext cx="3859521"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33" name="TextBox 32">
            <a:extLst>
              <a:ext uri="{FF2B5EF4-FFF2-40B4-BE49-F238E27FC236}">
                <a16:creationId xmlns:a16="http://schemas.microsoft.com/office/drawing/2014/main" id="{86549824-2C0B-F54A-9D8F-8A16022FE500}"/>
              </a:ext>
            </a:extLst>
          </p:cNvPr>
          <p:cNvSpPr txBox="1"/>
          <p:nvPr/>
        </p:nvSpPr>
        <p:spPr>
          <a:xfrm>
            <a:off x="7633273" y="2139205"/>
            <a:ext cx="976549"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YOUTUBE</a:t>
            </a:r>
          </a:p>
        </p:txBody>
      </p:sp>
      <p:sp>
        <p:nvSpPr>
          <p:cNvPr id="34" name="Subtitle 2">
            <a:extLst>
              <a:ext uri="{FF2B5EF4-FFF2-40B4-BE49-F238E27FC236}">
                <a16:creationId xmlns:a16="http://schemas.microsoft.com/office/drawing/2014/main" id="{F875FFFD-E7AD-3B43-9C48-19E5391D6D8C}"/>
              </a:ext>
            </a:extLst>
          </p:cNvPr>
          <p:cNvSpPr txBox="1">
            <a:spLocks/>
          </p:cNvSpPr>
          <p:nvPr/>
        </p:nvSpPr>
        <p:spPr>
          <a:xfrm>
            <a:off x="7578000" y="2464687"/>
            <a:ext cx="3859521"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35" name="TextBox 34">
            <a:extLst>
              <a:ext uri="{FF2B5EF4-FFF2-40B4-BE49-F238E27FC236}">
                <a16:creationId xmlns:a16="http://schemas.microsoft.com/office/drawing/2014/main" id="{C9C6D6B6-3B30-9744-ABAD-7BCDF6DECB10}"/>
              </a:ext>
            </a:extLst>
          </p:cNvPr>
          <p:cNvSpPr txBox="1"/>
          <p:nvPr/>
        </p:nvSpPr>
        <p:spPr>
          <a:xfrm>
            <a:off x="7633273" y="3636180"/>
            <a:ext cx="747320" cy="323165"/>
          </a:xfrm>
          <a:prstGeom prst="rect">
            <a:avLst/>
          </a:prstGeom>
          <a:noFill/>
        </p:spPr>
        <p:txBody>
          <a:bodyPr wrap="none" rtlCol="0" anchor="ctr" anchorCtr="0">
            <a:spAutoFit/>
          </a:bodyPr>
          <a:lstStyle/>
          <a:p>
            <a:r>
              <a:rPr lang="en-US" sz="1500" b="1" dirty="0">
                <a:solidFill>
                  <a:schemeClr val="tx2"/>
                </a:solidFill>
                <a:latin typeface="Segoe UI Light" panose="020B0502040204020203" pitchFamily="34" charset="0"/>
                <a:ea typeface="League Spartan" charset="0"/>
                <a:cs typeface="Poppins" pitchFamily="2" charset="77"/>
              </a:rPr>
              <a:t>VIMEO</a:t>
            </a:r>
          </a:p>
        </p:txBody>
      </p:sp>
      <p:sp>
        <p:nvSpPr>
          <p:cNvPr id="36" name="Subtitle 2">
            <a:extLst>
              <a:ext uri="{FF2B5EF4-FFF2-40B4-BE49-F238E27FC236}">
                <a16:creationId xmlns:a16="http://schemas.microsoft.com/office/drawing/2014/main" id="{A1CCD8B3-D08F-934D-8F31-F062FFDF7C67}"/>
              </a:ext>
            </a:extLst>
          </p:cNvPr>
          <p:cNvSpPr txBox="1">
            <a:spLocks/>
          </p:cNvSpPr>
          <p:nvPr/>
        </p:nvSpPr>
        <p:spPr>
          <a:xfrm>
            <a:off x="7578000" y="3961662"/>
            <a:ext cx="3859521"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39" name="TextBox 38">
            <a:extLst>
              <a:ext uri="{FF2B5EF4-FFF2-40B4-BE49-F238E27FC236}">
                <a16:creationId xmlns:a16="http://schemas.microsoft.com/office/drawing/2014/main" id="{A4745926-4CD9-DA4C-AEFA-99BA3C8EE1AC}"/>
              </a:ext>
            </a:extLst>
          </p:cNvPr>
          <p:cNvSpPr txBox="1"/>
          <p:nvPr/>
        </p:nvSpPr>
        <p:spPr>
          <a:xfrm>
            <a:off x="6516688" y="840661"/>
            <a:ext cx="952505" cy="600164"/>
          </a:xfrm>
          <a:prstGeom prst="rect">
            <a:avLst/>
          </a:prstGeom>
          <a:noFill/>
        </p:spPr>
        <p:txBody>
          <a:bodyPr wrap="none" rtlCol="0">
            <a:spAutoFit/>
          </a:bodyPr>
          <a:lstStyle/>
          <a:p>
            <a:r>
              <a:rPr lang="en-US" sz="3300" b="1" dirty="0">
                <a:solidFill>
                  <a:srgbClr val="002060"/>
                </a:solidFill>
                <a:latin typeface="Segoe UI Light" panose="020B0502040204020203" pitchFamily="34" charset="0"/>
                <a:ea typeface="Roboto" panose="02000000000000000000" pitchFamily="2" charset="0"/>
              </a:rPr>
              <a:t>38%</a:t>
            </a:r>
          </a:p>
        </p:txBody>
      </p:sp>
      <p:sp>
        <p:nvSpPr>
          <p:cNvPr id="40" name="TextBox 39">
            <a:extLst>
              <a:ext uri="{FF2B5EF4-FFF2-40B4-BE49-F238E27FC236}">
                <a16:creationId xmlns:a16="http://schemas.microsoft.com/office/drawing/2014/main" id="{AC53D1FA-11C8-3845-A829-BBAF5FCE1455}"/>
              </a:ext>
            </a:extLst>
          </p:cNvPr>
          <p:cNvSpPr txBox="1"/>
          <p:nvPr/>
        </p:nvSpPr>
        <p:spPr>
          <a:xfrm>
            <a:off x="6516688" y="2300787"/>
            <a:ext cx="952505" cy="600164"/>
          </a:xfrm>
          <a:prstGeom prst="rect">
            <a:avLst/>
          </a:prstGeom>
          <a:noFill/>
        </p:spPr>
        <p:txBody>
          <a:bodyPr wrap="none" rtlCol="0">
            <a:spAutoFit/>
          </a:bodyPr>
          <a:lstStyle/>
          <a:p>
            <a:r>
              <a:rPr lang="en-US" sz="3300" b="1" dirty="0">
                <a:solidFill>
                  <a:srgbClr val="FC0D1B"/>
                </a:solidFill>
                <a:latin typeface="Segoe UI Light" panose="020B0502040204020203" pitchFamily="34" charset="0"/>
                <a:ea typeface="Roboto" panose="02000000000000000000" pitchFamily="2" charset="0"/>
              </a:rPr>
              <a:t>56%</a:t>
            </a:r>
          </a:p>
        </p:txBody>
      </p:sp>
      <p:sp>
        <p:nvSpPr>
          <p:cNvPr id="41" name="TextBox 40">
            <a:extLst>
              <a:ext uri="{FF2B5EF4-FFF2-40B4-BE49-F238E27FC236}">
                <a16:creationId xmlns:a16="http://schemas.microsoft.com/office/drawing/2014/main" id="{F52E61E4-45EA-3E46-9C7B-B94585418291}"/>
              </a:ext>
            </a:extLst>
          </p:cNvPr>
          <p:cNvSpPr txBox="1"/>
          <p:nvPr/>
        </p:nvSpPr>
        <p:spPr>
          <a:xfrm>
            <a:off x="6516688" y="3797763"/>
            <a:ext cx="885179" cy="600164"/>
          </a:xfrm>
          <a:prstGeom prst="rect">
            <a:avLst/>
          </a:prstGeom>
          <a:noFill/>
        </p:spPr>
        <p:txBody>
          <a:bodyPr wrap="none" rtlCol="0">
            <a:spAutoFit/>
          </a:bodyPr>
          <a:lstStyle/>
          <a:p>
            <a:r>
              <a:rPr lang="en-US" sz="3300" b="1" dirty="0">
                <a:solidFill>
                  <a:srgbClr val="6CB5E3"/>
                </a:solidFill>
                <a:latin typeface="Segoe UI Light" panose="020B0502040204020203" pitchFamily="34" charset="0"/>
                <a:ea typeface="Roboto" panose="02000000000000000000" pitchFamily="2" charset="0"/>
              </a:rPr>
              <a:t>21%</a:t>
            </a:r>
          </a:p>
        </p:txBody>
      </p:sp>
      <p:sp>
        <p:nvSpPr>
          <p:cNvPr id="42" name="TextBox 41">
            <a:extLst>
              <a:ext uri="{FF2B5EF4-FFF2-40B4-BE49-F238E27FC236}">
                <a16:creationId xmlns:a16="http://schemas.microsoft.com/office/drawing/2014/main" id="{C89F2968-6916-5B44-B8A1-B0113196E7FE}"/>
              </a:ext>
            </a:extLst>
          </p:cNvPr>
          <p:cNvSpPr txBox="1"/>
          <p:nvPr/>
        </p:nvSpPr>
        <p:spPr>
          <a:xfrm>
            <a:off x="6516688" y="5219484"/>
            <a:ext cx="952505" cy="600164"/>
          </a:xfrm>
          <a:prstGeom prst="rect">
            <a:avLst/>
          </a:prstGeom>
          <a:noFill/>
        </p:spPr>
        <p:txBody>
          <a:bodyPr wrap="none" rtlCol="0">
            <a:spAutoFit/>
          </a:bodyPr>
          <a:lstStyle/>
          <a:p>
            <a:r>
              <a:rPr lang="en-US" sz="3300" b="1" dirty="0">
                <a:gradFill>
                  <a:gsLst>
                    <a:gs pos="68000">
                      <a:srgbClr val="EE2346"/>
                    </a:gs>
                    <a:gs pos="32000">
                      <a:srgbClr val="9C36AF"/>
                    </a:gs>
                    <a:gs pos="0">
                      <a:srgbClr val="5548D4"/>
                    </a:gs>
                    <a:gs pos="100000">
                      <a:srgbClr val="FCC05D"/>
                    </a:gs>
                  </a:gsLst>
                  <a:lin ang="2700000" scaled="1"/>
                </a:gradFill>
                <a:latin typeface="Segoe UI Light" panose="020B0502040204020203" pitchFamily="34" charset="0"/>
                <a:ea typeface="Roboto" panose="02000000000000000000" pitchFamily="2" charset="0"/>
              </a:rPr>
              <a:t>93%</a:t>
            </a:r>
          </a:p>
        </p:txBody>
      </p:sp>
      <p:sp>
        <p:nvSpPr>
          <p:cNvPr id="43" name="Freeform 1">
            <a:extLst>
              <a:ext uri="{FF2B5EF4-FFF2-40B4-BE49-F238E27FC236}">
                <a16:creationId xmlns:a16="http://schemas.microsoft.com/office/drawing/2014/main" id="{D7E0D005-548D-EC4E-88C2-48679D52E5A7}"/>
              </a:ext>
            </a:extLst>
          </p:cNvPr>
          <p:cNvSpPr>
            <a:spLocks noChangeArrowheads="1"/>
          </p:cNvSpPr>
          <p:nvPr/>
        </p:nvSpPr>
        <p:spPr bwMode="auto">
          <a:xfrm>
            <a:off x="4326933" y="3416055"/>
            <a:ext cx="167193" cy="358046"/>
          </a:xfrm>
          <a:custGeom>
            <a:avLst/>
            <a:gdLst>
              <a:gd name="T0" fmla="*/ 303 w 1401"/>
              <a:gd name="T1" fmla="*/ 582 h 3001"/>
              <a:gd name="T2" fmla="*/ 303 w 1401"/>
              <a:gd name="T3" fmla="*/ 994 h 3001"/>
              <a:gd name="T4" fmla="*/ 0 w 1401"/>
              <a:gd name="T5" fmla="*/ 994 h 3001"/>
              <a:gd name="T6" fmla="*/ 0 w 1401"/>
              <a:gd name="T7" fmla="*/ 1499 h 3001"/>
              <a:gd name="T8" fmla="*/ 303 w 1401"/>
              <a:gd name="T9" fmla="*/ 1499 h 3001"/>
              <a:gd name="T10" fmla="*/ 303 w 1401"/>
              <a:gd name="T11" fmla="*/ 3000 h 3001"/>
              <a:gd name="T12" fmla="*/ 924 w 1401"/>
              <a:gd name="T13" fmla="*/ 3000 h 3001"/>
              <a:gd name="T14" fmla="*/ 924 w 1401"/>
              <a:gd name="T15" fmla="*/ 1500 h 3001"/>
              <a:gd name="T16" fmla="*/ 1341 w 1401"/>
              <a:gd name="T17" fmla="*/ 1500 h 3001"/>
              <a:gd name="T18" fmla="*/ 1341 w 1401"/>
              <a:gd name="T19" fmla="*/ 1500 h 3001"/>
              <a:gd name="T20" fmla="*/ 1399 w 1401"/>
              <a:gd name="T21" fmla="*/ 993 h 3001"/>
              <a:gd name="T22" fmla="*/ 926 w 1401"/>
              <a:gd name="T23" fmla="*/ 993 h 3001"/>
              <a:gd name="T24" fmla="*/ 926 w 1401"/>
              <a:gd name="T25" fmla="*/ 647 h 3001"/>
              <a:gd name="T26" fmla="*/ 926 w 1401"/>
              <a:gd name="T27" fmla="*/ 647 h 3001"/>
              <a:gd name="T28" fmla="*/ 1061 w 1401"/>
              <a:gd name="T29" fmla="*/ 526 h 3001"/>
              <a:gd name="T30" fmla="*/ 1400 w 1401"/>
              <a:gd name="T31" fmla="*/ 526 h 3001"/>
              <a:gd name="T32" fmla="*/ 1400 w 1401"/>
              <a:gd name="T33" fmla="*/ 0 h 3001"/>
              <a:gd name="T34" fmla="*/ 939 w 1401"/>
              <a:gd name="T35" fmla="*/ 0 h 3001"/>
              <a:gd name="T36" fmla="*/ 939 w 1401"/>
              <a:gd name="T37" fmla="*/ 0 h 3001"/>
              <a:gd name="T38" fmla="*/ 303 w 1401"/>
              <a:gd name="T39" fmla="*/ 58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1" h="3001">
                <a:moveTo>
                  <a:pt x="303" y="582"/>
                </a:moveTo>
                <a:lnTo>
                  <a:pt x="303" y="994"/>
                </a:lnTo>
                <a:lnTo>
                  <a:pt x="0" y="994"/>
                </a:lnTo>
                <a:lnTo>
                  <a:pt x="0" y="1499"/>
                </a:lnTo>
                <a:lnTo>
                  <a:pt x="303" y="1499"/>
                </a:lnTo>
                <a:lnTo>
                  <a:pt x="303" y="3000"/>
                </a:lnTo>
                <a:lnTo>
                  <a:pt x="924" y="3000"/>
                </a:lnTo>
                <a:lnTo>
                  <a:pt x="924" y="1500"/>
                </a:lnTo>
                <a:lnTo>
                  <a:pt x="1341" y="1500"/>
                </a:lnTo>
                <a:lnTo>
                  <a:pt x="1341" y="1500"/>
                </a:lnTo>
                <a:cubicBezTo>
                  <a:pt x="1341" y="1500"/>
                  <a:pt x="1380" y="1257"/>
                  <a:pt x="1399" y="993"/>
                </a:cubicBezTo>
                <a:lnTo>
                  <a:pt x="926" y="993"/>
                </a:lnTo>
                <a:lnTo>
                  <a:pt x="926" y="647"/>
                </a:lnTo>
                <a:lnTo>
                  <a:pt x="926" y="647"/>
                </a:lnTo>
                <a:cubicBezTo>
                  <a:pt x="926" y="596"/>
                  <a:pt x="994" y="526"/>
                  <a:pt x="1061" y="526"/>
                </a:cubicBezTo>
                <a:lnTo>
                  <a:pt x="1400" y="526"/>
                </a:lnTo>
                <a:lnTo>
                  <a:pt x="1400" y="0"/>
                </a:lnTo>
                <a:lnTo>
                  <a:pt x="939" y="0"/>
                </a:lnTo>
                <a:lnTo>
                  <a:pt x="939" y="0"/>
                </a:lnTo>
                <a:cubicBezTo>
                  <a:pt x="287" y="0"/>
                  <a:pt x="303" y="506"/>
                  <a:pt x="303" y="582"/>
                </a:cubicBezTo>
              </a:path>
            </a:pathLst>
          </a:custGeom>
          <a:solidFill>
            <a:schemeClr val="bg1"/>
          </a:solidFill>
          <a:ln>
            <a:noFill/>
          </a:ln>
          <a:effectLst/>
        </p:spPr>
        <p:txBody>
          <a:bodyPr wrap="none" anchor="ctr"/>
          <a:lstStyle/>
          <a:p>
            <a:endParaRPr lang="en-US" sz="900" dirty="0"/>
          </a:p>
        </p:txBody>
      </p:sp>
      <p:sp>
        <p:nvSpPr>
          <p:cNvPr id="45" name="Freeform 3">
            <a:extLst>
              <a:ext uri="{FF2B5EF4-FFF2-40B4-BE49-F238E27FC236}">
                <a16:creationId xmlns:a16="http://schemas.microsoft.com/office/drawing/2014/main" id="{98D1F8D3-6F99-6C4D-BDCB-3213AD2E44A9}"/>
              </a:ext>
            </a:extLst>
          </p:cNvPr>
          <p:cNvSpPr>
            <a:spLocks noChangeArrowheads="1"/>
          </p:cNvSpPr>
          <p:nvPr/>
        </p:nvSpPr>
        <p:spPr bwMode="auto">
          <a:xfrm>
            <a:off x="4177045" y="4111060"/>
            <a:ext cx="466969" cy="320759"/>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chemeClr val="bg1"/>
          </a:solidFill>
          <a:ln>
            <a:noFill/>
          </a:ln>
          <a:effectLst/>
        </p:spPr>
        <p:txBody>
          <a:bodyPr wrap="none" anchor="ctr"/>
          <a:lstStyle/>
          <a:p>
            <a:endParaRPr lang="en-US" sz="900" dirty="0"/>
          </a:p>
        </p:txBody>
      </p:sp>
      <p:sp>
        <p:nvSpPr>
          <p:cNvPr id="46" name="Freeform 45">
            <a:extLst>
              <a:ext uri="{FF2B5EF4-FFF2-40B4-BE49-F238E27FC236}">
                <a16:creationId xmlns:a16="http://schemas.microsoft.com/office/drawing/2014/main" id="{453D23EA-1D1E-7C43-AEF1-CF4F6423CD11}"/>
              </a:ext>
            </a:extLst>
          </p:cNvPr>
          <p:cNvSpPr>
            <a:spLocks noChangeArrowheads="1"/>
          </p:cNvSpPr>
          <p:nvPr/>
        </p:nvSpPr>
        <p:spPr bwMode="auto">
          <a:xfrm>
            <a:off x="3968132" y="5433641"/>
            <a:ext cx="341562" cy="341562"/>
          </a:xfrm>
          <a:custGeom>
            <a:avLst/>
            <a:gdLst>
              <a:gd name="connsiteX0" fmla="*/ 902928 w 1804628"/>
              <a:gd name="connsiteY0" fmla="*/ 620127 h 1804628"/>
              <a:gd name="connsiteX1" fmla="*/ 621192 w 1804628"/>
              <a:gd name="connsiteY1" fmla="*/ 902494 h 1804628"/>
              <a:gd name="connsiteX2" fmla="*/ 902928 w 1804628"/>
              <a:gd name="connsiteY2" fmla="*/ 1184502 h 1804628"/>
              <a:gd name="connsiteX3" fmla="*/ 1185024 w 1804628"/>
              <a:gd name="connsiteY3" fmla="*/ 902494 h 1804628"/>
              <a:gd name="connsiteX4" fmla="*/ 902928 w 1804628"/>
              <a:gd name="connsiteY4" fmla="*/ 620127 h 1804628"/>
              <a:gd name="connsiteX5" fmla="*/ 902928 w 1804628"/>
              <a:gd name="connsiteY5" fmla="*/ 450850 h 1804628"/>
              <a:gd name="connsiteX6" fmla="*/ 1353778 w 1804628"/>
              <a:gd name="connsiteY6" fmla="*/ 902494 h 1804628"/>
              <a:gd name="connsiteX7" fmla="*/ 902928 w 1804628"/>
              <a:gd name="connsiteY7" fmla="*/ 1353778 h 1804628"/>
              <a:gd name="connsiteX8" fmla="*/ 452438 w 1804628"/>
              <a:gd name="connsiteY8" fmla="*/ 902494 h 1804628"/>
              <a:gd name="connsiteX9" fmla="*/ 902928 w 1804628"/>
              <a:gd name="connsiteY9" fmla="*/ 450850 h 1804628"/>
              <a:gd name="connsiteX10" fmla="*/ 1387295 w 1804628"/>
              <a:gd name="connsiteY10" fmla="*/ 357188 h 1804628"/>
              <a:gd name="connsiteX11" fmla="*/ 1447440 w 1804628"/>
              <a:gd name="connsiteY11" fmla="*/ 416973 h 1804628"/>
              <a:gd name="connsiteX12" fmla="*/ 1387295 w 1804628"/>
              <a:gd name="connsiteY12" fmla="*/ 477478 h 1804628"/>
              <a:gd name="connsiteX13" fmla="*/ 1327150 w 1804628"/>
              <a:gd name="connsiteY13" fmla="*/ 416973 h 1804628"/>
              <a:gd name="connsiteX14" fmla="*/ 1387295 w 1804628"/>
              <a:gd name="connsiteY14" fmla="*/ 357188 h 1804628"/>
              <a:gd name="connsiteX15" fmla="*/ 563968 w 1804628"/>
              <a:gd name="connsiteY15" fmla="*/ 169262 h 1804628"/>
              <a:gd name="connsiteX16" fmla="*/ 168902 w 1804628"/>
              <a:gd name="connsiteY16" fmla="*/ 563969 h 1804628"/>
              <a:gd name="connsiteX17" fmla="*/ 168902 w 1804628"/>
              <a:gd name="connsiteY17" fmla="*/ 1241019 h 1804628"/>
              <a:gd name="connsiteX18" fmla="*/ 563968 w 1804628"/>
              <a:gd name="connsiteY18" fmla="*/ 1635365 h 1804628"/>
              <a:gd name="connsiteX19" fmla="*/ 1240659 w 1804628"/>
              <a:gd name="connsiteY19" fmla="*/ 1635365 h 1804628"/>
              <a:gd name="connsiteX20" fmla="*/ 1635365 w 1804628"/>
              <a:gd name="connsiteY20" fmla="*/ 1241019 h 1804628"/>
              <a:gd name="connsiteX21" fmla="*/ 1635365 w 1804628"/>
              <a:gd name="connsiteY21" fmla="*/ 563969 h 1804628"/>
              <a:gd name="connsiteX22" fmla="*/ 1240659 w 1804628"/>
              <a:gd name="connsiteY22" fmla="*/ 169262 h 1804628"/>
              <a:gd name="connsiteX23" fmla="*/ 563968 w 1804628"/>
              <a:gd name="connsiteY23" fmla="*/ 0 h 1804628"/>
              <a:gd name="connsiteX24" fmla="*/ 1240659 w 1804628"/>
              <a:gd name="connsiteY24" fmla="*/ 0 h 1804628"/>
              <a:gd name="connsiteX25" fmla="*/ 1804628 w 1804628"/>
              <a:gd name="connsiteY25" fmla="*/ 563969 h 1804628"/>
              <a:gd name="connsiteX26" fmla="*/ 1804628 w 1804628"/>
              <a:gd name="connsiteY26" fmla="*/ 1241019 h 1804628"/>
              <a:gd name="connsiteX27" fmla="*/ 1240659 w 1804628"/>
              <a:gd name="connsiteY27" fmla="*/ 1804628 h 1804628"/>
              <a:gd name="connsiteX28" fmla="*/ 563968 w 1804628"/>
              <a:gd name="connsiteY28" fmla="*/ 1804628 h 1804628"/>
              <a:gd name="connsiteX29" fmla="*/ 0 w 1804628"/>
              <a:gd name="connsiteY29" fmla="*/ 1241019 h 1804628"/>
              <a:gd name="connsiteX30" fmla="*/ 0 w 1804628"/>
              <a:gd name="connsiteY30" fmla="*/ 563969 h 1804628"/>
              <a:gd name="connsiteX31" fmla="*/ 563968 w 1804628"/>
              <a:gd name="connsiteY31" fmla="*/ 0 h 1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628" h="1804628">
                <a:moveTo>
                  <a:pt x="902928" y="620127"/>
                </a:moveTo>
                <a:cubicBezTo>
                  <a:pt x="747847" y="620127"/>
                  <a:pt x="621192" y="746544"/>
                  <a:pt x="621192" y="902494"/>
                </a:cubicBezTo>
                <a:cubicBezTo>
                  <a:pt x="621192" y="1057724"/>
                  <a:pt x="747847" y="1184502"/>
                  <a:pt x="902928" y="1184502"/>
                </a:cubicBezTo>
                <a:cubicBezTo>
                  <a:pt x="1058369" y="1184502"/>
                  <a:pt x="1185024" y="1057724"/>
                  <a:pt x="1185024" y="902494"/>
                </a:cubicBezTo>
                <a:cubicBezTo>
                  <a:pt x="1185024" y="746544"/>
                  <a:pt x="1058369" y="620127"/>
                  <a:pt x="902928" y="620127"/>
                </a:cubicBezTo>
                <a:close/>
                <a:moveTo>
                  <a:pt x="902928" y="450850"/>
                </a:moveTo>
                <a:cubicBezTo>
                  <a:pt x="1152281" y="450850"/>
                  <a:pt x="1353778" y="653262"/>
                  <a:pt x="1353778" y="902494"/>
                </a:cubicBezTo>
                <a:cubicBezTo>
                  <a:pt x="1353778" y="1151367"/>
                  <a:pt x="1152281" y="1353778"/>
                  <a:pt x="902928" y="1353778"/>
                </a:cubicBezTo>
                <a:cubicBezTo>
                  <a:pt x="653935" y="1353778"/>
                  <a:pt x="452438" y="1151367"/>
                  <a:pt x="452438" y="902494"/>
                </a:cubicBezTo>
                <a:cubicBezTo>
                  <a:pt x="452438" y="653262"/>
                  <a:pt x="653935" y="450850"/>
                  <a:pt x="902928" y="450850"/>
                </a:cubicBezTo>
                <a:close/>
                <a:moveTo>
                  <a:pt x="1387295" y="357188"/>
                </a:moveTo>
                <a:cubicBezTo>
                  <a:pt x="1420789" y="357188"/>
                  <a:pt x="1447440" y="383839"/>
                  <a:pt x="1447440" y="416973"/>
                </a:cubicBezTo>
                <a:cubicBezTo>
                  <a:pt x="1447440" y="450467"/>
                  <a:pt x="1420789" y="477478"/>
                  <a:pt x="1387295" y="477478"/>
                </a:cubicBezTo>
                <a:cubicBezTo>
                  <a:pt x="1354161" y="477478"/>
                  <a:pt x="1327150" y="450467"/>
                  <a:pt x="1327150" y="416973"/>
                </a:cubicBezTo>
                <a:cubicBezTo>
                  <a:pt x="1327150" y="383839"/>
                  <a:pt x="1354161" y="357188"/>
                  <a:pt x="1387295" y="357188"/>
                </a:cubicBezTo>
                <a:close/>
                <a:moveTo>
                  <a:pt x="563968" y="169262"/>
                </a:moveTo>
                <a:cubicBezTo>
                  <a:pt x="346088" y="169262"/>
                  <a:pt x="168902" y="346088"/>
                  <a:pt x="168902" y="563969"/>
                </a:cubicBezTo>
                <a:lnTo>
                  <a:pt x="168902" y="1241019"/>
                </a:lnTo>
                <a:cubicBezTo>
                  <a:pt x="168902" y="1458540"/>
                  <a:pt x="346088" y="1635365"/>
                  <a:pt x="563968" y="1635365"/>
                </a:cubicBezTo>
                <a:lnTo>
                  <a:pt x="1240659" y="1635365"/>
                </a:lnTo>
                <a:cubicBezTo>
                  <a:pt x="1458540" y="1635365"/>
                  <a:pt x="1635365" y="1458540"/>
                  <a:pt x="1635365" y="1241019"/>
                </a:cubicBezTo>
                <a:lnTo>
                  <a:pt x="1635365" y="563969"/>
                </a:lnTo>
                <a:cubicBezTo>
                  <a:pt x="1635365" y="346088"/>
                  <a:pt x="1458540" y="169262"/>
                  <a:pt x="1240659" y="169262"/>
                </a:cubicBezTo>
                <a:close/>
                <a:moveTo>
                  <a:pt x="563968" y="0"/>
                </a:moveTo>
                <a:lnTo>
                  <a:pt x="1240659" y="0"/>
                </a:lnTo>
                <a:cubicBezTo>
                  <a:pt x="1552175" y="0"/>
                  <a:pt x="1804628" y="252453"/>
                  <a:pt x="1804628" y="563969"/>
                </a:cubicBezTo>
                <a:lnTo>
                  <a:pt x="1804628" y="1241019"/>
                </a:lnTo>
                <a:cubicBezTo>
                  <a:pt x="1804628" y="1552175"/>
                  <a:pt x="1552175" y="1804628"/>
                  <a:pt x="1240659" y="1804628"/>
                </a:cubicBezTo>
                <a:lnTo>
                  <a:pt x="563968" y="1804628"/>
                </a:lnTo>
                <a:cubicBezTo>
                  <a:pt x="252453" y="1804628"/>
                  <a:pt x="0" y="1552175"/>
                  <a:pt x="0" y="1241019"/>
                </a:cubicBezTo>
                <a:lnTo>
                  <a:pt x="0" y="563969"/>
                </a:lnTo>
                <a:cubicBezTo>
                  <a:pt x="0" y="252453"/>
                  <a:pt x="252453" y="0"/>
                  <a:pt x="563968" y="0"/>
                </a:cubicBezTo>
                <a:close/>
              </a:path>
            </a:pathLst>
          </a:custGeom>
          <a:solidFill>
            <a:schemeClr val="bg1"/>
          </a:solidFill>
          <a:ln>
            <a:noFill/>
          </a:ln>
          <a:effectLst/>
        </p:spPr>
        <p:txBody>
          <a:bodyPr wrap="square" anchor="ctr">
            <a:noAutofit/>
          </a:bodyPr>
          <a:lstStyle/>
          <a:p>
            <a:endParaRPr lang="en-US" sz="900" dirty="0"/>
          </a:p>
        </p:txBody>
      </p:sp>
      <p:sp>
        <p:nvSpPr>
          <p:cNvPr id="25" name="Titel 1">
            <a:extLst>
              <a:ext uri="{FF2B5EF4-FFF2-40B4-BE49-F238E27FC236}">
                <a16:creationId xmlns:a16="http://schemas.microsoft.com/office/drawing/2014/main" id="{5681784F-8030-4C97-870C-D8611BF44134}"/>
              </a:ext>
            </a:extLst>
          </p:cNvPr>
          <p:cNvSpPr txBox="1">
            <a:spLocks/>
          </p:cNvSpPr>
          <p:nvPr/>
        </p:nvSpPr>
        <p:spPr>
          <a:xfrm>
            <a:off x="458400" y="318601"/>
            <a:ext cx="5783374"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Social Media</a:t>
            </a:r>
          </a:p>
        </p:txBody>
      </p:sp>
    </p:spTree>
    <p:custDataLst>
      <p:tags r:id="rId1"/>
    </p:custDataLst>
    <p:extLst>
      <p:ext uri="{BB962C8B-B14F-4D97-AF65-F5344CB8AC3E}">
        <p14:creationId xmlns:p14="http://schemas.microsoft.com/office/powerpoint/2010/main" val="4997448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D6CEB0-CCD8-F947-A47E-D3958DA28B14}"/>
              </a:ext>
            </a:extLst>
          </p:cNvPr>
          <p:cNvSpPr/>
          <p:nvPr/>
        </p:nvSpPr>
        <p:spPr>
          <a:xfrm>
            <a:off x="9067113" y="1370927"/>
            <a:ext cx="2829670" cy="4592212"/>
          </a:xfrm>
          <a:prstGeom prst="roundRect">
            <a:avLst>
              <a:gd name="adj" fmla="val 65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aphicFrame>
        <p:nvGraphicFramePr>
          <p:cNvPr id="96" name="Chart 95">
            <a:extLst>
              <a:ext uri="{FF2B5EF4-FFF2-40B4-BE49-F238E27FC236}">
                <a16:creationId xmlns:a16="http://schemas.microsoft.com/office/drawing/2014/main" id="{AAFEDEFF-E02A-4943-A009-2FB0B4E09834}"/>
              </a:ext>
            </a:extLst>
          </p:cNvPr>
          <p:cNvGraphicFramePr/>
          <p:nvPr/>
        </p:nvGraphicFramePr>
        <p:xfrm>
          <a:off x="9076619" y="3960448"/>
          <a:ext cx="2820162" cy="188010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Rounded Corners 5">
            <a:extLst>
              <a:ext uri="{FF2B5EF4-FFF2-40B4-BE49-F238E27FC236}">
                <a16:creationId xmlns:a16="http://schemas.microsoft.com/office/drawing/2014/main" id="{5164F90C-6C8E-564D-8A33-7456F9FCC7A6}"/>
              </a:ext>
            </a:extLst>
          </p:cNvPr>
          <p:cNvSpPr/>
          <p:nvPr/>
        </p:nvSpPr>
        <p:spPr>
          <a:xfrm>
            <a:off x="6154720" y="1370927"/>
            <a:ext cx="2829670" cy="4592212"/>
          </a:xfrm>
          <a:prstGeom prst="roundRect">
            <a:avLst>
              <a:gd name="adj" fmla="val 6583"/>
            </a:avLst>
          </a:prstGeom>
          <a:solidFill>
            <a:srgbClr val="1EB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aphicFrame>
        <p:nvGraphicFramePr>
          <p:cNvPr id="80" name="Chart 79">
            <a:extLst>
              <a:ext uri="{FF2B5EF4-FFF2-40B4-BE49-F238E27FC236}">
                <a16:creationId xmlns:a16="http://schemas.microsoft.com/office/drawing/2014/main" id="{EA981A2C-89B9-2347-AEA4-62E94802ACA8}"/>
              </a:ext>
            </a:extLst>
          </p:cNvPr>
          <p:cNvGraphicFramePr/>
          <p:nvPr/>
        </p:nvGraphicFramePr>
        <p:xfrm>
          <a:off x="6154720" y="3941925"/>
          <a:ext cx="2829670" cy="1886447"/>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Rounded Corners 4">
            <a:extLst>
              <a:ext uri="{FF2B5EF4-FFF2-40B4-BE49-F238E27FC236}">
                <a16:creationId xmlns:a16="http://schemas.microsoft.com/office/drawing/2014/main" id="{934196EA-1985-6F46-88F5-38E7744B6BD5}"/>
              </a:ext>
            </a:extLst>
          </p:cNvPr>
          <p:cNvSpPr/>
          <p:nvPr/>
        </p:nvSpPr>
        <p:spPr>
          <a:xfrm>
            <a:off x="3219184" y="1370927"/>
            <a:ext cx="2829670" cy="4592212"/>
          </a:xfrm>
          <a:prstGeom prst="roundRect">
            <a:avLst>
              <a:gd name="adj" fmla="val 6583"/>
            </a:avLst>
          </a:prstGeom>
          <a:solidFill>
            <a:srgbClr val="4F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aphicFrame>
        <p:nvGraphicFramePr>
          <p:cNvPr id="65" name="Chart 64">
            <a:extLst>
              <a:ext uri="{FF2B5EF4-FFF2-40B4-BE49-F238E27FC236}">
                <a16:creationId xmlns:a16="http://schemas.microsoft.com/office/drawing/2014/main" id="{46DDAFAF-3B8F-DF45-A80D-002ED8FF4900}"/>
              </a:ext>
            </a:extLst>
          </p:cNvPr>
          <p:cNvGraphicFramePr/>
          <p:nvPr/>
        </p:nvGraphicFramePr>
        <p:xfrm>
          <a:off x="3219184" y="3941925"/>
          <a:ext cx="2829670" cy="1886447"/>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Rounded Corners 3">
            <a:extLst>
              <a:ext uri="{FF2B5EF4-FFF2-40B4-BE49-F238E27FC236}">
                <a16:creationId xmlns:a16="http://schemas.microsoft.com/office/drawing/2014/main" id="{BF6BDA27-573D-404E-B403-A9F42DDB9E63}"/>
              </a:ext>
            </a:extLst>
          </p:cNvPr>
          <p:cNvSpPr/>
          <p:nvPr/>
        </p:nvSpPr>
        <p:spPr>
          <a:xfrm>
            <a:off x="295220" y="1370927"/>
            <a:ext cx="2829670" cy="4592212"/>
          </a:xfrm>
          <a:prstGeom prst="roundRect">
            <a:avLst>
              <a:gd name="adj" fmla="val 6583"/>
            </a:avLst>
          </a:prstGeom>
          <a:solidFill>
            <a:srgbClr val="CA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10" name="Freeform 1">
            <a:extLst>
              <a:ext uri="{FF2B5EF4-FFF2-40B4-BE49-F238E27FC236}">
                <a16:creationId xmlns:a16="http://schemas.microsoft.com/office/drawing/2014/main" id="{4D75278D-E920-B645-B369-FCB3BBDF308E}"/>
              </a:ext>
            </a:extLst>
          </p:cNvPr>
          <p:cNvSpPr>
            <a:spLocks noChangeArrowheads="1"/>
          </p:cNvSpPr>
          <p:nvPr/>
        </p:nvSpPr>
        <p:spPr bwMode="auto">
          <a:xfrm>
            <a:off x="4488116" y="1564980"/>
            <a:ext cx="298051" cy="638280"/>
          </a:xfrm>
          <a:custGeom>
            <a:avLst/>
            <a:gdLst>
              <a:gd name="T0" fmla="*/ 303 w 1401"/>
              <a:gd name="T1" fmla="*/ 582 h 3001"/>
              <a:gd name="T2" fmla="*/ 303 w 1401"/>
              <a:gd name="T3" fmla="*/ 994 h 3001"/>
              <a:gd name="T4" fmla="*/ 0 w 1401"/>
              <a:gd name="T5" fmla="*/ 994 h 3001"/>
              <a:gd name="T6" fmla="*/ 0 w 1401"/>
              <a:gd name="T7" fmla="*/ 1499 h 3001"/>
              <a:gd name="T8" fmla="*/ 303 w 1401"/>
              <a:gd name="T9" fmla="*/ 1499 h 3001"/>
              <a:gd name="T10" fmla="*/ 303 w 1401"/>
              <a:gd name="T11" fmla="*/ 3000 h 3001"/>
              <a:gd name="T12" fmla="*/ 924 w 1401"/>
              <a:gd name="T13" fmla="*/ 3000 h 3001"/>
              <a:gd name="T14" fmla="*/ 924 w 1401"/>
              <a:gd name="T15" fmla="*/ 1500 h 3001"/>
              <a:gd name="T16" fmla="*/ 1341 w 1401"/>
              <a:gd name="T17" fmla="*/ 1500 h 3001"/>
              <a:gd name="T18" fmla="*/ 1341 w 1401"/>
              <a:gd name="T19" fmla="*/ 1500 h 3001"/>
              <a:gd name="T20" fmla="*/ 1399 w 1401"/>
              <a:gd name="T21" fmla="*/ 993 h 3001"/>
              <a:gd name="T22" fmla="*/ 926 w 1401"/>
              <a:gd name="T23" fmla="*/ 993 h 3001"/>
              <a:gd name="T24" fmla="*/ 926 w 1401"/>
              <a:gd name="T25" fmla="*/ 647 h 3001"/>
              <a:gd name="T26" fmla="*/ 926 w 1401"/>
              <a:gd name="T27" fmla="*/ 647 h 3001"/>
              <a:gd name="T28" fmla="*/ 1061 w 1401"/>
              <a:gd name="T29" fmla="*/ 526 h 3001"/>
              <a:gd name="T30" fmla="*/ 1400 w 1401"/>
              <a:gd name="T31" fmla="*/ 526 h 3001"/>
              <a:gd name="T32" fmla="*/ 1400 w 1401"/>
              <a:gd name="T33" fmla="*/ 0 h 3001"/>
              <a:gd name="T34" fmla="*/ 939 w 1401"/>
              <a:gd name="T35" fmla="*/ 0 h 3001"/>
              <a:gd name="T36" fmla="*/ 939 w 1401"/>
              <a:gd name="T37" fmla="*/ 0 h 3001"/>
              <a:gd name="T38" fmla="*/ 303 w 1401"/>
              <a:gd name="T39" fmla="*/ 58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1" h="3001">
                <a:moveTo>
                  <a:pt x="303" y="582"/>
                </a:moveTo>
                <a:lnTo>
                  <a:pt x="303" y="994"/>
                </a:lnTo>
                <a:lnTo>
                  <a:pt x="0" y="994"/>
                </a:lnTo>
                <a:lnTo>
                  <a:pt x="0" y="1499"/>
                </a:lnTo>
                <a:lnTo>
                  <a:pt x="303" y="1499"/>
                </a:lnTo>
                <a:lnTo>
                  <a:pt x="303" y="3000"/>
                </a:lnTo>
                <a:lnTo>
                  <a:pt x="924" y="3000"/>
                </a:lnTo>
                <a:lnTo>
                  <a:pt x="924" y="1500"/>
                </a:lnTo>
                <a:lnTo>
                  <a:pt x="1341" y="1500"/>
                </a:lnTo>
                <a:lnTo>
                  <a:pt x="1341" y="1500"/>
                </a:lnTo>
                <a:cubicBezTo>
                  <a:pt x="1341" y="1500"/>
                  <a:pt x="1380" y="1257"/>
                  <a:pt x="1399" y="993"/>
                </a:cubicBezTo>
                <a:lnTo>
                  <a:pt x="926" y="993"/>
                </a:lnTo>
                <a:lnTo>
                  <a:pt x="926" y="647"/>
                </a:lnTo>
                <a:lnTo>
                  <a:pt x="926" y="647"/>
                </a:lnTo>
                <a:cubicBezTo>
                  <a:pt x="926" y="596"/>
                  <a:pt x="994" y="526"/>
                  <a:pt x="1061" y="526"/>
                </a:cubicBezTo>
                <a:lnTo>
                  <a:pt x="1400" y="526"/>
                </a:lnTo>
                <a:lnTo>
                  <a:pt x="1400" y="0"/>
                </a:lnTo>
                <a:lnTo>
                  <a:pt x="939" y="0"/>
                </a:lnTo>
                <a:lnTo>
                  <a:pt x="939" y="0"/>
                </a:lnTo>
                <a:cubicBezTo>
                  <a:pt x="287" y="0"/>
                  <a:pt x="303" y="506"/>
                  <a:pt x="303" y="582"/>
                </a:cubicBezTo>
              </a:path>
            </a:pathLst>
          </a:custGeom>
          <a:solidFill>
            <a:schemeClr val="bg1"/>
          </a:solidFill>
          <a:ln>
            <a:noFill/>
          </a:ln>
          <a:effectLst/>
        </p:spPr>
        <p:txBody>
          <a:bodyPr wrap="none" anchor="ctr"/>
          <a:lstStyle/>
          <a:p>
            <a:endParaRPr lang="en-US" sz="900" dirty="0"/>
          </a:p>
        </p:txBody>
      </p:sp>
      <p:sp>
        <p:nvSpPr>
          <p:cNvPr id="13" name="Freeform 1">
            <a:extLst>
              <a:ext uri="{FF2B5EF4-FFF2-40B4-BE49-F238E27FC236}">
                <a16:creationId xmlns:a16="http://schemas.microsoft.com/office/drawing/2014/main" id="{BC1A1E7E-4E74-C141-899A-3AC27F6870EB}"/>
              </a:ext>
            </a:extLst>
          </p:cNvPr>
          <p:cNvSpPr>
            <a:spLocks noChangeArrowheads="1"/>
          </p:cNvSpPr>
          <p:nvPr/>
        </p:nvSpPr>
        <p:spPr bwMode="auto">
          <a:xfrm>
            <a:off x="1460576" y="1528758"/>
            <a:ext cx="501155" cy="632890"/>
          </a:xfrm>
          <a:custGeom>
            <a:avLst/>
            <a:gdLst>
              <a:gd name="T0" fmla="*/ 3790 w 3942"/>
              <a:gd name="T1" fmla="*/ 1455 h 4977"/>
              <a:gd name="T2" fmla="*/ 3790 w 3942"/>
              <a:gd name="T3" fmla="*/ 1455 h 4977"/>
              <a:gd name="T4" fmla="*/ 1673 w 3942"/>
              <a:gd name="T5" fmla="*/ 115 h 4977"/>
              <a:gd name="T6" fmla="*/ 1673 w 3942"/>
              <a:gd name="T7" fmla="*/ 115 h 4977"/>
              <a:gd name="T8" fmla="*/ 21 w 3942"/>
              <a:gd name="T9" fmla="*/ 1798 h 4977"/>
              <a:gd name="T10" fmla="*/ 21 w 3942"/>
              <a:gd name="T11" fmla="*/ 1798 h 4977"/>
              <a:gd name="T12" fmla="*/ 707 w 3942"/>
              <a:gd name="T13" fmla="*/ 2919 h 4977"/>
              <a:gd name="T14" fmla="*/ 707 w 3942"/>
              <a:gd name="T15" fmla="*/ 2919 h 4977"/>
              <a:gd name="T16" fmla="*/ 582 w 3942"/>
              <a:gd name="T17" fmla="*/ 2109 h 4977"/>
              <a:gd name="T18" fmla="*/ 582 w 3942"/>
              <a:gd name="T19" fmla="*/ 2109 h 4977"/>
              <a:gd name="T20" fmla="*/ 2856 w 3942"/>
              <a:gd name="T21" fmla="*/ 893 h 4977"/>
              <a:gd name="T22" fmla="*/ 2856 w 3942"/>
              <a:gd name="T23" fmla="*/ 893 h 4977"/>
              <a:gd name="T24" fmla="*/ 2109 w 3942"/>
              <a:gd name="T25" fmla="*/ 3136 h 4977"/>
              <a:gd name="T26" fmla="*/ 2109 w 3942"/>
              <a:gd name="T27" fmla="*/ 3136 h 4977"/>
              <a:gd name="T28" fmla="*/ 1829 w 3942"/>
              <a:gd name="T29" fmla="*/ 1206 h 4977"/>
              <a:gd name="T30" fmla="*/ 1829 w 3942"/>
              <a:gd name="T31" fmla="*/ 1206 h 4977"/>
              <a:gd name="T32" fmla="*/ 1206 w 3942"/>
              <a:gd name="T33" fmla="*/ 2389 h 4977"/>
              <a:gd name="T34" fmla="*/ 1206 w 3942"/>
              <a:gd name="T35" fmla="*/ 2389 h 4977"/>
              <a:gd name="T36" fmla="*/ 832 w 3942"/>
              <a:gd name="T37" fmla="*/ 4976 h 4977"/>
              <a:gd name="T38" fmla="*/ 832 w 3942"/>
              <a:gd name="T39" fmla="*/ 4976 h 4977"/>
              <a:gd name="T40" fmla="*/ 1579 w 3942"/>
              <a:gd name="T41" fmla="*/ 3324 h 4977"/>
              <a:gd name="T42" fmla="*/ 1579 w 3942"/>
              <a:gd name="T43" fmla="*/ 3324 h 4977"/>
              <a:gd name="T44" fmla="*/ 2234 w 3942"/>
              <a:gd name="T45" fmla="*/ 3636 h 4977"/>
              <a:gd name="T46" fmla="*/ 2234 w 3942"/>
              <a:gd name="T47" fmla="*/ 3636 h 4977"/>
              <a:gd name="T48" fmla="*/ 3790 w 3942"/>
              <a:gd name="T49" fmla="*/ 1455 h 4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2" h="4977">
                <a:moveTo>
                  <a:pt x="3790" y="1455"/>
                </a:moveTo>
                <a:lnTo>
                  <a:pt x="3790" y="1455"/>
                </a:lnTo>
                <a:cubicBezTo>
                  <a:pt x="3658" y="491"/>
                  <a:pt x="2697" y="0"/>
                  <a:pt x="1673" y="115"/>
                </a:cubicBezTo>
                <a:lnTo>
                  <a:pt x="1673" y="115"/>
                </a:lnTo>
                <a:cubicBezTo>
                  <a:pt x="862" y="206"/>
                  <a:pt x="55" y="860"/>
                  <a:pt x="21" y="1798"/>
                </a:cubicBezTo>
                <a:lnTo>
                  <a:pt x="21" y="1798"/>
                </a:lnTo>
                <a:cubicBezTo>
                  <a:pt x="0" y="2370"/>
                  <a:pt x="162" y="2799"/>
                  <a:pt x="707" y="2919"/>
                </a:cubicBezTo>
                <a:lnTo>
                  <a:pt x="707" y="2919"/>
                </a:lnTo>
                <a:cubicBezTo>
                  <a:pt x="942" y="2503"/>
                  <a:pt x="631" y="2412"/>
                  <a:pt x="582" y="2109"/>
                </a:cubicBezTo>
                <a:lnTo>
                  <a:pt x="582" y="2109"/>
                </a:lnTo>
                <a:cubicBezTo>
                  <a:pt x="382" y="874"/>
                  <a:pt x="2006" y="32"/>
                  <a:pt x="2856" y="893"/>
                </a:cubicBezTo>
                <a:lnTo>
                  <a:pt x="2856" y="893"/>
                </a:lnTo>
                <a:cubicBezTo>
                  <a:pt x="3445" y="1492"/>
                  <a:pt x="3057" y="3328"/>
                  <a:pt x="2109" y="3136"/>
                </a:cubicBezTo>
                <a:lnTo>
                  <a:pt x="2109" y="3136"/>
                </a:lnTo>
                <a:cubicBezTo>
                  <a:pt x="1200" y="2955"/>
                  <a:pt x="2553" y="1493"/>
                  <a:pt x="1829" y="1206"/>
                </a:cubicBezTo>
                <a:lnTo>
                  <a:pt x="1829" y="1206"/>
                </a:lnTo>
                <a:cubicBezTo>
                  <a:pt x="1240" y="972"/>
                  <a:pt x="925" y="1919"/>
                  <a:pt x="1206" y="2389"/>
                </a:cubicBezTo>
                <a:lnTo>
                  <a:pt x="1206" y="2389"/>
                </a:lnTo>
                <a:cubicBezTo>
                  <a:pt x="1042" y="3199"/>
                  <a:pt x="689" y="3961"/>
                  <a:pt x="832" y="4976"/>
                </a:cubicBezTo>
                <a:lnTo>
                  <a:pt x="832" y="4976"/>
                </a:lnTo>
                <a:cubicBezTo>
                  <a:pt x="1295" y="4639"/>
                  <a:pt x="1451" y="3995"/>
                  <a:pt x="1579" y="3324"/>
                </a:cubicBezTo>
                <a:lnTo>
                  <a:pt x="1579" y="3324"/>
                </a:lnTo>
                <a:cubicBezTo>
                  <a:pt x="1813" y="3465"/>
                  <a:pt x="1937" y="3612"/>
                  <a:pt x="2234" y="3636"/>
                </a:cubicBezTo>
                <a:lnTo>
                  <a:pt x="2234" y="3636"/>
                </a:lnTo>
                <a:cubicBezTo>
                  <a:pt x="3329" y="3720"/>
                  <a:pt x="3941" y="2542"/>
                  <a:pt x="3790" y="1455"/>
                </a:cubicBezTo>
              </a:path>
            </a:pathLst>
          </a:custGeom>
          <a:solidFill>
            <a:schemeClr val="bg1"/>
          </a:solidFill>
          <a:ln>
            <a:noFill/>
          </a:ln>
          <a:effectLst/>
        </p:spPr>
        <p:txBody>
          <a:bodyPr wrap="none" anchor="ctr"/>
          <a:lstStyle/>
          <a:p>
            <a:endParaRPr lang="en-US" sz="900" dirty="0"/>
          </a:p>
        </p:txBody>
      </p:sp>
      <p:sp>
        <p:nvSpPr>
          <p:cNvPr id="14" name="Freeform 2">
            <a:extLst>
              <a:ext uri="{FF2B5EF4-FFF2-40B4-BE49-F238E27FC236}">
                <a16:creationId xmlns:a16="http://schemas.microsoft.com/office/drawing/2014/main" id="{3D5C679B-E126-494D-84FC-3B5660480654}"/>
              </a:ext>
            </a:extLst>
          </p:cNvPr>
          <p:cNvSpPr>
            <a:spLocks noChangeArrowheads="1"/>
          </p:cNvSpPr>
          <p:nvPr/>
        </p:nvSpPr>
        <p:spPr bwMode="auto">
          <a:xfrm>
            <a:off x="7253631" y="1574369"/>
            <a:ext cx="664369" cy="538957"/>
          </a:xfrm>
          <a:custGeom>
            <a:avLst/>
            <a:gdLst>
              <a:gd name="T0" fmla="*/ 3688 w 3689"/>
              <a:gd name="T1" fmla="*/ 354 h 2995"/>
              <a:gd name="T2" fmla="*/ 3688 w 3689"/>
              <a:gd name="T3" fmla="*/ 354 h 2995"/>
              <a:gd name="T4" fmla="*/ 3253 w 3689"/>
              <a:gd name="T5" fmla="*/ 474 h 2995"/>
              <a:gd name="T6" fmla="*/ 3253 w 3689"/>
              <a:gd name="T7" fmla="*/ 474 h 2995"/>
              <a:gd name="T8" fmla="*/ 3586 w 3689"/>
              <a:gd name="T9" fmla="*/ 54 h 2995"/>
              <a:gd name="T10" fmla="*/ 3586 w 3689"/>
              <a:gd name="T11" fmla="*/ 54 h 2995"/>
              <a:gd name="T12" fmla="*/ 3104 w 3689"/>
              <a:gd name="T13" fmla="*/ 238 h 2995"/>
              <a:gd name="T14" fmla="*/ 3104 w 3689"/>
              <a:gd name="T15" fmla="*/ 238 h 2995"/>
              <a:gd name="T16" fmla="*/ 2553 w 3689"/>
              <a:gd name="T17" fmla="*/ 0 h 2995"/>
              <a:gd name="T18" fmla="*/ 2553 w 3689"/>
              <a:gd name="T19" fmla="*/ 0 h 2995"/>
              <a:gd name="T20" fmla="*/ 1797 w 3689"/>
              <a:gd name="T21" fmla="*/ 756 h 2995"/>
              <a:gd name="T22" fmla="*/ 1797 w 3689"/>
              <a:gd name="T23" fmla="*/ 756 h 2995"/>
              <a:gd name="T24" fmla="*/ 1816 w 3689"/>
              <a:gd name="T25" fmla="*/ 928 h 2995"/>
              <a:gd name="T26" fmla="*/ 1816 w 3689"/>
              <a:gd name="T27" fmla="*/ 928 h 2995"/>
              <a:gd name="T28" fmla="*/ 257 w 3689"/>
              <a:gd name="T29" fmla="*/ 138 h 2995"/>
              <a:gd name="T30" fmla="*/ 257 w 3689"/>
              <a:gd name="T31" fmla="*/ 138 h 2995"/>
              <a:gd name="T32" fmla="*/ 154 w 3689"/>
              <a:gd name="T33" fmla="*/ 518 h 2995"/>
              <a:gd name="T34" fmla="*/ 154 w 3689"/>
              <a:gd name="T35" fmla="*/ 518 h 2995"/>
              <a:gd name="T36" fmla="*/ 491 w 3689"/>
              <a:gd name="T37" fmla="*/ 1147 h 2995"/>
              <a:gd name="T38" fmla="*/ 491 w 3689"/>
              <a:gd name="T39" fmla="*/ 1147 h 2995"/>
              <a:gd name="T40" fmla="*/ 149 w 3689"/>
              <a:gd name="T41" fmla="*/ 1053 h 2995"/>
              <a:gd name="T42" fmla="*/ 149 w 3689"/>
              <a:gd name="T43" fmla="*/ 1062 h 2995"/>
              <a:gd name="T44" fmla="*/ 149 w 3689"/>
              <a:gd name="T45" fmla="*/ 1062 h 2995"/>
              <a:gd name="T46" fmla="*/ 755 w 3689"/>
              <a:gd name="T47" fmla="*/ 1804 h 2995"/>
              <a:gd name="T48" fmla="*/ 755 w 3689"/>
              <a:gd name="T49" fmla="*/ 1804 h 2995"/>
              <a:gd name="T50" fmla="*/ 556 w 3689"/>
              <a:gd name="T51" fmla="*/ 1830 h 2995"/>
              <a:gd name="T52" fmla="*/ 556 w 3689"/>
              <a:gd name="T53" fmla="*/ 1830 h 2995"/>
              <a:gd name="T54" fmla="*/ 413 w 3689"/>
              <a:gd name="T55" fmla="*/ 1817 h 2995"/>
              <a:gd name="T56" fmla="*/ 413 w 3689"/>
              <a:gd name="T57" fmla="*/ 1817 h 2995"/>
              <a:gd name="T58" fmla="*/ 1120 w 3689"/>
              <a:gd name="T59" fmla="*/ 2342 h 2995"/>
              <a:gd name="T60" fmla="*/ 1120 w 3689"/>
              <a:gd name="T61" fmla="*/ 2342 h 2995"/>
              <a:gd name="T62" fmla="*/ 180 w 3689"/>
              <a:gd name="T63" fmla="*/ 2665 h 2995"/>
              <a:gd name="T64" fmla="*/ 180 w 3689"/>
              <a:gd name="T65" fmla="*/ 2665 h 2995"/>
              <a:gd name="T66" fmla="*/ 0 w 3689"/>
              <a:gd name="T67" fmla="*/ 2655 h 2995"/>
              <a:gd name="T68" fmla="*/ 0 w 3689"/>
              <a:gd name="T69" fmla="*/ 2655 h 2995"/>
              <a:gd name="T70" fmla="*/ 1160 w 3689"/>
              <a:gd name="T71" fmla="*/ 2994 h 2995"/>
              <a:gd name="T72" fmla="*/ 1160 w 3689"/>
              <a:gd name="T73" fmla="*/ 2994 h 2995"/>
              <a:gd name="T74" fmla="*/ 3312 w 3689"/>
              <a:gd name="T75" fmla="*/ 844 h 2995"/>
              <a:gd name="T76" fmla="*/ 3309 w 3689"/>
              <a:gd name="T77" fmla="*/ 746 h 2995"/>
              <a:gd name="T78" fmla="*/ 3309 w 3689"/>
              <a:gd name="T79" fmla="*/ 746 h 2995"/>
              <a:gd name="T80" fmla="*/ 3688 w 3689"/>
              <a:gd name="T81" fmla="*/ 354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9" h="2995">
                <a:moveTo>
                  <a:pt x="3688" y="354"/>
                </a:moveTo>
                <a:lnTo>
                  <a:pt x="3688" y="354"/>
                </a:lnTo>
                <a:cubicBezTo>
                  <a:pt x="3552" y="414"/>
                  <a:pt x="3406" y="455"/>
                  <a:pt x="3253" y="474"/>
                </a:cubicBezTo>
                <a:lnTo>
                  <a:pt x="3253" y="474"/>
                </a:lnTo>
                <a:cubicBezTo>
                  <a:pt x="3409" y="380"/>
                  <a:pt x="3528" y="232"/>
                  <a:pt x="3586" y="54"/>
                </a:cubicBezTo>
                <a:lnTo>
                  <a:pt x="3586" y="54"/>
                </a:lnTo>
                <a:cubicBezTo>
                  <a:pt x="3440" y="141"/>
                  <a:pt x="3277" y="205"/>
                  <a:pt x="3104" y="238"/>
                </a:cubicBezTo>
                <a:lnTo>
                  <a:pt x="3104" y="238"/>
                </a:lnTo>
                <a:cubicBezTo>
                  <a:pt x="2967" y="92"/>
                  <a:pt x="2770" y="0"/>
                  <a:pt x="2553" y="0"/>
                </a:cubicBezTo>
                <a:lnTo>
                  <a:pt x="2553" y="0"/>
                </a:lnTo>
                <a:cubicBezTo>
                  <a:pt x="2136" y="0"/>
                  <a:pt x="1797" y="338"/>
                  <a:pt x="1797" y="756"/>
                </a:cubicBezTo>
                <a:lnTo>
                  <a:pt x="1797" y="756"/>
                </a:lnTo>
                <a:cubicBezTo>
                  <a:pt x="1797" y="815"/>
                  <a:pt x="1804" y="872"/>
                  <a:pt x="1816" y="928"/>
                </a:cubicBezTo>
                <a:lnTo>
                  <a:pt x="1816" y="928"/>
                </a:lnTo>
                <a:cubicBezTo>
                  <a:pt x="1187" y="896"/>
                  <a:pt x="631" y="596"/>
                  <a:pt x="257" y="138"/>
                </a:cubicBezTo>
                <a:lnTo>
                  <a:pt x="257" y="138"/>
                </a:lnTo>
                <a:cubicBezTo>
                  <a:pt x="191" y="249"/>
                  <a:pt x="154" y="380"/>
                  <a:pt x="154" y="518"/>
                </a:cubicBezTo>
                <a:lnTo>
                  <a:pt x="154" y="518"/>
                </a:lnTo>
                <a:cubicBezTo>
                  <a:pt x="154" y="780"/>
                  <a:pt x="288" y="1012"/>
                  <a:pt x="491" y="1147"/>
                </a:cubicBezTo>
                <a:lnTo>
                  <a:pt x="491" y="1147"/>
                </a:lnTo>
                <a:cubicBezTo>
                  <a:pt x="367" y="1144"/>
                  <a:pt x="251" y="1109"/>
                  <a:pt x="149" y="1053"/>
                </a:cubicBezTo>
                <a:lnTo>
                  <a:pt x="149" y="1062"/>
                </a:lnTo>
                <a:lnTo>
                  <a:pt x="149" y="1062"/>
                </a:lnTo>
                <a:cubicBezTo>
                  <a:pt x="149" y="1429"/>
                  <a:pt x="410" y="1735"/>
                  <a:pt x="755" y="1804"/>
                </a:cubicBezTo>
                <a:lnTo>
                  <a:pt x="755" y="1804"/>
                </a:lnTo>
                <a:cubicBezTo>
                  <a:pt x="692" y="1821"/>
                  <a:pt x="625" y="1830"/>
                  <a:pt x="556" y="1830"/>
                </a:cubicBezTo>
                <a:lnTo>
                  <a:pt x="556" y="1830"/>
                </a:lnTo>
                <a:cubicBezTo>
                  <a:pt x="508" y="1830"/>
                  <a:pt x="460" y="1826"/>
                  <a:pt x="413" y="1817"/>
                </a:cubicBezTo>
                <a:lnTo>
                  <a:pt x="413" y="1817"/>
                </a:lnTo>
                <a:cubicBezTo>
                  <a:pt x="510" y="2117"/>
                  <a:pt x="788" y="2335"/>
                  <a:pt x="1120" y="2342"/>
                </a:cubicBezTo>
                <a:lnTo>
                  <a:pt x="1120" y="2342"/>
                </a:lnTo>
                <a:cubicBezTo>
                  <a:pt x="861" y="2544"/>
                  <a:pt x="534" y="2665"/>
                  <a:pt x="180" y="2665"/>
                </a:cubicBezTo>
                <a:lnTo>
                  <a:pt x="180" y="2665"/>
                </a:lnTo>
                <a:cubicBezTo>
                  <a:pt x="119" y="2665"/>
                  <a:pt x="60" y="2662"/>
                  <a:pt x="0" y="2655"/>
                </a:cubicBezTo>
                <a:lnTo>
                  <a:pt x="0" y="2655"/>
                </a:lnTo>
                <a:cubicBezTo>
                  <a:pt x="335" y="2870"/>
                  <a:pt x="733" y="2994"/>
                  <a:pt x="1160" y="2994"/>
                </a:cubicBezTo>
                <a:lnTo>
                  <a:pt x="1160" y="2994"/>
                </a:lnTo>
                <a:cubicBezTo>
                  <a:pt x="2550" y="2994"/>
                  <a:pt x="3312" y="1843"/>
                  <a:pt x="3312" y="844"/>
                </a:cubicBezTo>
                <a:lnTo>
                  <a:pt x="3309" y="746"/>
                </a:lnTo>
                <a:lnTo>
                  <a:pt x="3309" y="746"/>
                </a:lnTo>
                <a:cubicBezTo>
                  <a:pt x="3458" y="639"/>
                  <a:pt x="3586" y="506"/>
                  <a:pt x="3688" y="354"/>
                </a:cubicBezTo>
              </a:path>
            </a:pathLst>
          </a:custGeom>
          <a:solidFill>
            <a:schemeClr val="bg1"/>
          </a:solidFill>
          <a:ln>
            <a:noFill/>
          </a:ln>
          <a:effectLst/>
        </p:spPr>
        <p:txBody>
          <a:bodyPr wrap="none" anchor="ctr"/>
          <a:lstStyle/>
          <a:p>
            <a:endParaRPr lang="en-US" sz="900" dirty="0"/>
          </a:p>
        </p:txBody>
      </p:sp>
      <p:sp>
        <p:nvSpPr>
          <p:cNvPr id="15" name="TextBox 14">
            <a:extLst>
              <a:ext uri="{FF2B5EF4-FFF2-40B4-BE49-F238E27FC236}">
                <a16:creationId xmlns:a16="http://schemas.microsoft.com/office/drawing/2014/main" id="{DE4B59AF-6078-B04A-86CC-FD30F43D9BC1}"/>
              </a:ext>
            </a:extLst>
          </p:cNvPr>
          <p:cNvSpPr txBox="1"/>
          <p:nvPr/>
        </p:nvSpPr>
        <p:spPr>
          <a:xfrm>
            <a:off x="1212964" y="2642869"/>
            <a:ext cx="994182" cy="600164"/>
          </a:xfrm>
          <a:prstGeom prst="rect">
            <a:avLst/>
          </a:prstGeom>
          <a:noFill/>
        </p:spPr>
        <p:txBody>
          <a:bodyPr wrap="none" rtlCol="0">
            <a:spAutoFit/>
          </a:bodyPr>
          <a:lstStyle/>
          <a:p>
            <a:pPr algn="ctr"/>
            <a:r>
              <a:rPr lang="en-US" sz="3300" b="1" dirty="0">
                <a:solidFill>
                  <a:schemeClr val="bg1"/>
                </a:solidFill>
                <a:latin typeface="Segoe UI Light" panose="020B0502040204020203" pitchFamily="34" charset="0"/>
                <a:ea typeface="Roboto" panose="02000000000000000000" pitchFamily="2" charset="0"/>
              </a:rPr>
              <a:t>591K</a:t>
            </a:r>
          </a:p>
        </p:txBody>
      </p:sp>
      <p:sp>
        <p:nvSpPr>
          <p:cNvPr id="31" name="Title 1">
            <a:extLst>
              <a:ext uri="{FF2B5EF4-FFF2-40B4-BE49-F238E27FC236}">
                <a16:creationId xmlns:a16="http://schemas.microsoft.com/office/drawing/2014/main" id="{DF0A7E03-6E79-1C46-8697-640D5D5551E8}"/>
              </a:ext>
            </a:extLst>
          </p:cNvPr>
          <p:cNvSpPr txBox="1"/>
          <p:nvPr/>
        </p:nvSpPr>
        <p:spPr>
          <a:xfrm>
            <a:off x="390910" y="2298011"/>
            <a:ext cx="2625065" cy="307777"/>
          </a:xfrm>
          <a:prstGeom prst="rect">
            <a:avLst/>
          </a:prstGeom>
          <a:noFill/>
        </p:spPr>
        <p:txBody>
          <a:bodyPr wrap="square" rtlCol="0">
            <a:spAutoFit/>
          </a:bodyPr>
          <a:lstStyle/>
          <a:p>
            <a:pPr algn="ctr"/>
            <a:r>
              <a:rPr lang="en-US" sz="1400">
                <a:solidFill>
                  <a:schemeClr val="bg2"/>
                </a:solidFill>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dirty="0">
              <a:solidFill>
                <a:schemeClr val="bg2"/>
              </a:solidFill>
              <a:latin typeface="Segoe UI Light" panose="020B0502040204020203" pitchFamily="34" charset="0"/>
              <a:ea typeface="Open Sans Light" panose="020B0606030504020204" pitchFamily="34" charset="0"/>
              <a:cs typeface="Open Sans Light" panose="020B0606030504020204" pitchFamily="34" charset="0"/>
            </a:endParaRPr>
          </a:p>
        </p:txBody>
      </p:sp>
      <p:cxnSp>
        <p:nvCxnSpPr>
          <p:cNvPr id="32" name="Straight Connector 31">
            <a:extLst>
              <a:ext uri="{FF2B5EF4-FFF2-40B4-BE49-F238E27FC236}">
                <a16:creationId xmlns:a16="http://schemas.microsoft.com/office/drawing/2014/main" id="{A5584A19-3AC6-B645-9957-6C3E1119C4CE}"/>
              </a:ext>
            </a:extLst>
          </p:cNvPr>
          <p:cNvCxnSpPr>
            <a:cxnSpLocks/>
          </p:cNvCxnSpPr>
          <p:nvPr/>
        </p:nvCxnSpPr>
        <p:spPr>
          <a:xfrm>
            <a:off x="479497"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409CEA-637A-AB42-9D4B-849A179DF642}"/>
              </a:ext>
            </a:extLst>
          </p:cNvPr>
          <p:cNvCxnSpPr>
            <a:cxnSpLocks/>
          </p:cNvCxnSpPr>
          <p:nvPr/>
        </p:nvCxnSpPr>
        <p:spPr>
          <a:xfrm>
            <a:off x="2362375"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9F3F5489-FFF3-A14A-AD27-9FFBFFCB577D}"/>
              </a:ext>
            </a:extLst>
          </p:cNvPr>
          <p:cNvSpPr txBox="1"/>
          <p:nvPr/>
        </p:nvSpPr>
        <p:spPr>
          <a:xfrm>
            <a:off x="397187" y="3573034"/>
            <a:ext cx="2625065" cy="307777"/>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400" b="0">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b="0" dirty="0">
              <a:latin typeface="Segoe UI Light" panose="020B0502040204020203" pitchFamily="34" charset="0"/>
              <a:ea typeface="Open Sans Light" panose="020B0606030504020204" pitchFamily="34" charset="0"/>
              <a:cs typeface="Open Sans Light" panose="020B0606030504020204" pitchFamily="34" charset="0"/>
            </a:endParaRPr>
          </a:p>
        </p:txBody>
      </p:sp>
      <p:cxnSp>
        <p:nvCxnSpPr>
          <p:cNvPr id="35" name="Straight Connector 34">
            <a:extLst>
              <a:ext uri="{FF2B5EF4-FFF2-40B4-BE49-F238E27FC236}">
                <a16:creationId xmlns:a16="http://schemas.microsoft.com/office/drawing/2014/main" id="{DB610120-093F-3D4A-9E23-D0569B14AE0C}"/>
              </a:ext>
            </a:extLst>
          </p:cNvPr>
          <p:cNvCxnSpPr>
            <a:cxnSpLocks/>
          </p:cNvCxnSpPr>
          <p:nvPr/>
        </p:nvCxnSpPr>
        <p:spPr>
          <a:xfrm>
            <a:off x="479497"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A276F8-9C6C-604C-B830-77B60BC2EF38}"/>
              </a:ext>
            </a:extLst>
          </p:cNvPr>
          <p:cNvCxnSpPr>
            <a:cxnSpLocks/>
          </p:cNvCxnSpPr>
          <p:nvPr/>
        </p:nvCxnSpPr>
        <p:spPr>
          <a:xfrm>
            <a:off x="2362375"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2" name="Chart 41">
            <a:extLst>
              <a:ext uri="{FF2B5EF4-FFF2-40B4-BE49-F238E27FC236}">
                <a16:creationId xmlns:a16="http://schemas.microsoft.com/office/drawing/2014/main" id="{81BC634F-2053-0B4A-BA8A-37B085C90175}"/>
              </a:ext>
            </a:extLst>
          </p:cNvPr>
          <p:cNvGraphicFramePr/>
          <p:nvPr>
            <p:extLst>
              <p:ext uri="{D42A27DB-BD31-4B8C-83A1-F6EECF244321}">
                <p14:modId xmlns:p14="http://schemas.microsoft.com/office/powerpoint/2010/main" val="15511472"/>
              </p:ext>
            </p:extLst>
          </p:nvPr>
        </p:nvGraphicFramePr>
        <p:xfrm>
          <a:off x="295218" y="3960448"/>
          <a:ext cx="2829672" cy="1886448"/>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a:extLst>
              <a:ext uri="{FF2B5EF4-FFF2-40B4-BE49-F238E27FC236}">
                <a16:creationId xmlns:a16="http://schemas.microsoft.com/office/drawing/2014/main" id="{F48A925D-AE05-B84E-80CF-5D3B35E09674}"/>
              </a:ext>
            </a:extLst>
          </p:cNvPr>
          <p:cNvSpPr txBox="1"/>
          <p:nvPr/>
        </p:nvSpPr>
        <p:spPr>
          <a:xfrm>
            <a:off x="960134" y="3189569"/>
            <a:ext cx="1601849" cy="307777"/>
          </a:xfrm>
          <a:prstGeom prst="rect">
            <a:avLst/>
          </a:prstGeom>
          <a:noFill/>
        </p:spPr>
        <p:txBody>
          <a:bodyPr wrap="none" rtlCol="0">
            <a:spAutoFit/>
          </a:bodyPr>
          <a:lstStyle/>
          <a:p>
            <a:pPr algn="ctr"/>
            <a:r>
              <a:rPr lang="en-US" sz="1400" b="1" dirty="0">
                <a:solidFill>
                  <a:schemeClr val="bg1"/>
                </a:solidFill>
                <a:latin typeface="Segoe UI Light" panose="020B0502040204020203" pitchFamily="34" charset="0"/>
                <a:ea typeface="Roboto" panose="02000000000000000000" pitchFamily="2" charset="0"/>
                <a:cs typeface="Open Sans Light" panose="020B0606030504020204" pitchFamily="34" charset="0"/>
              </a:rPr>
              <a:t>Users on the world</a:t>
            </a:r>
          </a:p>
        </p:txBody>
      </p:sp>
      <p:sp>
        <p:nvSpPr>
          <p:cNvPr id="48" name="TextBox 47">
            <a:extLst>
              <a:ext uri="{FF2B5EF4-FFF2-40B4-BE49-F238E27FC236}">
                <a16:creationId xmlns:a16="http://schemas.microsoft.com/office/drawing/2014/main" id="{22866CCD-4F26-1F47-AF7D-379B4C575E57}"/>
              </a:ext>
            </a:extLst>
          </p:cNvPr>
          <p:cNvSpPr txBox="1"/>
          <p:nvPr/>
        </p:nvSpPr>
        <p:spPr>
          <a:xfrm>
            <a:off x="1007728" y="5044660"/>
            <a:ext cx="787395" cy="246221"/>
          </a:xfrm>
          <a:prstGeom prst="rect">
            <a:avLst/>
          </a:prstGeom>
          <a:noFill/>
        </p:spPr>
        <p:txBody>
          <a:bodyPr wrap="none" rtlCol="0">
            <a:spAutoFit/>
          </a:bodyPr>
          <a:lstStyle/>
          <a:p>
            <a:pPr algn="ctr"/>
            <a:r>
              <a:rPr lang="en-US" sz="1000" dirty="0">
                <a:solidFill>
                  <a:srgbClr val="CA252D"/>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49" name="TextBox 48">
            <a:extLst>
              <a:ext uri="{FF2B5EF4-FFF2-40B4-BE49-F238E27FC236}">
                <a16:creationId xmlns:a16="http://schemas.microsoft.com/office/drawing/2014/main" id="{847D12F9-B958-1D43-9051-65B2E6B7441C}"/>
              </a:ext>
            </a:extLst>
          </p:cNvPr>
          <p:cNvSpPr txBox="1"/>
          <p:nvPr/>
        </p:nvSpPr>
        <p:spPr>
          <a:xfrm>
            <a:off x="1025441" y="4706498"/>
            <a:ext cx="697627" cy="430887"/>
          </a:xfrm>
          <a:prstGeom prst="rect">
            <a:avLst/>
          </a:prstGeom>
          <a:noFill/>
        </p:spPr>
        <p:txBody>
          <a:bodyPr wrap="none" rtlCol="0">
            <a:spAutoFit/>
          </a:bodyPr>
          <a:lstStyle/>
          <a:p>
            <a:r>
              <a:rPr lang="en-US" sz="2200" b="1" dirty="0">
                <a:solidFill>
                  <a:srgbClr val="CA252D"/>
                </a:solidFill>
                <a:latin typeface="Segoe UI Light" panose="020B0502040204020203" pitchFamily="34" charset="0"/>
                <a:ea typeface="Roboto" panose="02000000000000000000" pitchFamily="2" charset="0"/>
              </a:rPr>
              <a:t>60%</a:t>
            </a:r>
          </a:p>
        </p:txBody>
      </p:sp>
      <p:sp>
        <p:nvSpPr>
          <p:cNvPr id="50" name="TextBox 49">
            <a:extLst>
              <a:ext uri="{FF2B5EF4-FFF2-40B4-BE49-F238E27FC236}">
                <a16:creationId xmlns:a16="http://schemas.microsoft.com/office/drawing/2014/main" id="{C754219A-738E-C94B-98E6-6610E4613D63}"/>
              </a:ext>
            </a:extLst>
          </p:cNvPr>
          <p:cNvSpPr txBox="1"/>
          <p:nvPr/>
        </p:nvSpPr>
        <p:spPr>
          <a:xfrm>
            <a:off x="1748872" y="4791136"/>
            <a:ext cx="787395" cy="246221"/>
          </a:xfrm>
          <a:prstGeom prst="rect">
            <a:avLst/>
          </a:prstGeom>
          <a:noFill/>
        </p:spPr>
        <p:txBody>
          <a:bodyPr wrap="none" rtlCol="0">
            <a:spAutoFit/>
          </a:bodyPr>
          <a:lstStyle/>
          <a:p>
            <a:pPr algn="r"/>
            <a:r>
              <a:rPr lang="en-US" sz="1000" dirty="0">
                <a:solidFill>
                  <a:schemeClr val="bg1"/>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51" name="TextBox 50">
            <a:extLst>
              <a:ext uri="{FF2B5EF4-FFF2-40B4-BE49-F238E27FC236}">
                <a16:creationId xmlns:a16="http://schemas.microsoft.com/office/drawing/2014/main" id="{5CAED226-1759-104C-9EB4-76B3744C8CBD}"/>
              </a:ext>
            </a:extLst>
          </p:cNvPr>
          <p:cNvSpPr txBox="1"/>
          <p:nvPr/>
        </p:nvSpPr>
        <p:spPr>
          <a:xfrm>
            <a:off x="1786521" y="4452974"/>
            <a:ext cx="702435" cy="430887"/>
          </a:xfrm>
          <a:prstGeom prst="rect">
            <a:avLst/>
          </a:prstGeom>
          <a:noFill/>
        </p:spPr>
        <p:txBody>
          <a:bodyPr wrap="none" rtlCol="0">
            <a:spAutoFit/>
          </a:bodyPr>
          <a:lstStyle/>
          <a:p>
            <a:pPr algn="r"/>
            <a:r>
              <a:rPr lang="en-US" sz="2200" b="1" dirty="0">
                <a:solidFill>
                  <a:schemeClr val="bg1"/>
                </a:solidFill>
                <a:latin typeface="Segoe UI Light" panose="020B0502040204020203" pitchFamily="34" charset="0"/>
                <a:ea typeface="Roboto" panose="02000000000000000000" pitchFamily="2" charset="0"/>
              </a:rPr>
              <a:t>40%</a:t>
            </a:r>
          </a:p>
        </p:txBody>
      </p:sp>
      <p:sp>
        <p:nvSpPr>
          <p:cNvPr id="53" name="TextBox 52">
            <a:extLst>
              <a:ext uri="{FF2B5EF4-FFF2-40B4-BE49-F238E27FC236}">
                <a16:creationId xmlns:a16="http://schemas.microsoft.com/office/drawing/2014/main" id="{6EF0F1F1-55B3-C544-93DF-600A90282178}"/>
              </a:ext>
            </a:extLst>
          </p:cNvPr>
          <p:cNvSpPr txBox="1"/>
          <p:nvPr/>
        </p:nvSpPr>
        <p:spPr>
          <a:xfrm>
            <a:off x="4282746" y="2642869"/>
            <a:ext cx="688009" cy="600164"/>
          </a:xfrm>
          <a:prstGeom prst="rect">
            <a:avLst/>
          </a:prstGeom>
          <a:noFill/>
        </p:spPr>
        <p:txBody>
          <a:bodyPr wrap="none" rtlCol="0">
            <a:spAutoFit/>
          </a:bodyPr>
          <a:lstStyle/>
          <a:p>
            <a:pPr algn="ctr"/>
            <a:r>
              <a:rPr lang="en-US" sz="3300" b="1" dirty="0">
                <a:solidFill>
                  <a:schemeClr val="bg1"/>
                </a:solidFill>
                <a:latin typeface="Segoe UI Light" panose="020B0502040204020203" pitchFamily="34" charset="0"/>
                <a:ea typeface="Roboto" panose="02000000000000000000" pitchFamily="2" charset="0"/>
              </a:rPr>
              <a:t>1M</a:t>
            </a:r>
          </a:p>
        </p:txBody>
      </p:sp>
      <p:cxnSp>
        <p:nvCxnSpPr>
          <p:cNvPr id="54" name="Straight Connector 53">
            <a:extLst>
              <a:ext uri="{FF2B5EF4-FFF2-40B4-BE49-F238E27FC236}">
                <a16:creationId xmlns:a16="http://schemas.microsoft.com/office/drawing/2014/main" id="{7A5A82E1-8919-9F4F-946A-B30B6847AF03}"/>
              </a:ext>
            </a:extLst>
          </p:cNvPr>
          <p:cNvCxnSpPr>
            <a:cxnSpLocks/>
          </p:cNvCxnSpPr>
          <p:nvPr/>
        </p:nvCxnSpPr>
        <p:spPr>
          <a:xfrm>
            <a:off x="3393930"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6FF653-6C60-E642-9AFA-8C13F366067B}"/>
              </a:ext>
            </a:extLst>
          </p:cNvPr>
          <p:cNvCxnSpPr>
            <a:cxnSpLocks/>
          </p:cNvCxnSpPr>
          <p:nvPr/>
        </p:nvCxnSpPr>
        <p:spPr>
          <a:xfrm>
            <a:off x="5276809"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95DA26-127B-314B-B989-693B4C714425}"/>
              </a:ext>
            </a:extLst>
          </p:cNvPr>
          <p:cNvCxnSpPr>
            <a:cxnSpLocks/>
          </p:cNvCxnSpPr>
          <p:nvPr/>
        </p:nvCxnSpPr>
        <p:spPr>
          <a:xfrm>
            <a:off x="3393930"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B867ED2-35E9-9944-9DC2-28ADF0016CF3}"/>
              </a:ext>
            </a:extLst>
          </p:cNvPr>
          <p:cNvCxnSpPr>
            <a:cxnSpLocks/>
          </p:cNvCxnSpPr>
          <p:nvPr/>
        </p:nvCxnSpPr>
        <p:spPr>
          <a:xfrm>
            <a:off x="5276809"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F1F0E5E-C2B5-8B41-AAEC-D8D5225B4DE1}"/>
              </a:ext>
            </a:extLst>
          </p:cNvPr>
          <p:cNvSpPr txBox="1"/>
          <p:nvPr/>
        </p:nvSpPr>
        <p:spPr>
          <a:xfrm>
            <a:off x="3833003" y="3189569"/>
            <a:ext cx="1601849" cy="307777"/>
          </a:xfrm>
          <a:prstGeom prst="rect">
            <a:avLst/>
          </a:prstGeom>
          <a:noFill/>
        </p:spPr>
        <p:txBody>
          <a:bodyPr wrap="none" rtlCol="0">
            <a:spAutoFit/>
          </a:bodyPr>
          <a:lstStyle/>
          <a:p>
            <a:pPr algn="ctr"/>
            <a:r>
              <a:rPr lang="en-US" sz="1400" b="1" dirty="0">
                <a:solidFill>
                  <a:schemeClr val="bg1"/>
                </a:solidFill>
                <a:latin typeface="Segoe UI Light" panose="020B0502040204020203" pitchFamily="34" charset="0"/>
                <a:ea typeface="Roboto" panose="02000000000000000000" pitchFamily="2" charset="0"/>
                <a:cs typeface="Open Sans Light" panose="020B0606030504020204" pitchFamily="34" charset="0"/>
              </a:rPr>
              <a:t>Users on the world</a:t>
            </a:r>
          </a:p>
        </p:txBody>
      </p:sp>
      <p:sp>
        <p:nvSpPr>
          <p:cNvPr id="59" name="TextBox 58">
            <a:extLst>
              <a:ext uri="{FF2B5EF4-FFF2-40B4-BE49-F238E27FC236}">
                <a16:creationId xmlns:a16="http://schemas.microsoft.com/office/drawing/2014/main" id="{67DC4543-531E-684C-936E-6DBB9F4F531B}"/>
              </a:ext>
            </a:extLst>
          </p:cNvPr>
          <p:cNvSpPr txBox="1"/>
          <p:nvPr/>
        </p:nvSpPr>
        <p:spPr>
          <a:xfrm>
            <a:off x="3880597" y="4670586"/>
            <a:ext cx="787395" cy="246221"/>
          </a:xfrm>
          <a:prstGeom prst="rect">
            <a:avLst/>
          </a:prstGeom>
          <a:noFill/>
        </p:spPr>
        <p:txBody>
          <a:bodyPr wrap="none" rtlCol="0">
            <a:spAutoFit/>
          </a:bodyPr>
          <a:lstStyle/>
          <a:p>
            <a:pPr algn="ctr"/>
            <a:r>
              <a:rPr lang="en-US" sz="1000" dirty="0">
                <a:solidFill>
                  <a:srgbClr val="5178B3"/>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60" name="TextBox 59">
            <a:extLst>
              <a:ext uri="{FF2B5EF4-FFF2-40B4-BE49-F238E27FC236}">
                <a16:creationId xmlns:a16="http://schemas.microsoft.com/office/drawing/2014/main" id="{B8F17C19-F47B-AA4B-B75C-DB76AF4E7678}"/>
              </a:ext>
            </a:extLst>
          </p:cNvPr>
          <p:cNvSpPr txBox="1"/>
          <p:nvPr/>
        </p:nvSpPr>
        <p:spPr>
          <a:xfrm>
            <a:off x="3898310" y="4332425"/>
            <a:ext cx="697627" cy="430887"/>
          </a:xfrm>
          <a:prstGeom prst="rect">
            <a:avLst/>
          </a:prstGeom>
          <a:noFill/>
        </p:spPr>
        <p:txBody>
          <a:bodyPr wrap="none" rtlCol="0">
            <a:spAutoFit/>
          </a:bodyPr>
          <a:lstStyle/>
          <a:p>
            <a:r>
              <a:rPr lang="en-US" sz="2200" b="1" dirty="0">
                <a:solidFill>
                  <a:srgbClr val="5178B3"/>
                </a:solidFill>
                <a:latin typeface="Segoe UI Light" panose="020B0502040204020203" pitchFamily="34" charset="0"/>
                <a:ea typeface="Roboto" panose="02000000000000000000" pitchFamily="2" charset="0"/>
              </a:rPr>
              <a:t>22%</a:t>
            </a:r>
          </a:p>
        </p:txBody>
      </p:sp>
      <p:sp>
        <p:nvSpPr>
          <p:cNvPr id="61" name="TextBox 60">
            <a:extLst>
              <a:ext uri="{FF2B5EF4-FFF2-40B4-BE49-F238E27FC236}">
                <a16:creationId xmlns:a16="http://schemas.microsoft.com/office/drawing/2014/main" id="{9A429FCC-1B6B-DD49-94B8-610A9AAC25E5}"/>
              </a:ext>
            </a:extLst>
          </p:cNvPr>
          <p:cNvSpPr txBox="1"/>
          <p:nvPr/>
        </p:nvSpPr>
        <p:spPr>
          <a:xfrm>
            <a:off x="4567680" y="5180301"/>
            <a:ext cx="787395" cy="246221"/>
          </a:xfrm>
          <a:prstGeom prst="rect">
            <a:avLst/>
          </a:prstGeom>
          <a:noFill/>
        </p:spPr>
        <p:txBody>
          <a:bodyPr wrap="none" rtlCol="0">
            <a:spAutoFit/>
          </a:bodyPr>
          <a:lstStyle/>
          <a:p>
            <a:pPr algn="r"/>
            <a:r>
              <a:rPr lang="en-US" sz="1000" dirty="0">
                <a:solidFill>
                  <a:schemeClr val="bg1"/>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62" name="TextBox 61">
            <a:extLst>
              <a:ext uri="{FF2B5EF4-FFF2-40B4-BE49-F238E27FC236}">
                <a16:creationId xmlns:a16="http://schemas.microsoft.com/office/drawing/2014/main" id="{55A55164-6917-5E43-A471-B69322B32F5C}"/>
              </a:ext>
            </a:extLst>
          </p:cNvPr>
          <p:cNvSpPr txBox="1"/>
          <p:nvPr/>
        </p:nvSpPr>
        <p:spPr>
          <a:xfrm>
            <a:off x="4614947" y="4842140"/>
            <a:ext cx="692817" cy="430887"/>
          </a:xfrm>
          <a:prstGeom prst="rect">
            <a:avLst/>
          </a:prstGeom>
          <a:noFill/>
        </p:spPr>
        <p:txBody>
          <a:bodyPr wrap="none" rtlCol="0">
            <a:spAutoFit/>
          </a:bodyPr>
          <a:lstStyle/>
          <a:p>
            <a:pPr algn="r"/>
            <a:r>
              <a:rPr lang="en-US" sz="2200" b="1" dirty="0">
                <a:solidFill>
                  <a:schemeClr val="bg1"/>
                </a:solidFill>
                <a:latin typeface="Segoe UI Light" panose="020B0502040204020203" pitchFamily="34" charset="0"/>
                <a:ea typeface="Roboto" panose="02000000000000000000" pitchFamily="2" charset="0"/>
              </a:rPr>
              <a:t>73%</a:t>
            </a:r>
          </a:p>
        </p:txBody>
      </p:sp>
      <p:sp>
        <p:nvSpPr>
          <p:cNvPr id="63" name="Title 1">
            <a:extLst>
              <a:ext uri="{FF2B5EF4-FFF2-40B4-BE49-F238E27FC236}">
                <a16:creationId xmlns:a16="http://schemas.microsoft.com/office/drawing/2014/main" id="{3A5E14D8-9455-0A47-A0E6-B1CD69B4BCA1}"/>
              </a:ext>
            </a:extLst>
          </p:cNvPr>
          <p:cNvSpPr txBox="1"/>
          <p:nvPr/>
        </p:nvSpPr>
        <p:spPr>
          <a:xfrm>
            <a:off x="3313281" y="2298011"/>
            <a:ext cx="2625065" cy="307777"/>
          </a:xfrm>
          <a:prstGeom prst="rect">
            <a:avLst/>
          </a:prstGeom>
          <a:noFill/>
        </p:spPr>
        <p:txBody>
          <a:bodyPr wrap="square" rtlCol="0">
            <a:spAutoFit/>
          </a:bodyPr>
          <a:lstStyle/>
          <a:p>
            <a:pPr algn="ctr"/>
            <a:r>
              <a:rPr lang="en-US" sz="1400">
                <a:solidFill>
                  <a:schemeClr val="bg2"/>
                </a:solidFill>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dirty="0">
              <a:solidFill>
                <a:schemeClr val="bg2"/>
              </a:solidFill>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64" name="Title 1">
            <a:extLst>
              <a:ext uri="{FF2B5EF4-FFF2-40B4-BE49-F238E27FC236}">
                <a16:creationId xmlns:a16="http://schemas.microsoft.com/office/drawing/2014/main" id="{4E29FB5B-C9AF-504B-8E48-B06BFF8A7B7D}"/>
              </a:ext>
            </a:extLst>
          </p:cNvPr>
          <p:cNvSpPr txBox="1"/>
          <p:nvPr/>
        </p:nvSpPr>
        <p:spPr>
          <a:xfrm>
            <a:off x="3319558" y="3573034"/>
            <a:ext cx="2625065" cy="307777"/>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400" b="0">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b="0" dirty="0">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68" name="TextBox 67">
            <a:extLst>
              <a:ext uri="{FF2B5EF4-FFF2-40B4-BE49-F238E27FC236}">
                <a16:creationId xmlns:a16="http://schemas.microsoft.com/office/drawing/2014/main" id="{42606836-6223-914E-9E5E-5C9821E6E1AA}"/>
              </a:ext>
            </a:extLst>
          </p:cNvPr>
          <p:cNvSpPr txBox="1"/>
          <p:nvPr/>
        </p:nvSpPr>
        <p:spPr>
          <a:xfrm>
            <a:off x="7028327" y="2642869"/>
            <a:ext cx="1067921" cy="600164"/>
          </a:xfrm>
          <a:prstGeom prst="rect">
            <a:avLst/>
          </a:prstGeom>
          <a:noFill/>
        </p:spPr>
        <p:txBody>
          <a:bodyPr wrap="none" rtlCol="0">
            <a:spAutoFit/>
          </a:bodyPr>
          <a:lstStyle/>
          <a:p>
            <a:pPr algn="ctr"/>
            <a:r>
              <a:rPr lang="en-US" sz="3300" b="1" dirty="0">
                <a:solidFill>
                  <a:schemeClr val="bg1"/>
                </a:solidFill>
                <a:latin typeface="Segoe UI Light" panose="020B0502040204020203" pitchFamily="34" charset="0"/>
                <a:ea typeface="Roboto" panose="02000000000000000000" pitchFamily="2" charset="0"/>
              </a:rPr>
              <a:t>345K</a:t>
            </a:r>
          </a:p>
        </p:txBody>
      </p:sp>
      <p:cxnSp>
        <p:nvCxnSpPr>
          <p:cNvPr id="69" name="Straight Connector 68">
            <a:extLst>
              <a:ext uri="{FF2B5EF4-FFF2-40B4-BE49-F238E27FC236}">
                <a16:creationId xmlns:a16="http://schemas.microsoft.com/office/drawing/2014/main" id="{F81F49E6-7F14-974C-AE6D-D33DEE590363}"/>
              </a:ext>
            </a:extLst>
          </p:cNvPr>
          <p:cNvCxnSpPr>
            <a:cxnSpLocks/>
          </p:cNvCxnSpPr>
          <p:nvPr/>
        </p:nvCxnSpPr>
        <p:spPr>
          <a:xfrm>
            <a:off x="6329467"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A5AE60F-7024-8647-A3AF-4A29800DA8EC}"/>
              </a:ext>
            </a:extLst>
          </p:cNvPr>
          <p:cNvCxnSpPr>
            <a:cxnSpLocks/>
          </p:cNvCxnSpPr>
          <p:nvPr/>
        </p:nvCxnSpPr>
        <p:spPr>
          <a:xfrm>
            <a:off x="8212345"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A948DB-4DCA-1B4D-BF38-AC1F7E5BBC4B}"/>
              </a:ext>
            </a:extLst>
          </p:cNvPr>
          <p:cNvCxnSpPr>
            <a:cxnSpLocks/>
          </p:cNvCxnSpPr>
          <p:nvPr/>
        </p:nvCxnSpPr>
        <p:spPr>
          <a:xfrm>
            <a:off x="6329467"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01DF69-B50C-A247-92C5-E42E684CFF3C}"/>
              </a:ext>
            </a:extLst>
          </p:cNvPr>
          <p:cNvCxnSpPr>
            <a:cxnSpLocks/>
          </p:cNvCxnSpPr>
          <p:nvPr/>
        </p:nvCxnSpPr>
        <p:spPr>
          <a:xfrm>
            <a:off x="8212345"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B17C99C-BEEE-1142-9DCE-92482832151D}"/>
              </a:ext>
            </a:extLst>
          </p:cNvPr>
          <p:cNvSpPr txBox="1"/>
          <p:nvPr/>
        </p:nvSpPr>
        <p:spPr>
          <a:xfrm>
            <a:off x="6768540" y="3189569"/>
            <a:ext cx="1601849" cy="307777"/>
          </a:xfrm>
          <a:prstGeom prst="rect">
            <a:avLst/>
          </a:prstGeom>
          <a:noFill/>
        </p:spPr>
        <p:txBody>
          <a:bodyPr wrap="none" rtlCol="0">
            <a:spAutoFit/>
          </a:bodyPr>
          <a:lstStyle/>
          <a:p>
            <a:pPr algn="ctr"/>
            <a:r>
              <a:rPr lang="en-US" sz="1400" b="1" dirty="0">
                <a:solidFill>
                  <a:schemeClr val="bg1"/>
                </a:solidFill>
                <a:latin typeface="Segoe UI Light" panose="020B0502040204020203" pitchFamily="34" charset="0"/>
                <a:ea typeface="Roboto" panose="02000000000000000000" pitchFamily="2" charset="0"/>
                <a:cs typeface="Open Sans Light" panose="020B0606030504020204" pitchFamily="34" charset="0"/>
              </a:rPr>
              <a:t>Users on the world</a:t>
            </a:r>
          </a:p>
        </p:txBody>
      </p:sp>
      <p:sp>
        <p:nvSpPr>
          <p:cNvPr id="74" name="TextBox 73">
            <a:extLst>
              <a:ext uri="{FF2B5EF4-FFF2-40B4-BE49-F238E27FC236}">
                <a16:creationId xmlns:a16="http://schemas.microsoft.com/office/drawing/2014/main" id="{C08D4090-9BF9-1F46-AD14-91C387AD2D8E}"/>
              </a:ext>
            </a:extLst>
          </p:cNvPr>
          <p:cNvSpPr txBox="1"/>
          <p:nvPr/>
        </p:nvSpPr>
        <p:spPr>
          <a:xfrm>
            <a:off x="6816134" y="4670586"/>
            <a:ext cx="787395" cy="246221"/>
          </a:xfrm>
          <a:prstGeom prst="rect">
            <a:avLst/>
          </a:prstGeom>
          <a:noFill/>
        </p:spPr>
        <p:txBody>
          <a:bodyPr wrap="none" rtlCol="0">
            <a:spAutoFit/>
          </a:bodyPr>
          <a:lstStyle/>
          <a:p>
            <a:pPr algn="ctr"/>
            <a:r>
              <a:rPr lang="en-US" sz="1000" dirty="0">
                <a:solidFill>
                  <a:srgbClr val="2CB3EB"/>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75" name="TextBox 74">
            <a:extLst>
              <a:ext uri="{FF2B5EF4-FFF2-40B4-BE49-F238E27FC236}">
                <a16:creationId xmlns:a16="http://schemas.microsoft.com/office/drawing/2014/main" id="{4B34C15D-1AB9-FC43-8972-5982F115B367}"/>
              </a:ext>
            </a:extLst>
          </p:cNvPr>
          <p:cNvSpPr txBox="1"/>
          <p:nvPr/>
        </p:nvSpPr>
        <p:spPr>
          <a:xfrm>
            <a:off x="6833847" y="4332425"/>
            <a:ext cx="702436" cy="430887"/>
          </a:xfrm>
          <a:prstGeom prst="rect">
            <a:avLst/>
          </a:prstGeom>
          <a:noFill/>
        </p:spPr>
        <p:txBody>
          <a:bodyPr wrap="none" rtlCol="0">
            <a:spAutoFit/>
          </a:bodyPr>
          <a:lstStyle/>
          <a:p>
            <a:r>
              <a:rPr lang="en-US" sz="2200" b="1" dirty="0">
                <a:solidFill>
                  <a:srgbClr val="2CB3EB"/>
                </a:solidFill>
                <a:latin typeface="Segoe UI Light" panose="020B0502040204020203" pitchFamily="34" charset="0"/>
                <a:ea typeface="Roboto" panose="02000000000000000000" pitchFamily="2" charset="0"/>
              </a:rPr>
              <a:t>43%</a:t>
            </a:r>
          </a:p>
        </p:txBody>
      </p:sp>
      <p:sp>
        <p:nvSpPr>
          <p:cNvPr id="76" name="TextBox 75">
            <a:extLst>
              <a:ext uri="{FF2B5EF4-FFF2-40B4-BE49-F238E27FC236}">
                <a16:creationId xmlns:a16="http://schemas.microsoft.com/office/drawing/2014/main" id="{C029DEDC-CEA5-9D49-A16A-1936E163F5BF}"/>
              </a:ext>
            </a:extLst>
          </p:cNvPr>
          <p:cNvSpPr txBox="1"/>
          <p:nvPr/>
        </p:nvSpPr>
        <p:spPr>
          <a:xfrm>
            <a:off x="7503216" y="5180301"/>
            <a:ext cx="787395" cy="246221"/>
          </a:xfrm>
          <a:prstGeom prst="rect">
            <a:avLst/>
          </a:prstGeom>
          <a:noFill/>
        </p:spPr>
        <p:txBody>
          <a:bodyPr wrap="none" rtlCol="0">
            <a:spAutoFit/>
          </a:bodyPr>
          <a:lstStyle/>
          <a:p>
            <a:pPr algn="r"/>
            <a:r>
              <a:rPr lang="en-US" sz="1000" dirty="0">
                <a:solidFill>
                  <a:schemeClr val="bg1"/>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77" name="TextBox 76">
            <a:extLst>
              <a:ext uri="{FF2B5EF4-FFF2-40B4-BE49-F238E27FC236}">
                <a16:creationId xmlns:a16="http://schemas.microsoft.com/office/drawing/2014/main" id="{62C7BC84-05AB-7349-B78D-96F1970BBEF8}"/>
              </a:ext>
            </a:extLst>
          </p:cNvPr>
          <p:cNvSpPr txBox="1"/>
          <p:nvPr/>
        </p:nvSpPr>
        <p:spPr>
          <a:xfrm>
            <a:off x="7550483" y="4842140"/>
            <a:ext cx="692817" cy="430887"/>
          </a:xfrm>
          <a:prstGeom prst="rect">
            <a:avLst/>
          </a:prstGeom>
          <a:noFill/>
        </p:spPr>
        <p:txBody>
          <a:bodyPr wrap="none" rtlCol="0">
            <a:spAutoFit/>
          </a:bodyPr>
          <a:lstStyle/>
          <a:p>
            <a:pPr algn="r"/>
            <a:r>
              <a:rPr lang="en-US" sz="2200" b="1" dirty="0">
                <a:solidFill>
                  <a:schemeClr val="bg1"/>
                </a:solidFill>
                <a:latin typeface="Segoe UI Light" panose="020B0502040204020203" pitchFamily="34" charset="0"/>
                <a:ea typeface="Roboto" panose="02000000000000000000" pitchFamily="2" charset="0"/>
              </a:rPr>
              <a:t>57%</a:t>
            </a:r>
          </a:p>
        </p:txBody>
      </p:sp>
      <p:sp>
        <p:nvSpPr>
          <p:cNvPr id="78" name="Title 1">
            <a:extLst>
              <a:ext uri="{FF2B5EF4-FFF2-40B4-BE49-F238E27FC236}">
                <a16:creationId xmlns:a16="http://schemas.microsoft.com/office/drawing/2014/main" id="{6FA4B408-075D-FD42-AB4A-37F880322607}"/>
              </a:ext>
            </a:extLst>
          </p:cNvPr>
          <p:cNvSpPr txBox="1"/>
          <p:nvPr/>
        </p:nvSpPr>
        <p:spPr>
          <a:xfrm>
            <a:off x="6248817" y="2298011"/>
            <a:ext cx="2625065" cy="307777"/>
          </a:xfrm>
          <a:prstGeom prst="rect">
            <a:avLst/>
          </a:prstGeom>
          <a:noFill/>
        </p:spPr>
        <p:txBody>
          <a:bodyPr wrap="square" rtlCol="0">
            <a:spAutoFit/>
          </a:bodyPr>
          <a:lstStyle/>
          <a:p>
            <a:pPr algn="ctr"/>
            <a:r>
              <a:rPr lang="en-US" sz="1400">
                <a:solidFill>
                  <a:schemeClr val="bg2"/>
                </a:solidFill>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dirty="0">
              <a:solidFill>
                <a:schemeClr val="bg2"/>
              </a:solidFill>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79" name="Title 1">
            <a:extLst>
              <a:ext uri="{FF2B5EF4-FFF2-40B4-BE49-F238E27FC236}">
                <a16:creationId xmlns:a16="http://schemas.microsoft.com/office/drawing/2014/main" id="{77EDBE3C-C792-F646-B1B9-9F0007DE7203}"/>
              </a:ext>
            </a:extLst>
          </p:cNvPr>
          <p:cNvSpPr txBox="1"/>
          <p:nvPr/>
        </p:nvSpPr>
        <p:spPr>
          <a:xfrm>
            <a:off x="6255094" y="3573034"/>
            <a:ext cx="2625065" cy="307777"/>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400" b="0">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b="0" dirty="0">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81" name="Freeform 3">
            <a:extLst>
              <a:ext uri="{FF2B5EF4-FFF2-40B4-BE49-F238E27FC236}">
                <a16:creationId xmlns:a16="http://schemas.microsoft.com/office/drawing/2014/main" id="{F01A8FE1-F1EC-7949-A2BC-227634C7D832}"/>
              </a:ext>
            </a:extLst>
          </p:cNvPr>
          <p:cNvSpPr>
            <a:spLocks noChangeArrowheads="1"/>
          </p:cNvSpPr>
          <p:nvPr/>
        </p:nvSpPr>
        <p:spPr bwMode="auto">
          <a:xfrm>
            <a:off x="10089634" y="1574369"/>
            <a:ext cx="784628" cy="538957"/>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chemeClr val="bg1"/>
          </a:solidFill>
          <a:ln>
            <a:noFill/>
          </a:ln>
          <a:effectLst/>
        </p:spPr>
        <p:txBody>
          <a:bodyPr wrap="none" anchor="ctr"/>
          <a:lstStyle/>
          <a:p>
            <a:endParaRPr lang="en-US" sz="900" dirty="0"/>
          </a:p>
        </p:txBody>
      </p:sp>
      <p:sp>
        <p:nvSpPr>
          <p:cNvPr id="84" name="TextBox 83">
            <a:extLst>
              <a:ext uri="{FF2B5EF4-FFF2-40B4-BE49-F238E27FC236}">
                <a16:creationId xmlns:a16="http://schemas.microsoft.com/office/drawing/2014/main" id="{979A14A4-D74A-6548-A594-450656CE0D96}"/>
              </a:ext>
            </a:extLst>
          </p:cNvPr>
          <p:cNvSpPr txBox="1"/>
          <p:nvPr/>
        </p:nvSpPr>
        <p:spPr>
          <a:xfrm>
            <a:off x="9943990" y="2642869"/>
            <a:ext cx="1061508" cy="600164"/>
          </a:xfrm>
          <a:prstGeom prst="rect">
            <a:avLst/>
          </a:prstGeom>
          <a:noFill/>
        </p:spPr>
        <p:txBody>
          <a:bodyPr wrap="none" rtlCol="0">
            <a:spAutoFit/>
          </a:bodyPr>
          <a:lstStyle/>
          <a:p>
            <a:pPr algn="ctr"/>
            <a:r>
              <a:rPr lang="en-US" sz="3300" b="1" dirty="0">
                <a:solidFill>
                  <a:schemeClr val="bg1"/>
                </a:solidFill>
                <a:latin typeface="Segoe UI Light" panose="020B0502040204020203" pitchFamily="34" charset="0"/>
                <a:ea typeface="Roboto" panose="02000000000000000000" pitchFamily="2" charset="0"/>
              </a:rPr>
              <a:t>974K</a:t>
            </a:r>
          </a:p>
        </p:txBody>
      </p:sp>
      <p:cxnSp>
        <p:nvCxnSpPr>
          <p:cNvPr id="85" name="Straight Connector 84">
            <a:extLst>
              <a:ext uri="{FF2B5EF4-FFF2-40B4-BE49-F238E27FC236}">
                <a16:creationId xmlns:a16="http://schemas.microsoft.com/office/drawing/2014/main" id="{CCCB411C-B6D2-D048-BC73-85559E689F76}"/>
              </a:ext>
            </a:extLst>
          </p:cNvPr>
          <p:cNvCxnSpPr>
            <a:cxnSpLocks/>
          </p:cNvCxnSpPr>
          <p:nvPr/>
        </p:nvCxnSpPr>
        <p:spPr>
          <a:xfrm>
            <a:off x="9241924"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0D5BA19-CC3C-2E4C-ABA3-6195703111FD}"/>
              </a:ext>
            </a:extLst>
          </p:cNvPr>
          <p:cNvCxnSpPr>
            <a:cxnSpLocks/>
          </p:cNvCxnSpPr>
          <p:nvPr/>
        </p:nvCxnSpPr>
        <p:spPr>
          <a:xfrm>
            <a:off x="11124802" y="2452256"/>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1738F9E-E6D5-5A4C-A594-552A925D239B}"/>
              </a:ext>
            </a:extLst>
          </p:cNvPr>
          <p:cNvCxnSpPr>
            <a:cxnSpLocks/>
          </p:cNvCxnSpPr>
          <p:nvPr/>
        </p:nvCxnSpPr>
        <p:spPr>
          <a:xfrm>
            <a:off x="9241924"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2B114B-AC72-324E-817A-CFD5F36B67BF}"/>
              </a:ext>
            </a:extLst>
          </p:cNvPr>
          <p:cNvCxnSpPr>
            <a:cxnSpLocks/>
          </p:cNvCxnSpPr>
          <p:nvPr/>
        </p:nvCxnSpPr>
        <p:spPr>
          <a:xfrm>
            <a:off x="11124802" y="3726882"/>
            <a:ext cx="5398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F8B9C919-54A4-754D-9FDE-CC7AE66EBA3B}"/>
              </a:ext>
            </a:extLst>
          </p:cNvPr>
          <p:cNvSpPr txBox="1"/>
          <p:nvPr/>
        </p:nvSpPr>
        <p:spPr>
          <a:xfrm>
            <a:off x="9680997" y="3189569"/>
            <a:ext cx="1601849" cy="307777"/>
          </a:xfrm>
          <a:prstGeom prst="rect">
            <a:avLst/>
          </a:prstGeom>
          <a:noFill/>
        </p:spPr>
        <p:txBody>
          <a:bodyPr wrap="none" rtlCol="0">
            <a:spAutoFit/>
          </a:bodyPr>
          <a:lstStyle/>
          <a:p>
            <a:pPr algn="ctr"/>
            <a:r>
              <a:rPr lang="en-US" sz="1400" b="1" dirty="0">
                <a:solidFill>
                  <a:schemeClr val="bg1"/>
                </a:solidFill>
                <a:latin typeface="Segoe UI Light" panose="020B0502040204020203" pitchFamily="34" charset="0"/>
                <a:ea typeface="Roboto" panose="02000000000000000000" pitchFamily="2" charset="0"/>
                <a:cs typeface="Open Sans Light" panose="020B0606030504020204" pitchFamily="34" charset="0"/>
              </a:rPr>
              <a:t>Users on the world</a:t>
            </a:r>
          </a:p>
        </p:txBody>
      </p:sp>
      <p:sp>
        <p:nvSpPr>
          <p:cNvPr id="90" name="TextBox 89">
            <a:extLst>
              <a:ext uri="{FF2B5EF4-FFF2-40B4-BE49-F238E27FC236}">
                <a16:creationId xmlns:a16="http://schemas.microsoft.com/office/drawing/2014/main" id="{1839C750-A95B-7C40-A7B4-351BB77DB01D}"/>
              </a:ext>
            </a:extLst>
          </p:cNvPr>
          <p:cNvSpPr txBox="1"/>
          <p:nvPr/>
        </p:nvSpPr>
        <p:spPr>
          <a:xfrm>
            <a:off x="9728591" y="4670586"/>
            <a:ext cx="787395" cy="246221"/>
          </a:xfrm>
          <a:prstGeom prst="rect">
            <a:avLst/>
          </a:prstGeom>
          <a:noFill/>
        </p:spPr>
        <p:txBody>
          <a:bodyPr wrap="none" rtlCol="0">
            <a:spAutoFit/>
          </a:bodyPr>
          <a:lstStyle/>
          <a:p>
            <a:pPr algn="ctr"/>
            <a:r>
              <a:rPr lang="en-US" sz="1000" dirty="0">
                <a:solidFill>
                  <a:srgbClr val="FC0D1B"/>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91" name="TextBox 90">
            <a:extLst>
              <a:ext uri="{FF2B5EF4-FFF2-40B4-BE49-F238E27FC236}">
                <a16:creationId xmlns:a16="http://schemas.microsoft.com/office/drawing/2014/main" id="{F755B7ED-5BDF-9342-B683-E6E8526F2FA4}"/>
              </a:ext>
            </a:extLst>
          </p:cNvPr>
          <p:cNvSpPr txBox="1"/>
          <p:nvPr/>
        </p:nvSpPr>
        <p:spPr>
          <a:xfrm>
            <a:off x="9746304" y="4332425"/>
            <a:ext cx="697627" cy="430887"/>
          </a:xfrm>
          <a:prstGeom prst="rect">
            <a:avLst/>
          </a:prstGeom>
          <a:noFill/>
        </p:spPr>
        <p:txBody>
          <a:bodyPr wrap="none" rtlCol="0">
            <a:spAutoFit/>
          </a:bodyPr>
          <a:lstStyle/>
          <a:p>
            <a:r>
              <a:rPr lang="en-US" sz="2200" b="1" dirty="0">
                <a:solidFill>
                  <a:srgbClr val="FC0D1B"/>
                </a:solidFill>
                <a:latin typeface="Segoe UI Light" panose="020B0502040204020203" pitchFamily="34" charset="0"/>
                <a:ea typeface="Roboto" panose="02000000000000000000" pitchFamily="2" charset="0"/>
              </a:rPr>
              <a:t>33%</a:t>
            </a:r>
          </a:p>
        </p:txBody>
      </p:sp>
      <p:sp>
        <p:nvSpPr>
          <p:cNvPr id="92" name="TextBox 91">
            <a:extLst>
              <a:ext uri="{FF2B5EF4-FFF2-40B4-BE49-F238E27FC236}">
                <a16:creationId xmlns:a16="http://schemas.microsoft.com/office/drawing/2014/main" id="{5A2AA377-1864-4F4E-AC67-F0F47D45AD5A}"/>
              </a:ext>
            </a:extLst>
          </p:cNvPr>
          <p:cNvSpPr txBox="1"/>
          <p:nvPr/>
        </p:nvSpPr>
        <p:spPr>
          <a:xfrm>
            <a:off x="10415673" y="5180301"/>
            <a:ext cx="787395" cy="246221"/>
          </a:xfrm>
          <a:prstGeom prst="rect">
            <a:avLst/>
          </a:prstGeom>
          <a:noFill/>
        </p:spPr>
        <p:txBody>
          <a:bodyPr wrap="none" rtlCol="0">
            <a:spAutoFit/>
          </a:bodyPr>
          <a:lstStyle/>
          <a:p>
            <a:pPr algn="r"/>
            <a:r>
              <a:rPr lang="en-US" sz="1000" dirty="0">
                <a:solidFill>
                  <a:schemeClr val="bg1"/>
                </a:solidFill>
                <a:latin typeface="Segoe UI Light" panose="020B0502040204020203" pitchFamily="34" charset="0"/>
                <a:ea typeface="Open Sans Light" panose="020B0606030504020204" pitchFamily="34" charset="0"/>
                <a:cs typeface="Open Sans Light" panose="020B0606030504020204" pitchFamily="34" charset="0"/>
              </a:rPr>
              <a:t>Description</a:t>
            </a:r>
          </a:p>
        </p:txBody>
      </p:sp>
      <p:sp>
        <p:nvSpPr>
          <p:cNvPr id="93" name="TextBox 92">
            <a:extLst>
              <a:ext uri="{FF2B5EF4-FFF2-40B4-BE49-F238E27FC236}">
                <a16:creationId xmlns:a16="http://schemas.microsoft.com/office/drawing/2014/main" id="{CB3F933B-90F3-ED4E-92CA-86AA8C13167E}"/>
              </a:ext>
            </a:extLst>
          </p:cNvPr>
          <p:cNvSpPr txBox="1"/>
          <p:nvPr/>
        </p:nvSpPr>
        <p:spPr>
          <a:xfrm>
            <a:off x="10462940" y="4842140"/>
            <a:ext cx="692817" cy="430887"/>
          </a:xfrm>
          <a:prstGeom prst="rect">
            <a:avLst/>
          </a:prstGeom>
          <a:noFill/>
        </p:spPr>
        <p:txBody>
          <a:bodyPr wrap="none" rtlCol="0">
            <a:spAutoFit/>
          </a:bodyPr>
          <a:lstStyle/>
          <a:p>
            <a:pPr algn="r"/>
            <a:r>
              <a:rPr lang="en-US" sz="2200" b="1" dirty="0">
                <a:solidFill>
                  <a:schemeClr val="bg1"/>
                </a:solidFill>
                <a:latin typeface="Segoe UI Light" panose="020B0502040204020203" pitchFamily="34" charset="0"/>
                <a:ea typeface="Roboto" panose="02000000000000000000" pitchFamily="2" charset="0"/>
              </a:rPr>
              <a:t>67%</a:t>
            </a:r>
          </a:p>
        </p:txBody>
      </p:sp>
      <p:sp>
        <p:nvSpPr>
          <p:cNvPr id="94" name="Title 1">
            <a:extLst>
              <a:ext uri="{FF2B5EF4-FFF2-40B4-BE49-F238E27FC236}">
                <a16:creationId xmlns:a16="http://schemas.microsoft.com/office/drawing/2014/main" id="{B143CA7F-C849-754B-8D7F-989169E70862}"/>
              </a:ext>
            </a:extLst>
          </p:cNvPr>
          <p:cNvSpPr txBox="1"/>
          <p:nvPr/>
        </p:nvSpPr>
        <p:spPr>
          <a:xfrm>
            <a:off x="9161274" y="2298011"/>
            <a:ext cx="2625065" cy="307777"/>
          </a:xfrm>
          <a:prstGeom prst="rect">
            <a:avLst/>
          </a:prstGeom>
          <a:noFill/>
        </p:spPr>
        <p:txBody>
          <a:bodyPr wrap="square" rtlCol="0">
            <a:spAutoFit/>
          </a:bodyPr>
          <a:lstStyle/>
          <a:p>
            <a:pPr algn="ctr"/>
            <a:r>
              <a:rPr lang="en-US" sz="1400">
                <a:solidFill>
                  <a:schemeClr val="bg2"/>
                </a:solidFill>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dirty="0">
              <a:solidFill>
                <a:schemeClr val="bg2"/>
              </a:solidFill>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95" name="Title 1">
            <a:extLst>
              <a:ext uri="{FF2B5EF4-FFF2-40B4-BE49-F238E27FC236}">
                <a16:creationId xmlns:a16="http://schemas.microsoft.com/office/drawing/2014/main" id="{05FD207B-0A7A-F24F-9377-9C543B2D95F1}"/>
              </a:ext>
            </a:extLst>
          </p:cNvPr>
          <p:cNvSpPr txBox="1"/>
          <p:nvPr/>
        </p:nvSpPr>
        <p:spPr>
          <a:xfrm>
            <a:off x="9167551" y="3573034"/>
            <a:ext cx="2625065" cy="307777"/>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400" b="0">
                <a:latin typeface="Segoe UI Light" panose="020B0502040204020203" pitchFamily="34" charset="0"/>
                <a:ea typeface="Open Sans Light" panose="020B0606030504020204" pitchFamily="34" charset="0"/>
                <a:cs typeface="Open Sans Light" panose="020B0606030504020204" pitchFamily="34" charset="0"/>
              </a:rPr>
              <a:t>Description</a:t>
            </a:r>
            <a:endParaRPr lang="en-US" sz="1400" b="0" dirty="0">
              <a:latin typeface="Segoe UI Light" panose="020B0502040204020203" pitchFamily="34" charset="0"/>
              <a:ea typeface="Open Sans Light" panose="020B0606030504020204" pitchFamily="34" charset="0"/>
              <a:cs typeface="Open Sans Light" panose="020B0606030504020204" pitchFamily="34" charset="0"/>
            </a:endParaRPr>
          </a:p>
        </p:txBody>
      </p:sp>
      <p:sp>
        <p:nvSpPr>
          <p:cNvPr id="66" name="Titel 1">
            <a:extLst>
              <a:ext uri="{FF2B5EF4-FFF2-40B4-BE49-F238E27FC236}">
                <a16:creationId xmlns:a16="http://schemas.microsoft.com/office/drawing/2014/main" id="{4A62B7AE-A2E6-4042-9AD1-287BB7CC604F}"/>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Social Media</a:t>
            </a:r>
          </a:p>
        </p:txBody>
      </p:sp>
    </p:spTree>
    <p:custDataLst>
      <p:tags r:id="rId1"/>
    </p:custDataLst>
    <p:extLst>
      <p:ext uri="{BB962C8B-B14F-4D97-AF65-F5344CB8AC3E}">
        <p14:creationId xmlns:p14="http://schemas.microsoft.com/office/powerpoint/2010/main" val="2617441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D5FE12F-5F52-5543-A9CC-45476CCC34E1}"/>
              </a:ext>
            </a:extLst>
          </p:cNvPr>
          <p:cNvSpPr>
            <a:spLocks/>
          </p:cNvSpPr>
          <p:nvPr/>
        </p:nvSpPr>
        <p:spPr bwMode="auto">
          <a:xfrm>
            <a:off x="1372312" y="2814956"/>
            <a:ext cx="2162278" cy="1751540"/>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5" name="Rectangle 14">
            <a:extLst>
              <a:ext uri="{FF2B5EF4-FFF2-40B4-BE49-F238E27FC236}">
                <a16:creationId xmlns:a16="http://schemas.microsoft.com/office/drawing/2014/main" id="{4C12AB13-6E1D-BE47-BF51-6BA882D085F7}"/>
              </a:ext>
            </a:extLst>
          </p:cNvPr>
          <p:cNvSpPr>
            <a:spLocks noChangeArrowheads="1"/>
          </p:cNvSpPr>
          <p:nvPr/>
        </p:nvSpPr>
        <p:spPr bwMode="auto">
          <a:xfrm>
            <a:off x="1372312" y="4092953"/>
            <a:ext cx="2162278" cy="548847"/>
          </a:xfrm>
          <a:prstGeom prst="rect">
            <a:avLst/>
          </a:prstGeom>
          <a:solidFill>
            <a:srgbClr val="1EB2EE"/>
          </a:solidFill>
          <a:ln>
            <a:noFill/>
          </a:ln>
        </p:spPr>
        <p:txBody>
          <a:bodyPr vert="horz" wrap="square" lIns="91416" tIns="45708" rIns="91416" bIns="45708" numCol="1" anchor="t" anchorCtr="0" compatLnSpc="1">
            <a:prstTxWarp prst="textNoShape">
              <a:avLst/>
            </a:prstTxWarp>
            <a:noAutofit/>
          </a:bodyPr>
          <a:lstStyle/>
          <a:p>
            <a:endParaRPr lang="en-US" sz="3599" dirty="0"/>
          </a:p>
        </p:txBody>
      </p:sp>
      <p:cxnSp>
        <p:nvCxnSpPr>
          <p:cNvPr id="20" name="Straight Connector 19">
            <a:extLst>
              <a:ext uri="{FF2B5EF4-FFF2-40B4-BE49-F238E27FC236}">
                <a16:creationId xmlns:a16="http://schemas.microsoft.com/office/drawing/2014/main" id="{43490028-8085-4646-A435-0BE83B969D47}"/>
              </a:ext>
            </a:extLst>
          </p:cNvPr>
          <p:cNvCxnSpPr>
            <a:cxnSpLocks/>
          </p:cNvCxnSpPr>
          <p:nvPr/>
        </p:nvCxnSpPr>
        <p:spPr>
          <a:xfrm flipV="1">
            <a:off x="4275188" y="2019300"/>
            <a:ext cx="0" cy="3822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BA6F5A-1E51-5647-BED1-5DED4614FFA2}"/>
              </a:ext>
            </a:extLst>
          </p:cNvPr>
          <p:cNvCxnSpPr>
            <a:cxnSpLocks/>
          </p:cNvCxnSpPr>
          <p:nvPr/>
        </p:nvCxnSpPr>
        <p:spPr>
          <a:xfrm flipV="1">
            <a:off x="7854694" y="2019300"/>
            <a:ext cx="0" cy="3822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Freeform 11">
            <a:extLst>
              <a:ext uri="{FF2B5EF4-FFF2-40B4-BE49-F238E27FC236}">
                <a16:creationId xmlns:a16="http://schemas.microsoft.com/office/drawing/2014/main" id="{3F247BFC-EA63-CD48-AF2B-B4563D1064EE}"/>
              </a:ext>
            </a:extLst>
          </p:cNvPr>
          <p:cNvSpPr>
            <a:spLocks/>
          </p:cNvSpPr>
          <p:nvPr/>
        </p:nvSpPr>
        <p:spPr bwMode="auto">
          <a:xfrm flipH="1">
            <a:off x="922504" y="2194178"/>
            <a:ext cx="1536300"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28" name="Freeform 11">
            <a:extLst>
              <a:ext uri="{FF2B5EF4-FFF2-40B4-BE49-F238E27FC236}">
                <a16:creationId xmlns:a16="http://schemas.microsoft.com/office/drawing/2014/main" id="{55DD3761-8ADF-C343-8AAF-03C4A197CB44}"/>
              </a:ext>
            </a:extLst>
          </p:cNvPr>
          <p:cNvSpPr>
            <a:spLocks/>
          </p:cNvSpPr>
          <p:nvPr/>
        </p:nvSpPr>
        <p:spPr bwMode="auto">
          <a:xfrm>
            <a:off x="2587728" y="1935738"/>
            <a:ext cx="1233544"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1" name="Title 1">
            <a:extLst>
              <a:ext uri="{FF2B5EF4-FFF2-40B4-BE49-F238E27FC236}">
                <a16:creationId xmlns:a16="http://schemas.microsoft.com/office/drawing/2014/main" id="{C84B1087-9B0C-C24B-8714-9013C4E72581}"/>
              </a:ext>
            </a:extLst>
          </p:cNvPr>
          <p:cNvSpPr txBox="1"/>
          <p:nvPr/>
        </p:nvSpPr>
        <p:spPr>
          <a:xfrm>
            <a:off x="1166944" y="2262842"/>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32" name="Title 1">
            <a:extLst>
              <a:ext uri="{FF2B5EF4-FFF2-40B4-BE49-F238E27FC236}">
                <a16:creationId xmlns:a16="http://schemas.microsoft.com/office/drawing/2014/main" id="{1B3ED4FC-5894-A44A-952E-12DC1D6BB2AC}"/>
              </a:ext>
            </a:extLst>
          </p:cNvPr>
          <p:cNvSpPr txBox="1"/>
          <p:nvPr/>
        </p:nvSpPr>
        <p:spPr>
          <a:xfrm>
            <a:off x="2688171" y="2006943"/>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37" name="Freeform 11">
            <a:extLst>
              <a:ext uri="{FF2B5EF4-FFF2-40B4-BE49-F238E27FC236}">
                <a16:creationId xmlns:a16="http://schemas.microsoft.com/office/drawing/2014/main" id="{108265D9-D17B-5648-8FC2-C2911F51BE0D}"/>
              </a:ext>
            </a:extLst>
          </p:cNvPr>
          <p:cNvSpPr>
            <a:spLocks/>
          </p:cNvSpPr>
          <p:nvPr/>
        </p:nvSpPr>
        <p:spPr bwMode="auto">
          <a:xfrm flipH="1">
            <a:off x="4558488" y="2194178"/>
            <a:ext cx="1536300"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8" name="Freeform 11">
            <a:extLst>
              <a:ext uri="{FF2B5EF4-FFF2-40B4-BE49-F238E27FC236}">
                <a16:creationId xmlns:a16="http://schemas.microsoft.com/office/drawing/2014/main" id="{0728139C-701F-E041-B060-2E4F01971809}"/>
              </a:ext>
            </a:extLst>
          </p:cNvPr>
          <p:cNvSpPr>
            <a:spLocks/>
          </p:cNvSpPr>
          <p:nvPr/>
        </p:nvSpPr>
        <p:spPr bwMode="auto">
          <a:xfrm>
            <a:off x="6223712" y="1935738"/>
            <a:ext cx="1233544"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9" name="Title 1">
            <a:extLst>
              <a:ext uri="{FF2B5EF4-FFF2-40B4-BE49-F238E27FC236}">
                <a16:creationId xmlns:a16="http://schemas.microsoft.com/office/drawing/2014/main" id="{0E84C7D6-F5A4-3049-9ADA-77EF4B47AAE7}"/>
              </a:ext>
            </a:extLst>
          </p:cNvPr>
          <p:cNvSpPr txBox="1"/>
          <p:nvPr/>
        </p:nvSpPr>
        <p:spPr>
          <a:xfrm>
            <a:off x="4802928" y="2262842"/>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40" name="Title 1">
            <a:extLst>
              <a:ext uri="{FF2B5EF4-FFF2-40B4-BE49-F238E27FC236}">
                <a16:creationId xmlns:a16="http://schemas.microsoft.com/office/drawing/2014/main" id="{E93D54FB-A7D9-4A43-B266-32DBC6E823B3}"/>
              </a:ext>
            </a:extLst>
          </p:cNvPr>
          <p:cNvSpPr txBox="1"/>
          <p:nvPr/>
        </p:nvSpPr>
        <p:spPr>
          <a:xfrm>
            <a:off x="6324155" y="2006943"/>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41" name="Freeform 11">
            <a:extLst>
              <a:ext uri="{FF2B5EF4-FFF2-40B4-BE49-F238E27FC236}">
                <a16:creationId xmlns:a16="http://schemas.microsoft.com/office/drawing/2014/main" id="{0FE93068-EACA-8844-ABD5-A819F61E378B}"/>
              </a:ext>
            </a:extLst>
          </p:cNvPr>
          <p:cNvSpPr>
            <a:spLocks/>
          </p:cNvSpPr>
          <p:nvPr/>
        </p:nvSpPr>
        <p:spPr bwMode="auto">
          <a:xfrm flipH="1">
            <a:off x="8199945" y="2194178"/>
            <a:ext cx="1536300"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42" name="Freeform 11">
            <a:extLst>
              <a:ext uri="{FF2B5EF4-FFF2-40B4-BE49-F238E27FC236}">
                <a16:creationId xmlns:a16="http://schemas.microsoft.com/office/drawing/2014/main" id="{69F51428-2EE9-0C4D-83CA-26C730CF07EF}"/>
              </a:ext>
            </a:extLst>
          </p:cNvPr>
          <p:cNvSpPr>
            <a:spLocks/>
          </p:cNvSpPr>
          <p:nvPr/>
        </p:nvSpPr>
        <p:spPr bwMode="auto">
          <a:xfrm>
            <a:off x="9865169" y="1935738"/>
            <a:ext cx="1233544" cy="542784"/>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43" name="Title 1">
            <a:extLst>
              <a:ext uri="{FF2B5EF4-FFF2-40B4-BE49-F238E27FC236}">
                <a16:creationId xmlns:a16="http://schemas.microsoft.com/office/drawing/2014/main" id="{FE209408-7E44-FF41-A912-BC0892330023}"/>
              </a:ext>
            </a:extLst>
          </p:cNvPr>
          <p:cNvSpPr txBox="1"/>
          <p:nvPr/>
        </p:nvSpPr>
        <p:spPr>
          <a:xfrm>
            <a:off x="8444385" y="2262842"/>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44" name="Title 1">
            <a:extLst>
              <a:ext uri="{FF2B5EF4-FFF2-40B4-BE49-F238E27FC236}">
                <a16:creationId xmlns:a16="http://schemas.microsoft.com/office/drawing/2014/main" id="{AFCBCFD7-0307-0747-9E8D-F5D20731863B}"/>
              </a:ext>
            </a:extLst>
          </p:cNvPr>
          <p:cNvSpPr txBox="1"/>
          <p:nvPr/>
        </p:nvSpPr>
        <p:spPr>
          <a:xfrm>
            <a:off x="9965612" y="2006943"/>
            <a:ext cx="1032655" cy="307777"/>
          </a:xfrm>
          <a:prstGeom prst="rect">
            <a:avLst/>
          </a:prstGeom>
          <a:noFill/>
        </p:spPr>
        <p:txBody>
          <a:bodyPr wrap="none" rtlCol="0">
            <a:spAutoFit/>
          </a:bodyPr>
          <a:lstStyle/>
          <a:p>
            <a:pPr algn="ctr"/>
            <a:r>
              <a:rPr lang="en-US" sz="1400" b="1">
                <a:solidFill>
                  <a:schemeClr val="bg2"/>
                </a:solidFill>
                <a:latin typeface="Segoe UI Light" panose="020B0502040204020203" pitchFamily="34" charset="0"/>
                <a:ea typeface="Roboto" panose="02000000000000000000" pitchFamily="2" charset="0"/>
              </a:rPr>
              <a:t>Description</a:t>
            </a:r>
            <a:endParaRPr lang="en-US" sz="1400" b="1" dirty="0">
              <a:solidFill>
                <a:schemeClr val="bg2"/>
              </a:solidFill>
              <a:latin typeface="Segoe UI Light" panose="020B0502040204020203" pitchFamily="34" charset="0"/>
              <a:ea typeface="Roboto" panose="02000000000000000000" pitchFamily="2" charset="0"/>
            </a:endParaRPr>
          </a:p>
        </p:txBody>
      </p:sp>
      <p:sp>
        <p:nvSpPr>
          <p:cNvPr id="45" name="Subtitle 2">
            <a:extLst>
              <a:ext uri="{FF2B5EF4-FFF2-40B4-BE49-F238E27FC236}">
                <a16:creationId xmlns:a16="http://schemas.microsoft.com/office/drawing/2014/main" id="{118FA2B2-0A73-484C-AD19-E8DD6CDF7FCE}"/>
              </a:ext>
            </a:extLst>
          </p:cNvPr>
          <p:cNvSpPr txBox="1">
            <a:spLocks/>
          </p:cNvSpPr>
          <p:nvPr/>
        </p:nvSpPr>
        <p:spPr>
          <a:xfrm>
            <a:off x="4887114" y="5545357"/>
            <a:ext cx="2418130"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46" name="Subtitle 2">
            <a:extLst>
              <a:ext uri="{FF2B5EF4-FFF2-40B4-BE49-F238E27FC236}">
                <a16:creationId xmlns:a16="http://schemas.microsoft.com/office/drawing/2014/main" id="{45A5797D-02B9-3F40-AD28-E7D76DCA356E}"/>
              </a:ext>
            </a:extLst>
          </p:cNvPr>
          <p:cNvSpPr txBox="1">
            <a:spLocks/>
          </p:cNvSpPr>
          <p:nvPr/>
        </p:nvSpPr>
        <p:spPr>
          <a:xfrm>
            <a:off x="8530658" y="5545357"/>
            <a:ext cx="2418130"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47" name="Subtitle 2">
            <a:extLst>
              <a:ext uri="{FF2B5EF4-FFF2-40B4-BE49-F238E27FC236}">
                <a16:creationId xmlns:a16="http://schemas.microsoft.com/office/drawing/2014/main" id="{A0C04EB3-5179-A54F-9A66-C5A53284059B}"/>
              </a:ext>
            </a:extLst>
          </p:cNvPr>
          <p:cNvSpPr txBox="1">
            <a:spLocks/>
          </p:cNvSpPr>
          <p:nvPr/>
        </p:nvSpPr>
        <p:spPr>
          <a:xfrm>
            <a:off x="1253152" y="5545357"/>
            <a:ext cx="2418130" cy="64277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35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adipiscing elit.</a:t>
            </a:r>
          </a:p>
        </p:txBody>
      </p:sp>
      <p:sp>
        <p:nvSpPr>
          <p:cNvPr id="48" name="TextBox 47">
            <a:extLst>
              <a:ext uri="{FF2B5EF4-FFF2-40B4-BE49-F238E27FC236}">
                <a16:creationId xmlns:a16="http://schemas.microsoft.com/office/drawing/2014/main" id="{0A855F19-83A7-1840-A8EA-29AFEE55BEA6}"/>
              </a:ext>
            </a:extLst>
          </p:cNvPr>
          <p:cNvSpPr txBox="1"/>
          <p:nvPr/>
        </p:nvSpPr>
        <p:spPr>
          <a:xfrm>
            <a:off x="5621298" y="4934388"/>
            <a:ext cx="952505" cy="600164"/>
          </a:xfrm>
          <a:prstGeom prst="rect">
            <a:avLst/>
          </a:prstGeom>
          <a:noFill/>
        </p:spPr>
        <p:txBody>
          <a:bodyPr wrap="none" rtlCol="0">
            <a:spAutoFit/>
          </a:bodyPr>
          <a:lstStyle/>
          <a:p>
            <a:pPr algn="ctr"/>
            <a:r>
              <a:rPr lang="en-US" sz="3300" b="1" dirty="0">
                <a:solidFill>
                  <a:srgbClr val="2CB3EB"/>
                </a:solidFill>
                <a:latin typeface="Segoe UI Light" panose="020B0502040204020203" pitchFamily="34" charset="0"/>
                <a:ea typeface="Roboto" panose="02000000000000000000" pitchFamily="2" charset="0"/>
              </a:rPr>
              <a:t>50%</a:t>
            </a:r>
          </a:p>
        </p:txBody>
      </p:sp>
      <p:sp>
        <p:nvSpPr>
          <p:cNvPr id="49" name="TextBox 48">
            <a:extLst>
              <a:ext uri="{FF2B5EF4-FFF2-40B4-BE49-F238E27FC236}">
                <a16:creationId xmlns:a16="http://schemas.microsoft.com/office/drawing/2014/main" id="{0CD9183D-EF5F-D84E-A0F7-50739BAEC8CE}"/>
              </a:ext>
            </a:extLst>
          </p:cNvPr>
          <p:cNvSpPr txBox="1"/>
          <p:nvPr/>
        </p:nvSpPr>
        <p:spPr>
          <a:xfrm>
            <a:off x="9267920" y="4934388"/>
            <a:ext cx="946093" cy="600164"/>
          </a:xfrm>
          <a:prstGeom prst="rect">
            <a:avLst/>
          </a:prstGeom>
          <a:noFill/>
        </p:spPr>
        <p:txBody>
          <a:bodyPr wrap="none" rtlCol="0">
            <a:spAutoFit/>
          </a:bodyPr>
          <a:lstStyle/>
          <a:p>
            <a:pPr algn="ctr"/>
            <a:r>
              <a:rPr lang="en-US" sz="3300" b="1" dirty="0">
                <a:solidFill>
                  <a:srgbClr val="2CB3EB"/>
                </a:solidFill>
                <a:latin typeface="Segoe UI Light" panose="020B0502040204020203" pitchFamily="34" charset="0"/>
                <a:ea typeface="Roboto" panose="02000000000000000000" pitchFamily="2" charset="0"/>
              </a:rPr>
              <a:t>75%</a:t>
            </a:r>
          </a:p>
        </p:txBody>
      </p:sp>
      <p:sp>
        <p:nvSpPr>
          <p:cNvPr id="50" name="TextBox 49">
            <a:extLst>
              <a:ext uri="{FF2B5EF4-FFF2-40B4-BE49-F238E27FC236}">
                <a16:creationId xmlns:a16="http://schemas.microsoft.com/office/drawing/2014/main" id="{C0385115-85CF-C245-8C75-46BEFC6CA3A7}"/>
              </a:ext>
            </a:extLst>
          </p:cNvPr>
          <p:cNvSpPr txBox="1"/>
          <p:nvPr/>
        </p:nvSpPr>
        <p:spPr>
          <a:xfrm>
            <a:off x="1985965" y="4934388"/>
            <a:ext cx="952505" cy="600164"/>
          </a:xfrm>
          <a:prstGeom prst="rect">
            <a:avLst/>
          </a:prstGeom>
          <a:noFill/>
        </p:spPr>
        <p:txBody>
          <a:bodyPr wrap="none" rtlCol="0">
            <a:spAutoFit/>
          </a:bodyPr>
          <a:lstStyle/>
          <a:p>
            <a:pPr algn="ctr"/>
            <a:r>
              <a:rPr lang="en-US" sz="3300" b="1" dirty="0">
                <a:solidFill>
                  <a:srgbClr val="2CB3EB"/>
                </a:solidFill>
                <a:latin typeface="Segoe UI Light" panose="020B0502040204020203" pitchFamily="34" charset="0"/>
                <a:ea typeface="Roboto" panose="02000000000000000000" pitchFamily="2" charset="0"/>
              </a:rPr>
              <a:t>25%</a:t>
            </a:r>
          </a:p>
        </p:txBody>
      </p:sp>
      <p:sp>
        <p:nvSpPr>
          <p:cNvPr id="34" name="Freeform 33">
            <a:extLst>
              <a:ext uri="{FF2B5EF4-FFF2-40B4-BE49-F238E27FC236}">
                <a16:creationId xmlns:a16="http://schemas.microsoft.com/office/drawing/2014/main" id="{3609D26B-ECC4-1D4F-9FE9-4A462A79E8F2}"/>
              </a:ext>
            </a:extLst>
          </p:cNvPr>
          <p:cNvSpPr/>
          <p:nvPr/>
        </p:nvSpPr>
        <p:spPr>
          <a:xfrm>
            <a:off x="1101137" y="2739651"/>
            <a:ext cx="2510353" cy="2012839"/>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Freeform 5">
            <a:extLst>
              <a:ext uri="{FF2B5EF4-FFF2-40B4-BE49-F238E27FC236}">
                <a16:creationId xmlns:a16="http://schemas.microsoft.com/office/drawing/2014/main" id="{E32C0B04-C522-1647-A010-F79429ED868B}"/>
              </a:ext>
            </a:extLst>
          </p:cNvPr>
          <p:cNvSpPr>
            <a:spLocks/>
          </p:cNvSpPr>
          <p:nvPr/>
        </p:nvSpPr>
        <p:spPr bwMode="auto">
          <a:xfrm>
            <a:off x="5002007" y="2814956"/>
            <a:ext cx="2162278" cy="1751540"/>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6" name="Rectangle 35">
            <a:extLst>
              <a:ext uri="{FF2B5EF4-FFF2-40B4-BE49-F238E27FC236}">
                <a16:creationId xmlns:a16="http://schemas.microsoft.com/office/drawing/2014/main" id="{8276A0E9-50A0-C24A-B3F9-FF6AB0855C64}"/>
              </a:ext>
            </a:extLst>
          </p:cNvPr>
          <p:cNvSpPr>
            <a:spLocks noChangeArrowheads="1"/>
          </p:cNvSpPr>
          <p:nvPr/>
        </p:nvSpPr>
        <p:spPr bwMode="auto">
          <a:xfrm>
            <a:off x="5002007" y="3755536"/>
            <a:ext cx="2162278" cy="886264"/>
          </a:xfrm>
          <a:prstGeom prst="rect">
            <a:avLst/>
          </a:prstGeom>
          <a:solidFill>
            <a:srgbClr val="1EB2EE"/>
          </a:solidFill>
          <a:ln>
            <a:noFill/>
          </a:ln>
        </p:spPr>
        <p:txBody>
          <a:bodyPr vert="horz" wrap="square" lIns="91416" tIns="45708" rIns="91416" bIns="45708" numCol="1" anchor="t" anchorCtr="0" compatLnSpc="1">
            <a:prstTxWarp prst="textNoShape">
              <a:avLst/>
            </a:prstTxWarp>
            <a:noAutofit/>
          </a:bodyPr>
          <a:lstStyle/>
          <a:p>
            <a:endParaRPr lang="en-US" sz="3599" dirty="0"/>
          </a:p>
        </p:txBody>
      </p:sp>
      <p:sp>
        <p:nvSpPr>
          <p:cNvPr id="51" name="Freeform 50">
            <a:extLst>
              <a:ext uri="{FF2B5EF4-FFF2-40B4-BE49-F238E27FC236}">
                <a16:creationId xmlns:a16="http://schemas.microsoft.com/office/drawing/2014/main" id="{336AF5EC-9D1D-4E41-886F-A1604CC973B3}"/>
              </a:ext>
            </a:extLst>
          </p:cNvPr>
          <p:cNvSpPr/>
          <p:nvPr/>
        </p:nvSpPr>
        <p:spPr>
          <a:xfrm>
            <a:off x="4730832" y="2739651"/>
            <a:ext cx="2510353" cy="2012839"/>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Freeform 5">
            <a:extLst>
              <a:ext uri="{FF2B5EF4-FFF2-40B4-BE49-F238E27FC236}">
                <a16:creationId xmlns:a16="http://schemas.microsoft.com/office/drawing/2014/main" id="{2CB60C33-2DA8-534A-9ADC-034C88EDC1B0}"/>
              </a:ext>
            </a:extLst>
          </p:cNvPr>
          <p:cNvSpPr>
            <a:spLocks/>
          </p:cNvSpPr>
          <p:nvPr/>
        </p:nvSpPr>
        <p:spPr bwMode="auto">
          <a:xfrm>
            <a:off x="8637661" y="2814956"/>
            <a:ext cx="2162278" cy="1751540"/>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53" name="Rectangle 52">
            <a:extLst>
              <a:ext uri="{FF2B5EF4-FFF2-40B4-BE49-F238E27FC236}">
                <a16:creationId xmlns:a16="http://schemas.microsoft.com/office/drawing/2014/main" id="{E9C902B8-9E23-B647-B108-4B06EDF3E6EF}"/>
              </a:ext>
            </a:extLst>
          </p:cNvPr>
          <p:cNvSpPr>
            <a:spLocks noChangeArrowheads="1"/>
          </p:cNvSpPr>
          <p:nvPr/>
        </p:nvSpPr>
        <p:spPr bwMode="auto">
          <a:xfrm>
            <a:off x="8637661" y="3154680"/>
            <a:ext cx="2162278" cy="1487120"/>
          </a:xfrm>
          <a:prstGeom prst="rect">
            <a:avLst/>
          </a:prstGeom>
          <a:solidFill>
            <a:srgbClr val="1EB2EE"/>
          </a:solidFill>
          <a:ln>
            <a:noFill/>
          </a:ln>
        </p:spPr>
        <p:txBody>
          <a:bodyPr vert="horz" wrap="square" lIns="91416" tIns="45708" rIns="91416" bIns="45708" numCol="1" anchor="t" anchorCtr="0" compatLnSpc="1">
            <a:prstTxWarp prst="textNoShape">
              <a:avLst/>
            </a:prstTxWarp>
            <a:noAutofit/>
          </a:bodyPr>
          <a:lstStyle/>
          <a:p>
            <a:endParaRPr lang="en-US" sz="3599" dirty="0"/>
          </a:p>
        </p:txBody>
      </p:sp>
      <p:sp>
        <p:nvSpPr>
          <p:cNvPr id="54" name="Freeform 53">
            <a:extLst>
              <a:ext uri="{FF2B5EF4-FFF2-40B4-BE49-F238E27FC236}">
                <a16:creationId xmlns:a16="http://schemas.microsoft.com/office/drawing/2014/main" id="{98C390BB-A20C-F648-B445-87E4666C862F}"/>
              </a:ext>
            </a:extLst>
          </p:cNvPr>
          <p:cNvSpPr/>
          <p:nvPr/>
        </p:nvSpPr>
        <p:spPr>
          <a:xfrm>
            <a:off x="8366486" y="2739651"/>
            <a:ext cx="2510353" cy="2012839"/>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Titel 1">
            <a:extLst>
              <a:ext uri="{FF2B5EF4-FFF2-40B4-BE49-F238E27FC236}">
                <a16:creationId xmlns:a16="http://schemas.microsoft.com/office/drawing/2014/main" id="{047EC7C6-6F25-4D36-B820-66B25493C097}"/>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Twitter Analytics</a:t>
            </a:r>
          </a:p>
        </p:txBody>
      </p:sp>
    </p:spTree>
    <p:custDataLst>
      <p:tags r:id="rId1"/>
    </p:custDataLst>
    <p:extLst>
      <p:ext uri="{BB962C8B-B14F-4D97-AF65-F5344CB8AC3E}">
        <p14:creationId xmlns:p14="http://schemas.microsoft.com/office/powerpoint/2010/main" val="159237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uppieren 86">
            <a:extLst>
              <a:ext uri="{FF2B5EF4-FFF2-40B4-BE49-F238E27FC236}">
                <a16:creationId xmlns:a16="http://schemas.microsoft.com/office/drawing/2014/main" id="{A15D2483-7350-44CC-84BF-6F9509183DA5}"/>
              </a:ext>
            </a:extLst>
          </p:cNvPr>
          <p:cNvGrpSpPr/>
          <p:nvPr/>
        </p:nvGrpSpPr>
        <p:grpSpPr>
          <a:xfrm>
            <a:off x="3459147" y="1391368"/>
            <a:ext cx="5392821" cy="5047264"/>
            <a:chOff x="3579558" y="1272559"/>
            <a:chExt cx="5032883" cy="5032883"/>
          </a:xfrm>
          <a:solidFill>
            <a:schemeClr val="accent1"/>
          </a:solidFill>
        </p:grpSpPr>
        <p:sp>
          <p:nvSpPr>
            <p:cNvPr id="88" name="Pfeil: gebogen 87">
              <a:extLst>
                <a:ext uri="{FF2B5EF4-FFF2-40B4-BE49-F238E27FC236}">
                  <a16:creationId xmlns:a16="http://schemas.microsoft.com/office/drawing/2014/main" id="{C7E275AE-D8C6-4E4F-87C3-D4C28243973E}"/>
                </a:ext>
              </a:extLst>
            </p:cNvPr>
            <p:cNvSpPr/>
            <p:nvPr/>
          </p:nvSpPr>
          <p:spPr>
            <a:xfrm>
              <a:off x="3579558" y="1272559"/>
              <a:ext cx="5032883" cy="5032883"/>
            </a:xfrm>
            <a:prstGeom prst="circularArrow">
              <a:avLst>
                <a:gd name="adj1" fmla="val 3994"/>
                <a:gd name="adj2" fmla="val 250559"/>
                <a:gd name="adj3" fmla="val 20572053"/>
                <a:gd name="adj4" fmla="val 18984193"/>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9" name="Pfeil: gebogen 88">
              <a:extLst>
                <a:ext uri="{FF2B5EF4-FFF2-40B4-BE49-F238E27FC236}">
                  <a16:creationId xmlns:a16="http://schemas.microsoft.com/office/drawing/2014/main" id="{1EA72788-87E8-4CD9-9618-63C404DF3183}"/>
                </a:ext>
              </a:extLst>
            </p:cNvPr>
            <p:cNvSpPr/>
            <p:nvPr/>
          </p:nvSpPr>
          <p:spPr>
            <a:xfrm>
              <a:off x="3579558" y="1272559"/>
              <a:ext cx="5032883" cy="5032883"/>
            </a:xfrm>
            <a:prstGeom prst="circularArrow">
              <a:avLst>
                <a:gd name="adj1" fmla="val 3994"/>
                <a:gd name="adj2" fmla="val 250559"/>
                <a:gd name="adj3" fmla="val 2365248"/>
                <a:gd name="adj4" fmla="val 777388"/>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0" name="Pfeil: gebogen 89">
              <a:extLst>
                <a:ext uri="{FF2B5EF4-FFF2-40B4-BE49-F238E27FC236}">
                  <a16:creationId xmlns:a16="http://schemas.microsoft.com/office/drawing/2014/main" id="{6C4866FF-5BA7-453F-895B-74E11EC5B6A1}"/>
                </a:ext>
              </a:extLst>
            </p:cNvPr>
            <p:cNvSpPr/>
            <p:nvPr/>
          </p:nvSpPr>
          <p:spPr>
            <a:xfrm>
              <a:off x="3579558" y="1272559"/>
              <a:ext cx="5032883" cy="5032883"/>
            </a:xfrm>
            <a:prstGeom prst="circularArrow">
              <a:avLst>
                <a:gd name="adj1" fmla="val 3994"/>
                <a:gd name="adj2" fmla="val 250559"/>
                <a:gd name="adj3" fmla="val 6109985"/>
                <a:gd name="adj4" fmla="val 4439456"/>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1" name="Pfeil: gebogen 90">
              <a:extLst>
                <a:ext uri="{FF2B5EF4-FFF2-40B4-BE49-F238E27FC236}">
                  <a16:creationId xmlns:a16="http://schemas.microsoft.com/office/drawing/2014/main" id="{724EE207-B038-43E7-AE87-06107E0AA8DD}"/>
                </a:ext>
              </a:extLst>
            </p:cNvPr>
            <p:cNvSpPr/>
            <p:nvPr/>
          </p:nvSpPr>
          <p:spPr>
            <a:xfrm>
              <a:off x="3579558" y="1272559"/>
              <a:ext cx="5032883" cy="5032883"/>
            </a:xfrm>
            <a:prstGeom prst="circularArrow">
              <a:avLst>
                <a:gd name="adj1" fmla="val 3994"/>
                <a:gd name="adj2" fmla="val 250559"/>
                <a:gd name="adj3" fmla="val 9772053"/>
                <a:gd name="adj4" fmla="val 8184193"/>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2" name="Pfeil: gebogen 91">
              <a:extLst>
                <a:ext uri="{FF2B5EF4-FFF2-40B4-BE49-F238E27FC236}">
                  <a16:creationId xmlns:a16="http://schemas.microsoft.com/office/drawing/2014/main" id="{3CCAA668-4622-4496-92E5-372ED207BFB9}"/>
                </a:ext>
              </a:extLst>
            </p:cNvPr>
            <p:cNvSpPr/>
            <p:nvPr/>
          </p:nvSpPr>
          <p:spPr>
            <a:xfrm>
              <a:off x="3579558" y="1272559"/>
              <a:ext cx="5032883" cy="5032883"/>
            </a:xfrm>
            <a:prstGeom prst="circularArrow">
              <a:avLst>
                <a:gd name="adj1" fmla="val 3994"/>
                <a:gd name="adj2" fmla="val 250559"/>
                <a:gd name="adj3" fmla="val 13165248"/>
                <a:gd name="adj4" fmla="val 11577388"/>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3" name="Pfeil: gebogen 92">
              <a:extLst>
                <a:ext uri="{FF2B5EF4-FFF2-40B4-BE49-F238E27FC236}">
                  <a16:creationId xmlns:a16="http://schemas.microsoft.com/office/drawing/2014/main" id="{DC6DFE2A-1161-4D78-8EA1-162191CF0D37}"/>
                </a:ext>
              </a:extLst>
            </p:cNvPr>
            <p:cNvSpPr/>
            <p:nvPr/>
          </p:nvSpPr>
          <p:spPr>
            <a:xfrm>
              <a:off x="3579558" y="1272559"/>
              <a:ext cx="5032883" cy="5032883"/>
            </a:xfrm>
            <a:prstGeom prst="circularArrow">
              <a:avLst>
                <a:gd name="adj1" fmla="val 3994"/>
                <a:gd name="adj2" fmla="val 250559"/>
                <a:gd name="adj3" fmla="val 16909985"/>
                <a:gd name="adj4" fmla="val 15239456"/>
                <a:gd name="adj5" fmla="val 465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pic>
        <p:nvPicPr>
          <p:cNvPr id="95" name="MIO_PICTOGRAM_PART2" descr="Glühlampe">
            <a:extLst>
              <a:ext uri="{FF2B5EF4-FFF2-40B4-BE49-F238E27FC236}">
                <a16:creationId xmlns:a16="http://schemas.microsoft.com/office/drawing/2014/main" id="{1D87CDDB-4196-45E9-A549-F34F528141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32781" y="5520289"/>
            <a:ext cx="665946" cy="623274"/>
          </a:xfrm>
          <a:prstGeom prst="rect">
            <a:avLst/>
          </a:prstGeom>
        </p:spPr>
      </p:pic>
      <p:pic>
        <p:nvPicPr>
          <p:cNvPr id="97" name="MIO_PICTOGRAM_PART2" descr="Forschung">
            <a:extLst>
              <a:ext uri="{FF2B5EF4-FFF2-40B4-BE49-F238E27FC236}">
                <a16:creationId xmlns:a16="http://schemas.microsoft.com/office/drawing/2014/main" id="{BC354377-4F38-44A1-971B-0B105266822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19934" y="5503181"/>
            <a:ext cx="665946" cy="623274"/>
          </a:xfrm>
          <a:prstGeom prst="rect">
            <a:avLst/>
          </a:prstGeom>
        </p:spPr>
      </p:pic>
      <p:pic>
        <p:nvPicPr>
          <p:cNvPr id="99" name="MIO_PICTOGRAM_PART2" descr="Raute">
            <a:extLst>
              <a:ext uri="{FF2B5EF4-FFF2-40B4-BE49-F238E27FC236}">
                <a16:creationId xmlns:a16="http://schemas.microsoft.com/office/drawing/2014/main" id="{663EAD1A-3D43-4896-BC3F-4BFA98DC048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32780" y="1716908"/>
            <a:ext cx="665946" cy="623274"/>
          </a:xfrm>
          <a:prstGeom prst="rect">
            <a:avLst/>
          </a:prstGeom>
        </p:spPr>
      </p:pic>
      <p:pic>
        <p:nvPicPr>
          <p:cNvPr id="101" name="MIO_PICTOGRAM_PART2" descr="Puzzle">
            <a:extLst>
              <a:ext uri="{FF2B5EF4-FFF2-40B4-BE49-F238E27FC236}">
                <a16:creationId xmlns:a16="http://schemas.microsoft.com/office/drawing/2014/main" id="{B03E119F-22D5-451D-AEA4-7EB65C8812E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86021" y="3610872"/>
            <a:ext cx="665946" cy="623274"/>
          </a:xfrm>
          <a:prstGeom prst="rect">
            <a:avLst/>
          </a:prstGeom>
        </p:spPr>
      </p:pic>
      <p:pic>
        <p:nvPicPr>
          <p:cNvPr id="103" name="MIO_PICTOGRAM_PART2" descr="Rakete">
            <a:extLst>
              <a:ext uri="{FF2B5EF4-FFF2-40B4-BE49-F238E27FC236}">
                <a16:creationId xmlns:a16="http://schemas.microsoft.com/office/drawing/2014/main" id="{7CA379C3-879D-46A4-A758-544CF52014F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57067" y="1708740"/>
            <a:ext cx="665946" cy="623274"/>
          </a:xfrm>
          <a:prstGeom prst="rect">
            <a:avLst/>
          </a:prstGeom>
        </p:spPr>
      </p:pic>
      <p:pic>
        <p:nvPicPr>
          <p:cNvPr id="105" name="MIO_PICTOGRAM_PART2" descr="Besprechung">
            <a:extLst>
              <a:ext uri="{FF2B5EF4-FFF2-40B4-BE49-F238E27FC236}">
                <a16:creationId xmlns:a16="http://schemas.microsoft.com/office/drawing/2014/main" id="{772E236C-C1BC-40E2-AE60-09CC7134C832}"/>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40028" y="3659326"/>
            <a:ext cx="665946" cy="623274"/>
          </a:xfrm>
          <a:prstGeom prst="rect">
            <a:avLst/>
          </a:prstGeom>
        </p:spPr>
      </p:pic>
      <p:sp>
        <p:nvSpPr>
          <p:cNvPr id="76" name="Textfeld">
            <a:extLst>
              <a:ext uri="{FF2B5EF4-FFF2-40B4-BE49-F238E27FC236}">
                <a16:creationId xmlns:a16="http://schemas.microsoft.com/office/drawing/2014/main" id="{25BEDC69-841D-4659-A885-E6ABFC9B28F6}"/>
              </a:ext>
            </a:extLst>
          </p:cNvPr>
          <p:cNvSpPr txBox="1"/>
          <p:nvPr/>
        </p:nvSpPr>
        <p:spPr>
          <a:xfrm>
            <a:off x="9226248" y="5423832"/>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t>Lorem ipsum dolor sit amet, consectetuer elit. Aenean commodo ligula eget dolor. Aenean massa.</a:t>
            </a:r>
          </a:p>
        </p:txBody>
      </p:sp>
      <p:sp>
        <p:nvSpPr>
          <p:cNvPr id="77" name="MIO_TEXTBOX_SUBHEADER">
            <a:extLst>
              <a:ext uri="{FF2B5EF4-FFF2-40B4-BE49-F238E27FC236}">
                <a16:creationId xmlns:a16="http://schemas.microsoft.com/office/drawing/2014/main" id="{6491A74C-B377-4F6C-8554-BA549453A80D}"/>
              </a:ext>
            </a:extLst>
          </p:cNvPr>
          <p:cNvSpPr txBox="1"/>
          <p:nvPr/>
        </p:nvSpPr>
        <p:spPr>
          <a:xfrm>
            <a:off x="9226248" y="5046668"/>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dirty="0">
                <a:solidFill>
                  <a:schemeClr val="tx1"/>
                </a:solidFill>
              </a:rPr>
              <a:t>Lorem ipsum</a:t>
            </a:r>
          </a:p>
        </p:txBody>
      </p:sp>
      <p:sp>
        <p:nvSpPr>
          <p:cNvPr id="73" name="Textfeld">
            <a:extLst>
              <a:ext uri="{FF2B5EF4-FFF2-40B4-BE49-F238E27FC236}">
                <a16:creationId xmlns:a16="http://schemas.microsoft.com/office/drawing/2014/main" id="{AF4D8D93-932D-4A15-946C-85347CA4B5F0}"/>
              </a:ext>
            </a:extLst>
          </p:cNvPr>
          <p:cNvSpPr txBox="1"/>
          <p:nvPr/>
        </p:nvSpPr>
        <p:spPr>
          <a:xfrm>
            <a:off x="9226248" y="3594398"/>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t>Lorem ipsum dolor sit amet, consectetuer elit. Aenean commodo ligula eget dolor. Aenean massa.</a:t>
            </a:r>
          </a:p>
        </p:txBody>
      </p:sp>
      <p:sp>
        <p:nvSpPr>
          <p:cNvPr id="74" name="MIO_TEXTBOX_SUBHEADER">
            <a:extLst>
              <a:ext uri="{FF2B5EF4-FFF2-40B4-BE49-F238E27FC236}">
                <a16:creationId xmlns:a16="http://schemas.microsoft.com/office/drawing/2014/main" id="{29B5D4FB-349E-466E-8CFD-6013739E811B}"/>
              </a:ext>
            </a:extLst>
          </p:cNvPr>
          <p:cNvSpPr txBox="1"/>
          <p:nvPr/>
        </p:nvSpPr>
        <p:spPr>
          <a:xfrm>
            <a:off x="9226248" y="3217233"/>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dirty="0">
                <a:solidFill>
                  <a:schemeClr val="tx1"/>
                </a:solidFill>
              </a:rPr>
              <a:t>Lorem ipsum</a:t>
            </a:r>
          </a:p>
        </p:txBody>
      </p:sp>
      <p:sp>
        <p:nvSpPr>
          <p:cNvPr id="33" name="Textfeld">
            <a:extLst>
              <a:ext uri="{FF2B5EF4-FFF2-40B4-BE49-F238E27FC236}">
                <a16:creationId xmlns:a16="http://schemas.microsoft.com/office/drawing/2014/main" id="{64DB907E-9675-4D97-8D66-77EA998F4971}"/>
              </a:ext>
            </a:extLst>
          </p:cNvPr>
          <p:cNvSpPr txBox="1"/>
          <p:nvPr/>
        </p:nvSpPr>
        <p:spPr>
          <a:xfrm>
            <a:off x="9226248" y="1764965"/>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buSzPct val="100000"/>
              <a:buNone/>
            </a:pPr>
            <a:r>
              <a:rPr lang="en-US" sz="1400" dirty="0"/>
              <a:t>Lorem ipsum dolor sit amet, consectetuer elit. Aenean commodo ligula eget dolor. Aenean massa.</a:t>
            </a:r>
          </a:p>
        </p:txBody>
      </p:sp>
      <p:sp>
        <p:nvSpPr>
          <p:cNvPr id="34" name="MIO_TEXTBOX_SUBHEADER">
            <a:extLst>
              <a:ext uri="{FF2B5EF4-FFF2-40B4-BE49-F238E27FC236}">
                <a16:creationId xmlns:a16="http://schemas.microsoft.com/office/drawing/2014/main" id="{4FDFA190-0EFC-443D-875E-9B7DDE58FD39}"/>
              </a:ext>
            </a:extLst>
          </p:cNvPr>
          <p:cNvSpPr txBox="1"/>
          <p:nvPr/>
        </p:nvSpPr>
        <p:spPr>
          <a:xfrm>
            <a:off x="9226248" y="1387800"/>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r>
              <a:rPr lang="en-US" sz="1400" dirty="0">
                <a:solidFill>
                  <a:schemeClr val="tx1"/>
                </a:solidFill>
              </a:rPr>
              <a:t>Lorem ipsum</a:t>
            </a:r>
          </a:p>
        </p:txBody>
      </p:sp>
      <p:sp>
        <p:nvSpPr>
          <p:cNvPr id="79" name="Textfeld">
            <a:extLst>
              <a:ext uri="{FF2B5EF4-FFF2-40B4-BE49-F238E27FC236}">
                <a16:creationId xmlns:a16="http://schemas.microsoft.com/office/drawing/2014/main" id="{311E76DE-D58E-4B40-A513-0352741633C5}"/>
              </a:ext>
            </a:extLst>
          </p:cNvPr>
          <p:cNvSpPr txBox="1"/>
          <p:nvPr/>
        </p:nvSpPr>
        <p:spPr>
          <a:xfrm>
            <a:off x="458399" y="5423832"/>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gn="r">
              <a:buSzPct val="100000"/>
              <a:buNone/>
            </a:pPr>
            <a:r>
              <a:rPr lang="en-US" sz="1400" dirty="0"/>
              <a:t>Lorem ipsum dolor sit amet, consectetuer elit. Aenean commodo ligula eget dolor. Aenean massa.</a:t>
            </a:r>
          </a:p>
        </p:txBody>
      </p:sp>
      <p:sp>
        <p:nvSpPr>
          <p:cNvPr id="80" name="MIO_TEXTBOX_SUBHEADER">
            <a:extLst>
              <a:ext uri="{FF2B5EF4-FFF2-40B4-BE49-F238E27FC236}">
                <a16:creationId xmlns:a16="http://schemas.microsoft.com/office/drawing/2014/main" id="{134D4409-16DC-4B31-91A0-2D961F37E05D}"/>
              </a:ext>
            </a:extLst>
          </p:cNvPr>
          <p:cNvSpPr txBox="1"/>
          <p:nvPr/>
        </p:nvSpPr>
        <p:spPr>
          <a:xfrm>
            <a:off x="458399" y="5046668"/>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r"/>
            <a:r>
              <a:rPr lang="en-US" sz="1400" dirty="0">
                <a:solidFill>
                  <a:schemeClr val="tx1"/>
                </a:solidFill>
              </a:rPr>
              <a:t>Lorem ipsum</a:t>
            </a:r>
          </a:p>
        </p:txBody>
      </p:sp>
      <p:sp>
        <p:nvSpPr>
          <p:cNvPr id="82" name="Textfeld">
            <a:extLst>
              <a:ext uri="{FF2B5EF4-FFF2-40B4-BE49-F238E27FC236}">
                <a16:creationId xmlns:a16="http://schemas.microsoft.com/office/drawing/2014/main" id="{F230E209-8417-409F-B677-D3A3D6C5BC61}"/>
              </a:ext>
            </a:extLst>
          </p:cNvPr>
          <p:cNvSpPr txBox="1"/>
          <p:nvPr/>
        </p:nvSpPr>
        <p:spPr>
          <a:xfrm>
            <a:off x="458399" y="3594398"/>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gn="r">
              <a:buSzPct val="100000"/>
              <a:buNone/>
            </a:pPr>
            <a:r>
              <a:rPr lang="en-US" sz="1400" dirty="0"/>
              <a:t>Lorem ipsum dolor sit amet, consectetuer elit. Aenean commodo ligula eget dolor. Aenean massa.</a:t>
            </a:r>
          </a:p>
        </p:txBody>
      </p:sp>
      <p:sp>
        <p:nvSpPr>
          <p:cNvPr id="83" name="MIO_TEXTBOX_SUBHEADER">
            <a:extLst>
              <a:ext uri="{FF2B5EF4-FFF2-40B4-BE49-F238E27FC236}">
                <a16:creationId xmlns:a16="http://schemas.microsoft.com/office/drawing/2014/main" id="{74788BA8-F57C-4996-9214-3D0290DA87CD}"/>
              </a:ext>
            </a:extLst>
          </p:cNvPr>
          <p:cNvSpPr txBox="1"/>
          <p:nvPr/>
        </p:nvSpPr>
        <p:spPr>
          <a:xfrm>
            <a:off x="458399" y="3217233"/>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r"/>
            <a:r>
              <a:rPr lang="en-US" sz="1400" dirty="0">
                <a:solidFill>
                  <a:schemeClr val="tx1"/>
                </a:solidFill>
              </a:rPr>
              <a:t>Lorem ipsum</a:t>
            </a:r>
          </a:p>
        </p:txBody>
      </p:sp>
      <p:sp>
        <p:nvSpPr>
          <p:cNvPr id="85" name="Textfeld">
            <a:extLst>
              <a:ext uri="{FF2B5EF4-FFF2-40B4-BE49-F238E27FC236}">
                <a16:creationId xmlns:a16="http://schemas.microsoft.com/office/drawing/2014/main" id="{4BB517AF-F7C5-47F5-A57F-D1482B8D1B39}"/>
              </a:ext>
            </a:extLst>
          </p:cNvPr>
          <p:cNvSpPr txBox="1"/>
          <p:nvPr/>
        </p:nvSpPr>
        <p:spPr>
          <a:xfrm>
            <a:off x="458399" y="1764965"/>
            <a:ext cx="2507351" cy="1018368"/>
          </a:xfrm>
          <a:prstGeom prst="rect">
            <a:avLst/>
          </a:prstGeom>
          <a:noFill/>
        </p:spPr>
        <p:txBody>
          <a:bodyPr wrap="square" lIns="0" tIns="0" rIns="0" bIns="0" rtlCol="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gn="r">
              <a:buSzPct val="100000"/>
              <a:buNone/>
            </a:pPr>
            <a:r>
              <a:rPr lang="en-US" sz="1400" dirty="0"/>
              <a:t>Lorem ipsum dolor sit amet, consectetuer elit. Aenean commodo ligula eget dolor. Aenean massa.</a:t>
            </a:r>
          </a:p>
        </p:txBody>
      </p:sp>
      <p:sp>
        <p:nvSpPr>
          <p:cNvPr id="86" name="MIO_TEXTBOX_SUBHEADER">
            <a:extLst>
              <a:ext uri="{FF2B5EF4-FFF2-40B4-BE49-F238E27FC236}">
                <a16:creationId xmlns:a16="http://schemas.microsoft.com/office/drawing/2014/main" id="{426BBF87-5845-4527-8C64-053226F749FE}"/>
              </a:ext>
            </a:extLst>
          </p:cNvPr>
          <p:cNvSpPr txBox="1"/>
          <p:nvPr/>
        </p:nvSpPr>
        <p:spPr>
          <a:xfrm>
            <a:off x="458399" y="1387800"/>
            <a:ext cx="2507351" cy="268852"/>
          </a:xfrm>
          <a:prstGeom prst="rect">
            <a:avLst/>
          </a:prstGeom>
          <a:noFill/>
        </p:spPr>
        <p:txBody>
          <a:bodyPr wrap="square" lIns="0" tIns="0" rIns="0" bIns="0" rtlCol="0">
            <a:noAutofit/>
          </a:bodyPr>
          <a:lstStyle>
            <a:defPPr>
              <a:defRPr lang="de-DE"/>
            </a:defPPr>
            <a:lvl1pPr>
              <a:lnSpc>
                <a:spcPct val="120000"/>
              </a:lnSpc>
              <a:spcBef>
                <a:spcPts val="500"/>
              </a:spcBef>
              <a:buClr>
                <a:schemeClr val="accent1"/>
              </a:buClr>
              <a:buSzPct val="100000"/>
              <a:defRPr sz="2000">
                <a:solidFill>
                  <a:schemeClr val="tx2"/>
                </a:solidFill>
                <a:latin typeface="Segoe UI Semibold" panose="020B0702040204020203" pitchFamily="34" charset="0"/>
              </a:defRPr>
            </a:lvl1pPr>
          </a:lstStyle>
          <a:p>
            <a:pPr algn="r"/>
            <a:r>
              <a:rPr lang="en-US" sz="1400" dirty="0">
                <a:solidFill>
                  <a:schemeClr val="tx1"/>
                </a:solidFill>
              </a:rPr>
              <a:t>Lorem ipsum</a:t>
            </a:r>
          </a:p>
        </p:txBody>
      </p:sp>
      <p:pic>
        <p:nvPicPr>
          <p:cNvPr id="107" name="MIO_PICTOGRAM_PART2" descr="Rakete">
            <a:extLst>
              <a:ext uri="{FF2B5EF4-FFF2-40B4-BE49-F238E27FC236}">
                <a16:creationId xmlns:a16="http://schemas.microsoft.com/office/drawing/2014/main" id="{001F018B-0181-44BE-AAB3-EA86DD94050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246861" y="1387800"/>
            <a:ext cx="287259" cy="268852"/>
          </a:xfrm>
          <a:prstGeom prst="rect">
            <a:avLst/>
          </a:prstGeom>
        </p:spPr>
      </p:pic>
      <p:pic>
        <p:nvPicPr>
          <p:cNvPr id="108" name="MIO_PICTOGRAM_PART2" descr="Forschung">
            <a:extLst>
              <a:ext uri="{FF2B5EF4-FFF2-40B4-BE49-F238E27FC236}">
                <a16:creationId xmlns:a16="http://schemas.microsoft.com/office/drawing/2014/main" id="{BE71CFC5-04F1-4689-A582-0D05A92A6A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46861" y="5046668"/>
            <a:ext cx="287259" cy="268852"/>
          </a:xfrm>
          <a:prstGeom prst="rect">
            <a:avLst/>
          </a:prstGeom>
        </p:spPr>
      </p:pic>
      <p:pic>
        <p:nvPicPr>
          <p:cNvPr id="109" name="MIO_PICTOGRAM_PART2" descr="Puzzle">
            <a:extLst>
              <a:ext uri="{FF2B5EF4-FFF2-40B4-BE49-F238E27FC236}">
                <a16:creationId xmlns:a16="http://schemas.microsoft.com/office/drawing/2014/main" id="{93B2E515-89A3-423B-97CC-31D3941CAF4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46861" y="3217233"/>
            <a:ext cx="287259" cy="268852"/>
          </a:xfrm>
          <a:prstGeom prst="rect">
            <a:avLst/>
          </a:prstGeom>
        </p:spPr>
      </p:pic>
      <p:pic>
        <p:nvPicPr>
          <p:cNvPr id="110" name="MIO_PICTOGRAM_PART2" descr="Glühlampe">
            <a:extLst>
              <a:ext uri="{FF2B5EF4-FFF2-40B4-BE49-F238E27FC236}">
                <a16:creationId xmlns:a16="http://schemas.microsoft.com/office/drawing/2014/main" id="{10CE5F66-4D21-4AF9-8B01-8243CA9FDD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877" y="5046668"/>
            <a:ext cx="287259" cy="268852"/>
          </a:xfrm>
          <a:prstGeom prst="rect">
            <a:avLst/>
          </a:prstGeom>
        </p:spPr>
      </p:pic>
      <p:pic>
        <p:nvPicPr>
          <p:cNvPr id="111" name="MIO_PICTOGRAM_PART2" descr="Raute">
            <a:extLst>
              <a:ext uri="{FF2B5EF4-FFF2-40B4-BE49-F238E27FC236}">
                <a16:creationId xmlns:a16="http://schemas.microsoft.com/office/drawing/2014/main" id="{4748387A-E1FE-4BD7-A948-BF18D1A621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7877" y="1387800"/>
            <a:ext cx="287259" cy="268852"/>
          </a:xfrm>
          <a:prstGeom prst="rect">
            <a:avLst/>
          </a:prstGeom>
        </p:spPr>
      </p:pic>
      <p:pic>
        <p:nvPicPr>
          <p:cNvPr id="112" name="MIO_PICTOGRAM_PART2" descr="Besprechung">
            <a:extLst>
              <a:ext uri="{FF2B5EF4-FFF2-40B4-BE49-F238E27FC236}">
                <a16:creationId xmlns:a16="http://schemas.microsoft.com/office/drawing/2014/main" id="{09257EC7-C49C-43FF-A875-BBD3C37646E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7877" y="3217233"/>
            <a:ext cx="287259" cy="268852"/>
          </a:xfrm>
          <a:prstGeom prst="rect">
            <a:avLst/>
          </a:prstGeom>
        </p:spPr>
      </p:pic>
      <p:sp>
        <p:nvSpPr>
          <p:cNvPr id="39" name="Titel 1">
            <a:extLst>
              <a:ext uri="{FF2B5EF4-FFF2-40B4-BE49-F238E27FC236}">
                <a16:creationId xmlns:a16="http://schemas.microsoft.com/office/drawing/2014/main" id="{E6027677-553D-48AF-BC88-220EBA30280A}"/>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Process circle</a:t>
            </a:r>
          </a:p>
        </p:txBody>
      </p:sp>
    </p:spTree>
    <p:custDataLst>
      <p:tags r:id="rId1"/>
    </p:custDataLst>
    <p:extLst>
      <p:ext uri="{BB962C8B-B14F-4D97-AF65-F5344CB8AC3E}">
        <p14:creationId xmlns:p14="http://schemas.microsoft.com/office/powerpoint/2010/main" val="115375775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6673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1B21231D-D91F-4C4A-A943-5FA2B14D7B7E}"/>
              </a:ext>
            </a:extLst>
          </p:cNvPr>
          <p:cNvSpPr>
            <a:spLocks/>
          </p:cNvSpPr>
          <p:nvPr/>
        </p:nvSpPr>
        <p:spPr bwMode="auto">
          <a:xfrm>
            <a:off x="5196373" y="1614382"/>
            <a:ext cx="900184" cy="1127379"/>
          </a:xfrm>
          <a:custGeom>
            <a:avLst/>
            <a:gdLst>
              <a:gd name="T0" fmla="*/ 0 w 393"/>
              <a:gd name="T1" fmla="*/ 162 h 387"/>
              <a:gd name="T2" fmla="*/ 393 w 393"/>
              <a:gd name="T3" fmla="*/ 0 h 387"/>
              <a:gd name="T4" fmla="*/ 393 w 393"/>
              <a:gd name="T5" fmla="*/ 387 h 387"/>
              <a:gd name="T6" fmla="*/ 0 w 393"/>
              <a:gd name="T7" fmla="*/ 387 h 387"/>
              <a:gd name="T8" fmla="*/ 0 w 393"/>
              <a:gd name="T9" fmla="*/ 162 h 387"/>
              <a:gd name="T10" fmla="*/ 0 w 393"/>
              <a:gd name="T11" fmla="*/ 162 h 387"/>
            </a:gdLst>
            <a:ahLst/>
            <a:cxnLst>
              <a:cxn ang="0">
                <a:pos x="T0" y="T1"/>
              </a:cxn>
              <a:cxn ang="0">
                <a:pos x="T2" y="T3"/>
              </a:cxn>
              <a:cxn ang="0">
                <a:pos x="T4" y="T5"/>
              </a:cxn>
              <a:cxn ang="0">
                <a:pos x="T6" y="T7"/>
              </a:cxn>
              <a:cxn ang="0">
                <a:pos x="T8" y="T9"/>
              </a:cxn>
              <a:cxn ang="0">
                <a:pos x="T10" y="T11"/>
              </a:cxn>
            </a:cxnLst>
            <a:rect l="0" t="0" r="r" b="b"/>
            <a:pathLst>
              <a:path w="393" h="387">
                <a:moveTo>
                  <a:pt x="0" y="162"/>
                </a:moveTo>
                <a:lnTo>
                  <a:pt x="393" y="0"/>
                </a:lnTo>
                <a:lnTo>
                  <a:pt x="393" y="387"/>
                </a:lnTo>
                <a:lnTo>
                  <a:pt x="0" y="387"/>
                </a:lnTo>
                <a:lnTo>
                  <a:pt x="0" y="162"/>
                </a:lnTo>
                <a:lnTo>
                  <a:pt x="0" y="162"/>
                </a:lnTo>
                <a:close/>
              </a:path>
            </a:pathLst>
          </a:custGeom>
          <a:solidFill>
            <a:schemeClr val="accent6">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4" name="Freeform 6">
            <a:extLst>
              <a:ext uri="{FF2B5EF4-FFF2-40B4-BE49-F238E27FC236}">
                <a16:creationId xmlns:a16="http://schemas.microsoft.com/office/drawing/2014/main" id="{6A50D528-C1E3-7A42-A014-42D689B2AC01}"/>
              </a:ext>
            </a:extLst>
          </p:cNvPr>
          <p:cNvSpPr>
            <a:spLocks/>
          </p:cNvSpPr>
          <p:nvPr/>
        </p:nvSpPr>
        <p:spPr bwMode="auto">
          <a:xfrm>
            <a:off x="6096556" y="1614382"/>
            <a:ext cx="918508" cy="1127379"/>
          </a:xfrm>
          <a:custGeom>
            <a:avLst/>
            <a:gdLst>
              <a:gd name="T0" fmla="*/ 401 w 401"/>
              <a:gd name="T1" fmla="*/ 162 h 387"/>
              <a:gd name="T2" fmla="*/ 0 w 401"/>
              <a:gd name="T3" fmla="*/ 0 h 387"/>
              <a:gd name="T4" fmla="*/ 0 w 401"/>
              <a:gd name="T5" fmla="*/ 387 h 387"/>
              <a:gd name="T6" fmla="*/ 401 w 401"/>
              <a:gd name="T7" fmla="*/ 387 h 387"/>
              <a:gd name="T8" fmla="*/ 401 w 401"/>
              <a:gd name="T9" fmla="*/ 162 h 387"/>
              <a:gd name="T10" fmla="*/ 401 w 401"/>
              <a:gd name="T11" fmla="*/ 162 h 387"/>
            </a:gdLst>
            <a:ahLst/>
            <a:cxnLst>
              <a:cxn ang="0">
                <a:pos x="T0" y="T1"/>
              </a:cxn>
              <a:cxn ang="0">
                <a:pos x="T2" y="T3"/>
              </a:cxn>
              <a:cxn ang="0">
                <a:pos x="T4" y="T5"/>
              </a:cxn>
              <a:cxn ang="0">
                <a:pos x="T6" y="T7"/>
              </a:cxn>
              <a:cxn ang="0">
                <a:pos x="T8" y="T9"/>
              </a:cxn>
              <a:cxn ang="0">
                <a:pos x="T10" y="T11"/>
              </a:cxn>
            </a:cxnLst>
            <a:rect l="0" t="0" r="r" b="b"/>
            <a:pathLst>
              <a:path w="401" h="387">
                <a:moveTo>
                  <a:pt x="401" y="162"/>
                </a:moveTo>
                <a:lnTo>
                  <a:pt x="0" y="0"/>
                </a:lnTo>
                <a:lnTo>
                  <a:pt x="0" y="387"/>
                </a:lnTo>
                <a:lnTo>
                  <a:pt x="401" y="387"/>
                </a:lnTo>
                <a:lnTo>
                  <a:pt x="401" y="162"/>
                </a:lnTo>
                <a:lnTo>
                  <a:pt x="401" y="162"/>
                </a:ln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6" name="Freeform 5">
            <a:extLst>
              <a:ext uri="{FF2B5EF4-FFF2-40B4-BE49-F238E27FC236}">
                <a16:creationId xmlns:a16="http://schemas.microsoft.com/office/drawing/2014/main" id="{4F137EA6-8FC7-F440-B148-52A5C43CED21}"/>
              </a:ext>
            </a:extLst>
          </p:cNvPr>
          <p:cNvSpPr>
            <a:spLocks/>
          </p:cNvSpPr>
          <p:nvPr/>
        </p:nvSpPr>
        <p:spPr bwMode="auto">
          <a:xfrm>
            <a:off x="4955263" y="2181730"/>
            <a:ext cx="1140499" cy="1428347"/>
          </a:xfrm>
          <a:custGeom>
            <a:avLst/>
            <a:gdLst>
              <a:gd name="T0" fmla="*/ 0 w 393"/>
              <a:gd name="T1" fmla="*/ 162 h 387"/>
              <a:gd name="T2" fmla="*/ 393 w 393"/>
              <a:gd name="T3" fmla="*/ 0 h 387"/>
              <a:gd name="T4" fmla="*/ 393 w 393"/>
              <a:gd name="T5" fmla="*/ 387 h 387"/>
              <a:gd name="T6" fmla="*/ 0 w 393"/>
              <a:gd name="T7" fmla="*/ 387 h 387"/>
              <a:gd name="T8" fmla="*/ 0 w 393"/>
              <a:gd name="T9" fmla="*/ 162 h 387"/>
              <a:gd name="T10" fmla="*/ 0 w 393"/>
              <a:gd name="T11" fmla="*/ 162 h 387"/>
            </a:gdLst>
            <a:ahLst/>
            <a:cxnLst>
              <a:cxn ang="0">
                <a:pos x="T0" y="T1"/>
              </a:cxn>
              <a:cxn ang="0">
                <a:pos x="T2" y="T3"/>
              </a:cxn>
              <a:cxn ang="0">
                <a:pos x="T4" y="T5"/>
              </a:cxn>
              <a:cxn ang="0">
                <a:pos x="T6" y="T7"/>
              </a:cxn>
              <a:cxn ang="0">
                <a:pos x="T8" y="T9"/>
              </a:cxn>
              <a:cxn ang="0">
                <a:pos x="T10" y="T11"/>
              </a:cxn>
            </a:cxnLst>
            <a:rect l="0" t="0" r="r" b="b"/>
            <a:pathLst>
              <a:path w="393" h="387">
                <a:moveTo>
                  <a:pt x="0" y="162"/>
                </a:moveTo>
                <a:lnTo>
                  <a:pt x="393" y="0"/>
                </a:lnTo>
                <a:lnTo>
                  <a:pt x="393" y="387"/>
                </a:lnTo>
                <a:lnTo>
                  <a:pt x="0" y="387"/>
                </a:lnTo>
                <a:lnTo>
                  <a:pt x="0" y="162"/>
                </a:lnTo>
                <a:lnTo>
                  <a:pt x="0" y="162"/>
                </a:ln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7" name="Freeform 6">
            <a:extLst>
              <a:ext uri="{FF2B5EF4-FFF2-40B4-BE49-F238E27FC236}">
                <a16:creationId xmlns:a16="http://schemas.microsoft.com/office/drawing/2014/main" id="{0DC06598-E73A-7945-86EE-E612C7D3741D}"/>
              </a:ext>
            </a:extLst>
          </p:cNvPr>
          <p:cNvSpPr>
            <a:spLocks/>
          </p:cNvSpPr>
          <p:nvPr/>
        </p:nvSpPr>
        <p:spPr bwMode="auto">
          <a:xfrm>
            <a:off x="6095761" y="2181730"/>
            <a:ext cx="1163716" cy="1428347"/>
          </a:xfrm>
          <a:custGeom>
            <a:avLst/>
            <a:gdLst>
              <a:gd name="T0" fmla="*/ 401 w 401"/>
              <a:gd name="T1" fmla="*/ 162 h 387"/>
              <a:gd name="T2" fmla="*/ 0 w 401"/>
              <a:gd name="T3" fmla="*/ 0 h 387"/>
              <a:gd name="T4" fmla="*/ 0 w 401"/>
              <a:gd name="T5" fmla="*/ 387 h 387"/>
              <a:gd name="T6" fmla="*/ 401 w 401"/>
              <a:gd name="T7" fmla="*/ 387 h 387"/>
              <a:gd name="T8" fmla="*/ 401 w 401"/>
              <a:gd name="T9" fmla="*/ 162 h 387"/>
              <a:gd name="T10" fmla="*/ 401 w 401"/>
              <a:gd name="T11" fmla="*/ 162 h 387"/>
            </a:gdLst>
            <a:ahLst/>
            <a:cxnLst>
              <a:cxn ang="0">
                <a:pos x="T0" y="T1"/>
              </a:cxn>
              <a:cxn ang="0">
                <a:pos x="T2" y="T3"/>
              </a:cxn>
              <a:cxn ang="0">
                <a:pos x="T4" y="T5"/>
              </a:cxn>
              <a:cxn ang="0">
                <a:pos x="T6" y="T7"/>
              </a:cxn>
              <a:cxn ang="0">
                <a:pos x="T8" y="T9"/>
              </a:cxn>
              <a:cxn ang="0">
                <a:pos x="T10" y="T11"/>
              </a:cxn>
            </a:cxnLst>
            <a:rect l="0" t="0" r="r" b="b"/>
            <a:pathLst>
              <a:path w="401" h="387">
                <a:moveTo>
                  <a:pt x="401" y="162"/>
                </a:moveTo>
                <a:lnTo>
                  <a:pt x="0" y="0"/>
                </a:lnTo>
                <a:lnTo>
                  <a:pt x="0" y="387"/>
                </a:lnTo>
                <a:lnTo>
                  <a:pt x="401" y="387"/>
                </a:lnTo>
                <a:lnTo>
                  <a:pt x="401" y="162"/>
                </a:lnTo>
                <a:lnTo>
                  <a:pt x="401" y="162"/>
                </a:ln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9" name="Freeform 7">
            <a:extLst>
              <a:ext uri="{FF2B5EF4-FFF2-40B4-BE49-F238E27FC236}">
                <a16:creationId xmlns:a16="http://schemas.microsoft.com/office/drawing/2014/main" id="{8B771EF9-95A1-D946-B574-DF3FC38B3BC1}"/>
              </a:ext>
            </a:extLst>
          </p:cNvPr>
          <p:cNvSpPr>
            <a:spLocks/>
          </p:cNvSpPr>
          <p:nvPr/>
        </p:nvSpPr>
        <p:spPr bwMode="auto">
          <a:xfrm>
            <a:off x="4560586" y="2956802"/>
            <a:ext cx="1535176" cy="1457874"/>
          </a:xfrm>
          <a:custGeom>
            <a:avLst/>
            <a:gdLst>
              <a:gd name="T0" fmla="*/ 0 w 66"/>
              <a:gd name="T1" fmla="*/ 20 h 49"/>
              <a:gd name="T2" fmla="*/ 66 w 66"/>
              <a:gd name="T3" fmla="*/ 0 h 49"/>
              <a:gd name="T4" fmla="*/ 66 w 66"/>
              <a:gd name="T5" fmla="*/ 49 h 49"/>
              <a:gd name="T6" fmla="*/ 0 w 66"/>
              <a:gd name="T7" fmla="*/ 49 h 49"/>
              <a:gd name="T8" fmla="*/ 0 w 66"/>
              <a:gd name="T9" fmla="*/ 20 h 49"/>
            </a:gdLst>
            <a:ahLst/>
            <a:cxnLst>
              <a:cxn ang="0">
                <a:pos x="T0" y="T1"/>
              </a:cxn>
              <a:cxn ang="0">
                <a:pos x="T2" y="T3"/>
              </a:cxn>
              <a:cxn ang="0">
                <a:pos x="T4" y="T5"/>
              </a:cxn>
              <a:cxn ang="0">
                <a:pos x="T6" y="T7"/>
              </a:cxn>
              <a:cxn ang="0">
                <a:pos x="T8" y="T9"/>
              </a:cxn>
            </a:cxnLst>
            <a:rect l="0" t="0" r="r" b="b"/>
            <a:pathLst>
              <a:path w="66" h="49">
                <a:moveTo>
                  <a:pt x="0" y="20"/>
                </a:moveTo>
                <a:cubicBezTo>
                  <a:pt x="22" y="14"/>
                  <a:pt x="44" y="7"/>
                  <a:pt x="66" y="0"/>
                </a:cubicBezTo>
                <a:cubicBezTo>
                  <a:pt x="66" y="17"/>
                  <a:pt x="66" y="33"/>
                  <a:pt x="66" y="49"/>
                </a:cubicBezTo>
                <a:cubicBezTo>
                  <a:pt x="44" y="49"/>
                  <a:pt x="22" y="49"/>
                  <a:pt x="0" y="49"/>
                </a:cubicBezTo>
                <a:cubicBezTo>
                  <a:pt x="0" y="40"/>
                  <a:pt x="0" y="30"/>
                  <a:pt x="0" y="20"/>
                </a:cubicBezTo>
                <a:close/>
              </a:path>
            </a:pathLst>
          </a:custGeom>
          <a:solidFill>
            <a:schemeClr val="accent4">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0" name="Freeform 8">
            <a:extLst>
              <a:ext uri="{FF2B5EF4-FFF2-40B4-BE49-F238E27FC236}">
                <a16:creationId xmlns:a16="http://schemas.microsoft.com/office/drawing/2014/main" id="{48F57C2A-C8C3-354E-A7DF-66B01BD7027B}"/>
              </a:ext>
            </a:extLst>
          </p:cNvPr>
          <p:cNvSpPr>
            <a:spLocks/>
          </p:cNvSpPr>
          <p:nvPr/>
        </p:nvSpPr>
        <p:spPr bwMode="auto">
          <a:xfrm>
            <a:off x="6095760" y="2956802"/>
            <a:ext cx="1561293" cy="1457874"/>
          </a:xfrm>
          <a:custGeom>
            <a:avLst/>
            <a:gdLst>
              <a:gd name="T0" fmla="*/ 67 w 67"/>
              <a:gd name="T1" fmla="*/ 20 h 49"/>
              <a:gd name="T2" fmla="*/ 0 w 67"/>
              <a:gd name="T3" fmla="*/ 0 h 49"/>
              <a:gd name="T4" fmla="*/ 0 w 67"/>
              <a:gd name="T5" fmla="*/ 49 h 49"/>
              <a:gd name="T6" fmla="*/ 67 w 67"/>
              <a:gd name="T7" fmla="*/ 49 h 49"/>
              <a:gd name="T8" fmla="*/ 67 w 67"/>
              <a:gd name="T9" fmla="*/ 20 h 49"/>
            </a:gdLst>
            <a:ahLst/>
            <a:cxnLst>
              <a:cxn ang="0">
                <a:pos x="T0" y="T1"/>
              </a:cxn>
              <a:cxn ang="0">
                <a:pos x="T2" y="T3"/>
              </a:cxn>
              <a:cxn ang="0">
                <a:pos x="T4" y="T5"/>
              </a:cxn>
              <a:cxn ang="0">
                <a:pos x="T6" y="T7"/>
              </a:cxn>
              <a:cxn ang="0">
                <a:pos x="T8" y="T9"/>
              </a:cxn>
            </a:cxnLst>
            <a:rect l="0" t="0" r="r" b="b"/>
            <a:pathLst>
              <a:path w="67" h="49">
                <a:moveTo>
                  <a:pt x="67" y="20"/>
                </a:moveTo>
                <a:cubicBezTo>
                  <a:pt x="44" y="14"/>
                  <a:pt x="22" y="7"/>
                  <a:pt x="0" y="0"/>
                </a:cubicBezTo>
                <a:cubicBezTo>
                  <a:pt x="0" y="17"/>
                  <a:pt x="0" y="33"/>
                  <a:pt x="0" y="49"/>
                </a:cubicBezTo>
                <a:cubicBezTo>
                  <a:pt x="22" y="49"/>
                  <a:pt x="44" y="49"/>
                  <a:pt x="67" y="49"/>
                </a:cubicBezTo>
                <a:cubicBezTo>
                  <a:pt x="67" y="40"/>
                  <a:pt x="67" y="30"/>
                  <a:pt x="67" y="20"/>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2" name="Freeform 9">
            <a:extLst>
              <a:ext uri="{FF2B5EF4-FFF2-40B4-BE49-F238E27FC236}">
                <a16:creationId xmlns:a16="http://schemas.microsoft.com/office/drawing/2014/main" id="{D2945FD4-DB26-B142-A612-FA47F0529D3D}"/>
              </a:ext>
            </a:extLst>
          </p:cNvPr>
          <p:cNvSpPr>
            <a:spLocks/>
          </p:cNvSpPr>
          <p:nvPr/>
        </p:nvSpPr>
        <p:spPr bwMode="auto">
          <a:xfrm>
            <a:off x="4163007" y="3761402"/>
            <a:ext cx="1932754" cy="1457874"/>
          </a:xfrm>
          <a:custGeom>
            <a:avLst/>
            <a:gdLst>
              <a:gd name="T0" fmla="*/ 0 w 83"/>
              <a:gd name="T1" fmla="*/ 20 h 49"/>
              <a:gd name="T2" fmla="*/ 83 w 83"/>
              <a:gd name="T3" fmla="*/ 0 h 49"/>
              <a:gd name="T4" fmla="*/ 83 w 83"/>
              <a:gd name="T5" fmla="*/ 49 h 49"/>
              <a:gd name="T6" fmla="*/ 0 w 83"/>
              <a:gd name="T7" fmla="*/ 49 h 49"/>
              <a:gd name="T8" fmla="*/ 0 w 83"/>
              <a:gd name="T9" fmla="*/ 20 h 49"/>
            </a:gdLst>
            <a:ahLst/>
            <a:cxnLst>
              <a:cxn ang="0">
                <a:pos x="T0" y="T1"/>
              </a:cxn>
              <a:cxn ang="0">
                <a:pos x="T2" y="T3"/>
              </a:cxn>
              <a:cxn ang="0">
                <a:pos x="T4" y="T5"/>
              </a:cxn>
              <a:cxn ang="0">
                <a:pos x="T6" y="T7"/>
              </a:cxn>
              <a:cxn ang="0">
                <a:pos x="T8" y="T9"/>
              </a:cxn>
            </a:cxnLst>
            <a:rect l="0" t="0" r="r" b="b"/>
            <a:pathLst>
              <a:path w="83" h="49">
                <a:moveTo>
                  <a:pt x="0" y="20"/>
                </a:moveTo>
                <a:cubicBezTo>
                  <a:pt x="28" y="14"/>
                  <a:pt x="56" y="7"/>
                  <a:pt x="83" y="0"/>
                </a:cubicBezTo>
                <a:cubicBezTo>
                  <a:pt x="83" y="17"/>
                  <a:pt x="83" y="33"/>
                  <a:pt x="83" y="49"/>
                </a:cubicBezTo>
                <a:cubicBezTo>
                  <a:pt x="56" y="49"/>
                  <a:pt x="28" y="49"/>
                  <a:pt x="0" y="49"/>
                </a:cubicBezTo>
                <a:cubicBezTo>
                  <a:pt x="0" y="40"/>
                  <a:pt x="0" y="30"/>
                  <a:pt x="0" y="20"/>
                </a:cubicBez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3" name="Freeform 10">
            <a:extLst>
              <a:ext uri="{FF2B5EF4-FFF2-40B4-BE49-F238E27FC236}">
                <a16:creationId xmlns:a16="http://schemas.microsoft.com/office/drawing/2014/main" id="{217FEAAA-850F-354D-A4FF-E502185E030D}"/>
              </a:ext>
            </a:extLst>
          </p:cNvPr>
          <p:cNvSpPr>
            <a:spLocks/>
          </p:cNvSpPr>
          <p:nvPr/>
        </p:nvSpPr>
        <p:spPr bwMode="auto">
          <a:xfrm>
            <a:off x="6095761" y="3761402"/>
            <a:ext cx="1932754" cy="1457874"/>
          </a:xfrm>
          <a:custGeom>
            <a:avLst/>
            <a:gdLst>
              <a:gd name="T0" fmla="*/ 83 w 83"/>
              <a:gd name="T1" fmla="*/ 20 h 49"/>
              <a:gd name="T2" fmla="*/ 0 w 83"/>
              <a:gd name="T3" fmla="*/ 0 h 49"/>
              <a:gd name="T4" fmla="*/ 0 w 83"/>
              <a:gd name="T5" fmla="*/ 49 h 49"/>
              <a:gd name="T6" fmla="*/ 83 w 83"/>
              <a:gd name="T7" fmla="*/ 49 h 49"/>
              <a:gd name="T8" fmla="*/ 83 w 83"/>
              <a:gd name="T9" fmla="*/ 20 h 49"/>
            </a:gdLst>
            <a:ahLst/>
            <a:cxnLst>
              <a:cxn ang="0">
                <a:pos x="T0" y="T1"/>
              </a:cxn>
              <a:cxn ang="0">
                <a:pos x="T2" y="T3"/>
              </a:cxn>
              <a:cxn ang="0">
                <a:pos x="T4" y="T5"/>
              </a:cxn>
              <a:cxn ang="0">
                <a:pos x="T6" y="T7"/>
              </a:cxn>
              <a:cxn ang="0">
                <a:pos x="T8" y="T9"/>
              </a:cxn>
            </a:cxnLst>
            <a:rect l="0" t="0" r="r" b="b"/>
            <a:pathLst>
              <a:path w="83" h="49">
                <a:moveTo>
                  <a:pt x="83" y="20"/>
                </a:moveTo>
                <a:cubicBezTo>
                  <a:pt x="56" y="14"/>
                  <a:pt x="28" y="7"/>
                  <a:pt x="0" y="0"/>
                </a:cubicBezTo>
                <a:cubicBezTo>
                  <a:pt x="0" y="17"/>
                  <a:pt x="0" y="33"/>
                  <a:pt x="0" y="49"/>
                </a:cubicBezTo>
                <a:cubicBezTo>
                  <a:pt x="28" y="49"/>
                  <a:pt x="56" y="49"/>
                  <a:pt x="83" y="49"/>
                </a:cubicBezTo>
                <a:cubicBezTo>
                  <a:pt x="83" y="40"/>
                  <a:pt x="83" y="30"/>
                  <a:pt x="83" y="20"/>
                </a:cubicBez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5" name="Freeform 11">
            <a:extLst>
              <a:ext uri="{FF2B5EF4-FFF2-40B4-BE49-F238E27FC236}">
                <a16:creationId xmlns:a16="http://schemas.microsoft.com/office/drawing/2014/main" id="{462F38FD-2ABB-E747-B20A-1630D4EACFBE}"/>
              </a:ext>
            </a:extLst>
          </p:cNvPr>
          <p:cNvSpPr>
            <a:spLocks/>
          </p:cNvSpPr>
          <p:nvPr/>
        </p:nvSpPr>
        <p:spPr bwMode="auto">
          <a:xfrm>
            <a:off x="3768331" y="4566000"/>
            <a:ext cx="2327430" cy="1487401"/>
          </a:xfrm>
          <a:custGeom>
            <a:avLst/>
            <a:gdLst>
              <a:gd name="T0" fmla="*/ 0 w 100"/>
              <a:gd name="T1" fmla="*/ 20 h 50"/>
              <a:gd name="T2" fmla="*/ 100 w 100"/>
              <a:gd name="T3" fmla="*/ 0 h 50"/>
              <a:gd name="T4" fmla="*/ 100 w 100"/>
              <a:gd name="T5" fmla="*/ 50 h 50"/>
              <a:gd name="T6" fmla="*/ 0 w 100"/>
              <a:gd name="T7" fmla="*/ 50 h 50"/>
              <a:gd name="T8" fmla="*/ 0 w 100"/>
              <a:gd name="T9" fmla="*/ 20 h 50"/>
            </a:gdLst>
            <a:ahLst/>
            <a:cxnLst>
              <a:cxn ang="0">
                <a:pos x="T0" y="T1"/>
              </a:cxn>
              <a:cxn ang="0">
                <a:pos x="T2" y="T3"/>
              </a:cxn>
              <a:cxn ang="0">
                <a:pos x="T4" y="T5"/>
              </a:cxn>
              <a:cxn ang="0">
                <a:pos x="T6" y="T7"/>
              </a:cxn>
              <a:cxn ang="0">
                <a:pos x="T8" y="T9"/>
              </a:cxn>
            </a:cxnLst>
            <a:rect l="0" t="0" r="r" b="b"/>
            <a:pathLst>
              <a:path w="100" h="50">
                <a:moveTo>
                  <a:pt x="0" y="20"/>
                </a:moveTo>
                <a:cubicBezTo>
                  <a:pt x="34" y="13"/>
                  <a:pt x="67" y="7"/>
                  <a:pt x="100" y="0"/>
                </a:cubicBezTo>
                <a:cubicBezTo>
                  <a:pt x="100" y="16"/>
                  <a:pt x="100" y="33"/>
                  <a:pt x="100" y="50"/>
                </a:cubicBezTo>
                <a:cubicBezTo>
                  <a:pt x="67" y="50"/>
                  <a:pt x="34" y="50"/>
                  <a:pt x="0" y="50"/>
                </a:cubicBezTo>
                <a:cubicBezTo>
                  <a:pt x="0" y="40"/>
                  <a:pt x="0" y="30"/>
                  <a:pt x="0" y="20"/>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6" name="Freeform 12">
            <a:extLst>
              <a:ext uri="{FF2B5EF4-FFF2-40B4-BE49-F238E27FC236}">
                <a16:creationId xmlns:a16="http://schemas.microsoft.com/office/drawing/2014/main" id="{F37BE4E2-972C-BA41-A607-3BA2D92D1264}"/>
              </a:ext>
            </a:extLst>
          </p:cNvPr>
          <p:cNvSpPr>
            <a:spLocks/>
          </p:cNvSpPr>
          <p:nvPr/>
        </p:nvSpPr>
        <p:spPr bwMode="auto">
          <a:xfrm>
            <a:off x="6095761" y="4566000"/>
            <a:ext cx="2330332" cy="1487401"/>
          </a:xfrm>
          <a:custGeom>
            <a:avLst/>
            <a:gdLst>
              <a:gd name="T0" fmla="*/ 100 w 100"/>
              <a:gd name="T1" fmla="*/ 20 h 50"/>
              <a:gd name="T2" fmla="*/ 0 w 100"/>
              <a:gd name="T3" fmla="*/ 0 h 50"/>
              <a:gd name="T4" fmla="*/ 0 w 100"/>
              <a:gd name="T5" fmla="*/ 50 h 50"/>
              <a:gd name="T6" fmla="*/ 100 w 100"/>
              <a:gd name="T7" fmla="*/ 50 h 50"/>
              <a:gd name="T8" fmla="*/ 100 w 100"/>
              <a:gd name="T9" fmla="*/ 20 h 50"/>
            </a:gdLst>
            <a:ahLst/>
            <a:cxnLst>
              <a:cxn ang="0">
                <a:pos x="T0" y="T1"/>
              </a:cxn>
              <a:cxn ang="0">
                <a:pos x="T2" y="T3"/>
              </a:cxn>
              <a:cxn ang="0">
                <a:pos x="T4" y="T5"/>
              </a:cxn>
              <a:cxn ang="0">
                <a:pos x="T6" y="T7"/>
              </a:cxn>
              <a:cxn ang="0">
                <a:pos x="T8" y="T9"/>
              </a:cxn>
            </a:cxnLst>
            <a:rect l="0" t="0" r="r" b="b"/>
            <a:pathLst>
              <a:path w="100" h="50">
                <a:moveTo>
                  <a:pt x="100" y="20"/>
                </a:moveTo>
                <a:cubicBezTo>
                  <a:pt x="67" y="13"/>
                  <a:pt x="33" y="7"/>
                  <a:pt x="0" y="0"/>
                </a:cubicBezTo>
                <a:cubicBezTo>
                  <a:pt x="0" y="16"/>
                  <a:pt x="0" y="33"/>
                  <a:pt x="0" y="50"/>
                </a:cubicBezTo>
                <a:cubicBezTo>
                  <a:pt x="33" y="50"/>
                  <a:pt x="67" y="50"/>
                  <a:pt x="100" y="50"/>
                </a:cubicBezTo>
                <a:cubicBezTo>
                  <a:pt x="100" y="40"/>
                  <a:pt x="100" y="30"/>
                  <a:pt x="100" y="20"/>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8" name="Freeform 13">
            <a:extLst>
              <a:ext uri="{FF2B5EF4-FFF2-40B4-BE49-F238E27FC236}">
                <a16:creationId xmlns:a16="http://schemas.microsoft.com/office/drawing/2014/main" id="{C514B968-86EC-4945-B6BA-5613697A3BA8}"/>
              </a:ext>
            </a:extLst>
          </p:cNvPr>
          <p:cNvSpPr>
            <a:spLocks/>
          </p:cNvSpPr>
          <p:nvPr/>
        </p:nvSpPr>
        <p:spPr bwMode="auto">
          <a:xfrm>
            <a:off x="3396870" y="5341073"/>
            <a:ext cx="2698890" cy="1516927"/>
          </a:xfrm>
          <a:custGeom>
            <a:avLst/>
            <a:gdLst>
              <a:gd name="T0" fmla="*/ 0 w 116"/>
              <a:gd name="T1" fmla="*/ 21 h 51"/>
              <a:gd name="T2" fmla="*/ 116 w 116"/>
              <a:gd name="T3" fmla="*/ 0 h 51"/>
              <a:gd name="T4" fmla="*/ 116 w 116"/>
              <a:gd name="T5" fmla="*/ 51 h 51"/>
              <a:gd name="T6" fmla="*/ 0 w 116"/>
              <a:gd name="T7" fmla="*/ 51 h 51"/>
              <a:gd name="T8" fmla="*/ 0 w 116"/>
              <a:gd name="T9" fmla="*/ 21 h 51"/>
            </a:gdLst>
            <a:ahLst/>
            <a:cxnLst>
              <a:cxn ang="0">
                <a:pos x="T0" y="T1"/>
              </a:cxn>
              <a:cxn ang="0">
                <a:pos x="T2" y="T3"/>
              </a:cxn>
              <a:cxn ang="0">
                <a:pos x="T4" y="T5"/>
              </a:cxn>
              <a:cxn ang="0">
                <a:pos x="T6" y="T7"/>
              </a:cxn>
              <a:cxn ang="0">
                <a:pos x="T8" y="T9"/>
              </a:cxn>
            </a:cxnLst>
            <a:rect l="0" t="0" r="r" b="b"/>
            <a:pathLst>
              <a:path w="116" h="51">
                <a:moveTo>
                  <a:pt x="0" y="21"/>
                </a:moveTo>
                <a:cubicBezTo>
                  <a:pt x="39" y="14"/>
                  <a:pt x="77" y="7"/>
                  <a:pt x="116" y="0"/>
                </a:cubicBezTo>
                <a:cubicBezTo>
                  <a:pt x="116" y="17"/>
                  <a:pt x="116" y="34"/>
                  <a:pt x="116" y="51"/>
                </a:cubicBezTo>
                <a:cubicBezTo>
                  <a:pt x="77" y="51"/>
                  <a:pt x="39" y="51"/>
                  <a:pt x="0" y="51"/>
                </a:cubicBezTo>
                <a:cubicBezTo>
                  <a:pt x="0" y="41"/>
                  <a:pt x="0" y="31"/>
                  <a:pt x="0" y="21"/>
                </a:cubicBez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9" name="Freeform 14">
            <a:extLst>
              <a:ext uri="{FF2B5EF4-FFF2-40B4-BE49-F238E27FC236}">
                <a16:creationId xmlns:a16="http://schemas.microsoft.com/office/drawing/2014/main" id="{3A014DE5-F6F0-1D46-AA20-0FDD668949A9}"/>
              </a:ext>
            </a:extLst>
          </p:cNvPr>
          <p:cNvSpPr>
            <a:spLocks/>
          </p:cNvSpPr>
          <p:nvPr/>
        </p:nvSpPr>
        <p:spPr bwMode="auto">
          <a:xfrm>
            <a:off x="6095759" y="5341073"/>
            <a:ext cx="2725010" cy="1516927"/>
          </a:xfrm>
          <a:custGeom>
            <a:avLst/>
            <a:gdLst>
              <a:gd name="T0" fmla="*/ 117 w 117"/>
              <a:gd name="T1" fmla="*/ 21 h 51"/>
              <a:gd name="T2" fmla="*/ 0 w 117"/>
              <a:gd name="T3" fmla="*/ 0 h 51"/>
              <a:gd name="T4" fmla="*/ 0 w 117"/>
              <a:gd name="T5" fmla="*/ 51 h 51"/>
              <a:gd name="T6" fmla="*/ 117 w 117"/>
              <a:gd name="T7" fmla="*/ 51 h 51"/>
              <a:gd name="T8" fmla="*/ 117 w 117"/>
              <a:gd name="T9" fmla="*/ 21 h 51"/>
            </a:gdLst>
            <a:ahLst/>
            <a:cxnLst>
              <a:cxn ang="0">
                <a:pos x="T0" y="T1"/>
              </a:cxn>
              <a:cxn ang="0">
                <a:pos x="T2" y="T3"/>
              </a:cxn>
              <a:cxn ang="0">
                <a:pos x="T4" y="T5"/>
              </a:cxn>
              <a:cxn ang="0">
                <a:pos x="T6" y="T7"/>
              </a:cxn>
              <a:cxn ang="0">
                <a:pos x="T8" y="T9"/>
              </a:cxn>
            </a:cxnLst>
            <a:rect l="0" t="0" r="r" b="b"/>
            <a:pathLst>
              <a:path w="117" h="51">
                <a:moveTo>
                  <a:pt x="117" y="21"/>
                </a:moveTo>
                <a:cubicBezTo>
                  <a:pt x="78" y="14"/>
                  <a:pt x="39" y="7"/>
                  <a:pt x="0" y="0"/>
                </a:cubicBezTo>
                <a:cubicBezTo>
                  <a:pt x="0" y="17"/>
                  <a:pt x="0" y="34"/>
                  <a:pt x="0" y="51"/>
                </a:cubicBezTo>
                <a:cubicBezTo>
                  <a:pt x="39" y="51"/>
                  <a:pt x="78" y="51"/>
                  <a:pt x="117" y="51"/>
                </a:cubicBezTo>
                <a:cubicBezTo>
                  <a:pt x="117" y="41"/>
                  <a:pt x="117" y="31"/>
                  <a:pt x="117" y="21"/>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8" name="Freeform 1021">
            <a:extLst>
              <a:ext uri="{FF2B5EF4-FFF2-40B4-BE49-F238E27FC236}">
                <a16:creationId xmlns:a16="http://schemas.microsoft.com/office/drawing/2014/main" id="{0468AD9D-3BEB-0544-8819-E1F809D9815E}"/>
              </a:ext>
            </a:extLst>
          </p:cNvPr>
          <p:cNvSpPr>
            <a:spLocks noChangeAspect="1" noChangeArrowheads="1"/>
          </p:cNvSpPr>
          <p:nvPr/>
        </p:nvSpPr>
        <p:spPr bwMode="auto">
          <a:xfrm>
            <a:off x="8643724" y="2097148"/>
            <a:ext cx="506564" cy="506564"/>
          </a:xfrm>
          <a:custGeom>
            <a:avLst/>
            <a:gdLst>
              <a:gd name="T0" fmla="*/ 160839 w 290150"/>
              <a:gd name="T1" fmla="*/ 282538 h 290152"/>
              <a:gd name="T2" fmla="*/ 235772 w 290150"/>
              <a:gd name="T3" fmla="*/ 242352 h 290152"/>
              <a:gd name="T4" fmla="*/ 282847 w 290150"/>
              <a:gd name="T5" fmla="*/ 282543 h 290152"/>
              <a:gd name="T6" fmla="*/ 285767 w 290150"/>
              <a:gd name="T7" fmla="*/ 243076 h 290152"/>
              <a:gd name="T8" fmla="*/ 228109 w 290150"/>
              <a:gd name="T9" fmla="*/ 291594 h 290152"/>
              <a:gd name="T10" fmla="*/ 235772 w 290150"/>
              <a:gd name="T11" fmla="*/ 242352 h 290152"/>
              <a:gd name="T12" fmla="*/ 8601 w 290150"/>
              <a:gd name="T13" fmla="*/ 282543 h 290152"/>
              <a:gd name="T14" fmla="*/ 54825 w 290150"/>
              <a:gd name="T15" fmla="*/ 242352 h 290152"/>
              <a:gd name="T16" fmla="*/ 62352 w 290150"/>
              <a:gd name="T17" fmla="*/ 291594 h 290152"/>
              <a:gd name="T18" fmla="*/ 6093 w 290150"/>
              <a:gd name="T19" fmla="*/ 243076 h 290152"/>
              <a:gd name="T20" fmla="*/ 187287 w 290150"/>
              <a:gd name="T21" fmla="*/ 256094 h 290152"/>
              <a:gd name="T22" fmla="*/ 246394 w 290150"/>
              <a:gd name="T23" fmla="*/ 224950 h 290152"/>
              <a:gd name="T24" fmla="*/ 33142 w 290150"/>
              <a:gd name="T25" fmla="*/ 214475 h 290152"/>
              <a:gd name="T26" fmla="*/ 33142 w 290150"/>
              <a:gd name="T27" fmla="*/ 214475 h 290152"/>
              <a:gd name="T28" fmla="*/ 237724 w 290150"/>
              <a:gd name="T29" fmla="*/ 224950 h 290152"/>
              <a:gd name="T30" fmla="*/ 33142 w 290150"/>
              <a:gd name="T31" fmla="*/ 243734 h 290152"/>
              <a:gd name="T32" fmla="*/ 132579 w 290150"/>
              <a:gd name="T33" fmla="*/ 229650 h 290152"/>
              <a:gd name="T34" fmla="*/ 176418 w 290150"/>
              <a:gd name="T35" fmla="*/ 164806 h 290152"/>
              <a:gd name="T36" fmla="*/ 185476 w 290150"/>
              <a:gd name="T37" fmla="*/ 173500 h 290152"/>
              <a:gd name="T38" fmla="*/ 114826 w 290150"/>
              <a:gd name="T39" fmla="*/ 182557 h 290152"/>
              <a:gd name="T40" fmla="*/ 18083 w 290150"/>
              <a:gd name="T41" fmla="*/ 100509 h 290152"/>
              <a:gd name="T42" fmla="*/ 20565 w 290150"/>
              <a:gd name="T43" fmla="*/ 198699 h 290152"/>
              <a:gd name="T44" fmla="*/ 0 w 290150"/>
              <a:gd name="T45" fmla="*/ 118987 h 290152"/>
              <a:gd name="T46" fmla="*/ 281745 w 290150"/>
              <a:gd name="T47" fmla="*/ 175699 h 290152"/>
              <a:gd name="T48" fmla="*/ 273115 w 290150"/>
              <a:gd name="T49" fmla="*/ 172817 h 290152"/>
              <a:gd name="T50" fmla="*/ 203494 w 290150"/>
              <a:gd name="T51" fmla="*/ 136551 h 290152"/>
              <a:gd name="T52" fmla="*/ 144752 w 290150"/>
              <a:gd name="T53" fmla="*/ 95217 h 290152"/>
              <a:gd name="T54" fmla="*/ 67728 w 290150"/>
              <a:gd name="T55" fmla="*/ 145607 h 290152"/>
              <a:gd name="T56" fmla="*/ 123885 w 290150"/>
              <a:gd name="T57" fmla="*/ 191251 h 290152"/>
              <a:gd name="T58" fmla="*/ 132579 w 290150"/>
              <a:gd name="T59" fmla="*/ 173500 h 290152"/>
              <a:gd name="T60" fmla="*/ 176418 w 290150"/>
              <a:gd name="T61" fmla="*/ 156112 h 290152"/>
              <a:gd name="T62" fmla="*/ 167723 w 290150"/>
              <a:gd name="T63" fmla="*/ 229650 h 290152"/>
              <a:gd name="T64" fmla="*/ 145623 w 290150"/>
              <a:gd name="T65" fmla="*/ 67724 h 290152"/>
              <a:gd name="T66" fmla="*/ 196344 w 290150"/>
              <a:gd name="T67" fmla="*/ 235083 h 290152"/>
              <a:gd name="T68" fmla="*/ 182940 w 290150"/>
              <a:gd name="T69" fmla="*/ 269498 h 290152"/>
              <a:gd name="T70" fmla="*/ 109393 w 290150"/>
              <a:gd name="T71" fmla="*/ 264788 h 290152"/>
              <a:gd name="T72" fmla="*/ 84393 w 290150"/>
              <a:gd name="T73" fmla="*/ 206827 h 290152"/>
              <a:gd name="T74" fmla="*/ 236502 w 290150"/>
              <a:gd name="T75" fmla="*/ 42703 h 290152"/>
              <a:gd name="T76" fmla="*/ 282847 w 290150"/>
              <a:gd name="T77" fmla="*/ 53928 h 290152"/>
              <a:gd name="T78" fmla="*/ 291604 w 290150"/>
              <a:gd name="T79" fmla="*/ 53928 h 290152"/>
              <a:gd name="T80" fmla="*/ 223364 w 290150"/>
              <a:gd name="T81" fmla="*/ 81446 h 290152"/>
              <a:gd name="T82" fmla="*/ 11826 w 290150"/>
              <a:gd name="T83" fmla="*/ 36910 h 290152"/>
              <a:gd name="T84" fmla="*/ 58050 w 290150"/>
              <a:gd name="T85" fmla="*/ 77099 h 290152"/>
              <a:gd name="T86" fmla="*/ 60918 w 290150"/>
              <a:gd name="T87" fmla="*/ 37270 h 290152"/>
              <a:gd name="T88" fmla="*/ 4298 w 290150"/>
              <a:gd name="T89" fmla="*/ 85789 h 290152"/>
              <a:gd name="T90" fmla="*/ 11826 w 290150"/>
              <a:gd name="T91" fmla="*/ 36910 h 290152"/>
              <a:gd name="T92" fmla="*/ 266984 w 290150"/>
              <a:gd name="T93" fmla="*/ 18965 h 290152"/>
              <a:gd name="T94" fmla="*/ 33142 w 290150"/>
              <a:gd name="T95" fmla="*/ 29342 h 290152"/>
              <a:gd name="T96" fmla="*/ 198091 w 290150"/>
              <a:gd name="T97" fmla="*/ 16473 h 290152"/>
              <a:gd name="T98" fmla="*/ 194457 w 290150"/>
              <a:gd name="T99" fmla="*/ 23997 h 290152"/>
              <a:gd name="T100" fmla="*/ 72745 w 290150"/>
              <a:gd name="T101" fmla="*/ 26504 h 290152"/>
              <a:gd name="T102" fmla="*/ 256870 w 290150"/>
              <a:gd name="T103" fmla="*/ 37932 h 290152"/>
              <a:gd name="T104" fmla="*/ 52288 w 290150"/>
              <a:gd name="T105" fmla="*/ 18965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accent6"/>
          </a:solidFill>
          <a:ln>
            <a:noFill/>
          </a:ln>
          <a:effectLst/>
        </p:spPr>
        <p:txBody>
          <a:bodyPr anchor="ctr"/>
          <a:lstStyle/>
          <a:p>
            <a:endParaRPr lang="en-US" sz="900" dirty="0"/>
          </a:p>
        </p:txBody>
      </p:sp>
      <p:sp>
        <p:nvSpPr>
          <p:cNvPr id="39" name="Freeform 1034">
            <a:extLst>
              <a:ext uri="{FF2B5EF4-FFF2-40B4-BE49-F238E27FC236}">
                <a16:creationId xmlns:a16="http://schemas.microsoft.com/office/drawing/2014/main" id="{0D4062ED-A466-EC45-944F-3283A0E12309}"/>
              </a:ext>
            </a:extLst>
          </p:cNvPr>
          <p:cNvSpPr>
            <a:spLocks noChangeAspect="1" noChangeArrowheads="1"/>
          </p:cNvSpPr>
          <p:nvPr/>
        </p:nvSpPr>
        <p:spPr bwMode="auto">
          <a:xfrm>
            <a:off x="8643724" y="3658727"/>
            <a:ext cx="506564" cy="506563"/>
          </a:xfrm>
          <a:custGeom>
            <a:avLst/>
            <a:gdLst>
              <a:gd name="T0" fmla="*/ 97077 w 290153"/>
              <a:gd name="T1" fmla="*/ 282532 h 290152"/>
              <a:gd name="T2" fmla="*/ 194156 w 290153"/>
              <a:gd name="T3" fmla="*/ 256056 h 290152"/>
              <a:gd name="T4" fmla="*/ 9055 w 290153"/>
              <a:gd name="T5" fmla="*/ 220875 h 290152"/>
              <a:gd name="T6" fmla="*/ 22095 w 290153"/>
              <a:gd name="T7" fmla="*/ 247351 h 290152"/>
              <a:gd name="T8" fmla="*/ 282540 w 290153"/>
              <a:gd name="T9" fmla="*/ 233933 h 290152"/>
              <a:gd name="T10" fmla="*/ 9055 w 290153"/>
              <a:gd name="T11" fmla="*/ 220875 h 290152"/>
              <a:gd name="T12" fmla="*/ 244143 w 290153"/>
              <a:gd name="T13" fmla="*/ 176628 h 290152"/>
              <a:gd name="T14" fmla="*/ 282540 w 290153"/>
              <a:gd name="T15" fmla="*/ 138547 h 290152"/>
              <a:gd name="T16" fmla="*/ 156103 w 290153"/>
              <a:gd name="T17" fmla="*/ 118215 h 290152"/>
              <a:gd name="T18" fmla="*/ 195955 w 290153"/>
              <a:gd name="T19" fmla="*/ 176034 h 290152"/>
              <a:gd name="T20" fmla="*/ 244143 w 290153"/>
              <a:gd name="T21" fmla="*/ 91035 h 290152"/>
              <a:gd name="T22" fmla="*/ 282540 w 290153"/>
              <a:gd name="T23" fmla="*/ 129478 h 290152"/>
              <a:gd name="T24" fmla="*/ 244143 w 290153"/>
              <a:gd name="T25" fmla="*/ 91035 h 290152"/>
              <a:gd name="T26" fmla="*/ 44157 w 290153"/>
              <a:gd name="T27" fmla="*/ 138812 h 290152"/>
              <a:gd name="T28" fmla="*/ 105382 w 290153"/>
              <a:gd name="T29" fmla="*/ 176034 h 290152"/>
              <a:gd name="T30" fmla="*/ 77847 w 290153"/>
              <a:gd name="T31" fmla="*/ 90389 h 290152"/>
              <a:gd name="T32" fmla="*/ 129920 w 290153"/>
              <a:gd name="T33" fmla="*/ 77998 h 290152"/>
              <a:gd name="T34" fmla="*/ 150509 w 290153"/>
              <a:gd name="T35" fmla="*/ 77998 h 290152"/>
              <a:gd name="T36" fmla="*/ 140034 w 290153"/>
              <a:gd name="T37" fmla="*/ 59030 h 290152"/>
              <a:gd name="T38" fmla="*/ 140034 w 290153"/>
              <a:gd name="T39" fmla="*/ 96962 h 290152"/>
              <a:gd name="T40" fmla="*/ 140034 w 290153"/>
              <a:gd name="T41" fmla="*/ 59030 h 290152"/>
              <a:gd name="T42" fmla="*/ 244143 w 290153"/>
              <a:gd name="T43" fmla="*/ 82329 h 290152"/>
              <a:gd name="T44" fmla="*/ 282540 w 290153"/>
              <a:gd name="T45" fmla="*/ 43884 h 290152"/>
              <a:gd name="T46" fmla="*/ 44157 w 290153"/>
              <a:gd name="T47" fmla="*/ 43771 h 290152"/>
              <a:gd name="T48" fmla="*/ 74226 w 290153"/>
              <a:gd name="T49" fmla="*/ 79909 h 290152"/>
              <a:gd name="T50" fmla="*/ 126758 w 290153"/>
              <a:gd name="T51" fmla="*/ 145318 h 290152"/>
              <a:gd name="T52" fmla="*/ 160088 w 290153"/>
              <a:gd name="T53" fmla="*/ 108096 h 290152"/>
              <a:gd name="T54" fmla="*/ 200302 w 290153"/>
              <a:gd name="T55" fmla="*/ 43771 h 290152"/>
              <a:gd name="T56" fmla="*/ 39807 w 290153"/>
              <a:gd name="T57" fmla="*/ 35100 h 290152"/>
              <a:gd name="T58" fmla="*/ 208636 w 290153"/>
              <a:gd name="T59" fmla="*/ 39436 h 290152"/>
              <a:gd name="T60" fmla="*/ 204650 w 290153"/>
              <a:gd name="T61" fmla="*/ 184708 h 290152"/>
              <a:gd name="T62" fmla="*/ 35097 w 290153"/>
              <a:gd name="T63" fmla="*/ 180371 h 290152"/>
              <a:gd name="T64" fmla="*/ 39807 w 290153"/>
              <a:gd name="T65" fmla="*/ 35100 h 290152"/>
              <a:gd name="T66" fmla="*/ 9055 w 290153"/>
              <a:gd name="T67" fmla="*/ 21761 h 290152"/>
              <a:gd name="T68" fmla="*/ 282540 w 290153"/>
              <a:gd name="T69" fmla="*/ 212171 h 290152"/>
              <a:gd name="T70" fmla="*/ 239796 w 290153"/>
              <a:gd name="T71" fmla="*/ 185332 h 290152"/>
              <a:gd name="T72" fmla="*/ 235450 w 290153"/>
              <a:gd name="T73" fmla="*/ 39532 h 290152"/>
              <a:gd name="T74" fmla="*/ 282540 w 290153"/>
              <a:gd name="T75" fmla="*/ 35182 h 290152"/>
              <a:gd name="T76" fmla="*/ 269138 w 290153"/>
              <a:gd name="T77" fmla="*/ 8705 h 290152"/>
              <a:gd name="T78" fmla="*/ 22095 w 290153"/>
              <a:gd name="T79" fmla="*/ 0 h 290152"/>
              <a:gd name="T80" fmla="*/ 291595 w 290153"/>
              <a:gd name="T81" fmla="*/ 21761 h 290152"/>
              <a:gd name="T82" fmla="*/ 269138 w 290153"/>
              <a:gd name="T83" fmla="*/ 256056 h 290152"/>
              <a:gd name="T84" fmla="*/ 203212 w 290153"/>
              <a:gd name="T85" fmla="*/ 282532 h 290152"/>
              <a:gd name="T86" fmla="*/ 238347 w 290153"/>
              <a:gd name="T87" fmla="*/ 286884 h 290152"/>
              <a:gd name="T88" fmla="*/ 57233 w 290153"/>
              <a:gd name="T89" fmla="*/ 291598 h 290152"/>
              <a:gd name="T90" fmla="*/ 57233 w 290153"/>
              <a:gd name="T91" fmla="*/ 282532 h 290152"/>
              <a:gd name="T92" fmla="*/ 88022 w 290153"/>
              <a:gd name="T93" fmla="*/ 256056 h 290152"/>
              <a:gd name="T94" fmla="*/ 0 w 290153"/>
              <a:gd name="T95" fmla="*/ 233933 h 290152"/>
              <a:gd name="T96" fmla="*/ 22095 w 290153"/>
              <a:gd name="T97" fmla="*/ 0 h 290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153" h="290152">
                <a:moveTo>
                  <a:pt x="96597" y="254786"/>
                </a:moveTo>
                <a:lnTo>
                  <a:pt x="96597" y="281130"/>
                </a:lnTo>
                <a:lnTo>
                  <a:pt x="193195" y="281130"/>
                </a:lnTo>
                <a:lnTo>
                  <a:pt x="193195" y="254786"/>
                </a:lnTo>
                <a:lnTo>
                  <a:pt x="96597" y="254786"/>
                </a:lnTo>
                <a:close/>
                <a:moveTo>
                  <a:pt x="9011" y="219780"/>
                </a:moveTo>
                <a:lnTo>
                  <a:pt x="9011" y="232772"/>
                </a:lnTo>
                <a:cubicBezTo>
                  <a:pt x="9011" y="240350"/>
                  <a:pt x="14778" y="246124"/>
                  <a:pt x="21987" y="246124"/>
                </a:cubicBezTo>
                <a:lnTo>
                  <a:pt x="267806" y="246124"/>
                </a:lnTo>
                <a:cubicBezTo>
                  <a:pt x="275014" y="246124"/>
                  <a:pt x="281142" y="240350"/>
                  <a:pt x="281142" y="232772"/>
                </a:cubicBezTo>
                <a:lnTo>
                  <a:pt x="281142" y="219780"/>
                </a:lnTo>
                <a:lnTo>
                  <a:pt x="9011" y="219780"/>
                </a:lnTo>
                <a:close/>
                <a:moveTo>
                  <a:pt x="242935" y="137859"/>
                </a:moveTo>
                <a:lnTo>
                  <a:pt x="242935" y="175752"/>
                </a:lnTo>
                <a:lnTo>
                  <a:pt x="281142" y="175752"/>
                </a:lnTo>
                <a:lnTo>
                  <a:pt x="281142" y="137859"/>
                </a:lnTo>
                <a:lnTo>
                  <a:pt x="242935" y="137859"/>
                </a:lnTo>
                <a:close/>
                <a:moveTo>
                  <a:pt x="155331" y="117628"/>
                </a:moveTo>
                <a:lnTo>
                  <a:pt x="115676" y="175161"/>
                </a:lnTo>
                <a:lnTo>
                  <a:pt x="194985" y="175161"/>
                </a:lnTo>
                <a:lnTo>
                  <a:pt x="155331" y="117628"/>
                </a:lnTo>
                <a:close/>
                <a:moveTo>
                  <a:pt x="242935" y="90583"/>
                </a:moveTo>
                <a:lnTo>
                  <a:pt x="242935" y="128836"/>
                </a:lnTo>
                <a:lnTo>
                  <a:pt x="281142" y="128836"/>
                </a:lnTo>
                <a:lnTo>
                  <a:pt x="281142" y="90583"/>
                </a:lnTo>
                <a:lnTo>
                  <a:pt x="242935" y="90583"/>
                </a:lnTo>
                <a:close/>
                <a:moveTo>
                  <a:pt x="77463" y="89941"/>
                </a:moveTo>
                <a:lnTo>
                  <a:pt x="43937" y="138124"/>
                </a:lnTo>
                <a:lnTo>
                  <a:pt x="43937" y="175161"/>
                </a:lnTo>
                <a:lnTo>
                  <a:pt x="104861" y="175161"/>
                </a:lnTo>
                <a:lnTo>
                  <a:pt x="120723" y="152148"/>
                </a:lnTo>
                <a:lnTo>
                  <a:pt x="77463" y="89941"/>
                </a:lnTo>
                <a:close/>
                <a:moveTo>
                  <a:pt x="139341" y="67284"/>
                </a:moveTo>
                <a:cubicBezTo>
                  <a:pt x="133949" y="67284"/>
                  <a:pt x="129277" y="71913"/>
                  <a:pt x="129277" y="77610"/>
                </a:cubicBezTo>
                <a:cubicBezTo>
                  <a:pt x="129277" y="82951"/>
                  <a:pt x="133949" y="87580"/>
                  <a:pt x="139341" y="87580"/>
                </a:cubicBezTo>
                <a:cubicBezTo>
                  <a:pt x="145092" y="87580"/>
                  <a:pt x="149764" y="82951"/>
                  <a:pt x="149764" y="77610"/>
                </a:cubicBezTo>
                <a:cubicBezTo>
                  <a:pt x="149764" y="71913"/>
                  <a:pt x="145092" y="67284"/>
                  <a:pt x="139341" y="67284"/>
                </a:cubicBezTo>
                <a:close/>
                <a:moveTo>
                  <a:pt x="139341" y="58738"/>
                </a:moveTo>
                <a:cubicBezTo>
                  <a:pt x="150124" y="58738"/>
                  <a:pt x="158391" y="67284"/>
                  <a:pt x="158391" y="77610"/>
                </a:cubicBezTo>
                <a:cubicBezTo>
                  <a:pt x="158391" y="87936"/>
                  <a:pt x="150124" y="96482"/>
                  <a:pt x="139341" y="96482"/>
                </a:cubicBezTo>
                <a:cubicBezTo>
                  <a:pt x="129277" y="96482"/>
                  <a:pt x="120650" y="87936"/>
                  <a:pt x="120650" y="77610"/>
                </a:cubicBezTo>
                <a:cubicBezTo>
                  <a:pt x="120650" y="67284"/>
                  <a:pt x="129277" y="58738"/>
                  <a:pt x="139341" y="58738"/>
                </a:cubicBezTo>
                <a:close/>
                <a:moveTo>
                  <a:pt x="242935" y="43667"/>
                </a:moveTo>
                <a:lnTo>
                  <a:pt x="242935" y="81921"/>
                </a:lnTo>
                <a:lnTo>
                  <a:pt x="281142" y="81921"/>
                </a:lnTo>
                <a:lnTo>
                  <a:pt x="281142" y="43667"/>
                </a:lnTo>
                <a:lnTo>
                  <a:pt x="242935" y="43667"/>
                </a:lnTo>
                <a:close/>
                <a:moveTo>
                  <a:pt x="43937" y="43555"/>
                </a:moveTo>
                <a:lnTo>
                  <a:pt x="43937" y="122662"/>
                </a:lnTo>
                <a:lnTo>
                  <a:pt x="73858" y="79513"/>
                </a:lnTo>
                <a:cubicBezTo>
                  <a:pt x="75300" y="76996"/>
                  <a:pt x="79626" y="76996"/>
                  <a:pt x="81068" y="79513"/>
                </a:cubicBezTo>
                <a:lnTo>
                  <a:pt x="126131" y="144597"/>
                </a:lnTo>
                <a:lnTo>
                  <a:pt x="151726" y="107560"/>
                </a:lnTo>
                <a:cubicBezTo>
                  <a:pt x="153528" y="105043"/>
                  <a:pt x="157494" y="105043"/>
                  <a:pt x="159296" y="107560"/>
                </a:cubicBezTo>
                <a:lnTo>
                  <a:pt x="199311" y="165452"/>
                </a:lnTo>
                <a:lnTo>
                  <a:pt x="199311" y="43555"/>
                </a:lnTo>
                <a:lnTo>
                  <a:pt x="43937" y="43555"/>
                </a:lnTo>
                <a:close/>
                <a:moveTo>
                  <a:pt x="39611" y="34925"/>
                </a:moveTo>
                <a:lnTo>
                  <a:pt x="203637" y="34925"/>
                </a:lnTo>
                <a:cubicBezTo>
                  <a:pt x="205800" y="34925"/>
                  <a:pt x="207603" y="36723"/>
                  <a:pt x="207603" y="39240"/>
                </a:cubicBezTo>
                <a:lnTo>
                  <a:pt x="207603" y="179476"/>
                </a:lnTo>
                <a:cubicBezTo>
                  <a:pt x="207603" y="181993"/>
                  <a:pt x="205800" y="183791"/>
                  <a:pt x="203637" y="183791"/>
                </a:cubicBezTo>
                <a:lnTo>
                  <a:pt x="39611" y="183791"/>
                </a:lnTo>
                <a:cubicBezTo>
                  <a:pt x="37088" y="183791"/>
                  <a:pt x="34925" y="181993"/>
                  <a:pt x="34925" y="179476"/>
                </a:cubicBezTo>
                <a:lnTo>
                  <a:pt x="34925" y="39240"/>
                </a:lnTo>
                <a:cubicBezTo>
                  <a:pt x="34925" y="36723"/>
                  <a:pt x="37088" y="34925"/>
                  <a:pt x="39611" y="34925"/>
                </a:cubicBezTo>
                <a:close/>
                <a:moveTo>
                  <a:pt x="21987" y="8661"/>
                </a:moveTo>
                <a:cubicBezTo>
                  <a:pt x="14778" y="8661"/>
                  <a:pt x="9011" y="14435"/>
                  <a:pt x="9011" y="21653"/>
                </a:cubicBezTo>
                <a:lnTo>
                  <a:pt x="9011" y="211118"/>
                </a:lnTo>
                <a:lnTo>
                  <a:pt x="281142" y="211118"/>
                </a:lnTo>
                <a:lnTo>
                  <a:pt x="281142" y="184413"/>
                </a:lnTo>
                <a:lnTo>
                  <a:pt x="238610" y="184413"/>
                </a:lnTo>
                <a:cubicBezTo>
                  <a:pt x="236087" y="184413"/>
                  <a:pt x="234285" y="182608"/>
                  <a:pt x="234285" y="180082"/>
                </a:cubicBezTo>
                <a:lnTo>
                  <a:pt x="234285" y="39336"/>
                </a:lnTo>
                <a:cubicBezTo>
                  <a:pt x="234285" y="36810"/>
                  <a:pt x="236087" y="35006"/>
                  <a:pt x="238610" y="35006"/>
                </a:cubicBezTo>
                <a:lnTo>
                  <a:pt x="281142" y="35006"/>
                </a:lnTo>
                <a:lnTo>
                  <a:pt x="281142" y="21653"/>
                </a:lnTo>
                <a:cubicBezTo>
                  <a:pt x="281142" y="14435"/>
                  <a:pt x="275014" y="8661"/>
                  <a:pt x="267806" y="8661"/>
                </a:cubicBezTo>
                <a:lnTo>
                  <a:pt x="21987" y="8661"/>
                </a:lnTo>
                <a:close/>
                <a:moveTo>
                  <a:pt x="21987" y="0"/>
                </a:moveTo>
                <a:lnTo>
                  <a:pt x="267806" y="0"/>
                </a:lnTo>
                <a:cubicBezTo>
                  <a:pt x="280060" y="0"/>
                  <a:pt x="290153" y="9744"/>
                  <a:pt x="290153" y="21653"/>
                </a:cubicBezTo>
                <a:lnTo>
                  <a:pt x="290153" y="232772"/>
                </a:lnTo>
                <a:cubicBezTo>
                  <a:pt x="290153" y="245042"/>
                  <a:pt x="280060" y="254786"/>
                  <a:pt x="267806" y="254786"/>
                </a:cubicBezTo>
                <a:lnTo>
                  <a:pt x="202206" y="254786"/>
                </a:lnTo>
                <a:lnTo>
                  <a:pt x="202206" y="281130"/>
                </a:lnTo>
                <a:lnTo>
                  <a:pt x="232843" y="281130"/>
                </a:lnTo>
                <a:cubicBezTo>
                  <a:pt x="235006" y="281130"/>
                  <a:pt x="237168" y="283296"/>
                  <a:pt x="237168" y="285461"/>
                </a:cubicBezTo>
                <a:cubicBezTo>
                  <a:pt x="237168" y="288348"/>
                  <a:pt x="235006" y="290152"/>
                  <a:pt x="232843" y="290152"/>
                </a:cubicBezTo>
                <a:lnTo>
                  <a:pt x="56949" y="290152"/>
                </a:lnTo>
                <a:cubicBezTo>
                  <a:pt x="54786" y="290152"/>
                  <a:pt x="52624" y="288348"/>
                  <a:pt x="52624" y="285461"/>
                </a:cubicBezTo>
                <a:cubicBezTo>
                  <a:pt x="52624" y="283296"/>
                  <a:pt x="54786" y="281130"/>
                  <a:pt x="56949" y="281130"/>
                </a:cubicBezTo>
                <a:lnTo>
                  <a:pt x="87586" y="281130"/>
                </a:lnTo>
                <a:lnTo>
                  <a:pt x="87586" y="254786"/>
                </a:lnTo>
                <a:lnTo>
                  <a:pt x="21987" y="254786"/>
                </a:lnTo>
                <a:cubicBezTo>
                  <a:pt x="9732" y="254786"/>
                  <a:pt x="0" y="245042"/>
                  <a:pt x="0" y="232772"/>
                </a:cubicBezTo>
                <a:lnTo>
                  <a:pt x="0" y="21653"/>
                </a:lnTo>
                <a:cubicBezTo>
                  <a:pt x="0" y="9744"/>
                  <a:pt x="9732" y="0"/>
                  <a:pt x="21987" y="0"/>
                </a:cubicBezTo>
                <a:close/>
              </a:path>
            </a:pathLst>
          </a:custGeom>
          <a:solidFill>
            <a:schemeClr val="accent4"/>
          </a:solidFill>
          <a:ln>
            <a:noFill/>
          </a:ln>
          <a:effectLst/>
        </p:spPr>
        <p:txBody>
          <a:bodyPr anchor="ctr"/>
          <a:lstStyle/>
          <a:p>
            <a:endParaRPr lang="en-US" sz="900" dirty="0"/>
          </a:p>
        </p:txBody>
      </p:sp>
      <p:sp>
        <p:nvSpPr>
          <p:cNvPr id="40" name="Freeform 1023">
            <a:extLst>
              <a:ext uri="{FF2B5EF4-FFF2-40B4-BE49-F238E27FC236}">
                <a16:creationId xmlns:a16="http://schemas.microsoft.com/office/drawing/2014/main" id="{6D7021C3-00B5-D948-8A3A-D80EB9D232B0}"/>
              </a:ext>
            </a:extLst>
          </p:cNvPr>
          <p:cNvSpPr>
            <a:spLocks noChangeAspect="1" noChangeArrowheads="1"/>
          </p:cNvSpPr>
          <p:nvPr/>
        </p:nvSpPr>
        <p:spPr bwMode="auto">
          <a:xfrm>
            <a:off x="8643725" y="5198415"/>
            <a:ext cx="506563" cy="506564"/>
          </a:xfrm>
          <a:custGeom>
            <a:avLst/>
            <a:gdLst>
              <a:gd name="T0" fmla="*/ 185413 w 290207"/>
              <a:gd name="T1" fmla="*/ 276365 h 290151"/>
              <a:gd name="T2" fmla="*/ 185413 w 290207"/>
              <a:gd name="T3" fmla="*/ 244449 h 290151"/>
              <a:gd name="T4" fmla="*/ 80033 w 290207"/>
              <a:gd name="T5" fmla="*/ 245175 h 290151"/>
              <a:gd name="T6" fmla="*/ 90535 w 290207"/>
              <a:gd name="T7" fmla="*/ 208181 h 290151"/>
              <a:gd name="T8" fmla="*/ 112986 w 290207"/>
              <a:gd name="T9" fmla="*/ 218336 h 290151"/>
              <a:gd name="T10" fmla="*/ 264721 w 290207"/>
              <a:gd name="T11" fmla="*/ 91034 h 290151"/>
              <a:gd name="T12" fmla="*/ 133839 w 290207"/>
              <a:gd name="T13" fmla="*/ 71793 h 290151"/>
              <a:gd name="T14" fmla="*/ 168621 w 290207"/>
              <a:gd name="T15" fmla="*/ 76389 h 290151"/>
              <a:gd name="T16" fmla="*/ 133839 w 290207"/>
              <a:gd name="T17" fmla="*/ 80983 h 290151"/>
              <a:gd name="T18" fmla="*/ 133839 w 290207"/>
              <a:gd name="T19" fmla="*/ 71793 h 290151"/>
              <a:gd name="T20" fmla="*/ 94517 w 290207"/>
              <a:gd name="T21" fmla="*/ 199839 h 290151"/>
              <a:gd name="T22" fmla="*/ 246253 w 290207"/>
              <a:gd name="T23" fmla="*/ 72537 h 290151"/>
              <a:gd name="T24" fmla="*/ 254581 w 290207"/>
              <a:gd name="T25" fmla="*/ 42436 h 290151"/>
              <a:gd name="T26" fmla="*/ 240097 w 290207"/>
              <a:gd name="T27" fmla="*/ 54040 h 290151"/>
              <a:gd name="T28" fmla="*/ 280656 w 290207"/>
              <a:gd name="T29" fmla="*/ 75439 h 290151"/>
              <a:gd name="T30" fmla="*/ 259652 w 290207"/>
              <a:gd name="T31" fmla="*/ 44248 h 290151"/>
              <a:gd name="T32" fmla="*/ 4708 w 290207"/>
              <a:gd name="T33" fmla="*/ 0 h 290151"/>
              <a:gd name="T34" fmla="*/ 232853 w 290207"/>
              <a:gd name="T35" fmla="*/ 4351 h 290151"/>
              <a:gd name="T36" fmla="*/ 228146 w 290207"/>
              <a:gd name="T37" fmla="*/ 30467 h 290151"/>
              <a:gd name="T38" fmla="*/ 223800 w 290207"/>
              <a:gd name="T39" fmla="*/ 8705 h 290151"/>
              <a:gd name="T40" fmla="*/ 9053 w 290207"/>
              <a:gd name="T41" fmla="*/ 282894 h 290151"/>
              <a:gd name="T42" fmla="*/ 176722 w 290207"/>
              <a:gd name="T43" fmla="*/ 240097 h 290151"/>
              <a:gd name="T44" fmla="*/ 223800 w 290207"/>
              <a:gd name="T45" fmla="*/ 235381 h 290151"/>
              <a:gd name="T46" fmla="*/ 128559 w 290207"/>
              <a:gd name="T47" fmla="*/ 240097 h 290151"/>
              <a:gd name="T48" fmla="*/ 74963 w 290207"/>
              <a:gd name="T49" fmla="*/ 256055 h 290151"/>
              <a:gd name="T50" fmla="*/ 29695 w 290207"/>
              <a:gd name="T51" fmla="*/ 211808 h 290151"/>
              <a:gd name="T52" fmla="*/ 89085 w 290207"/>
              <a:gd name="T53" fmla="*/ 151965 h 290151"/>
              <a:gd name="T54" fmla="*/ 61563 w 290207"/>
              <a:gd name="T55" fmla="*/ 136732 h 290151"/>
              <a:gd name="T56" fmla="*/ 61563 w 290207"/>
              <a:gd name="T57" fmla="*/ 72537 h 290151"/>
              <a:gd name="T58" fmla="*/ 114074 w 290207"/>
              <a:gd name="T59" fmla="*/ 76889 h 290151"/>
              <a:gd name="T60" fmla="*/ 61563 w 290207"/>
              <a:gd name="T61" fmla="*/ 81242 h 290151"/>
              <a:gd name="T62" fmla="*/ 61563 w 290207"/>
              <a:gd name="T63" fmla="*/ 127665 h 290151"/>
              <a:gd name="T64" fmla="*/ 98140 w 290207"/>
              <a:gd name="T65" fmla="*/ 151965 h 290151"/>
              <a:gd name="T66" fmla="*/ 38386 w 290207"/>
              <a:gd name="T67" fmla="*/ 211808 h 290151"/>
              <a:gd name="T68" fmla="*/ 84015 w 290207"/>
              <a:gd name="T69" fmla="*/ 198389 h 290151"/>
              <a:gd name="T70" fmla="*/ 227422 w 290207"/>
              <a:gd name="T71" fmla="*/ 54040 h 290151"/>
              <a:gd name="T72" fmla="*/ 226698 w 290207"/>
              <a:gd name="T73" fmla="*/ 46786 h 290151"/>
              <a:gd name="T74" fmla="*/ 233577 w 290207"/>
              <a:gd name="T75" fmla="*/ 47512 h 290151"/>
              <a:gd name="T76" fmla="*/ 254581 w 290207"/>
              <a:gd name="T77" fmla="*/ 33366 h 290151"/>
              <a:gd name="T78" fmla="*/ 286811 w 290207"/>
              <a:gd name="T79" fmla="*/ 58756 h 290151"/>
              <a:gd name="T80" fmla="*/ 277396 w 290207"/>
              <a:gd name="T81" fmla="*/ 91034 h 290151"/>
              <a:gd name="T82" fmla="*/ 278482 w 290207"/>
              <a:gd name="T83" fmla="*/ 98650 h 290151"/>
              <a:gd name="T84" fmla="*/ 272326 w 290207"/>
              <a:gd name="T85" fmla="*/ 98650 h 290151"/>
              <a:gd name="T86" fmla="*/ 232853 w 290207"/>
              <a:gd name="T87" fmla="*/ 136007 h 290151"/>
              <a:gd name="T88" fmla="*/ 231405 w 290207"/>
              <a:gd name="T89" fmla="*/ 242999 h 290151"/>
              <a:gd name="T90" fmla="*/ 181069 w 290207"/>
              <a:gd name="T91" fmla="*/ 291597 h 290151"/>
              <a:gd name="T92" fmla="*/ 0 w 290207"/>
              <a:gd name="T93" fmla="*/ 286883 h 290151"/>
              <a:gd name="T94" fmla="*/ 4708 w 290207"/>
              <a:gd name="T95" fmla="*/ 0 h 290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207" h="290151">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accent2"/>
          </a:solidFill>
          <a:ln>
            <a:noFill/>
          </a:ln>
          <a:effectLst/>
        </p:spPr>
        <p:txBody>
          <a:bodyPr anchor="ctr"/>
          <a:lstStyle/>
          <a:p>
            <a:endParaRPr lang="en-US" sz="900" dirty="0"/>
          </a:p>
        </p:txBody>
      </p:sp>
      <p:sp>
        <p:nvSpPr>
          <p:cNvPr id="41" name="Subtitle 2">
            <a:extLst>
              <a:ext uri="{FF2B5EF4-FFF2-40B4-BE49-F238E27FC236}">
                <a16:creationId xmlns:a16="http://schemas.microsoft.com/office/drawing/2014/main" id="{C82F1176-CB03-A54F-8CE1-8F82C253B9B7}"/>
              </a:ext>
            </a:extLst>
          </p:cNvPr>
          <p:cNvSpPr txBox="1">
            <a:spLocks/>
          </p:cNvSpPr>
          <p:nvPr/>
        </p:nvSpPr>
        <p:spPr>
          <a:xfrm>
            <a:off x="9261981" y="2380502"/>
            <a:ext cx="230930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42" name="TextBox 41">
            <a:extLst>
              <a:ext uri="{FF2B5EF4-FFF2-40B4-BE49-F238E27FC236}">
                <a16:creationId xmlns:a16="http://schemas.microsoft.com/office/drawing/2014/main" id="{6E6AE463-9D8F-8F48-AED9-44B2C9744108}"/>
              </a:ext>
            </a:extLst>
          </p:cNvPr>
          <p:cNvSpPr txBox="1"/>
          <p:nvPr/>
        </p:nvSpPr>
        <p:spPr>
          <a:xfrm>
            <a:off x="9337083" y="2077593"/>
            <a:ext cx="971548"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3" name="Subtitle 2">
            <a:extLst>
              <a:ext uri="{FF2B5EF4-FFF2-40B4-BE49-F238E27FC236}">
                <a16:creationId xmlns:a16="http://schemas.microsoft.com/office/drawing/2014/main" id="{836417A8-803F-1A45-A29A-4F55E003E4B4}"/>
              </a:ext>
            </a:extLst>
          </p:cNvPr>
          <p:cNvSpPr txBox="1">
            <a:spLocks/>
          </p:cNvSpPr>
          <p:nvPr/>
        </p:nvSpPr>
        <p:spPr>
          <a:xfrm>
            <a:off x="9261981" y="3900465"/>
            <a:ext cx="230930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44" name="TextBox 43">
            <a:extLst>
              <a:ext uri="{FF2B5EF4-FFF2-40B4-BE49-F238E27FC236}">
                <a16:creationId xmlns:a16="http://schemas.microsoft.com/office/drawing/2014/main" id="{6D81531C-A301-F04B-B7B1-3AEFC28CB3FC}"/>
              </a:ext>
            </a:extLst>
          </p:cNvPr>
          <p:cNvSpPr txBox="1"/>
          <p:nvPr/>
        </p:nvSpPr>
        <p:spPr>
          <a:xfrm>
            <a:off x="9337083" y="3597555"/>
            <a:ext cx="971548"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5" name="Subtitle 2">
            <a:extLst>
              <a:ext uri="{FF2B5EF4-FFF2-40B4-BE49-F238E27FC236}">
                <a16:creationId xmlns:a16="http://schemas.microsoft.com/office/drawing/2014/main" id="{84DFBAE0-B268-324F-830F-5DACBC9941CE}"/>
              </a:ext>
            </a:extLst>
          </p:cNvPr>
          <p:cNvSpPr txBox="1">
            <a:spLocks/>
          </p:cNvSpPr>
          <p:nvPr/>
        </p:nvSpPr>
        <p:spPr>
          <a:xfrm>
            <a:off x="9261981" y="5458516"/>
            <a:ext cx="230930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46" name="TextBox 45">
            <a:extLst>
              <a:ext uri="{FF2B5EF4-FFF2-40B4-BE49-F238E27FC236}">
                <a16:creationId xmlns:a16="http://schemas.microsoft.com/office/drawing/2014/main" id="{37BC35CF-FC50-DB4E-8CE3-26DC8284392C}"/>
              </a:ext>
            </a:extLst>
          </p:cNvPr>
          <p:cNvSpPr txBox="1"/>
          <p:nvPr/>
        </p:nvSpPr>
        <p:spPr>
          <a:xfrm>
            <a:off x="9337083" y="5155606"/>
            <a:ext cx="971548" cy="338554"/>
          </a:xfrm>
          <a:prstGeom prst="rect">
            <a:avLst/>
          </a:prstGeom>
          <a:noFill/>
        </p:spPr>
        <p:txBody>
          <a:bodyPr wrap="none" rtlCol="0" anchor="ctr" anchorCtr="0">
            <a:spAutoFit/>
          </a:bodyPr>
          <a:lstStyle/>
          <a:p>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47" name="Freeform 1021">
            <a:extLst>
              <a:ext uri="{FF2B5EF4-FFF2-40B4-BE49-F238E27FC236}">
                <a16:creationId xmlns:a16="http://schemas.microsoft.com/office/drawing/2014/main" id="{99F5D1D4-813A-2F44-B712-EB929CC1C77E}"/>
              </a:ext>
            </a:extLst>
          </p:cNvPr>
          <p:cNvSpPr>
            <a:spLocks noChangeAspect="1" noChangeArrowheads="1"/>
          </p:cNvSpPr>
          <p:nvPr/>
        </p:nvSpPr>
        <p:spPr bwMode="auto">
          <a:xfrm>
            <a:off x="3007328" y="2097148"/>
            <a:ext cx="506564" cy="506564"/>
          </a:xfrm>
          <a:custGeom>
            <a:avLst/>
            <a:gdLst>
              <a:gd name="T0" fmla="*/ 160839 w 290150"/>
              <a:gd name="T1" fmla="*/ 282538 h 290152"/>
              <a:gd name="T2" fmla="*/ 235772 w 290150"/>
              <a:gd name="T3" fmla="*/ 242352 h 290152"/>
              <a:gd name="T4" fmla="*/ 282847 w 290150"/>
              <a:gd name="T5" fmla="*/ 282543 h 290152"/>
              <a:gd name="T6" fmla="*/ 285767 w 290150"/>
              <a:gd name="T7" fmla="*/ 243076 h 290152"/>
              <a:gd name="T8" fmla="*/ 228109 w 290150"/>
              <a:gd name="T9" fmla="*/ 291594 h 290152"/>
              <a:gd name="T10" fmla="*/ 235772 w 290150"/>
              <a:gd name="T11" fmla="*/ 242352 h 290152"/>
              <a:gd name="T12" fmla="*/ 8601 w 290150"/>
              <a:gd name="T13" fmla="*/ 282543 h 290152"/>
              <a:gd name="T14" fmla="*/ 54825 w 290150"/>
              <a:gd name="T15" fmla="*/ 242352 h 290152"/>
              <a:gd name="T16" fmla="*/ 62352 w 290150"/>
              <a:gd name="T17" fmla="*/ 291594 h 290152"/>
              <a:gd name="T18" fmla="*/ 6093 w 290150"/>
              <a:gd name="T19" fmla="*/ 243076 h 290152"/>
              <a:gd name="T20" fmla="*/ 187287 w 290150"/>
              <a:gd name="T21" fmla="*/ 256094 h 290152"/>
              <a:gd name="T22" fmla="*/ 246394 w 290150"/>
              <a:gd name="T23" fmla="*/ 224950 h 290152"/>
              <a:gd name="T24" fmla="*/ 33142 w 290150"/>
              <a:gd name="T25" fmla="*/ 214475 h 290152"/>
              <a:gd name="T26" fmla="*/ 33142 w 290150"/>
              <a:gd name="T27" fmla="*/ 214475 h 290152"/>
              <a:gd name="T28" fmla="*/ 237724 w 290150"/>
              <a:gd name="T29" fmla="*/ 224950 h 290152"/>
              <a:gd name="T30" fmla="*/ 33142 w 290150"/>
              <a:gd name="T31" fmla="*/ 243734 h 290152"/>
              <a:gd name="T32" fmla="*/ 132579 w 290150"/>
              <a:gd name="T33" fmla="*/ 229650 h 290152"/>
              <a:gd name="T34" fmla="*/ 176418 w 290150"/>
              <a:gd name="T35" fmla="*/ 164806 h 290152"/>
              <a:gd name="T36" fmla="*/ 185476 w 290150"/>
              <a:gd name="T37" fmla="*/ 173500 h 290152"/>
              <a:gd name="T38" fmla="*/ 114826 w 290150"/>
              <a:gd name="T39" fmla="*/ 182557 h 290152"/>
              <a:gd name="T40" fmla="*/ 18083 w 290150"/>
              <a:gd name="T41" fmla="*/ 100509 h 290152"/>
              <a:gd name="T42" fmla="*/ 20565 w 290150"/>
              <a:gd name="T43" fmla="*/ 198699 h 290152"/>
              <a:gd name="T44" fmla="*/ 0 w 290150"/>
              <a:gd name="T45" fmla="*/ 118987 h 290152"/>
              <a:gd name="T46" fmla="*/ 281745 w 290150"/>
              <a:gd name="T47" fmla="*/ 175699 h 290152"/>
              <a:gd name="T48" fmla="*/ 273115 w 290150"/>
              <a:gd name="T49" fmla="*/ 172817 h 290152"/>
              <a:gd name="T50" fmla="*/ 203494 w 290150"/>
              <a:gd name="T51" fmla="*/ 136551 h 290152"/>
              <a:gd name="T52" fmla="*/ 144752 w 290150"/>
              <a:gd name="T53" fmla="*/ 95217 h 290152"/>
              <a:gd name="T54" fmla="*/ 67728 w 290150"/>
              <a:gd name="T55" fmla="*/ 145607 h 290152"/>
              <a:gd name="T56" fmla="*/ 123885 w 290150"/>
              <a:gd name="T57" fmla="*/ 191251 h 290152"/>
              <a:gd name="T58" fmla="*/ 132579 w 290150"/>
              <a:gd name="T59" fmla="*/ 173500 h 290152"/>
              <a:gd name="T60" fmla="*/ 176418 w 290150"/>
              <a:gd name="T61" fmla="*/ 156112 h 290152"/>
              <a:gd name="T62" fmla="*/ 167723 w 290150"/>
              <a:gd name="T63" fmla="*/ 229650 h 290152"/>
              <a:gd name="T64" fmla="*/ 145623 w 290150"/>
              <a:gd name="T65" fmla="*/ 67724 h 290152"/>
              <a:gd name="T66" fmla="*/ 196344 w 290150"/>
              <a:gd name="T67" fmla="*/ 235083 h 290152"/>
              <a:gd name="T68" fmla="*/ 182940 w 290150"/>
              <a:gd name="T69" fmla="*/ 269498 h 290152"/>
              <a:gd name="T70" fmla="*/ 109393 w 290150"/>
              <a:gd name="T71" fmla="*/ 264788 h 290152"/>
              <a:gd name="T72" fmla="*/ 84393 w 290150"/>
              <a:gd name="T73" fmla="*/ 206827 h 290152"/>
              <a:gd name="T74" fmla="*/ 236502 w 290150"/>
              <a:gd name="T75" fmla="*/ 42703 h 290152"/>
              <a:gd name="T76" fmla="*/ 282847 w 290150"/>
              <a:gd name="T77" fmla="*/ 53928 h 290152"/>
              <a:gd name="T78" fmla="*/ 291604 w 290150"/>
              <a:gd name="T79" fmla="*/ 53928 h 290152"/>
              <a:gd name="T80" fmla="*/ 223364 w 290150"/>
              <a:gd name="T81" fmla="*/ 81446 h 290152"/>
              <a:gd name="T82" fmla="*/ 11826 w 290150"/>
              <a:gd name="T83" fmla="*/ 36910 h 290152"/>
              <a:gd name="T84" fmla="*/ 58050 w 290150"/>
              <a:gd name="T85" fmla="*/ 77099 h 290152"/>
              <a:gd name="T86" fmla="*/ 60918 w 290150"/>
              <a:gd name="T87" fmla="*/ 37270 h 290152"/>
              <a:gd name="T88" fmla="*/ 4298 w 290150"/>
              <a:gd name="T89" fmla="*/ 85789 h 290152"/>
              <a:gd name="T90" fmla="*/ 11826 w 290150"/>
              <a:gd name="T91" fmla="*/ 36910 h 290152"/>
              <a:gd name="T92" fmla="*/ 266984 w 290150"/>
              <a:gd name="T93" fmla="*/ 18965 h 290152"/>
              <a:gd name="T94" fmla="*/ 33142 w 290150"/>
              <a:gd name="T95" fmla="*/ 29342 h 290152"/>
              <a:gd name="T96" fmla="*/ 198091 w 290150"/>
              <a:gd name="T97" fmla="*/ 16473 h 290152"/>
              <a:gd name="T98" fmla="*/ 194457 w 290150"/>
              <a:gd name="T99" fmla="*/ 23997 h 290152"/>
              <a:gd name="T100" fmla="*/ 72745 w 290150"/>
              <a:gd name="T101" fmla="*/ 26504 h 290152"/>
              <a:gd name="T102" fmla="*/ 256870 w 290150"/>
              <a:gd name="T103" fmla="*/ 37932 h 290152"/>
              <a:gd name="T104" fmla="*/ 52288 w 290150"/>
              <a:gd name="T105" fmla="*/ 18965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accent5"/>
          </a:solidFill>
          <a:ln>
            <a:noFill/>
          </a:ln>
          <a:effectLst/>
        </p:spPr>
        <p:txBody>
          <a:bodyPr anchor="ctr"/>
          <a:lstStyle/>
          <a:p>
            <a:endParaRPr lang="en-US" sz="900" dirty="0"/>
          </a:p>
        </p:txBody>
      </p:sp>
      <p:sp>
        <p:nvSpPr>
          <p:cNvPr id="48" name="Freeform 1034">
            <a:extLst>
              <a:ext uri="{FF2B5EF4-FFF2-40B4-BE49-F238E27FC236}">
                <a16:creationId xmlns:a16="http://schemas.microsoft.com/office/drawing/2014/main" id="{4B898A64-3086-F944-8EA4-21BAF71B1071}"/>
              </a:ext>
            </a:extLst>
          </p:cNvPr>
          <p:cNvSpPr>
            <a:spLocks noChangeAspect="1" noChangeArrowheads="1"/>
          </p:cNvSpPr>
          <p:nvPr/>
        </p:nvSpPr>
        <p:spPr bwMode="auto">
          <a:xfrm>
            <a:off x="3007328" y="3658727"/>
            <a:ext cx="506564" cy="506563"/>
          </a:xfrm>
          <a:custGeom>
            <a:avLst/>
            <a:gdLst>
              <a:gd name="T0" fmla="*/ 97077 w 290153"/>
              <a:gd name="T1" fmla="*/ 282532 h 290152"/>
              <a:gd name="T2" fmla="*/ 194156 w 290153"/>
              <a:gd name="T3" fmla="*/ 256056 h 290152"/>
              <a:gd name="T4" fmla="*/ 9055 w 290153"/>
              <a:gd name="T5" fmla="*/ 220875 h 290152"/>
              <a:gd name="T6" fmla="*/ 22095 w 290153"/>
              <a:gd name="T7" fmla="*/ 247351 h 290152"/>
              <a:gd name="T8" fmla="*/ 282540 w 290153"/>
              <a:gd name="T9" fmla="*/ 233933 h 290152"/>
              <a:gd name="T10" fmla="*/ 9055 w 290153"/>
              <a:gd name="T11" fmla="*/ 220875 h 290152"/>
              <a:gd name="T12" fmla="*/ 244143 w 290153"/>
              <a:gd name="T13" fmla="*/ 176628 h 290152"/>
              <a:gd name="T14" fmla="*/ 282540 w 290153"/>
              <a:gd name="T15" fmla="*/ 138547 h 290152"/>
              <a:gd name="T16" fmla="*/ 156103 w 290153"/>
              <a:gd name="T17" fmla="*/ 118215 h 290152"/>
              <a:gd name="T18" fmla="*/ 195955 w 290153"/>
              <a:gd name="T19" fmla="*/ 176034 h 290152"/>
              <a:gd name="T20" fmla="*/ 244143 w 290153"/>
              <a:gd name="T21" fmla="*/ 91035 h 290152"/>
              <a:gd name="T22" fmla="*/ 282540 w 290153"/>
              <a:gd name="T23" fmla="*/ 129478 h 290152"/>
              <a:gd name="T24" fmla="*/ 244143 w 290153"/>
              <a:gd name="T25" fmla="*/ 91035 h 290152"/>
              <a:gd name="T26" fmla="*/ 44157 w 290153"/>
              <a:gd name="T27" fmla="*/ 138812 h 290152"/>
              <a:gd name="T28" fmla="*/ 105382 w 290153"/>
              <a:gd name="T29" fmla="*/ 176034 h 290152"/>
              <a:gd name="T30" fmla="*/ 77847 w 290153"/>
              <a:gd name="T31" fmla="*/ 90389 h 290152"/>
              <a:gd name="T32" fmla="*/ 129920 w 290153"/>
              <a:gd name="T33" fmla="*/ 77998 h 290152"/>
              <a:gd name="T34" fmla="*/ 150509 w 290153"/>
              <a:gd name="T35" fmla="*/ 77998 h 290152"/>
              <a:gd name="T36" fmla="*/ 140034 w 290153"/>
              <a:gd name="T37" fmla="*/ 59030 h 290152"/>
              <a:gd name="T38" fmla="*/ 140034 w 290153"/>
              <a:gd name="T39" fmla="*/ 96962 h 290152"/>
              <a:gd name="T40" fmla="*/ 140034 w 290153"/>
              <a:gd name="T41" fmla="*/ 59030 h 290152"/>
              <a:gd name="T42" fmla="*/ 244143 w 290153"/>
              <a:gd name="T43" fmla="*/ 82329 h 290152"/>
              <a:gd name="T44" fmla="*/ 282540 w 290153"/>
              <a:gd name="T45" fmla="*/ 43884 h 290152"/>
              <a:gd name="T46" fmla="*/ 44157 w 290153"/>
              <a:gd name="T47" fmla="*/ 43771 h 290152"/>
              <a:gd name="T48" fmla="*/ 74226 w 290153"/>
              <a:gd name="T49" fmla="*/ 79909 h 290152"/>
              <a:gd name="T50" fmla="*/ 126758 w 290153"/>
              <a:gd name="T51" fmla="*/ 145318 h 290152"/>
              <a:gd name="T52" fmla="*/ 160088 w 290153"/>
              <a:gd name="T53" fmla="*/ 108096 h 290152"/>
              <a:gd name="T54" fmla="*/ 200302 w 290153"/>
              <a:gd name="T55" fmla="*/ 43771 h 290152"/>
              <a:gd name="T56" fmla="*/ 39807 w 290153"/>
              <a:gd name="T57" fmla="*/ 35100 h 290152"/>
              <a:gd name="T58" fmla="*/ 208636 w 290153"/>
              <a:gd name="T59" fmla="*/ 39436 h 290152"/>
              <a:gd name="T60" fmla="*/ 204650 w 290153"/>
              <a:gd name="T61" fmla="*/ 184708 h 290152"/>
              <a:gd name="T62" fmla="*/ 35097 w 290153"/>
              <a:gd name="T63" fmla="*/ 180371 h 290152"/>
              <a:gd name="T64" fmla="*/ 39807 w 290153"/>
              <a:gd name="T65" fmla="*/ 35100 h 290152"/>
              <a:gd name="T66" fmla="*/ 9055 w 290153"/>
              <a:gd name="T67" fmla="*/ 21761 h 290152"/>
              <a:gd name="T68" fmla="*/ 282540 w 290153"/>
              <a:gd name="T69" fmla="*/ 212171 h 290152"/>
              <a:gd name="T70" fmla="*/ 239796 w 290153"/>
              <a:gd name="T71" fmla="*/ 185332 h 290152"/>
              <a:gd name="T72" fmla="*/ 235450 w 290153"/>
              <a:gd name="T73" fmla="*/ 39532 h 290152"/>
              <a:gd name="T74" fmla="*/ 282540 w 290153"/>
              <a:gd name="T75" fmla="*/ 35182 h 290152"/>
              <a:gd name="T76" fmla="*/ 269138 w 290153"/>
              <a:gd name="T77" fmla="*/ 8705 h 290152"/>
              <a:gd name="T78" fmla="*/ 22095 w 290153"/>
              <a:gd name="T79" fmla="*/ 0 h 290152"/>
              <a:gd name="T80" fmla="*/ 291595 w 290153"/>
              <a:gd name="T81" fmla="*/ 21761 h 290152"/>
              <a:gd name="T82" fmla="*/ 269138 w 290153"/>
              <a:gd name="T83" fmla="*/ 256056 h 290152"/>
              <a:gd name="T84" fmla="*/ 203212 w 290153"/>
              <a:gd name="T85" fmla="*/ 282532 h 290152"/>
              <a:gd name="T86" fmla="*/ 238347 w 290153"/>
              <a:gd name="T87" fmla="*/ 286884 h 290152"/>
              <a:gd name="T88" fmla="*/ 57233 w 290153"/>
              <a:gd name="T89" fmla="*/ 291598 h 290152"/>
              <a:gd name="T90" fmla="*/ 57233 w 290153"/>
              <a:gd name="T91" fmla="*/ 282532 h 290152"/>
              <a:gd name="T92" fmla="*/ 88022 w 290153"/>
              <a:gd name="T93" fmla="*/ 256056 h 290152"/>
              <a:gd name="T94" fmla="*/ 0 w 290153"/>
              <a:gd name="T95" fmla="*/ 233933 h 290152"/>
              <a:gd name="T96" fmla="*/ 22095 w 290153"/>
              <a:gd name="T97" fmla="*/ 0 h 290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153" h="290152">
                <a:moveTo>
                  <a:pt x="96597" y="254786"/>
                </a:moveTo>
                <a:lnTo>
                  <a:pt x="96597" y="281130"/>
                </a:lnTo>
                <a:lnTo>
                  <a:pt x="193195" y="281130"/>
                </a:lnTo>
                <a:lnTo>
                  <a:pt x="193195" y="254786"/>
                </a:lnTo>
                <a:lnTo>
                  <a:pt x="96597" y="254786"/>
                </a:lnTo>
                <a:close/>
                <a:moveTo>
                  <a:pt x="9011" y="219780"/>
                </a:moveTo>
                <a:lnTo>
                  <a:pt x="9011" y="232772"/>
                </a:lnTo>
                <a:cubicBezTo>
                  <a:pt x="9011" y="240350"/>
                  <a:pt x="14778" y="246124"/>
                  <a:pt x="21987" y="246124"/>
                </a:cubicBezTo>
                <a:lnTo>
                  <a:pt x="267806" y="246124"/>
                </a:lnTo>
                <a:cubicBezTo>
                  <a:pt x="275014" y="246124"/>
                  <a:pt x="281142" y="240350"/>
                  <a:pt x="281142" y="232772"/>
                </a:cubicBezTo>
                <a:lnTo>
                  <a:pt x="281142" y="219780"/>
                </a:lnTo>
                <a:lnTo>
                  <a:pt x="9011" y="219780"/>
                </a:lnTo>
                <a:close/>
                <a:moveTo>
                  <a:pt x="242935" y="137859"/>
                </a:moveTo>
                <a:lnTo>
                  <a:pt x="242935" y="175752"/>
                </a:lnTo>
                <a:lnTo>
                  <a:pt x="281142" y="175752"/>
                </a:lnTo>
                <a:lnTo>
                  <a:pt x="281142" y="137859"/>
                </a:lnTo>
                <a:lnTo>
                  <a:pt x="242935" y="137859"/>
                </a:lnTo>
                <a:close/>
                <a:moveTo>
                  <a:pt x="155331" y="117628"/>
                </a:moveTo>
                <a:lnTo>
                  <a:pt x="115676" y="175161"/>
                </a:lnTo>
                <a:lnTo>
                  <a:pt x="194985" y="175161"/>
                </a:lnTo>
                <a:lnTo>
                  <a:pt x="155331" y="117628"/>
                </a:lnTo>
                <a:close/>
                <a:moveTo>
                  <a:pt x="242935" y="90583"/>
                </a:moveTo>
                <a:lnTo>
                  <a:pt x="242935" y="128836"/>
                </a:lnTo>
                <a:lnTo>
                  <a:pt x="281142" y="128836"/>
                </a:lnTo>
                <a:lnTo>
                  <a:pt x="281142" y="90583"/>
                </a:lnTo>
                <a:lnTo>
                  <a:pt x="242935" y="90583"/>
                </a:lnTo>
                <a:close/>
                <a:moveTo>
                  <a:pt x="77463" y="89941"/>
                </a:moveTo>
                <a:lnTo>
                  <a:pt x="43937" y="138124"/>
                </a:lnTo>
                <a:lnTo>
                  <a:pt x="43937" y="175161"/>
                </a:lnTo>
                <a:lnTo>
                  <a:pt x="104861" y="175161"/>
                </a:lnTo>
                <a:lnTo>
                  <a:pt x="120723" y="152148"/>
                </a:lnTo>
                <a:lnTo>
                  <a:pt x="77463" y="89941"/>
                </a:lnTo>
                <a:close/>
                <a:moveTo>
                  <a:pt x="139341" y="67284"/>
                </a:moveTo>
                <a:cubicBezTo>
                  <a:pt x="133949" y="67284"/>
                  <a:pt x="129277" y="71913"/>
                  <a:pt x="129277" y="77610"/>
                </a:cubicBezTo>
                <a:cubicBezTo>
                  <a:pt x="129277" y="82951"/>
                  <a:pt x="133949" y="87580"/>
                  <a:pt x="139341" y="87580"/>
                </a:cubicBezTo>
                <a:cubicBezTo>
                  <a:pt x="145092" y="87580"/>
                  <a:pt x="149764" y="82951"/>
                  <a:pt x="149764" y="77610"/>
                </a:cubicBezTo>
                <a:cubicBezTo>
                  <a:pt x="149764" y="71913"/>
                  <a:pt x="145092" y="67284"/>
                  <a:pt x="139341" y="67284"/>
                </a:cubicBezTo>
                <a:close/>
                <a:moveTo>
                  <a:pt x="139341" y="58738"/>
                </a:moveTo>
                <a:cubicBezTo>
                  <a:pt x="150124" y="58738"/>
                  <a:pt x="158391" y="67284"/>
                  <a:pt x="158391" y="77610"/>
                </a:cubicBezTo>
                <a:cubicBezTo>
                  <a:pt x="158391" y="87936"/>
                  <a:pt x="150124" y="96482"/>
                  <a:pt x="139341" y="96482"/>
                </a:cubicBezTo>
                <a:cubicBezTo>
                  <a:pt x="129277" y="96482"/>
                  <a:pt x="120650" y="87936"/>
                  <a:pt x="120650" y="77610"/>
                </a:cubicBezTo>
                <a:cubicBezTo>
                  <a:pt x="120650" y="67284"/>
                  <a:pt x="129277" y="58738"/>
                  <a:pt x="139341" y="58738"/>
                </a:cubicBezTo>
                <a:close/>
                <a:moveTo>
                  <a:pt x="242935" y="43667"/>
                </a:moveTo>
                <a:lnTo>
                  <a:pt x="242935" y="81921"/>
                </a:lnTo>
                <a:lnTo>
                  <a:pt x="281142" y="81921"/>
                </a:lnTo>
                <a:lnTo>
                  <a:pt x="281142" y="43667"/>
                </a:lnTo>
                <a:lnTo>
                  <a:pt x="242935" y="43667"/>
                </a:lnTo>
                <a:close/>
                <a:moveTo>
                  <a:pt x="43937" y="43555"/>
                </a:moveTo>
                <a:lnTo>
                  <a:pt x="43937" y="122662"/>
                </a:lnTo>
                <a:lnTo>
                  <a:pt x="73858" y="79513"/>
                </a:lnTo>
                <a:cubicBezTo>
                  <a:pt x="75300" y="76996"/>
                  <a:pt x="79626" y="76996"/>
                  <a:pt x="81068" y="79513"/>
                </a:cubicBezTo>
                <a:lnTo>
                  <a:pt x="126131" y="144597"/>
                </a:lnTo>
                <a:lnTo>
                  <a:pt x="151726" y="107560"/>
                </a:lnTo>
                <a:cubicBezTo>
                  <a:pt x="153528" y="105043"/>
                  <a:pt x="157494" y="105043"/>
                  <a:pt x="159296" y="107560"/>
                </a:cubicBezTo>
                <a:lnTo>
                  <a:pt x="199311" y="165452"/>
                </a:lnTo>
                <a:lnTo>
                  <a:pt x="199311" y="43555"/>
                </a:lnTo>
                <a:lnTo>
                  <a:pt x="43937" y="43555"/>
                </a:lnTo>
                <a:close/>
                <a:moveTo>
                  <a:pt x="39611" y="34925"/>
                </a:moveTo>
                <a:lnTo>
                  <a:pt x="203637" y="34925"/>
                </a:lnTo>
                <a:cubicBezTo>
                  <a:pt x="205800" y="34925"/>
                  <a:pt x="207603" y="36723"/>
                  <a:pt x="207603" y="39240"/>
                </a:cubicBezTo>
                <a:lnTo>
                  <a:pt x="207603" y="179476"/>
                </a:lnTo>
                <a:cubicBezTo>
                  <a:pt x="207603" y="181993"/>
                  <a:pt x="205800" y="183791"/>
                  <a:pt x="203637" y="183791"/>
                </a:cubicBezTo>
                <a:lnTo>
                  <a:pt x="39611" y="183791"/>
                </a:lnTo>
                <a:cubicBezTo>
                  <a:pt x="37088" y="183791"/>
                  <a:pt x="34925" y="181993"/>
                  <a:pt x="34925" y="179476"/>
                </a:cubicBezTo>
                <a:lnTo>
                  <a:pt x="34925" y="39240"/>
                </a:lnTo>
                <a:cubicBezTo>
                  <a:pt x="34925" y="36723"/>
                  <a:pt x="37088" y="34925"/>
                  <a:pt x="39611" y="34925"/>
                </a:cubicBezTo>
                <a:close/>
                <a:moveTo>
                  <a:pt x="21987" y="8661"/>
                </a:moveTo>
                <a:cubicBezTo>
                  <a:pt x="14778" y="8661"/>
                  <a:pt x="9011" y="14435"/>
                  <a:pt x="9011" y="21653"/>
                </a:cubicBezTo>
                <a:lnTo>
                  <a:pt x="9011" y="211118"/>
                </a:lnTo>
                <a:lnTo>
                  <a:pt x="281142" y="211118"/>
                </a:lnTo>
                <a:lnTo>
                  <a:pt x="281142" y="184413"/>
                </a:lnTo>
                <a:lnTo>
                  <a:pt x="238610" y="184413"/>
                </a:lnTo>
                <a:cubicBezTo>
                  <a:pt x="236087" y="184413"/>
                  <a:pt x="234285" y="182608"/>
                  <a:pt x="234285" y="180082"/>
                </a:cubicBezTo>
                <a:lnTo>
                  <a:pt x="234285" y="39336"/>
                </a:lnTo>
                <a:cubicBezTo>
                  <a:pt x="234285" y="36810"/>
                  <a:pt x="236087" y="35006"/>
                  <a:pt x="238610" y="35006"/>
                </a:cubicBezTo>
                <a:lnTo>
                  <a:pt x="281142" y="35006"/>
                </a:lnTo>
                <a:lnTo>
                  <a:pt x="281142" y="21653"/>
                </a:lnTo>
                <a:cubicBezTo>
                  <a:pt x="281142" y="14435"/>
                  <a:pt x="275014" y="8661"/>
                  <a:pt x="267806" y="8661"/>
                </a:cubicBezTo>
                <a:lnTo>
                  <a:pt x="21987" y="8661"/>
                </a:lnTo>
                <a:close/>
                <a:moveTo>
                  <a:pt x="21987" y="0"/>
                </a:moveTo>
                <a:lnTo>
                  <a:pt x="267806" y="0"/>
                </a:lnTo>
                <a:cubicBezTo>
                  <a:pt x="280060" y="0"/>
                  <a:pt x="290153" y="9744"/>
                  <a:pt x="290153" y="21653"/>
                </a:cubicBezTo>
                <a:lnTo>
                  <a:pt x="290153" y="232772"/>
                </a:lnTo>
                <a:cubicBezTo>
                  <a:pt x="290153" y="245042"/>
                  <a:pt x="280060" y="254786"/>
                  <a:pt x="267806" y="254786"/>
                </a:cubicBezTo>
                <a:lnTo>
                  <a:pt x="202206" y="254786"/>
                </a:lnTo>
                <a:lnTo>
                  <a:pt x="202206" y="281130"/>
                </a:lnTo>
                <a:lnTo>
                  <a:pt x="232843" y="281130"/>
                </a:lnTo>
                <a:cubicBezTo>
                  <a:pt x="235006" y="281130"/>
                  <a:pt x="237168" y="283296"/>
                  <a:pt x="237168" y="285461"/>
                </a:cubicBezTo>
                <a:cubicBezTo>
                  <a:pt x="237168" y="288348"/>
                  <a:pt x="235006" y="290152"/>
                  <a:pt x="232843" y="290152"/>
                </a:cubicBezTo>
                <a:lnTo>
                  <a:pt x="56949" y="290152"/>
                </a:lnTo>
                <a:cubicBezTo>
                  <a:pt x="54786" y="290152"/>
                  <a:pt x="52624" y="288348"/>
                  <a:pt x="52624" y="285461"/>
                </a:cubicBezTo>
                <a:cubicBezTo>
                  <a:pt x="52624" y="283296"/>
                  <a:pt x="54786" y="281130"/>
                  <a:pt x="56949" y="281130"/>
                </a:cubicBezTo>
                <a:lnTo>
                  <a:pt x="87586" y="281130"/>
                </a:lnTo>
                <a:lnTo>
                  <a:pt x="87586" y="254786"/>
                </a:lnTo>
                <a:lnTo>
                  <a:pt x="21987" y="254786"/>
                </a:lnTo>
                <a:cubicBezTo>
                  <a:pt x="9732" y="254786"/>
                  <a:pt x="0" y="245042"/>
                  <a:pt x="0" y="232772"/>
                </a:cubicBezTo>
                <a:lnTo>
                  <a:pt x="0" y="21653"/>
                </a:lnTo>
                <a:cubicBezTo>
                  <a:pt x="0" y="9744"/>
                  <a:pt x="9732" y="0"/>
                  <a:pt x="21987" y="0"/>
                </a:cubicBezTo>
                <a:close/>
              </a:path>
            </a:pathLst>
          </a:custGeom>
          <a:solidFill>
            <a:schemeClr val="accent3"/>
          </a:solidFill>
          <a:ln>
            <a:noFill/>
          </a:ln>
          <a:effectLst/>
        </p:spPr>
        <p:txBody>
          <a:bodyPr anchor="ctr"/>
          <a:lstStyle/>
          <a:p>
            <a:endParaRPr lang="en-US" sz="900" dirty="0"/>
          </a:p>
        </p:txBody>
      </p:sp>
      <p:sp>
        <p:nvSpPr>
          <p:cNvPr id="49" name="Freeform 1023">
            <a:extLst>
              <a:ext uri="{FF2B5EF4-FFF2-40B4-BE49-F238E27FC236}">
                <a16:creationId xmlns:a16="http://schemas.microsoft.com/office/drawing/2014/main" id="{9D61B0F3-D864-C94D-B1FD-357737800827}"/>
              </a:ext>
            </a:extLst>
          </p:cNvPr>
          <p:cNvSpPr>
            <a:spLocks noChangeAspect="1" noChangeArrowheads="1"/>
          </p:cNvSpPr>
          <p:nvPr/>
        </p:nvSpPr>
        <p:spPr bwMode="auto">
          <a:xfrm>
            <a:off x="3007329" y="5198415"/>
            <a:ext cx="506563" cy="506564"/>
          </a:xfrm>
          <a:custGeom>
            <a:avLst/>
            <a:gdLst>
              <a:gd name="T0" fmla="*/ 185413 w 290207"/>
              <a:gd name="T1" fmla="*/ 276365 h 290151"/>
              <a:gd name="T2" fmla="*/ 185413 w 290207"/>
              <a:gd name="T3" fmla="*/ 244449 h 290151"/>
              <a:gd name="T4" fmla="*/ 80033 w 290207"/>
              <a:gd name="T5" fmla="*/ 245175 h 290151"/>
              <a:gd name="T6" fmla="*/ 90535 w 290207"/>
              <a:gd name="T7" fmla="*/ 208181 h 290151"/>
              <a:gd name="T8" fmla="*/ 112986 w 290207"/>
              <a:gd name="T9" fmla="*/ 218336 h 290151"/>
              <a:gd name="T10" fmla="*/ 264721 w 290207"/>
              <a:gd name="T11" fmla="*/ 91034 h 290151"/>
              <a:gd name="T12" fmla="*/ 133839 w 290207"/>
              <a:gd name="T13" fmla="*/ 71793 h 290151"/>
              <a:gd name="T14" fmla="*/ 168621 w 290207"/>
              <a:gd name="T15" fmla="*/ 76389 h 290151"/>
              <a:gd name="T16" fmla="*/ 133839 w 290207"/>
              <a:gd name="T17" fmla="*/ 80983 h 290151"/>
              <a:gd name="T18" fmla="*/ 133839 w 290207"/>
              <a:gd name="T19" fmla="*/ 71793 h 290151"/>
              <a:gd name="T20" fmla="*/ 94517 w 290207"/>
              <a:gd name="T21" fmla="*/ 199839 h 290151"/>
              <a:gd name="T22" fmla="*/ 246253 w 290207"/>
              <a:gd name="T23" fmla="*/ 72537 h 290151"/>
              <a:gd name="T24" fmla="*/ 254581 w 290207"/>
              <a:gd name="T25" fmla="*/ 42436 h 290151"/>
              <a:gd name="T26" fmla="*/ 240097 w 290207"/>
              <a:gd name="T27" fmla="*/ 54040 h 290151"/>
              <a:gd name="T28" fmla="*/ 280656 w 290207"/>
              <a:gd name="T29" fmla="*/ 75439 h 290151"/>
              <a:gd name="T30" fmla="*/ 259652 w 290207"/>
              <a:gd name="T31" fmla="*/ 44248 h 290151"/>
              <a:gd name="T32" fmla="*/ 4708 w 290207"/>
              <a:gd name="T33" fmla="*/ 0 h 290151"/>
              <a:gd name="T34" fmla="*/ 232853 w 290207"/>
              <a:gd name="T35" fmla="*/ 4351 h 290151"/>
              <a:gd name="T36" fmla="*/ 228146 w 290207"/>
              <a:gd name="T37" fmla="*/ 30467 h 290151"/>
              <a:gd name="T38" fmla="*/ 223800 w 290207"/>
              <a:gd name="T39" fmla="*/ 8705 h 290151"/>
              <a:gd name="T40" fmla="*/ 9053 w 290207"/>
              <a:gd name="T41" fmla="*/ 282894 h 290151"/>
              <a:gd name="T42" fmla="*/ 176722 w 290207"/>
              <a:gd name="T43" fmla="*/ 240097 h 290151"/>
              <a:gd name="T44" fmla="*/ 223800 w 290207"/>
              <a:gd name="T45" fmla="*/ 235381 h 290151"/>
              <a:gd name="T46" fmla="*/ 128559 w 290207"/>
              <a:gd name="T47" fmla="*/ 240097 h 290151"/>
              <a:gd name="T48" fmla="*/ 74963 w 290207"/>
              <a:gd name="T49" fmla="*/ 256055 h 290151"/>
              <a:gd name="T50" fmla="*/ 29695 w 290207"/>
              <a:gd name="T51" fmla="*/ 211808 h 290151"/>
              <a:gd name="T52" fmla="*/ 89085 w 290207"/>
              <a:gd name="T53" fmla="*/ 151965 h 290151"/>
              <a:gd name="T54" fmla="*/ 61563 w 290207"/>
              <a:gd name="T55" fmla="*/ 136732 h 290151"/>
              <a:gd name="T56" fmla="*/ 61563 w 290207"/>
              <a:gd name="T57" fmla="*/ 72537 h 290151"/>
              <a:gd name="T58" fmla="*/ 114074 w 290207"/>
              <a:gd name="T59" fmla="*/ 76889 h 290151"/>
              <a:gd name="T60" fmla="*/ 61563 w 290207"/>
              <a:gd name="T61" fmla="*/ 81242 h 290151"/>
              <a:gd name="T62" fmla="*/ 61563 w 290207"/>
              <a:gd name="T63" fmla="*/ 127665 h 290151"/>
              <a:gd name="T64" fmla="*/ 98140 w 290207"/>
              <a:gd name="T65" fmla="*/ 151965 h 290151"/>
              <a:gd name="T66" fmla="*/ 38386 w 290207"/>
              <a:gd name="T67" fmla="*/ 211808 h 290151"/>
              <a:gd name="T68" fmla="*/ 84015 w 290207"/>
              <a:gd name="T69" fmla="*/ 198389 h 290151"/>
              <a:gd name="T70" fmla="*/ 227422 w 290207"/>
              <a:gd name="T71" fmla="*/ 54040 h 290151"/>
              <a:gd name="T72" fmla="*/ 226698 w 290207"/>
              <a:gd name="T73" fmla="*/ 46786 h 290151"/>
              <a:gd name="T74" fmla="*/ 233577 w 290207"/>
              <a:gd name="T75" fmla="*/ 47512 h 290151"/>
              <a:gd name="T76" fmla="*/ 254581 w 290207"/>
              <a:gd name="T77" fmla="*/ 33366 h 290151"/>
              <a:gd name="T78" fmla="*/ 286811 w 290207"/>
              <a:gd name="T79" fmla="*/ 58756 h 290151"/>
              <a:gd name="T80" fmla="*/ 277396 w 290207"/>
              <a:gd name="T81" fmla="*/ 91034 h 290151"/>
              <a:gd name="T82" fmla="*/ 278482 w 290207"/>
              <a:gd name="T83" fmla="*/ 98650 h 290151"/>
              <a:gd name="T84" fmla="*/ 272326 w 290207"/>
              <a:gd name="T85" fmla="*/ 98650 h 290151"/>
              <a:gd name="T86" fmla="*/ 232853 w 290207"/>
              <a:gd name="T87" fmla="*/ 136007 h 290151"/>
              <a:gd name="T88" fmla="*/ 231405 w 290207"/>
              <a:gd name="T89" fmla="*/ 242999 h 290151"/>
              <a:gd name="T90" fmla="*/ 181069 w 290207"/>
              <a:gd name="T91" fmla="*/ 291597 h 290151"/>
              <a:gd name="T92" fmla="*/ 0 w 290207"/>
              <a:gd name="T93" fmla="*/ 286883 h 290151"/>
              <a:gd name="T94" fmla="*/ 4708 w 290207"/>
              <a:gd name="T95" fmla="*/ 0 h 290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207" h="290151">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accent1"/>
          </a:solidFill>
          <a:ln>
            <a:noFill/>
          </a:ln>
          <a:effectLst/>
        </p:spPr>
        <p:txBody>
          <a:bodyPr anchor="ctr"/>
          <a:lstStyle/>
          <a:p>
            <a:endParaRPr lang="en-US" sz="900" dirty="0"/>
          </a:p>
        </p:txBody>
      </p:sp>
      <p:sp>
        <p:nvSpPr>
          <p:cNvPr id="50" name="Subtitle 2">
            <a:extLst>
              <a:ext uri="{FF2B5EF4-FFF2-40B4-BE49-F238E27FC236}">
                <a16:creationId xmlns:a16="http://schemas.microsoft.com/office/drawing/2014/main" id="{9417AC78-E5C8-E24D-AA48-0DF05FE2480B}"/>
              </a:ext>
            </a:extLst>
          </p:cNvPr>
          <p:cNvSpPr txBox="1">
            <a:spLocks/>
          </p:cNvSpPr>
          <p:nvPr/>
        </p:nvSpPr>
        <p:spPr>
          <a:xfrm>
            <a:off x="579645" y="2380502"/>
            <a:ext cx="2309307"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51" name="TextBox 50">
            <a:extLst>
              <a:ext uri="{FF2B5EF4-FFF2-40B4-BE49-F238E27FC236}">
                <a16:creationId xmlns:a16="http://schemas.microsoft.com/office/drawing/2014/main" id="{AEAD6A59-9B1C-0545-8B54-8E5C81E1B0EF}"/>
              </a:ext>
            </a:extLst>
          </p:cNvPr>
          <p:cNvSpPr txBox="1"/>
          <p:nvPr/>
        </p:nvSpPr>
        <p:spPr>
          <a:xfrm>
            <a:off x="1848646" y="2077593"/>
            <a:ext cx="971548" cy="338554"/>
          </a:xfrm>
          <a:prstGeom prst="rect">
            <a:avLst/>
          </a:prstGeom>
          <a:noFill/>
        </p:spPr>
        <p:txBody>
          <a:bodyPr wrap="none" rtlCol="0" anchor="ctr"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52" name="Subtitle 2">
            <a:extLst>
              <a:ext uri="{FF2B5EF4-FFF2-40B4-BE49-F238E27FC236}">
                <a16:creationId xmlns:a16="http://schemas.microsoft.com/office/drawing/2014/main" id="{C23DA381-E241-8347-B10E-B061630A6F01}"/>
              </a:ext>
            </a:extLst>
          </p:cNvPr>
          <p:cNvSpPr txBox="1">
            <a:spLocks/>
          </p:cNvSpPr>
          <p:nvPr/>
        </p:nvSpPr>
        <p:spPr>
          <a:xfrm>
            <a:off x="579645" y="3900465"/>
            <a:ext cx="230930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53" name="TextBox 52">
            <a:extLst>
              <a:ext uri="{FF2B5EF4-FFF2-40B4-BE49-F238E27FC236}">
                <a16:creationId xmlns:a16="http://schemas.microsoft.com/office/drawing/2014/main" id="{7597EA3C-BE17-EC4C-BEB0-8F91714D18F3}"/>
              </a:ext>
            </a:extLst>
          </p:cNvPr>
          <p:cNvSpPr txBox="1"/>
          <p:nvPr/>
        </p:nvSpPr>
        <p:spPr>
          <a:xfrm>
            <a:off x="1848646" y="3597555"/>
            <a:ext cx="971548" cy="338554"/>
          </a:xfrm>
          <a:prstGeom prst="rect">
            <a:avLst/>
          </a:prstGeom>
          <a:noFill/>
        </p:spPr>
        <p:txBody>
          <a:bodyPr wrap="none" rtlCol="0" anchor="ctr"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54" name="Subtitle 2">
            <a:extLst>
              <a:ext uri="{FF2B5EF4-FFF2-40B4-BE49-F238E27FC236}">
                <a16:creationId xmlns:a16="http://schemas.microsoft.com/office/drawing/2014/main" id="{A28C34BE-211D-D742-8ED0-9A47A9DACEFB}"/>
              </a:ext>
            </a:extLst>
          </p:cNvPr>
          <p:cNvSpPr txBox="1">
            <a:spLocks/>
          </p:cNvSpPr>
          <p:nvPr/>
        </p:nvSpPr>
        <p:spPr>
          <a:xfrm>
            <a:off x="579645" y="5458516"/>
            <a:ext cx="230930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Segoe UI Light" panose="020B0502040204020203" pitchFamily="34" charset="0"/>
                <a:ea typeface="Open Sans Light" panose="020B0306030504020204" pitchFamily="34" charset="0"/>
                <a:cs typeface="Open Sans Light" panose="020B0306030504020204" pitchFamily="34" charset="0"/>
              </a:rPr>
              <a:t>Lorem ipsum dolor sit amet, consectetuer elit.</a:t>
            </a:r>
          </a:p>
        </p:txBody>
      </p:sp>
      <p:sp>
        <p:nvSpPr>
          <p:cNvPr id="55" name="TextBox 54">
            <a:extLst>
              <a:ext uri="{FF2B5EF4-FFF2-40B4-BE49-F238E27FC236}">
                <a16:creationId xmlns:a16="http://schemas.microsoft.com/office/drawing/2014/main" id="{A8964D5A-D6AD-8D4B-974E-0DF762BC050F}"/>
              </a:ext>
            </a:extLst>
          </p:cNvPr>
          <p:cNvSpPr txBox="1"/>
          <p:nvPr/>
        </p:nvSpPr>
        <p:spPr>
          <a:xfrm>
            <a:off x="1848646" y="5155606"/>
            <a:ext cx="971548" cy="338554"/>
          </a:xfrm>
          <a:prstGeom prst="rect">
            <a:avLst/>
          </a:prstGeom>
          <a:noFill/>
        </p:spPr>
        <p:txBody>
          <a:bodyPr wrap="none" rtlCol="0" anchor="ctr" anchorCtr="0">
            <a:spAutoFit/>
          </a:bodyPr>
          <a:lstStyle/>
          <a:p>
            <a:pPr algn="r"/>
            <a:r>
              <a:rPr lang="en-US" sz="1600" b="1" dirty="0">
                <a:solidFill>
                  <a:schemeClr val="tx2"/>
                </a:solidFill>
                <a:latin typeface="Segoe UI Light" panose="020B0502040204020203" pitchFamily="34" charset="0"/>
                <a:ea typeface="League Spartan" charset="0"/>
                <a:cs typeface="Poppins" pitchFamily="2" charset="77"/>
              </a:rPr>
              <a:t>Your Title</a:t>
            </a:r>
          </a:p>
        </p:txBody>
      </p:sp>
      <p:sp>
        <p:nvSpPr>
          <p:cNvPr id="56" name="Titel 1">
            <a:extLst>
              <a:ext uri="{FF2B5EF4-FFF2-40B4-BE49-F238E27FC236}">
                <a16:creationId xmlns:a16="http://schemas.microsoft.com/office/drawing/2014/main" id="{0F9C5826-5D59-49CF-A837-EE42A0E3BD16}"/>
              </a:ext>
            </a:extLst>
          </p:cNvPr>
          <p:cNvSpPr txBox="1">
            <a:spLocks/>
          </p:cNvSpPr>
          <p:nvPr/>
        </p:nvSpPr>
        <p:spPr>
          <a:xfrm>
            <a:off x="458400" y="318601"/>
            <a:ext cx="11275200" cy="583200"/>
          </a:xfrm>
          <a:prstGeom prst="rect">
            <a:avLst/>
          </a:prstGeom>
        </p:spPr>
        <p:txBody>
          <a:bodyPr/>
          <a:lstStyle>
            <a:lvl1pPr algn="l" defTabSz="914400" rtl="0" eaLnBrk="1" latinLnBrk="0" hangingPunct="1">
              <a:lnSpc>
                <a:spcPct val="100000"/>
              </a:lnSpc>
              <a:spcBef>
                <a:spcPct val="0"/>
              </a:spcBef>
              <a:buNone/>
              <a:defRPr lang="de-DE" sz="3600" b="0" i="0" kern="1200" spc="-100" baseline="0" dirty="0">
                <a:solidFill>
                  <a:schemeClr val="tx1"/>
                </a:solidFill>
                <a:latin typeface="+mj-lt"/>
                <a:ea typeface="+mj-ea"/>
                <a:cs typeface="+mj-cs"/>
              </a:defRPr>
            </a:lvl1pPr>
          </a:lstStyle>
          <a:p>
            <a:r>
              <a:rPr lang="en-US" sz="3000" dirty="0"/>
              <a:t>6-stage pyramid diagram</a:t>
            </a:r>
          </a:p>
        </p:txBody>
      </p:sp>
    </p:spTree>
    <p:custDataLst>
      <p:tags r:id="rId1"/>
    </p:custDataLst>
    <p:extLst>
      <p:ext uri="{BB962C8B-B14F-4D97-AF65-F5344CB8AC3E}">
        <p14:creationId xmlns:p14="http://schemas.microsoft.com/office/powerpoint/2010/main" val="2614529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 name="THINKCELLUNDODONOTDELETE" val="0"/>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gD///////////////////////////////////////////////////////////////////////////////////////////////////////////////////////////////////////////////////////////////////////////////////////////////////////////////////////////////////////////////////////////////////////////////////////////////////////////////////////////////////////////////////////////////////////////////////////////////////////////////////////////////////////////////////////////////////////////////////////////////////////////////8BACAA////////////////AAAO////////AwAAAAMA////////////////////////////////////////////////////////////////////////////////////////////////////////////////////////////////////////////////////////////////////////////////////////////////////////////////////////////////////////////////////////////////////////////////////////////////////////////////////////////////////////////////////////////////////////////////////////////////////////////////////////////////////////////////////////////////////////////////////////////////////////////////////////AgABAP///////wQAAAACABAACxXsEGnuRFhKqP1u+kp1EE0FAAAAAAADAAAAAAADAAAAAwADAAEA////////BAAAAAMAEAAL4cop7pZDgkC1KxniosS1y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BXsEGnuRFhKqP1u+kp1EE0DRGF0YQAbAAAABExpbmtlZFNoYXBlRGF0YQAFAAAAAAACTmFtZQAZAAAATGlua2VkU2hhcGVzRGF0YVByb3BlcnR5ABBWZXJzaW9uAAAAAAAJTGFzdFdyaXRlAO9NY5h8AQAAAAEA/////8YAxgAAAAVfaWQAEAAAAAThyinulkOCQLUrGeKixLXJA0RhdGEAUwAAAAhQcmVzZW50YXRpb25TY2FubmVkRm9yTGlua2VkU2hhcGVzAAECTnVtYmVyRm9ybWF0U2VwYXJhdG9yTW9kZQAKAAAAQXV0b21hdGljAAACTmFtZQAkAAAATGlua2VkU2hhcGVQcmVzZW50YXRpb25TZXR0aW5nc0RhdGEAEFZlcnNpb24AAAAAAAlMYXN0V3JpdGUAGE5jmH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COAUTHORING_SESSION_ID" val="8fca6f80-c0e4-440c-a9ed-e1dabeb1cf50"/>
  <p:tag name="UNDO_REDO_REVISION" val="6"/>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Seitenzahl anzeigen;"/>
  <p:tag name="MIO_USER_INPUT_LANGUAGE" val="de-DE"/>
  <p:tag name="MIO_USER_INPUT_OPTIONAL" val=" "/>
  <p:tag name="MIO_USER_INPUT_FIXED" val=" "/>
</p:tagLst>
</file>

<file path=ppt/tags/tag100.xml><?xml version="1.0" encoding="utf-8"?>
<p:tagLst xmlns:a="http://schemas.openxmlformats.org/drawingml/2006/main" xmlns:r="http://schemas.openxmlformats.org/officeDocument/2006/relationships" xmlns:p="http://schemas.openxmlformats.org/presentationml/2006/main">
  <p:tag name="MIO_GUID" val="1b057a56-8214-4f3e-a3d3-0f0a40c586ea"/>
  <p:tag name="MIO_EKGUID" val="6aff7611-667b-40c4-83af-15fce460110a"/>
  <p:tag name="MIO_UPDATE" val="True"/>
  <p:tag name="MIO_VERSION" val="02.06.2020 09:46:54"/>
  <p:tag name="MIO_DBID" val="0F45B44C-9BC7-4D85-81C4-7155EE70A7B9"/>
  <p:tag name="MIO_LASTDOWNLOADED" val="19.10.2021 14:01:54.281"/>
  <p:tag name="MIO_OBJECTNAME" val="SWOT"/>
  <p:tag name="MIO_LASTEDITORNAME" val="Sinja Giese"/>
</p:tagLst>
</file>

<file path=ppt/tags/tag101.xml><?xml version="1.0" encoding="utf-8"?>
<p:tagLst xmlns:a="http://schemas.openxmlformats.org/drawingml/2006/main" xmlns:r="http://schemas.openxmlformats.org/officeDocument/2006/relationships" xmlns:p="http://schemas.openxmlformats.org/presentationml/2006/main">
  <p:tag name="MIO_GUID" val="6713a1cc-08fb-4d96-9872-83c39ba67ce2"/>
  <p:tag name="MIO_EKGUID" val="d72e8da8-0975-4dcd-bbe4-6b23ebe2eeaa"/>
  <p:tag name="MIO_UPDATE" val="True"/>
  <p:tag name="MIO_VERSION" val="02.06.2020 09:46:58"/>
  <p:tag name="MIO_DBID" val="0F45B44C-9BC7-4D85-81C4-7155EE70A7B9"/>
  <p:tag name="MIO_LASTDOWNLOADED" val="19.10.2021 14:01:53.995"/>
  <p:tag name="MIO_OBJECTNAME" val="SWOT Opportunities"/>
  <p:tag name="MIO_LASTEDITORNAME" val="Sinja Giese"/>
</p:tagLst>
</file>

<file path=ppt/tags/tag102.xml><?xml version="1.0" encoding="utf-8"?>
<p:tagLst xmlns:a="http://schemas.openxmlformats.org/drawingml/2006/main" xmlns:r="http://schemas.openxmlformats.org/officeDocument/2006/relationships" xmlns:p="http://schemas.openxmlformats.org/presentationml/2006/main">
  <p:tag name="MIO_GUID" val="a21f438a-59ad-4e53-9c9a-a9666ceea473"/>
  <p:tag name="MIO_EKGUID" val="a7bab55f-c2bb-4bae-98de-301982636dd7"/>
  <p:tag name="MIO_UPDATE" val="True"/>
  <p:tag name="MIO_VERSION" val="02.06.2020 09:47:03"/>
  <p:tag name="MIO_DBID" val="0F45B44C-9BC7-4D85-81C4-7155EE70A7B9"/>
  <p:tag name="MIO_LASTDOWNLOADED" val="19.10.2021 14:01:53.677"/>
  <p:tag name="MIO_OBJECTNAME" val="SWOT Strengths"/>
  <p:tag name="MIO_LASTEDITORNAME" val="Sinja Giese"/>
</p:tagLst>
</file>

<file path=ppt/tags/tag103.xml><?xml version="1.0" encoding="utf-8"?>
<p:tagLst xmlns:a="http://schemas.openxmlformats.org/drawingml/2006/main" xmlns:r="http://schemas.openxmlformats.org/officeDocument/2006/relationships" xmlns:p="http://schemas.openxmlformats.org/presentationml/2006/main">
  <p:tag name="MIO_GUID" val="3b3f4be9-b329-44bb-a434-01b9aa5ea723"/>
  <p:tag name="MIO_EKGUID" val="c70939d6-e97e-4974-bc9c-30acbaee21e3"/>
  <p:tag name="MIO_UPDATE" val="True"/>
  <p:tag name="MIO_VERSION" val="02.06.2020 09:47:08"/>
  <p:tag name="MIO_DBID" val="0F45B44C-9BC7-4D85-81C4-7155EE70A7B9"/>
  <p:tag name="MIO_LASTDOWNLOADED" val="19.10.2021 14:01:53.399"/>
  <p:tag name="MIO_OBJECTNAME" val="SWOT Threats"/>
  <p:tag name="MIO_LASTEDITORNAME" val="Sinja Giese"/>
</p:tagLst>
</file>

<file path=ppt/tags/tag104.xml><?xml version="1.0" encoding="utf-8"?>
<p:tagLst xmlns:a="http://schemas.openxmlformats.org/drawingml/2006/main" xmlns:r="http://schemas.openxmlformats.org/officeDocument/2006/relationships" xmlns:p="http://schemas.openxmlformats.org/presentationml/2006/main">
  <p:tag name="MIO_GUID" val="50349d04-95fb-456b-96f7-b9b1ffe6bfbf"/>
  <p:tag name="MIO_EKGUID" val="a9e702f0-6e1f-4965-a81e-a3e56f42d4d7"/>
  <p:tag name="MIO_UPDATE" val="True"/>
  <p:tag name="MIO_VERSION" val="02.06.2020 09:47:13"/>
  <p:tag name="MIO_DBID" val="0F45B44C-9BC7-4D85-81C4-7155EE70A7B9"/>
  <p:tag name="MIO_LASTDOWNLOADED" val="19.10.2021 14:01:53.127"/>
  <p:tag name="MIO_OBJECTNAME" val="SWOT Weaknesses"/>
  <p:tag name="MIO_LASTEDITORNAME" val="Sinja Giese"/>
</p:tagLst>
</file>

<file path=ppt/tags/tag105.xml><?xml version="1.0" encoding="utf-8"?>
<p:tagLst xmlns:a="http://schemas.openxmlformats.org/drawingml/2006/main" xmlns:r="http://schemas.openxmlformats.org/officeDocument/2006/relationships" xmlns:p="http://schemas.openxmlformats.org/presentationml/2006/main">
  <p:tag name="MIO_GUID" val="50349d04-95fb-456b-96f7-b9b1ffe6bfbf"/>
  <p:tag name="MIO_EKGUID" val="a9e702f0-6e1f-4965-a81e-a3e56f42d4d7"/>
  <p:tag name="MIO_UPDATE" val="True"/>
  <p:tag name="MIO_VERSION" val="02.06.2020 09:47:13"/>
  <p:tag name="MIO_DBID" val="0F45B44C-9BC7-4D85-81C4-7155EE70A7B9"/>
  <p:tag name="MIO_LASTDOWNLOADED" val="19.10.2021 14:01:53.127"/>
  <p:tag name="MIO_OBJECTNAME" val="SWOT Weaknesses"/>
  <p:tag name="MIO_LASTEDITORNAME" val="Sinja Giese"/>
</p:tagLst>
</file>

<file path=ppt/tags/tag106.xml><?xml version="1.0" encoding="utf-8"?>
<p:tagLst xmlns:a="http://schemas.openxmlformats.org/drawingml/2006/main" xmlns:r="http://schemas.openxmlformats.org/officeDocument/2006/relationships" xmlns:p="http://schemas.openxmlformats.org/presentationml/2006/main">
  <p:tag name="MIO_GUID" val="d62378d3-ce56-4c40-a398-010dafaac5e8"/>
  <p:tag name="MIO_EKGUID" val="a6c5dec7-e1e1-416f-b461-7f53425230b0"/>
  <p:tag name="MIO_UPDATE" val="True"/>
  <p:tag name="MIO_VERSION" val="26.02.2021 08:43:54"/>
  <p:tag name="MIO_DBID" val="0F45B44C-9BC7-4D85-81C4-7155EE70A7B9"/>
  <p:tag name="MIO_LASTDOWNLOADED" val="19.10.2021 17:17:46.498"/>
  <p:tag name="MIO_OBJECTNAME" val="Picture 16"/>
  <p:tag name="MIO_LASTEDITORNAME" val="Felix Brüning"/>
</p:tagLst>
</file>

<file path=ppt/tags/tag107.xml><?xml version="1.0" encoding="utf-8"?>
<p:tagLst xmlns:a="http://schemas.openxmlformats.org/drawingml/2006/main" xmlns:r="http://schemas.openxmlformats.org/officeDocument/2006/relationships" xmlns:p="http://schemas.openxmlformats.org/presentationml/2006/main">
  <p:tag name="MIO_GUID" val="2c9dbdab-f922-48d4-90aa-d3dc1d62bb72"/>
  <p:tag name="MIO_EKGUID" val="39593e26-3a72-4ac2-a0a2-d1668871ad82"/>
  <p:tag name="MIO_UPDATE" val="True"/>
  <p:tag name="MIO_VERSION" val="05.02.2021 08:09:22"/>
  <p:tag name="MIO_DBID" val="0F45B44C-9BC7-4D85-81C4-7155EE70A7B9"/>
  <p:tag name="MIO_LASTDOWNLOADED" val="19.10.2021 14:00:41.470"/>
  <p:tag name="MIO_OBJECTNAME" val="Bar chart with text"/>
  <p:tag name="MIO_LASTEDITORNAME" val="Stephan Kuhnert"/>
</p:tagLst>
</file>

<file path=ppt/tags/tag108.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40-0007-0000-bd22-386b00000000"/>
</p:tagLst>
</file>

<file path=ppt/tags/tag109.xml><?xml version="1.0" encoding="utf-8"?>
<p:tagLst xmlns:a="http://schemas.openxmlformats.org/drawingml/2006/main" xmlns:r="http://schemas.openxmlformats.org/officeDocument/2006/relationships" xmlns:p="http://schemas.openxmlformats.org/presentationml/2006/main">
  <p:tag name="MIO_CHART_TEMPLATE_TYPE" val="D2EF9A34-22BD-4E94-B644-A8849194BE2A"/>
  <p:tag name="UNIQUEID" val="84b0c2a9-3680-4fd4-b9be-8d92fad4455e"/>
  <p:tag name="DATALABELS - VALUE" val="True"/>
  <p:tag name="DATALABELS - BACKGROUND" val="True"/>
  <p:tag name="METADATA - EXACTFONTSIZE" val="12"/>
  <p:tag name="METADATA - EXCELNUMBERFORMAT" val="General"/>
  <p:tag name="COLUMNSUMS - VISIBLE" val="True"/>
  <p:tag name="MIO_SKIP_CDCHECK" val="true"/>
  <p:tag name="NA_EXTENSION_LIST_ADDED" val="yes."/>
  <p:tag name="RUNTIME_ID" val="d8e12aea-4d0e-4b40-9f0b-0c8585a132b5"/>
  <p:tag name="EMPOWER DO NOT TRANSLATE" val="true"/>
  <p:tag name="EMPOWERCHARTSPROPERTIES_A_0" val="AAAAAAH//////////wEAAAAAAAAAAAAAACoqIFRoaXMgaXMgYSBMaXRlREIgZmlsZSAqKgcYAP////86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GAAAAAAAAAD/////CQAAAF9pZD0kLl9pZAEDAAAAAAADAAAAAQADAAAACwAAAE5hbWU9JC5OYW1lAAQAAAAAAAQAAAABAAQAAAARAAAAVmVyc2lvbj0kLlZlcnNpb24ABQAAAAAABQAAAAEABQAAACMAAABDb21iaUluZGV4PSQuTmFtZSArICdfJyArICQuVmVyc2lvbgEpAAAAAAApAAAAAQAp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IBgEBAQEBAQEBAQEBAS8AAAAAAAAAAwAAAAMAAAAA/////xoAnQYAAAAAAAAAAAAAIAD///////////////8AAAD///////////////8DAAAAAgD///////8DAAAAAwD///////8DAAAABgD///////8DAAAABgD///////8DAAAABwD///////8DAAAABwD///////////////////////////////////////////////////////////////////////////////////////////////////////////////////////////////////////////////////////////////////////////////////////////////////////////////////////////////////////////////////////////////////////////////////////////////////////////////////////////////////////////////////////////////////////////////////////////////////////////////////////////////8BACAA////////////////AAAO////////AwAAABkA////////////////////////////////////////////////////////////////////////////////////////////////////////////////////////////////////////////////////////////////////////////////////////////////////////////////////////////////////////////////////////////////////////////////////////////////////////////////////////////////////////////////////////////////////////////////////////////////////////////////////////////////////////////////////////////////////////////////////////////////////////////////////////AgABAP///////ykAAAACABAAC/lppwbTKkpAnWODN125RR4GAAAAAAADAAAAAAADAAAAAwADAAIA////////KQAAAAMAEAALkJ6NEDT18kWnSrxbcuR+VwYAAAABAAMAAAACAAMAAAAEAAMAAAAAAAMAAAAGAAQAAQD///////8pAAAABAAQAAtlkBcVzIBtQ4IVeoeaDobVBgAAAAIAAwAAAAMAAwAAAAUABQABAP///////ykAAAAFABAAC+hAPCDin5xGjzx3svakm+MGAAAAAwADAAAABAADAAAABgAGAAQA////////KQAAAAYAEAAL/wKcJNYMUEaKCLyuRzDYdwYAAAAEAAMAAAAFAAMAAAAHAAMAAAADAAMAAAAHAAMAAAAAAAMAAAAHAAMAAAAAAAMAAAAHAAcABgD///////8pAAAABwAQAAv1wY4lZ2PNR6EQ/F11hdipBgAAAAUAAwAAAAYAAwAAAAgAAwAAAAYAAwAAAAgAAwAAAAYAAwAAAAgAAwAAAAYAAwAAAAgAAwAAAAAAAwAAAAgAAwAAAAAA////////CAAFAP///////ykAAAAIABAAC1U9IDMkR9tInt13bRTBhD0GAAAABgADAAAABwADAAAACQADAAAABwADAAAACwADAAAABwADAAAADgADAAAABwADAAAADgADAAAABwD///////8JAAEA////////KQAAAAkAEAALpBhSRE6hLECREfbueGcITgYAAAAHAAMAAAAIAAMAAAAKAAoAAQD///////8pAAAACgAQAAsfwUFfnK7LTJysazgH9VcOHgAAAAAAAwAAAAkAAwAAAAsACwACAP///////ykAAAALABAACzyIrmOhjklFsUw0HoBL2bweAAAAAQADAAAACgADAAAADAADAAAACAADAAAADAAMAAIA////////KQAAAAwAEAAL2yzPcy73cEmfgxMZZNAuKx4AAAACAAMAAAALAAMAAAANAAMAAAALAAMAAAANAA0AAgD///////8pAAAADQAQAAti106YN+1UQbBK7KJQzy1FHgAAAAMAAwAAAAwAAwAAAA4AAwAAAAwAAwAAAA4ADgAEAP///////ykAAAAOABAAC54DlKRnmIRCrzsU7VqLxiIeAAAABAADAAAADQADAAAADwADAAAADQADAAAADwADAAAACAADAAAAFgADAAAACAADAAAAFgAPAAIA////////KQAAAA8AEAAL1FXupgzQwkq+oVkQ+tooUR4AAAAFAAMAAAAOAAMAAAAQAAMAAAAOAAMAAAARABAAAQD///////8pAAAAEAAQAAuQ56yqivoHQrcbX3a/+Z8zHgAAAAYAAwAAAA8AAwAAABEAEQACAP///////ykAAAARABAAC8uLqr2UkgxFtH+pqzsBOwweAAAABwADAAAAEAADAAAAEgADAAAADwADAAAAFgASAAEA////////KQAAABIAEAALFWgBvqF1v0+lTq4mgMjvCh4AAAAIAAMAAAARAAMAAAATABMAAQD///////8pAAAAEwAQAAtlIT3UsSshSooL5HF+x1hPHgAAAAkAAwAAABIAAwAAABQAFAABAP///////ykAAAAUABAACwKBb9ReuH1NtSghsJ5T8/0eAAAACgADAAAAEwADAAAAFQAVAAEA////////KQAAABUAEAALLMdR2BLsIUiK/SztJddDNB4AAAALAAMAAAAUAAMAAAAWABYABAD///////8pAAAAFgAQAAs7YwDf3bR3RqXKkS59jBlIKAAAAAAAAwAAABUAAwAAABcAAwAAABEA////////AwAAAA4A////////AwAAAA4A////////FwABAP///////ykAAAAXABAAC2HWVu6CtdxOnXfT7GMuHxQoAAAAAQADAAAAFgADAAAAGAAYAAEA////////KQAAABgAEAALWcsV/JOTy0KOzM2p2Ki4tygAAAACAAMAAAAXAAMAAAAZABkAAQD///////8pAAAAGQAQAAuj5lD+M4FkRY0d2DxvL6TiKAAAAAMAAwAAABg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aAKkGAAAAAAAAAAAAACAB////////////////AAAA////////////////BAAAAAsA////////BAAAAAsA////////BAAAABIA////////BAAAAAIA////////BAAAAAIA////////BAAAAAIA////////////////////////////////////////////////////////////////////////////////////////////////////////////////////////////////////////////////////////////////////////////////////////////////////////////////////////////////////////////////////////////////////////////////////////////////////////////////////////////////////////////////////////////////////////////////////////////////////////////////////////////////AQAgAf///////////////wAADv///////wQAAAACAP///////////////////////////////////////////////////////////////////////////////////////////////////////////////////////////////////////////////////////////////////////////////////////////////////////////////////////////////////////////////////////////////////////////////////////////////////////////////////////////////////////////////////////////////////////////////////////////////////////////////////////////////////////////////////////////////////////////////////////////////////////////////////////wIABgEFAAAAAgD///////8JAAZXYXRlcmZhbGwGAAAAAAAEAAAABAAEAAAAAQAEAAAABAD///////8EAAAABAD///////8EAAAAAAD///////8EAAAAAAD///////8EAAAAAAD///////8DAAIBBQAAAAMA////////CAAGQXhlc0RhdGEGAAAAAQAEAAAACwAEAAAAFAAEAAAACwAEAAAAFAAEAAMBBQAAAAQA////////DAAGU2VyaWVzTGFiZWxzBgAAAAIABAAAAAcABAAAAAIABAAAAA8ABAAAAAIABAAAAAoABAAAAAIABQACAQUAAAAFAP///////w0ABk51bWJlckZvcm1hdHMGAAAAAwAEAAAACgAEAAAAEAAEAAAACgAEAAAAEAAGAAEBBQAAAAYA////////CgAGTGVnZW5kRGF0YQYAAAAEAAQAAAAJAAQAAAAYAAcAAQEFAAAABwD///////8KAAZTZXJpZXNEYXRhBgAAAAUABAAAAA8ABAAAAAQACAACAQUAAAAIAP///////woABkRhdGFMYWJlbHMGAAAABgAEAAAAFQAEAAAAEwAEAAAAFQAEAAAAEwAJAAIBBQAAAAkA////////EwAGR2xvYmFsQ2hhcnRTZXR0aW5ncwYAAAAHAAQAAAAMAAQAAAAGAAQAAAATAAQAAAAYAAoAAwEFAAAACgD///////8LAAZNYXJrZXJzRGF0YR4AAAAAAAQAAAAYAAQAAAAFAAQAAAAYAAQAAAAFAAQAAAAVAAQAAAAEAAsAAgEFAAAACwD///////8aAAZBdXRvbWF0aWNCcmVha1NldHRpbmdzRGF0YR4AAAABAAQAAAAAAAQAAAADAAQAAAAAAAQAAAADAAwAAQEFAAAADAD///////8LAAZFeGNlbE1pcnJvch4AAAACAAQAAAAZAAQAAAAJAA0AAQEFAAAADQD///////8KAAZQZXJzb25hbElkHgAAAAMABAAAABAABAAAAA8ADgABAQUAAAAOAP///////xgABkNhdGVnb3J5QXhpc0RhdGFQcm9wZXJ0eR4AAAAEAAQAAAAUAAQAAAASAA8AAgEFAAAADwD///////8OAAZQbG90QXJlYUJvcmRlch4AAAAFAAQAAAANAAQAAAAHAAQAAAAQAAQAAAAEABAAAgEFAAAAEAD///////8IAAZPdmVybGF5cx4AAAAGAAQAAAAFAAQAAAANAAQAAAAFAAQAAAAPABEAAwEFAAAAEQD///////8SAAZDb2x1bW5TdW1zU2V0dGluZ3MeAAAABwAEAAAAFgAEAAAAFQAEAAAAEgAEAAAAFQAEAAAAEgAEAAAAFQASAAMBBQAAABIA////////IQAGQ2F0ZWdvcnlMYWJlbFNldHRpbmdzRGF0YVByb3BlcnR5HgAAAAgABAAAAA4ABAAAABcABAAAABQABAAAABEABAAAAAAABAAAABEAEwACAQUAAAATAP///////wgABkRhdGFMaW5rHgAAAAkABAAAAAgABAAAABkABAAAAAgABAAAAAkAFAACAQUAAAAUAP///////xMABkJyZWFrTWFuYWdlbWVudERhdGEeAAAACgAEAAAAAwAEAAAADgAEAAAAAwAEAAAAEgAVAAMBBQAAABUA////////FAAGRGF0YUNoYXJ0Q29BdXRob3JpbmceAAAACwAEAAAAEQAEAAAACAAEAAAAEQAEAAAACAAEAAAAEQAEAAAACgAWAAEBBQAAABYA////////DAAGQ29sb3JJbmRpY2VzKAAAAAAABAAAABcABAAAABEAFwABAQUAAAAXAP///////xEABkNvbG9yRGF0YVByb3BlcnR5KAAAAAEABAAAABIABAAAABYAGAACAQUAAAAYAP///////wwABkxpbmtEYXRhTGlzdCgAAAACAAQAAAAGAAQAAAAKAAQAAAAJAAQAAAAKABkAAQEFAAAAGQD///////8aAAZFeGNlbENvbG9yTW9kZURhdGFQcm9wZXJ0eSgAAAADAAQAAAATAA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GgBRBwAAAAAAAAAAAAAgAv///////////////wAAAP///////////////wUAAAACAP///////wUAAAACAP///////wUAAAAOAP///////wUAAAAXAP///////wUAAAAXAP///////wUAAAAXAP///////wUAAAAXAP///////wUAAAAXAP///////////////////////////////////////////////////////////////////////////////////////////////////////////////////////////////////////////////////////////////////////////////////////////////////////////////////////////////////////////////////////////////////////////////////////////////////////////////////////////////////////////////////////////////////////////////////////////////wEAIAL///////////////8AAA7///////8FAAAACAD///////////////////////////////////////////////////////////////////////////////////////////////////////////////////////////////////////////////////////////////////////////////////////////////////////////////////////////////////////////////////////////////////////////////////////////////////////////////////////////////////////////////////////////////////////////////////////////////////////////////////////////////////////////////////////////////////////////////////////////////////////////////////////8CAAICKQAAAAIABAAAAAIABAACAAAAAAYAAAAAAAUAAAAAAAUAAAAGAAUAAAAAAAUAAAALAAMAAQIpAAAAAwAEAAAAAwAEAAIDAAAABgAAAAEABQAAABYABQAAAAkABAAEAikAAAAEAAQAAAAEAAQAAgIAAAAGAAAAAgAFAAAAGQAFAAAAFgAFAAAAGQAFAAAAFgAFAAAAGQAFAAAACQAFAAAAGQD///////8FAAECKQAAAAUABAAAAAUABAACAQAAAAYAAAADAAUAAAAYAAUAAAAKAAYAAQIpAAAABgAEAAAABgAEAAIAAAAABgAAAAQABQAAAAIABQAAAAcABwABAikAAAAHAAQAAAAHAAQAAgAAAAAGAAAABQAFAAAABgAFAAAACwAIAAICKQAAAAgABAAAAAgABAACBQAAAAYAAAAGAAUAAAAQAAUAAAABAAUAAAAJAP///////wkAAwIpAAAACQAEAAAACQAEAAIDAAAABgAAAAcABQAAAAMABQAAABAABQAAABYABQAAAAgABQAAAAQA////////CgADAikAAAAKAAQAAAAKAAQAAgEAAAAeAAAAAAAFAAAABQAFAAAADAAFAAAAGAAFAAAADAAFAAAAGAAFAAAAGQALAAICKQAAAAsABAAAAAsABAACAAAAAB4AAAABAAUAAAAHAAUAAAANAAUAAAACAAUAAAAOAAwAAgIpAAAADAAEAAAADAAEAAIBAAAAHgAAAAIABQAAAAoABQAAABMABQAAAAoABQAAABkADQABAikAAAANAAQAAAANAAQAAgAAAAAeAAAAAwAFAAAACwAFAAAADgAOAAMCKQAAAA4ABAAAAA4ABAACAAAAAB4AAAAEAAUAAAANAAUAAAAPAAUAAAALAAUAAAAPAAUAAAAAAAUAAAAXAA8AAgIpAAAADwAEAAAADwAEAAIAAAAAHgAAAAUABQAAAA4ABQAAABEABQAAAA4ABQAAABEAEAABAikAAAAQAAQAAAAQAAQAAgMAAAAeAAAABgAFAAAACQAFAAAACAARAAICKQAAABEABAAAABEABAACAAAAAB4AAAAHAAUAAAAPAAUAAAASAAUAAAAPAAUAAAAVABIAAQIpAAAAEgAEAAAAEgAEAAIAAAAAHgAAAAgABQAAABEABQAAABQAEwABAikAAAATAAQAAAATAAQAAgEAAAAeAAAACQAFAAAADAAFAAAAGQAUAAECKQAAABQABAAAABQABAACAAAAAB4AAAAKAAUAAAASAAUAAAAVABUAAgIpAAAAFQAEAAAAFQAEAAIAAAAAHgAAAAsABQAAABQABQAAABcABQAAABEABQAAABcAFgACAikAAAAWAAQAAAAWAAQAAgIAAAAoAAAAAAAFAAAABAAFAAAAAwAFAAAABAAFAAAACQAXAAgCKQAAABcABAAAABcABAACAAAAACgAAAABAAUAAAAVAAUAAAAYAAUAAAAVAAUAAAAYAAUAAAAOAAUAAAAYAAUAAAAAAAUAAAAYAAUAAAAAAAUAAAAZAAUAAAAAAAUAAAAZAAUAAAAAAAUAAAAZAAUAAAAAAP///////xgABAIpAAAAGAAEAAAAGAAEAAIAAAAAKAAAAAIABQAAABcABQAAAAUABQAAABcABQAAAAoABQAAABcABQAAAAoABQAAABcABQAAABkAGQAHAikAAAAZAAQAAAAZAAQAAgEAAAAoAAAAAwAFAAAAEwAFAAAABAAFAAAADAAFAAAABAAFAAAACgAFAAAABAAFAAAAGAAFAAAABAAFAAAAFwD///////8FAAAAFwD///////8FAAAAFw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gAnAcAAAAAAAAAAAAA/////2sAawAAAAVfaWQAEAAAAAT5aacG0ypKQJ1jgzdduUUeA0RhdGEAEgAAAAhJc1JldmVyc2VkAAAAAk5hbWUACgAAAFdhdGVyZmFsbAAQVmVyc2lvbgAAAAAACUxhc3RXcml0ZQDwjDDTYgEAAAABAAcAAAAAAAIACQAAAAAAAwD/////kQKRAgAABV9pZAAQAAAABOhAPCDin5xGjzx3svakm+MDRGF0YQA0AgAAA051bWJlckZvcm1hdFZhbHVlU3RyaW5ncwAVAgAAAk51bWJlckZvcm1hdElkUHJpbWFyeUNhdGVnb3J5ACUAAAAwMDAwMDAwMC0wMDAwLTAwMDAtMDAwMC0wMDAwMDAwMDAwMDAAAkFyaXRobWV0aWNPcGVyYXRpb25JZFByaW1hcnlDYXRlZ29yeQAlAAAAOWU4MWU0NDEtNTc1MC00YmZjLWJlNmEtMTFlMjQxODc3MjFmAAJQZXJjZW50Rm9ybWF0SWRQcmltYXJ5Q2F0ZWdvcnkAAwAAADAlAAJOdW1iZXJGb3JtYXRJZFByaW1hcnkAJQAAADAwMDAwMDAwLTAwMDAtMDAwMC0wMDAwLTAwMDAwMDAwMDAwMAACQXJpdGhtZXRpY09wZXJhdGlvbklkUHJpbWFyeQAlAAAAOWU4MWU0NDEtNTc1MC00YmZjLWJlNmEtMTFlMjQxODc3MjFmAAJQZXJjZW50Rm9ybWF0SWRQcmltYXJ5AAMAAAAwJQACTnVtYmVyRm9ybWF0SWRTZWNvbmRhcnkAJQAAADAwMDAwMDAwLTAwMDAtMDAwMC0wMDAwLTAwMDAwMDAwMDAwMAACQXJpdGhtZXRpY09wZXJhdGlvbklkU2Vjb25kYXJ5ACUAAAA5ZTgxZTQ0MS01NzUwLTRiZmMtYmU2YS0xMWUyNDE4NzcyMWYAAlBlcmNlbnRGb3JtYXRJZFNlY29uZGFyeQADAAAAMCUAAAACTmFtZQAOAAAATnVtYmVyRm9ybWF0cwAQVmVyc2lvbgABAAAACUxhc3RXcml0ZQB1tFy7agEAAAAEAP////8OAg4CAAAFX2lkABAAAAAE/wKcJNYMUEaKCLyuRzDYdwNEYXRhALQBAAADTGVnZW5kU3R5bGUARQEAAANGb250U3R5bGUALAEAABBGb250QmFja2dyb3VuZAAAAAAACEZvbnRCb2xkAAADRm9udENvbG9yAFUAAAAQQQAAAAAAEFIAAAAAABBHAAAAAAAQQgAAAAAAAVNjQQAAAAAAAAAAAAFTY1IAAAAAAAAAAAABU2NHAAAAAAAAAAAAAVNjQgAAAAAAAAAAAAAQRm9udFRoZW1lQ29sb3IAAAAAAAFGb250VGludEFuZFNoYWRlAAAAAAAAAAAAEEZvbnRTY2hlbWVDb2xvcgACAAAACEZvbnRJdGFsaWMAAAFGb250U2l6ZQAAAAAAAAAAAAhGb250U3RyaWtldGhyb3VnaAAACEZvbnRTdWJzY3JpcHQAAAhGb250U3VwZXJzY3JpcHQAAAhGb250VW5kZXJsaW5lAAAACFNoYWRvdwAAAAJBbGlnbm1lbnQADAAAAEluQ2hhcnRMZWZ0AAhJc1VzZXJQb3NpdGlvbgAAA0N1c3RvbUNlbnRlclBvc2l0aW9uABsAAAABWAAAAAAAAAAAAAFZAAAAAAAAAAAAAAACTmFtZQALAAAATGVnZW5kRGF0YQAQVmVyc2lvbgAAAAAACUxhc3RXcml0ZQDmA3iYfAEAAAAFAP////9fAF8AAAAFX2lkABAAAAAE9cGOJWdjzUehEPxddYXYqQREYXRhAAUAAAAAAk5hbWUACwAAAFNlcmllc0RhdGEAEFZlcnNpb24AAAAAAAlMYXN0V3JpdGUAPux3mHwBAAAABgAOAAAAAAAHAP////+iAqICAAAFX2lkABAAAAAEpBhSRE6hLECREfbueGcITgNEYXRhAD8CAAAIQXV0b21hdGljTGF5b3V0QWN0aXZlAAEIRGVzaXJlZElzQWJzb2x1dGVOdW1iZXJGb3JtYXRTZWxlY3RlZAAABEFkZGl0aW9uYWxDaGFydE1hcmdpbkRhdGFzAAUAAAAAAkRhdGFSZWZlcmVuY2VEaXJlY3Rpb24AEAAAAFNlcmllc0J5Q29sdW1ucwACU2VyaWVzT3JkZXIACQAAAFJldmVyc2VkAAJQb2ludE9yZGVyAAoAAABBc0luRXhjZWwAAlByaW1hcnlBeGlzQ3Jvc3NUeXBlABkAAABDcm9zc2VzQmV0d2VlbkNhdGVnb3JpZXMAAlNlY29uZGFyeUF4aXNDcm9zc1R5cGUACAAAAEludmFsaWQAAVBsb3RUb0NoYXJ0QXJlYVJhdGlvAAAAAAAAAAAAA0N1c3RvbWl6aW5nRGVzY3JpcHRpb25EYXRhAJgAAAACTmFtZQAXAAAARGVmYXVsdEZsZXhDdXN0b21pemluZwAQVmVyc2lvbgABAAAAEE1pbm9yVmVyc2lvbgAAAAAAAk1pb0NkSWQAJQAAAGQzMDM3MWZiLWJkMmItNDgxNi1hMGNlLWJkNmExNDc5YWI2YgACRmxleEN1c3RvbWl6aW5nVHlwZQAIAAAARGVmYXVsdAAAAUxhc3RTZWVuV2lkdGgAAAAAYAQQgkABTGFzdFNlZW5IZWlnaHQAAAAAgL/feEAITWlncmF0aW9uVG9QZXJmb3JtYW5jZU1vZGVEb25lAAEAAk5hbWUAFAAAAEdsb2JhbENoYXJ0U2V0dGluZ3MAEFZlcnNpb24AAwAAAAlMYXN0V3JpdGUA/fx3mH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DcGgAABV9pZAAQAAAABJCejRA09fJFp0q8W3LkflcDRGF0YQCEGgAABFNhdmVkQXhpc0xhYmVsRGF0YQBrGgAAAzAA5wgAAAJBeGlzVHlwZQAIAAAAeGxWYWx1ZQACQXhpc0dyb3VwAAoAAAB4bFByaW1hcnkACFNjaGVtZUNvbG9yQXBwbGllZAAACEZvbnRTdHlsZVVuZGVybGluZWQAAAhBcHBseU92ZXJhbGxGb250c2l6ZQABCElzVmlzaWJsZQAACFhsQXV0b21hdGljQ29sb3JJbmRleEFwcGxpZWQAAAhVc2VFeGNlbEZvcm1hdHNXaGVuRGF0ZUF4aXMAAANBeGlzVGl0bGVEYXRhABAHAAADUG9zaXRpb24AOgAAAAJBbmNob3IACwAAAEF4aXNDZW50ZXIAAVJlbGF0aXZlQW5jaG9yT2Zmc2V0AAAAAAAAAAAAAAhXYW50VG9CZVZpc2libGUAAANUZXh0Qm94RGF0YQCoBgAABU1hbmFnZWRJZAAQAAAABMAMZN+1f/VGt4TJUx5EN+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LAAAAQXhpcyB0aXRsZQ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CwAAAEF4aXMgdGl0bGUAAUhlaWdodAAAAABgvWkqQAFXaWR0aAAAAABAp21GQAFUb3AAAAAAAAAAEEABTGVmdAAAAAAAAAAQQAhGbGlwSG9yaXpvbnRhbGx5AAAIRmxpcEhvcml6b250YWxseUFwcGxpZWQAAAhGbGlwVmVydGljYWxseQAACEZsaXBWZXJ0aWNhbGx5QXBwbGllZAAAAVJvdGF0aW9uAAAAAAAA4HB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CFVzZUF1dG9tYXRpY01ham9yVW5pdAABCFVzZUF1dG9tYXRpY01pbmltdW1TY2FsZQABCFVzZUF1dG9tYXRpY01heGltdW1TY2FsZQABA0ZvbnRDb2xvcgBVAAAAEEEA/wAAABBSAAAAAAAQRwAAAAAAEEIAAAAAAAFTY0EAAAAAAAAA8D8BU2NSAAAAAAAAAAAAAVNjRwAAAAAAAAAAAAFTY0IAAAAAAAAAAAAAEEZvbnRTY2hlbWVDb2xvcgACAAAAEEZvbnRUaGVtZUNvbG9yAAAAAAABRm9udFRpbnRBbmRTaGFkZQAAAAAAAAAAAAJMYWJlbFBvc2l0aW9uAAUAAABOb25lAAADMQCgCAAAAkF4aXNUeXBlAAgAAAB4bFZhbHVlAAJBeGlzR3JvdXAADAAAAHhsU2Vjb25kYXJ5AAhTY2hlbWVDb2xvckFwcGxpZWQAAAhGb250U3R5bGVVbmRlcmxpbmVkAAAIQXBwbHlPdmVyYWxsRm9udHNpemUAAAhJc1Zpc2libGUAAAhYbEF1dG9tYXRpY0NvbG9ySW5kZXhBcHBsaWVkAAAIVXNlRXhjZWxGb3JtYXRzV2hlbkRhdGVBeGlzAAADQXhpc1RpdGxlRGF0YQDKBgAAA1Bvc2l0aW9uADoAAAACQW5jaG9yAAsAAABBeGlzQ2VudGVyAAFSZWxhdGl2ZUFuY2hvck9mZnNldAAAAAAAAAAAAAAIV2FudFRvQmVWaXNpYmxlAAADVGV4dEJveERhdGEAYgYAAAVNYW5hZ2VkSWQAEAAAAARZ74DFvVLRQ6B83XSJrFX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4HB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MIAAAABQcAAAD/////9QryBAAAAAAAAAAA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hVc2VBdXRvbWF0aWNNYWpvclVuaXQAAQhVc2VBdXRvbWF0aWNNaW5pbXVtU2NhbGUAAQhVc2VBdXRvbWF0aWNNYXhpbXVtU2NhbGUAAQNGb250Q29sb3IAVQAAABBBAAAAAAAQUgAAAAAAEEcAAAAAABBCAAAAAAABU2NBAAAAAAAAAAAAAVNjUgAAAAAAAAAAAAFTY0cAAAAAAAAAAAABU2NCAAAAAAAAAAAAABBGb250U2NoZW1lQ29sb3IAAAAAABBGb250VGhlbWVDb2xvcgAAAAAAAUZvbnRUaW50QW5kU2hhZGUAAAAAAAAAAAACTGFiZWxQb3NpdGlvbgACAAAAMAAAAzIA1ggAAAJBeGlzVHlwZQALAAAAeGxDYXRlZ29yeQACQXhpc0dyb3VwAAoAAAB4bFByaW1hcnkACFNjaGVtZUNvbG9yQXBwbGllZAABCEZvbnRTdHlsZVVuZGVybGluZWQAAAhBcHBseU92ZXJhbGxGb250c2l6ZQABCElzVmlzaWJsZQABCFhsQXV0b21hdGljQ29sb3JJbmRleEFwcGxpZWQAAAhVc2VFeGNlbEZvcm1hdHNXaGVuRGF0ZUF4aXMAAQNBeGlzVGl0bGVEYXRhAPwGAAADUG9zaXRpb24AOgAAAAJBbmNob3IACwAAAEF4aXNDZW50ZXIAAVJlbGF0aXZlQW5jaG9yT2Zmc2V0AAAAAAAAAAAAAAhXYW50VG9CZVZpc2libGUAAANUZXh0Qm94RGF0YQCUBgAABU1hbmFnZWRJZAAQAAAABBrSSc+YV+ZGggnoedx2bD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FAAAATm9uZQAAAAACTmFtZQAJAAAAQXhlc0RhdGEAEFZlcnNpb24AAwAAAAlMYXN0V3JpdGUAiwR4mH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AAAAX/////CgAAAOcPAAAAAAAAAAAAAD9DAAAFX2lkABAAAAAEZZAXFcyAbUOCFXqHmg6G1QNEYXRhAONCAAAEU2VyaWVMYWJlbHMA0UIAAAMwAEEWAAACQWxpZ25tZW50AAwAAABJbkNoYXJ0TGVmdAAQU2VyaWVzSW5kZXgAAQAAABBQb2ludEluZGV4AAEAAAABT2Zmc2V0RnJvbUNoYXJ0UG9pbnRUb0xlZnQAIbByGKG9UEACVGV4dEFsaWdubWVudAAGAAAAUmlnaHQAA1RleHRCb3gAqAYAAAVNYW5hZ2VkSWQAEAAAAATVPgbHevzGQIMumMnx0GnQ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CQAAAFNlcmllcyAxAAJUZXh0SG9yaXpvbnRhbEFsaWdubWVudAAOAAAAbXNvQW5jaG9yTm9uZQACUGFyYWdyYXBoQWxpZ25tZW50AA4AAABtc29BbGlnblJpZ2h0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CQAAAFNlcmllcyAxAAFIZWlnaHQAAAAAYDXgMkABV2lkdGgAAAAAYB9QR0ABVG9wAAAAAGCu4nN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wOYuUEABWQAAAACAp0F3QAADRW5kABsAAAABWAAAAAC2qrJHQAFZAAAAAH5aN3hAAAJTdGFydEFycm93SGVhZAARAAAAbXNvQXJyb3doZWFkTm9uZQACRW5kQXJyb3dIZWFkABEAAABtc29BcnJvd2hlYWROb25lAAVNYW5hZ2VkSWQAEAAAAAQTcr6/z75rQobHFZ3oE51FCEhhc0NoYW5nZXMAAQ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F+2LkABV2lkdGgAAAAAoEVWMUABVG9wAAAAAICnQXdAAUxlZnQAAAAAwKqyR0AIRmxpcEhvcml6b250YWxseQAB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LaqMkZAAVkAAAAAflo3eEAAA0VuZAAbAAAAAVgAAAAAtqqyR0ABWQAAAAB+Wjd4QAACU3RhcnRBcnJvd0hlYWQAEQAAAG1zb0Fycm93aGVhZE5vbmUAAkVuZEFycm93SGVhZAARAAAAbXNvQXJyb3doZWFkTm9uZQAFTWFuYWdlZElkABAAAAAEqAY2YSKXq0WUMADuDz76JghIYXNDaGFuZ2VzAAEIVXNlTmFtZUluc3RlYWRPZlRhZ0FzSWQAAQhTaGFwZVByZXZpb3VzbHlDcmVhdGVkAAEDRmlsbENvbG9yAFUAAAAQQQAAAAAAEFIAAAAAABBHAAAAAAAQQgAAAAAAAVNjQQAAAAAAAADwvwFTY1IAAAAAAAAA8L8BU2NHAAAAAAAAAPC/AVNjQgAAAAAAAADwvwAQRmlsbFRoZW1lQ29sb3IAAAAAAAFGaWxsVGludEFuZFNoYWRlAAAAAAAAAAAAEAoAAAAFCQAAAAsAAADnDwAAAAAAAAAAAA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gFo3eEABTGVmdAAAAADAqjJG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AAAAAAEFIAAAAAABBHAAAAAAAQQgAAAAAAAVNjQQAAAAAAAAAAAAFTY1IAAAAAAAAAAAABU2NHAAAAAAAAAAAAAVNjQgAAAAAAAAAAAAADQ2VudGVyABsAAAABWAAAAABgH1A3QAFZAAAAAAuweXRAAAhIYXNMZWFkZXJMaW5lAAAISXNDZW50ZXJBdXRvbWF0aWNBZGp1c3RlZAAACElzVXNlclBvc2l0aW9uAAAISGFzQ3VzdG9tRm9udENvbG9yAAACVGV4dAAJAAAAU2VyaWVzIDEACFJlcXVpcmVSZWxhdGl2ZVBvc2l0aW9uVXBncmFkZQAACElzR2VvbWV0cnlPdXRPZkJvdW5kcwAACERlbGV0ZWQAAAADMQBBFgAAAkFsaWdubWVudAAMAAAASW5DaGFydExlZnQAEFNlcmllc0luZGV4AAIAAAAQUG9pbnRJbmRleAABAAAAAU9mZnNldEZyb21DaGFydFBvaW50VG9MZWZ0ACGwchihvVBAAlRleHRBbGlnbm1lbnQABgAAAFJpZ2h0AANUZXh0Qm94AKgGAAAFTWFuYWdlZElkABAAAAAEmPv1AwOnP0aRFbRCmRnGH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kAAABTZXJpZXMgMgACVGV4dEhvcml6b250YWxBbGlnbm1lbnQADgAAAG1zb0FuY2hvck5vbmUAAlBhcmFncmFwaEFsaWdubWVudAAOAAAAbXNvQWxpZ25SaWdodA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kAAABTZXJpZXMgMgABSGVpZ2h0AAAAAGA14DJAAVdpZHRoAAAAAGAfUEdAAVRvcAAAAAAgSMJtQ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AOEGAAADU3RhcnQAGwAAAAFYAAAAAMDmLlBAAVkAAAAAfpDmdkAAA0VuZAAbAAAAAVgAAAAAoK6yR0ABWQAAAAB+kOZ2QAACU3RhcnRBcnJvd0hlYWQAEQAAAG1zb0Fycm93aGVhZE5vbmUAAkVuZEFycm93SGVhZAARAAAAbXNvQXJyb3doZWFkTm9uZQAFTWFuYWdlZElkABAAAAAEdWu9cfOMR0Sfs40YG5DhDwhIYXNDaGFuZ2VzAAE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QLAAAABQoAAAAMAAAA5w8AAAAAAAAAAAAA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DAPVYxQAFUb3AAAAAAgJDmdkABTGVmdAAAAACgrrJH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oK4yRkABWQAAAAB+kOZ2QAADRW5kABsAAAABWAAAAACgrrJHQAFZAAAAAH6Q5nZAAAJTdGFydEFycm93SGVhZAARAAAAbXNvQXJyb3doZWFkTm9uZQACRW5kQXJyb3dIZWFkABEAAABtc29BcnJvd2hlYWROb25lAAVNYW5hZ2VkSWQAEAAAAATpTqU/wP+MRKUiyDAiBc0UCEhhc0NoYW5nZXMAAQ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CEABVG9wAAAAAICQ5nZAAUxlZnQAAAAAoK4yR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AAAAABBSAAAAAAAQRwAAAAAAEEIAAAAAAAFTY0EAAAAAAAAAAAABU2NSAAAAAAAAAAAAAVNjRwAAAAAAAAAAAAFTY0IAAAAAAAAAAAAAA0NlbnRlcgAbAAAAAVgAAAAAYB9QN0ABWQAAAAB2S/BuQAAISGFzTGVhZGVyTGluZQAACElzQ2VudGVyQXV0b21hdGljQWRqdXN0ZWQAAAhJc1VzZXJQb3NpdGlvbgAACEhhc0N1c3RvbUZvbnRDb2xvcgAAAlRleHQACQAAAFNlcmllcyAyAAhSZXF1aXJlUmVsYXRpdmVQb3NpdGlvblVwZ3JhZGUAAAhJc0dlb21ldHJ5T3V0T2ZCb3VuZHMAAAhEZWxldGVkAAAAAzIAQRYAAAJBbGlnbm1lbnQADAAAAEluQ2hhcnRMZWZ0ABBTZXJpZXNJbmRleAADAAAAEFBvaW50SW5kZXgAAQAAAAFPZmZzZXRGcm9tQ2hhcnRQb2ludFRvTGVmdAAhsHIYob1QQAJUZXh0QWxpZ25tZW50AAYAAABSaWdodAADVGV4dEJveACoBgAABU1hbmFnZWRJZAAQAAAABNWsbs7WTHJBrYEIcfS8FUA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JAAAAU2VyaWVzIDMAAlRleHRIb3Jpem9udGFsQWxpZ25tZW50AA4AAABtc29BbmNob3JOb25lAAJQYXJhZ3JhcGhBbGlnbm1lbnQADgAAAG1zb0FsaWduUmlnaHQAAlRleHRWZXJ0aWNhbEFsaWdubWVudAAQAAAAbXNvQW5jaG9yTWlkZGxlAANGb250DAAAAAULAAAADQAAAOcPAAAAAAAAAAAAA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CQAAAFNlcmllcyAzAAFIZWlnaHQAAAAAYDXgMkABV2lkdGgAAAAAYB9QR0ABVG9wAAAAAIDYmWV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wOYuUEABWQAAAADgxsN2QAADRW5kABsAAAABWAAAAACgrrJHQAFZAAAAAH7GhXVAAAJTdGFydEFycm93SGVhZAARAAAAbXNvQXJyb3doZWFkTm9uZQACRW5kQXJyb3dIZWFkABEAAABtc29BcnJvd2hlYWROb25lAAVNYW5hZ2VkSWQAEAAAAATb5Om9i2WRT5SmoBcjo59JCEhhc0NoYW5nZXMAAQ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IAbgM0ABV2lkdGgAAAAAwD1WMUABVG9wAAAAAIDGhXVAAUxlZnQAAAAAoK6yR0AIRmxpcEhvcml6b250YWxseQAB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CuMkZAAVkAAAAAfsaFdUAAA0VuZAAbAAAAAVgAAAAAoK6yR0ABWQAAAAB+xoV1QAACU3RhcnRBcnJvd0hlYWQAEQAAAG1zb0Fycm93aGVhZE5vbmUAAkVuZEFycm93SGVhZAARAAAAbXNvQXJyb3doZWFkTm9uZQAFTWFuYWdlZElkABAAAAAEECwJ6SIrIU2kw/J6xr1kAQhIYXNDaGFuZ2VzAAE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CAxoV1QAFMZWZ0AAAAAA0AAAAFDAAAAP////+jA0QMAAAAAAAAAACgrjJG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AAAAAAEFIAAAAAABBHAAAAAAAQQgAAAAAAAVNjQQAAAAAAAAAAAAFTY1IAAAAAAAAAAAABU2NHAAAAAAAAAAAAAVNjQgAAAAAAAAAAAAADQ2VudGVyABsAAAABWAAAAABgH1A3QAFZAAAAANbbx2ZAAAhIYXNMZWFkZXJMaW5lAAAISXNDZW50ZXJBdXRvbWF0aWNBZGp1c3RlZAAACElzVXNlclBvc2l0aW9uAAAISGFzQ3VzdG9tRm9udENvbG9yAAACVGV4dAAJAAAAU2VyaWVzIDMACFJlcXVpcmVSZWxhdGl2ZVBvc2l0aW9uVXBncmFkZQAACElzR2VvbWV0cnlPdXRPZkJvdW5kcwAACERlbGV0ZWQAAAAAAAJOYW1lAA0AAABTZXJpZXNMYWJlbHMAEFZlcnNpb24AAgAAAAlMYXN0V3JpdGUAEwV4mH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AAABf////8PAAAA5w8AAAAAAAAAAAAA9fUBAAVfaWQAEAAAAARVPSAzJEfbSJ7dd20UwYQ9A0RhdGEAm/UBAANEYXRhTGFiZWxzUGVyQXhpcwCD9QEAA1ByaW1hcnkAtfoAAAREYXRhTGFiZWxzAAf5AAADMAAYEAAAEFBvaW50SW5kZXgAAQAAAAJBbGlnbm1lbnQABwAAAENlbnRlcgAQU2VyaWVzSW5kZXgAAQAAAAhSZXF1aXJlRm9udENvbG9yTWlncmF0aW9uAAADVGV4dEJveACdBgAABU1hbmFnZWRJZAAQAAAABHqG6GHTqx9DrqRbb6XyLXoISGFzQ2hhbmdlcwAACFVzZU5hbWVJbnN0ZWFkT2ZUYWdBc0lkAAEIU2hhcGVQcmV2aW91c2x5Q3JlYXRlZAABA0ZpbGxDb2xvcgBVAAAAEEEA/wAAABBSAN0AAAAQRwDdAAAAEEIA3QAAAAFTY0EAAAAAAAAA8D8BU2NSAAAAAIBEI+c/AVNjRwAAAACARCPnPwFTY0IAAAAAgEQj5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MwACVGV4dEhvcml6b250YWxBbGlnbm1lbnQAEAAAAG1zb0FuY2hvckNlbnRlcg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zAAFIZWlnaHQAAAAAYDXgMkABV2lkdGgAAAAAYIR6KEABVG9wAAAAAGCu4nNAAUxlZnQAAAAAQGxWW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SehVrb65dASb4h6z5Tqua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AAhhTeWUABWQAAAAALsHl0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DwAAAAUOAAAAEAAAAOcPAAAAAAAAAAAAAGNob3JQb3NpdGlvbgAHAAAAQ2VudGVyAAAACEhhc0N1c3RvbUZvbnRDb2xvcgAAAlNlcGFyYXRvcgACAAAACgACVGV4dAACAAAAMwAIUmVxdWlyZVJlbGF0aXZlUG9zaXRpb25VcGdyYWRlAAEISXNHZW9tZXRyeU91dE9mQm91bmRzAAAIRGVsZXRlZAAAAAMxAB4QAAAQUG9pbnRJbmRleAACAAAAAkFsaWdubWVudAAHAAAAQ2VudGVyABBTZXJpZXNJbmRleAABAAAACFJlcXVpcmVGb250Q29sb3JNaWdyYXRpb24AAANUZXh0Qm94AKEGAAAFTWFuYWdlZElkABAAAAAEqToeMvpVREerrFAq1V+fpQhIYXNDaGFuZ2VzAAAIVXNlTmFtZUluc3RlYWRPZlRhZ0FzSWQAAQhTaGFwZVByZXZpb3VzbHlDcmVhdGVkAAEDRmlsbENvbG9yAFUAAAAQQQD/AAAAEFIA3QAAABBHAN0AAAAQQgDdAAAAAVNjQQAAAAAAAADwPwFTY1IAAAAAgEQj5z8BU2NHAAAAAIBEI+c/AVNjQgAAAACARCPn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yLjU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Mi41AAFIZWlnaHQAAAAAYDXgMkABV2lkdGgAAAAAwC1PNUABVG9wAAAAAIBXWXRAAUxlZnQAAAAAwKaMb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RSyfUTLpVJSYU7FL5eag1X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AAnJnhbUABWQAAAAArWfB0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xAAAAAFDwAAABEAAADnDwAAAAAAAAAAAABpdGlvbnMASgAAAAJMYWJlbEFuY2hvclBvc2l0aW9uAAcAAABDZW50ZXIAAkNoYXJ0UG9pbnRBbmNob3JQb3NpdGlvbgAHAAAAQ2VudGVyAAAACEhhc0N1c3RvbUZvbnRDb2xvcgAAAlNlcGFyYXRvcgACAAAACgACVGV4dAAEAAAAMi41AAhSZXF1aXJlUmVsYXRpdmVQb3NpdGlvblVwZ3JhZGUAAQhJc0dlb21ldHJ5T3V0T2ZCb3VuZHMAAAhEZWxldGVkAAAAAzIAHhAAABBQb2ludEluZGV4AAMAAAACQWxpZ25tZW50AAcAAABDZW50ZXIAEFNlcmllc0luZGV4AAEAAAAIUmVxdWlyZUZvbnRDb2xvck1pZ3JhdGlvbgAAA1RleHRCb3gAoQYAAAVNYW5hZ2VkSWQAEAAAAASm6vO8USzYQLKIA+uRFghSCEhhc0NoYW5nZXMAAAhVc2VOYW1lSW5zdGVhZE9mVGFnQXNJZAABCFNoYXBlUHJldmlvdXNseUNyZWF0ZWQAAQNGaWxsQ29sb3IAVQAAABBBAP8AAAAQUgDdAAAAEEcA3QAAABBCAN0AAAABU2NBAAAAAAAAAPA/AVNjUgAAAACARCPnPwFTY0cAAAAAgEQj5z8BU2NCAAAAAIBEI+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MuNQACVGV4dEhvcml6b250YWxBbGlnbm1lbnQAEAAAAG1zb0FuY2hvckNlbnRlcg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QAAAAzLjUAAUhlaWdodAAAAABgNeAyQAFXaWR0aAAAAADALU81QAFUb3AAAAAAAAVsc0ABTGVmdAAAAAAAm792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AAAAAAAAFZAAAAAAAAAAAAAANFbmQAGwAAAAFYAAAAAAAAAAAAAVkAAAAAAAAAAAAAAlN0YXJ0QXJyb3dIZWFkABEAAABtc29BcnJvd2hlYWROb25lAAJFbmRBcnJvd0hlYWQAEQAAAG1zb0Fycm93aGVhZE5vbmUABU1hbmFnZWRJZAAQAAAABLb6/kcCe4dKghxTPiYhv0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3QAAABBHAN0AAAAQQgDdAAAAAVNjQQAAAAAAAADwPwFTY1IAAAAAgEQj5z8BU2NHAAAAAIBEI+c/AVNjQgAAAACARCPnPwADQ2VudGVyABsAAAABWAAAAABuFGp3QAFZAAAAAKsGA3RAAAhIYXNMZWFkZXJMaW5lAAAISXNDZW50ZXJBdXRvbWF0aWNBZGp1c3RlZAAACElzVXNlclBvc2l0aW9uAAADQ3VzdG9tTGFiZWxQb3NpdGlvbgDdAAAAAU9mZnNldDEAAAAAAAAAAAABT2Zmc2V0MgAAAAAAAAAAAANMYWJlbE9mZnNldFR5cGVzAEkAAAACT2Zmc2V0VHlwZTEAEQAAAFJlbGERAAAABRAAAAASAAAA5w8AAAAAAAAAAAAAdGl2ZURpc3RhbmNlAAJPZmZzZXRUeXBlMgARAAAAUmVsYXRpdmVEaXN0YW5jZQAAA0FuY2hvclBvc2l0aW9ucwBKAAAAAkxhYmVsQW5jaG9yUG9zaXRpb24ABwAAAENlbnRlcgACQ2hhcnRQb2ludEFuY2hvclBvc2l0aW9uAAcAAABDZW50ZXIAAAAISGFzQ3VzdG9tRm9udENvbG9yAAACU2VwYXJhdG9yAAIAAAAKAAJUZXh0AAQAAAAzLjUACFJlcXVpcmVSZWxhdGl2ZVBvc2l0aW9uVXBncmFkZQABCElzR2VvbWV0cnlPdXRPZkJvdW5kcwAACERlbGV0ZWQAAAADMwAYEAAAEFBvaW50SW5kZXgABAAAAAJBbGlnbm1lbnQABwAAAENlbnRlcgAQU2VyaWVzSW5kZXgAAQAAAAhSZXF1aXJlRm9udENvbG9yTWlncmF0aW9uAAADVGV4dEJveACdBgAABU1hbmFnZWRJZAAQAAAABAgn/FproRJDv0IUhTdTqEUISGFzQ2hhbmdlcwAACFVzZU5hbWVJbnN0ZWFkT2ZUYWdBc0lkAAEIU2hhcGVQcmV2aW91c2x5Q3JlYXRlZAABA0ZpbGxDb2xvcgBVAAAAEEEA/wAAABBSAN0AAAAQRwDdAAAAEEIA3QAAAAFTY0EAAAAAAAAA8D8BU2NSAAAAAIBEI+c/AVNjRwAAAACARCPnPwFTY0IAAAAAgEQj5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NAACVGV4dEhvcml6b250YWxBbGlnbm1lbnQAEAAAAG1zb0FuY2hvckNlbnRlcg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0AAFIZWlnaHQAAAAAYDXgMkABV2lkdGgAAAAAYIR6KEABVG9wAAAAAOBb9XJAAUxlZnQAAAAAIHKBf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RYg+GifFo6TrbP0w7jYKy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CAMVzjf0ABWQAAAACLXYxzQAAISGFzTGVhZGVyTGluZQAACElzQ2VudGVyQXV0b21hdGljQWRqdXN0ZWQAAAhJc1VzZXJQb3NpdGlvbgAAA0N1c3RvbUxhYmVsUG9zaXRpb24A3QAAAAFPZmZzZXQxAAAAAAAAAAAAAU9mZnNlEgAAAAURAAAAEwAAAOcPAAAAAAAAAAAAAH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NAAIUmVxdWlyZVJlbGF0aXZlUG9zaXRpb25VcGdyYWRlAAEISXNHZW9tZXRyeU91dE9mQm91bmRzAAAIRGVsZXRlZAAAAAM0ABIXAAAQUG9pbnRJbmRleAABAAAAAkFsaWdubWVudAAHAAAAQ2VudGVyABBTZXJpZXNJbmRleAACAAAACFJlcXVpcmVGb250Q29sb3JNaWdyYXRpb24AAANUZXh0Qm94AKEGAAAFTWFuYWdlZElkABAAAAAEL0oDgeQS+0eRQaR9jnJgEQhIYXNDaGFuZ2VzAAAIVXNlTmFtZUluc3RlYWRPZlRhZ0FzSWQAAQhTaGFwZVByZXZpb3VzbHlDcmVhdGVkAAEDRmlsbENvbG9yAFUAAAAQQQD/AAAAEFIAsgAAABBHALIAAAAQQgCyAAAAAVNjQQAAAAAAAADwPwFTY1IAAAAAIC1+3D8BU2NHAAAAACAtftw/AVNjQgAAAAAgLX7c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yLjQ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Mi40AAFIZWlnaHQAAAAAYDXgMkABV2lkdGgAAAAAwC1PNUABVG9wAAAAACBIwm1AAUxlZnQAAAAAwC40V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CYAVkABWQAAAACgPXFxQAADRW5kABsAAAABWAAAAAD4JgBWQAFZAAAAAODQIXZAAAJTdGFydEFycm93SGVhZAARAAAAbXNvQXJyb3doZWFkTm9uZQACRW5kQXJyb3dIZWFkABEAAABtc29BcnJvd2hlYWROb25lAAVNYW5hZ2VkSWQAEAAAAAQrOIIdsTa/TpTnLS/vcfg7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E3CUkABV2lkdGgAAAAAAAAAAAABVG9wAAAAAKA9cXFAAUxlZnQAAAAAACcAV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PgmAFZAAVkAAAAA4NBRdkAAA0VuZAAbAAAAAVgAAAAA+CYAVkABWQAAAADg0CF2QAACU3RhcnRBcnJvd0hlYWQAEQAAAG1zb0Fycm93aGVhZE5vbmUAAkVuZEFycm93SGVhZAARAAAAbXNvQXJyb3doZWFkTm9uZQAFTWFuYWdlZElkABAAAAAE2zb/+sCb5UeQQwKoRxMAAAAFEgAAABQAAADnDwAAAAAAAAAAAACFsf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4NAhdkABTGVmdAAAAAAAJwBW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sgAAABBHALIAAAAQQgCyAAAAAVNjQQAAAAAAAADwPwFTY1IAAAAAIC1+3D8BU2NHAAAAACAtftw/AVNjQgAAAAAgLX7cPwADQ2VudGVyABsAAAABWAAAAAB4FN5ZQAFZAAAAAHZL8G5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BAAAADIuNAAIUmVxdWlyZVJlbGF0aXZlUG9zaXRpb25VcGdyYWRlAAEISXNHZW9tZXRyeU91dE9mQm91bmRzAAAIRGVsZXRlZAAAAAM1ABIXAAAQUG9pbnRJbmRleAACAAAAAkFsaWdubWVudAAHAAAAQ2VudGVyABBTZXJpZXNJbmRleAACAAAACFJlcXVpcmVGb250Q29sb3JNaWdyYXRpb24AAANUZXh0Qm94AKEGAAAFTWFuYWdlZElkABAAAAAEgMhBE4rQX0u57PbrZdRd+ghIYXNDaGFuZ2VzAAAIVXNlTmFtZUluc3RlYWRPZlRhZ0FzSWQAAQhTaGFwZVByZXZpb3VzbHlDcmVhdGVkAAEDRmlsbENvbG9yAFUAAAAQQQD/AAAAEFIAsgAAABBHALIAAAAQQgCyAAAAAVNjQQAAAAAAAADwPwFTY1IAAAAAIC1+3D8BU2NHAAAAACAtftw/AVNjQgAAAAAgLX7c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0LjQ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NC40AAFIZWlnaHQAAAAAYDXgMkABV2lkdGgAAAAAwC1PNUABVG9wAAAAAOCi52tAAUxlZnQAAAAAwKaMb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mgxia0ABWQAAAAAgT2lyQAADRW5kABsAAAABWAAAAACaDGJrQAFZAAAAAIBPGXZAAAJTdGFydEFycm93SGVhZAARAAAAbXNvQXJyb3doZWFkTm9uZQACRW5kQXIUAAAABRMAAAAVAAAA5w8AAAAAAAAAAAAAcm93SGVhZAARAAAAbXNvQXJyb3doZWFkTm9uZQAFTWFuYWdlZElkABAAAAAEolQsZhVEzk2sv7EG13Shz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DgE1AAVdpZHRoAAAAAAAAAAAAAVRvcAAAAAAgT2lyQAFMZWZ0AAAAAKAMYmt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aDGJrQAFZAAAAAIBPSXZAAANFbmQAGwAAAAFYAAAAAJoMYmtAAVkAAAAAgE8ZdkAAAlN0YXJ0QXJyb3dIZWFkABEAAABtc29BcnJvd2hlYWROb25lAAJFbmRBcnJvd0hlYWQAEQAAAG1zb0Fycm93aGVhZE5vbmUABU1hbmFnZWRJZAAQAAAABOR1opvCFZNFoOZ23GICbC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gE8ZdkABTGVmdAAAAACgDGJr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sgAAABBHALIAAAAQQgCyAAAAAVNjQQAAAAAAAADwPwFTY1IAAAAAIC1+3D8BU2NHAAAAACAtftw/AVNjQgAAAAAgLX7cPwADQ2VudGVyABsAAAABWAAAAACcmeFtQAFZAAAAADamFW1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BAAAADQuNAAIUmVxdWlyZVJlbGF0aXZlUG9zaXRpb25VcGdyYWRlAAEISXNHZW9tZXRyeU91dE9mQm91bmRzAAAIRGVsZXRlZAAAAAM2ABIXAAAQUG9pbnRJbmRleAADAAAAAkFsaWdubWVudAAHAAAAQ2VudGVyABBTZXJpZXNJbmRleAACAAAACFJlcXVpcmVGb250Q29sb3JNaWdyFQAAAAUUAAAAFgAAAOcPAAAAAAAAAAAAAGF0aW9uAAADVGV4dEJveAChBgAABU1hbmFnZWRJZAAQAAAABHsF5odHZ79NoKKbb7khOSIISGFzQ2hhbmdlcwAACFVzZU5hbWVJbnN0ZWFkT2ZUYWdBc0lkAAEIU2hhcGVQcmV2aW91c2x5Q3JlYXRlZAABA0ZpbGxDb2xvcgBVAAAAEEEA/wAAABBSALIAAAAQRwCyAAAAEEIAsgAAAAFTY0EAAAAAAAAA8D8BU2NSAAAAACAtftw/AVNjRwAAAAAgLX7cPwFTY0IAAAAAIC1+3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S44AAJUZXh0SG9yaXpvbnRhbEFsaWdubWVudAAQAAAAbXNvQW5jaG9yQ2VudGVy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BAAAADEuOAABSGVpZ2h0AAAAAGA14DJAAVdpZHRoAAAAAMAtTzVAAVRvcAAAAABgbARtQAFMZWZ0AAAAAACbv3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AOEGAAADU3RhcnQAGwAAAAFYAAAAADmSLHZAAVkAAAAAACx5cEAAA0VuZAAbAAAAAVgAAAAAOZIsdkABWQAAAADgaR52QAACU3RhcnRBcnJvd0hlYWQAEQAAAG1zb0Fycm93aGVhZE5vbmUAAkVuZEFycm93SGVhZAARAAAAbXNvQXJyb3doZWFkTm9uZQAFTWFuYWdlZElkABAAAAAEWSxH+s9XLUux3cH1Epu4/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ID3lFZAAVdpZHRoAAAAAAAAAAAAAVRvcAAAAAAALHlwQAFMZWZ0AAAAAECSLHZ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5kix2QAFZAAAAAOBpTnZAAANFbmQAGwAAAAFYAAAAADmSLHZAAVkAAAAA4GkedkAAAlN0YXJ0QXJyb3dIZWFkABEAAABtc29BcnJvd2hlYWROb25lAAJFbmRBcnJvd0hlYWQAEQAAAG1zb0Fycm93aGVhZE5vbmUABU1hbmFnZWRJZAAQAAAABE+o99y5+RlBrN2gQPn2gaw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BYAAAAFFQAAABcAAADnDwAAAAAAAAAA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OBpHnZAAUxlZnQAAAAAQJIsdk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LIAAAAQRwCyAAAAEEIAsgAAAAFTY0EAAAAAAAAA8D8BU2NSAAAAACAtftw/AVNjRwAAAAAgLX7cPwFTY0IAAAAAIC1+3D8AA0NlbnRlcgAbAAAAAVgAAAAAbhRqd0ABWQAAAAC2bzJu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QAAAAxLjgACFJlcXVpcmVSZWxhdGl2ZVBvc2l0aW9uVXBncmFkZQABCElzR2VvbWV0cnlPdXRPZkJvdW5kcwAACERlbGV0ZWQAAAADNwASFwAAEFBvaW50SW5kZXgABAAAAAJBbGlnbm1lbnQABwAAAENlbnRlcgAQU2VyaWVzSW5kZXgAAgAAAAhSZXF1aXJlRm9udENvbG9yTWlncmF0aW9uAAADVGV4dEJveAChBgAABU1hbmFnZWRJZAAQAAAABCO2iY+SqqhFgKskhRbSD/oISGFzQ2hhbmdlcwAACFVzZU5hbWVJbnN0ZWFkT2ZUYWdBc0lkAAEIU2hhcGVQcmV2aW91c2x5Q3JlYXRlZAABA0ZpbGxDb2xvcgBVAAAAEEEA/wAAABBSALIAAAAQRwCyAAAAEEIAsgAAAAFTY0EAAAAAAAAA8D8BU2NSAAAAACAtftw/AVNjRwAAAAAgLX7cPwFTY0IAAAAAIC1+3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i44AAJUZXh0SG9yaXpvbnRhbEFsaWdubWVudAAQAAAAbXNvQW5jaG9yQ2VudGVy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BAAAADIuOAABSGVpZ2h0AAAAAGA14DJAAVdpZHRoAAAAAMAtTzVAAVRvcAAAAACAIk9pQAFMZWZ0AAAAAMDiOH9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AOEGAAADU3RhcnQAGwAAAAFYAAAAAKC+iX5AAVkAAAAAYDQCb0AAA0VuZAAbAAAAAVgAAAAAoL6JfkABWQAAAABAZw12QAACU3RhcnRBcnJvd0hlYWQAEQAAAG1zb0Fycm93aGVhZE5vbmUAAkVuZEFycm93SGVhZAARAAAAbXNvQXJyb3doZWFkTm9uZQAFTWFuYWdlZElkABAAAAAEqpR86LJBmk2qF98DQ+ur1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4XAAAABRYAAAAYAAAA5w8AAAAAAAAAAAAA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ANDFaQAFXaWR0aAAAAAAAAAAAAAFUb3AAAAAAYDQCb0ABTGVmdAAAAACgvol+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oL6JfkABWQAAAABAZz12QAADRW5kABsAAAABWAAAAACgvol+QAFZAAAAAEBnDXZAAAJTdGFydEFycm93SGVhZAARAAAAbXNvQXJyb3doZWFkTm9uZQACRW5kQXJyb3dIZWFkABEAAABtc29BcnJvd2hlYWROb25lAAVNYW5hZ2VkSWQAEAAAAATmSH7JR5amT7E2bR7v8LY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EBnDXZAAUxlZnQAAAAAoL6Jfk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LIAAAAQRwCyAAAAEEIAsgAAAAFTY0EAAAAAAAAA8D8BU2NSAAAAACAtftw/AVNjRwAAAAAgLX7cPwFTY0IAAAAAIC1+3D8AA0NlbnRlcgAbAAAAAVgAAAAALlzjf0ABWQAAAADWJX1q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QAAAAyLjgACFJlcXVpcmVSZWxhdGl2ZVBvc2l0aW9uVXBncmFkZQABCElzR2VvbWV0cnlPdXRPZkJvdW5kcwAACERlbGV0ZWQAAAADOAAKFwAAEFBvaW50SW5kZXgAAQAAAAJBbGlnbm1lbnQABwAAAENlbnRlcgAQU2VyaWVzSW5kZXgAAwAAAAhSZXF1aXJlRm9udENvbG9yTWlncmF0aW9uAAADVGV4dEJveACbBgAABU1hbmFnZWRJZAAQAAAABEMw89kDO1RCtv4YFLvEVnwISGFzQ2hhbmdlcwAACFVzZU5hbWVJbnN0ZWFkT2ZUYWdBc0lkAAEIU2hhcGVQcmV2aW91c2x5Q3JlYXRlZAABA0ZpbGxDb2xvcgBVAAAAEEEA/wAAABBSAJYAAAAQRwCWAAAAEEIAlgAAAAFTY0EAAAAAAAAA8D8BU2NSAAAAAIDphNM/AVNjRwAAAACA6YTTPwFTY0IAAAAAgOmE0z8AEEZpbGxUaGVtZUNvbG9yAAAAAAABRmlsbFRpbnRBbmRTaGFkZQAAAAAAAAAAABBGaWxsU2NoZW1lQ29sb3IAAAAAAANQYXR0ZXJuQ29sb3IAVQAAABBBAAAAAAAQUgAAAAAAEEcAAAAAABBCAAAAAAABU2NBAAAAAAAAAAAAAVNjUgAAAAAAAAAAAAFTY0cAAAAAAAAAAAABU2NCAAAAAAAAAAAAABBQYXR0ZXJuVGhlbWVDb2xvGAAAAAUXAAAAGQAAAOcPAAAAAAAAAAAAAHIAAAAAAAFQYXR0ZXJuVGludEFuZFNoYWRlAAAAAAAAAAAACEZpbGxWaXNpYmxlAAEIVmlzaWJsZQABAkZpbGxQYXR0ZXJuABAAAABtc29QYXR0ZXJuTWl4ZWQAAlRleHQAAgAAAD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AgAAADIAAUhlaWdodAAAAABgNeAyQAFXaWR0aAAAAABghHooQAFUb3AAAAAAgNiZZUABTGVmdAAAAABAbFZ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C41ZpdQAFZAAAAAOAElWlAAANFbmQAGwAAAAFYAAAAALjVml1AAVkAAAAAoGT8dUAAAlN0YXJ0QXJyb3dIZWFkABEAAABtc29BcnJvd2hlYWROb25lAAJFbmRBcnJvd0hlYWQAEQAAAG1zb0Fycm93aGVhZE5vbmUABU1hbmFnZWRJZAAQAAAABA9+i1clYmlHo8X9qNA/y0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xGNiQAFXaWR0aAAAAAAAAAAAAAFUb3AAAAAA4ASVaUABTGVmdAAAAADA1Zpd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uNWaXUABWQAAAACgZCx2QAADRW5kABsAAAABWAAAAAC41ZpdQAFZAAAAAKBk/HVAAAJTdGFydEFycm93SGVhZAARAAAAbXNvQXJyb3doZWFkTm9uZQACRW5kQXJyb3dIZWFkABEAAABtc29BcnJvd2hlYWROb25lAAVNYW5hZ2VkSWQAEAAAAATCOn5bzzzNTIrs5S6+LliO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RkAAAAFGAAAABoAAADnDwAAAAAAAAAAAAB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CgZPx1QAFMZWZ0AAAAAMDVml1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CYWNrZ3JvdW5kQ29sb3IAVQAAABBBAP8AAAAQUgCWAAAAEEcAlgAAABBCAJYAAAABU2NBAAAAAAAAAPA/AVNjUgAAAACA6YTTPwFTY0cAAAAAgOmE0z8BU2NCAAAAAIDphNM/AANDZW50ZXIAGwAAAAFYAAAAAIYU3llAAVkAAAAA1tvHZkAACEhhc0xlYWRlckxpbmUAAAhJc0NlbnRlckF1dG9tYXRpY0FkanVzdGVkAAAISXNVc2VyUG9zaXRpb24AAANDdXN0b21MYWJlbFBvc2l0aW9uAN0AAAABT2Zmc2V0MQAAAAAAAAAAAAFPZmZzZX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MgAIUmVxdWlyZVJlbGF0aXZlUG9zaXRpb25VcGdyYWRlAAEISXNHZW9tZXRyeU91dE9mQm91bmRzAAAIRGVsZXRlZAAAAAM5AAoXAAAQUG9pbnRJbmRleAACAAAAAkFsaWdubWVudAAHAAAAQ2VudGVyABBTZXJpZXNJbmRleAADAAAACFJlcXVpcmVGb250Q29sb3JNaWdyYXRpb24AAANUZXh0Qm94AJsGAAAFTWFuYWdlZElkABAAAAAE+d/Q16NjvkO27xQMr2GN6QhIYXNDaGFuZ2VzAAAIVXNlTmFtZUluc3RlYWRPZlRhZ0FzSWQAAQhTaGFwZVByZXZpb3VzbHlDcmVhdGVkAAEDRmlsbENvbG9yAFUAAAAQQQD/AAAAEFIAlgAAABBHAJYAAAAQQgCWAAAAAVNjQQAAAAAAAADwPwFTY1IAAAAAgOmE0z8BU2NHAAAAAIDphNM/AVNjQgAAAACA6YTT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A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yAAFIZWlnaHQAAAAAYDXgMkABV2lkdGgAAAAAYIR6KEABVG9wAAAAAGDpCWBAAUxlZnQAAAAAgMUdb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FsMmcEABWQAAAAAgm8RjQAADRW5kABsAAAABWAAAAAAWwyZwQAFZAAAAAKDg4nVAAAJTdGFydEFycm93SGVhZAARAAAAbXNvQXJyb3doZWFkTm9uZQACRW5kQXJyb3dIZWFkABEAAABtc29BcnJvd2hlYWROb25lAAVNYW5hZ2VkSWQAEAAAAAThe28qWLUgTrL4u1+StiNC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UaAAAABRkAAAAbAAAA5w8AAAAAAAAAAAAA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CAmAWhAAVdpZHRoAAAAAAAAAAAAAVRvcAAAAAAgm8RjQAFMZWZ0AAAAACDDJnB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WwyZwQAFZAAAAAKDgEnZAAANFbmQAGwAAAAFYAAAAABbDJnBAAVkAAAAAoODidUAAAlN0YXJ0QXJyb3dIZWFkABEAAABtc29BcnJvd2hlYWROb25lAAJFbmRBcnJvd0hlYWQAEQAAAG1zb0Fycm93aGVhZE5vbmUABU1hbmFnZWRJZAAQAAAABPGvqqSmNNtHnXt0k2rE7k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oODidUABTGVmdAAAAAAgwyZw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lgAAABBHAJYAAAAQQgCWAAAAAVNjQQAAAAAAAADwPwFTY1IAAAAAgOmE0z8BU2NHAAAAAIDphNM/AVNjQgAAAACA6YTTPwADQ2VudGVyABsAAAABWAAAAACjmeFtQAFZAAAAALbsN2F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AgAAADIACFJlcXVpcmVSZWxhdGl2ZVBvc2l0aW9uVXBncmFkZQABCElzR2VvbWV0cnlPdXRPZkJvdW5kcwAACERlbGV0ZWQAAAADMTAAChcAABBQb2ludEluZGV4AAMAAAACQWxpZ25tZW50AAcAAABDZW50ZXIAEFNlcmllc0luZGV4AAMAAAAIUmVxdWlyZUZvbnRDb2xvck1pZ3JhdGlvbgAAA1RleHRCb3gAmwYAAAVNYW5hZ2VkSWQAEAAAAAQuZ92F1m3QQoxBruIfHeqpCEhhc0NoYW5nZXMAAAhVc2VOYW1lSW5zdGVhZE9mVGFnQXNJZAABCFNoYXBlUHJldmlvdXNseUNyZWF0ZWQAAQNGaWxsQ29sb3IAVQAAABBBAP8AAAAQUgCWAAAAEEcAlgAAABBCAJYAAAABU2NBAAAAAAAAAPA/AVNjUgAAAACA6YTTPwFTY0cAAAAAgOmE0z8BU2NCAAAAAIDphNM/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DM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GwAAAAUaAAAAHAAAAOcPAAAAAAAAAAA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zAAFIZWlnaHQAAAAAYDXgMkABV2lkdGgAAAAAYIR6KEABVG9wAAAAAGAhHmRAAUxlZnQAAAAAYCoId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xgqQeEABWQAAAABAP/hpQAADRW5kABsAAAABWAAAAADGCpB4QAFZAAAAAKCW9XVAAAJTdGFydEFycm93SGVhZAARAAAAbXNvQXJyb3doZWFkTm9uZQACRW5kQXJyb3dIZWFkABEAAABtc29BcnJvd2hlYWROb25lAAVNYW5hZ2VkSWQAEAAAAAQvLXOQJYgnR4Z092/bKhd2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O7yYUABV2lkdGgAAAAAAAAAAAABVG9wAAAAAEA/+GlAAUxlZnQAAAAAwAqQe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MYKkHhAAVkAAAAAoJYldkAAA0VuZAAbAAAAAVgAAAAAxgqQeEABWQAAAACglvV1QAACU3RhcnRBcnJvd0hlYWQAEQAAAG1zb0Fycm93aGVhZE5vbmUAAkVuZEFycm93SGVhZAARAAAAbXNvQXJyb3doZWFkTm9uZQAFTWFuYWdlZElkABAAAAAEQl4q2f51gkq+I6ZUHRkv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CglvV1QAFMZWZ0AAAAAMAKkHhACEZsaXBIb3Jpem9udGFsbHkAAAhGbGlwSG9yaXpvbnRhbGx5QXBwbGllZAAACEZsaXBWZXJ0aWNhbGx5AAEIRmxpcFZlcnRpY2FsbHlBcHBsaWVkAAABUm90YXRpb24AAAAAAAAAAAABWk9yZGVyAAAAAAAAAAAAA0JvcmRlckNvbG9yAFUAAAAQQQD/AAAAEFIAAAAAABBHAAAAAAAQQgAAAAAAAVNjQQAAAAAAAADwPxwAAAAFGwAAAB0AAADnDwAAAAAAAAAAAAA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lgAAABBHAJYAAAAQQgCWAAAAAVNjQQAAAAAAAADwPwFTY1IAAAAAgOmE0z8BU2NHAAAAAIDphNM/AVNjQgAAAACA6YTTPwADQ2VudGVyABsAAAABWAAAAIBxFGp3QAFZAAAAALYkTGV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AgAAADMACFJlcXVpcmVSZWxhdGl2ZVBvc2l0aW9uVXBncmFkZQABCElzR2VvbWV0cnlPdXRPZkJvdW5kcwAACERlbGV0ZWQAAAADMTEAChcAABBQb2ludEluZGV4AAQAAAACQWxpZ25tZW50AAcAAABDZW50ZXIAEFNlcmllc0luZGV4AAMAAAAIUmVxdWlyZUZvbnRDb2xvck1pZ3JhdGlvbgAAA1RleHRCb3gAmwYAAAVNYW5hZ2VkSWQAEAAAAATJ2LGzXG2WTqliEiB2CFTYCEhhc0NoYW5nZXMAAAhVc2VOYW1lSW5zdGVhZE9mVGFnQXNJZAABCFNoYXBlUHJldmlvdXNseUNyZWF0ZWQAAQNGaWxsQ29sb3IAVQAAABBBAP8AAAAQUgCWAAAAEEcAlgAAABBCAJYAAAABU2NBAAAAAAAAAPA/AVNjUgAAAACA6YTTPwFTY0cAAAAAgOmE0z8BU2NCAAAAAIDphNM/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DU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AgAAADUAAUhlaWdodAAAAABgNeAyQAFXaWR0aAAAAABghHooQAFUb3AAAAAAgNCxVUABTGVmdAAAAAAgcoF/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DTGYuAQAFZAAAAAGDVJ2RAAANFbmQAGwAAAAFYAAAAANMZi4BAAVkAAAAAABDLdUAAAlN0YXJ0QXJyb3dIZWFkABEAAABtc29BcnJvd2hlYWROb25lAAJFbmRBcnJvd0hlYWQAEQAAAG1zb0Fycm93aGVhZE5vbmUABU1hbmFnZWRJZAAQAAAABAOwQ11SzfFIiGFSMm0afj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Sm5nQAFXaWR0aAAAAAAAAAAAAAFUb3AAAAAAYNUnZEABTGVmdAAAAADgGYuAQAhGbGlwSG9yaXpvbnRhbGx5AAAIRmxpcEhvcml6b250YWxseUFwcGxpZWQAAAhGbGlwVmVydGljYWxseQAACEZsaXBWZXJ0aWNhbGx5QXBwbGllZAAAAVJvdGF0aW9uAAAAAAAAAAAAAVpPcmRlcgAAAAAAAAAAAANCb3JkZXIdAAAABRwAAAArAAAA5w8AAAAAAAAAAAAA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NMZi4BAAVkAAAAAABD7dUAAA0VuZAAbAAAAAVgAAAAA0xmLgEABWQAAAAAAEMt1QAACU3RhcnRBcnJvd0hlYWQAEQAAAG1zb0Fycm93aGVhZE5vbmUAAkVuZEFycm93SGVhZAARAAAAbXNvQXJyb3doZWFkTm9uZQAFTWFuYWdlZElkABAAAAAEGn1iNddhdUyl9cNBMiqCv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AAEMt1QAFMZWZ0AAAAAOAZi4B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CYWNrZ3JvdW5kQ29sb3IAVQAAABBBAP8AAAAQUgCWAAAAEEcAlgAAABBCAJYAAAABU2NBAAAAAAAAAPA/AVNjUgAAAACA6YTTPwFTY0cAAAAAgOmE0z8BU2NCAAAAAIDphNM/AANDZW50ZXIAGwAAAAFYAAAAgDFc439AAVkAAAAALNcNWEAACEhhc0xlYWRlckxpbmUAAAhJc0NlbnRlckF1dG9tYXRpY0FkanVzdGVkAAAISXNVc2VyUG9zaXRpb24AAANDdXN0b21MYWJlbFBvc2l0aW9uAN0AAAABT2Zmc2V0MQAAAAAAAAAAAAFPZmZzZX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NQAIUmVxdWlyZVJlbGF0aXZlUG9zaXRpb25VcGdyYWRlAAEISXNHZW9tZXRyeU91dE9mQm91bmRzAAAIRGVsZXRlZAAAAAADVGV4dERlZmluaXRpb24AfQEAAANSb290RWxlbWVudABrAQAAAl90eXBlAIUAAABtaW8uQ29tbW9uLlBvd2VyUG9pbnQuTWFuYWdlZC5EYXRhLkRhdGFDaGFydHMuRGF0YUxhYmVscy5EYXRhLkJ1aWxkZXIuVGV4dFVuaXQuU2VwYXJhdG9yVW5pdERhdGEsIG1pby5Db21tb24uUG93ZXJQb2ludC5NYW5hZ2VkLkRhdGEAAlNlcGFyYXRvcgABAAAAAARDaGlsZHJlbgC8AAAAAzAAtAAAAAJfdHlwZQCBAAAAbWlvLkNvbW1vbi5Qb3dlclBvaW50Lk1hbmFnZWQuRGF0YS5EYXRhQ2hhcnRzLkRhdGFMYWJlbHMuRGF0YS5CdWlsZGVyLlRleHRVbml0LlZhbHVlVW5pdERhdGEsIG1pby5Db21tb24uUG93ZXJQb2ludC5NYW5hZ2VkLkRhdGEACFNob3dBYnNvbHV0ZVZhbHVlAAAEQ2hpbGRyZW4ABQAAAAAAAAAACExhYmVsc1Zpc2libGUAAQADU2Vjb25kYXJ5ALX6AAAERGF0YUxhYmVscwAH+QAAAzAAGBAAABBQb2ludEluZGV4AAEAAAACQWxpZ25tZW50AAcAAABDZW50ZXIAEFNlcmllc0luZGV4AAEAAAAIUmVxdWlyZUZvbnRDb2xvck1pZ3JhdGlvbgAAA1RleHRCb3gAnQYAAAVNYW5hZ2VkSWQAEAAAAAR6huhh06sfQ66kW2+l8i16CEhhc0NoYW5nZXMAAAhVc2VOYW1lSW5zdGVhZE9mVGFnQXNJZAABCFNoYXBlUHJldmlvdXNseUNyZWF0ZWQAAQNGaWxsQ29sb3IAVQAAABBBAP8AAAAQUgDdAAAAEEcA3QAAABBCAN0AAAABU2NBAAAAAAAAAPA/AVNjUgAAAACARCPnPwFTY0cAAAAAgEQj5z8BU2NCAAAAAIBEI+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DM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HgAAAAT//////////wwAdwQAAAAAAAAAAAAAHwAAAAAAAQD/////4QDhAAAABV9pZAAQAAAABDyIrmOhjklFsUw0HoBL2bwDRGF0YQB3AAAACElzQWN0aXZlAAAISXNBY3RpdmVPblNlY29uZGFyeUF4aXMAAARVbmJyZWFrYWJsZVNlcmllc0luZGljZXMABQAAAAAEVW5icmVha2FibGVTZXJpZXNJbmRpY2VzT25TZWNvbmRhcnlBeGlzAAUAAAAAAAJOYW1lABsAAABBdXRvbWF0aWNCcmVha1NldHRpbmdzRGF0YQAQVmVyc2lvbgAAAAAACUxhc3RXcml0ZQCNhTxxdwEAAAACACEAAAAAAAMA/////3AAcAAAAAVfaWQAEAAAAARi106YN+1UQbBK7KJQzy1FA0RhdGEAFgAAAAJQZXJzb25hbElkAAEAAAAAAAJOYW1lAAsAAABQZXJzb25hbElkABBWZXJzaW9uAAAAAAAJTGFzdFdyaXRlADrsd5h8AQAAAAQAJAAAAAAABQD/////tQC1AAAABV9pZAAQAAAABNRV7qYM0MJKvqFZEPraKFEDRGF0YQBXAAAAAUxlZnQAAAAAAAAAAAABVG9wAAAAAAAAAAAAAVJpZ2h0AAAAAAAAAAAAAUJvdHRvbQAAAAAAAAAAAAFNYXJnaW5Ub0xlZ2VuZAAAAAAAAAAAAAACTmFtZQAPAAAAUGxvdEFyZWFCb3JkZXIAEFZlcnNpb24AAAAAAAlMYXN0V3JpdGUAOvm+92IBAAAABgAmAAAAAAAHAP////+aAJoAAAAFX2lkABAAAAAEy4uqvZSSDEW0f6mrOwE7DANEYXRhADgAAAAIQXJlTmVnYXRpdmVTdW1zQXRPdGhlckVuZAAACEFyZUNvbHVtblN1bXNWaXNpYmxlAAEAAk5hbWUAEwAAAENvbHVtblN1bXNTZXR0aW5ncwAQVmVyc2lvbgAAAAAACUxhc3RXcml0ZQBf+ZjYbQEAAAAIAP////+7ALsAAAAFX2lkABAAAAAEFWgBvqF1v0+lTq4mgMjvCgNEYXRhAEoAAAAIU2hvd05hbWUAAAhTaG93VmFsdWUAAAhTaG93UGVyY2VudGFnZQAAEFBlcmNlbnRhZ2VEZWNpbWFsUGxhY2VzAAAAAAAAAk5hbWUAIgAAAENhdGVnb3J5TGFiZWxTZXR0aW5nc0RhdGFQcm9wZXJ0eQAQVmVyc2lvbgAAAAAACUxhc3RXcml0ZQCo4qZsdAEAAAAJAP////9SAFIAAAAFX2lkABAAAAAEZSE91LErIUqKC+RxfsdYTwJOYW1lAAkAAABEYXRhTGluawAQVmVyc2lvbgABAAAACUxhc3RXcml0ZQDCA3iYfAEAAAAKAP////91AHUAAAAFX2lkABAAAAAEAoFv1F64fU21KCGwnlPz/QNEYXRhABIAAAAEQnJlYWtzAAUAAAAAAAJOYW1lABQAAABCcmVha01hbmFnZW1lbnREYXRhABBWZXJzaW9uAAAAAAAJTGFzdFdyaXRlAHiFPHF3AQAAAAsA/////+4G7gYAAAVfaWQAEAAAAAQsx1HYEuwhSIr9LO0l10M0A0RhdGEAigYAAANXaWdnbGVTaGFwZURhdGEAdAYAAAJBdXRvU2hhcGVUeXBlAAoAAABSZWN0YW5nbGUABU1hbmFnZWRJZAAQAAAABFC8472d/BZBtUfDsBlD/B0ISGFzQ2hhbmdlcwABCFVzZU5hbWVJbnN0ZWFkT2ZUYWdBc0lkAAEIU2hhcGVQcmV2aW91c2x5Q3JlYXRlZAABA0ZpbGxDb2xvcgBVAAAAEEEAAAAAABBSAP8AAAAQRwD/AAAAEEIA/wAAAAFTY0EAAAAAAAAAAAABU2NSAAAAAAAAAPA/AVNjRwAAAAAAAADwPwFTY0IAAAAAAAAA8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DwPwFXaWR0aAAAAAAAAADwPwFUb3AAAAAAYACnJEABTGVmdAAAAABgAKc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k5hbWUAFQAAAERhdGFDaGFydENvQXV0aG9yaW5nABBWZXJzaW9uAAAAAAAJTGFzdFdyaXRlAP0CeJh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AAAAF/////yAAAADnDwAAAAAAAAAAAACgGQAABV9pZAAQAAAABB/BQV+crstMnKxrOAf1Vw4DRGF0YQBFGQAAA1Nlcmllc1N0eWxlcwAuBAAAAzEAYAEAAAJTdHlsZQASAAAAeGxNYXJrZXJTdHlsZU5vbmUAEFNpemUACAAAAANDb2xvcgBVAAAAEEEA/wAAABBSAN0AAAAQRwDdAAAAEEIA3QAAAAFTY0EAAAAAAAAA8D8BU2NSAAAAAIBEI+c/AVNjRwAAAACARCPnPwFTY0IAAAAAgEQj5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MyAGABAAACU3R5bGUAEgAAAHhsTWFya2VyU3R5bGVOb25lABBTaXplAAgAAAADQ29sb3IAVQAAABBBAP8AAAAQUgCyAAAAEEcAsgAAABBCALIAAAABU2NBAAAAAAAAAPA/AVNjUgAAAAAgLX7cPwFTY0cAAAAAIC1+3D8BU2NCAAAAACAtft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DMwBgAQAAAlN0eWxlABIAAAB4bE1hcmtlclN0eWxlTm9uZQAQU2l6ZQAIAAAAA0NvbG9yAFUAAAAQQQD/AAAAEFIAlgAAABBHAJYAAAAQQgCWAAAAAVNjQQAAAAAAAADwPwFTY1IAAAAAgOmE0z8BU2NHAAAAAIDphNM/AVNjQgAAAACA6YTTPwABVGludAAAAAAAAAAAAANUaGVtZUNvbG9yUG9zaXRpb24AtgAAAAJfdHlwZQBRAAAAZW1wb3dlci5DaGFydHMuQ29tbW9uLkNvbG9yVHJhbnNsYXRpb24uVGhlbWVDb2xvclBvc2l0aW9uLCBlbXBvd2VyLkNoYXJ0cy5Db21tb24AEFRoZW1lQ29sb3JTY2hlbWVJbmRleAAHAAAAAkluZGV4AAcAAABOb1RpbnQACElzRGVmYXVsdENvbG9yAAAQRGVmYXVsdENvbG9ySW5kZXgA/////wAAAARQb2ludFN0eWxlcwC/FAAAAzAAtwEAAANQb2ludEFkZHJlc3MAMwAAABBTZXJpZXNJbmRleAABAAAAEFBvaW50SW5kZXgAAQAAAAhJc1BvaW50U3VtAAAAA01hcmtlclN0eWxlRGF0YQBgAQAAAlN0eWxlABIAAAB4bE1hcmtlclN0eWxlTm9uZQAQU2l6ZQAIAAAAA0NvbG9yAFUAAAAQQQD/AAAAEFIA3QAAABBHAN0AAAAQQgDdAAAAAVNjQQAAAAAAAADwPwFTY1IAAAAAgEQj5z8BU2NHAAAAAIBEI+c/AVNjQgAAAACARCPn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xALcBAAADUG9pbnRBZGRyZXNzADMAAAAQU2VyaWVzSW5kZXgAAQAAABBQb2ludEluZGV4AAIAAAAISXNQb2ludFN1bQAAAANNYXJrZXJTdHlsZURhdGEAYAEAAAJTdHlsZQASAAAAeGxNYXJrZXJTdHlsZU5vbmUAEFNpemUACAAAAANDb2xvcgBVAAAAEEEA/wAAABBSAN0AAAAQRwDdAAAAEEIA3QAAAAFTY0EAAAAAAAAA8D8BU2NSAAAAAIBEI+c/AVNjRwAAAACARCPnPwFTY0IAAAAAgEQj5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DMgC3AQAAA1BvaW50QWRkcmVzcwAzAAAAEFNlcmllc0luZGV4AAEAAAAQUG9pbnRJbmRleAADAAAACElzUG9pbnRTdW0AAAADTWFya2VyU3R5bGVEYXRhAGABAAACU3R5bGUAEgAAAHhsTWFya2VyU3R5bGVOb25lABBTaXplAAgAAAADQ29sb3IAVQAAABBBAP8AAAAQUgDdAAAAEEcA3QAAABBCAN0AAAABU2NBAAAAAAAAAPA/AVNjUgAAAACARCPnPwFTY0cAAAAAgEQj5z8BU2NCAAAAAIBEI+c/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MAtwEAAANQb2ludEFkZHJlc3MAMwAAABBTZXJpZXNJbmRleAABAAAAEFBvaW50SW5kZXgABAAAAAhJc1BvaW50U3VtAAAAA01hcmtlclN0eWxlRGF0YQBgAQAAAlN0eWxlABIAAAB4bE1hcmtlclN0eWxlTm9uZQAQU2l6ZQAIAAAAA0NvbG9yAFUAAAAQQQD/AAAAEFIA3QAAABBHAN0AAAAQQgDdAAAAAVNjQQAAAAAAAADwPwFTY1IAAAAAgEQj5z8BU2NHAAAAAIBEI+c/AVNjQgAAAACARCPn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0ALcBAAADUG9pbnRBZGRyZXNzADMAAAAQU2VyaWVzSW5kZXgAAgAAABBQb2ludEluZGV4AAEAAAAISXNQb2ludFN1bQAAAANNYXJrZXJTdHlsZURhdGEAYAEAAAJTdHlsZQASAAAAeGxNYXJrZXJTdHlsZU5vbmUAEFNpemUACAAAAANDb2xvcgBVAAAAEEEA/wAAABBSALIAAAAQRwCyAAAAEEIAsgAAAAFTY0EAAAAAAAAA8D8BU2NSAAAAACAtftw/AVNjRwAAAAAgLX7cPwFTY0IAAAAAIC1+3D8AAVRpbnQAAAAAAAAAAAADVGhlbWVDb2xvclBvc2l0aW9uALYAAAACX3R5cGUAUQAAAGVtcG93ZXIuQ2hhcnRzLkNvbW1vbi5Db2xvclRyYW5zbGF0aW9uLlRoZW1lQ29sb3JQb3NpdGlvbiwgZW1wb3dlci5DaGFydHMuQ29tbW9uABBUaGVtZUNvbG9yU2NoZW1lSW5kZXgABgAAAAJJbmRleAAHAAAATm9UaW50AAhJc0RlZmF1bHRDb2xvcgAAEERlZmF1bHRDb2xvckluZGV4AP////8AAAADNQC3AQAAA1BvaW50QWRkcmVzcwAzAAAAEFNlcmllc0luZGV4AAIAAAAQUG9pbnRJbmRleAACAAAACElzUG9pbnRTdW0AAAADTWFya2VyU3R5bGVEYXRhAGABAAACU3R5bGUAEgAAAHhsTWFya2VyU3R5bGVOb25lABBTaXplAAgAAAADQ29sb3IAVQAAABBBAP8AAAAQUgCyAAAAEEcAsgAAABBCALIAAAABU2NBAAAAAAAAAPA/AVNjUgAAAAAgLX7cPwFTY0cAAAAAIC1+3D8BU2NCAAAAACAtft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YAtwEAAANQb2ludEFkZHJlc3MAMwAAABBTZXJpZXNJbmRleAACAAAAEFBvaW50SW5kZXgAAwAAAAhJc1BvaW50U3VtAAAAA01hcmtlclN0eWxlRGF0YQBgAQAAAlN0eWxlABIAAAB4bE1hcmtlclN0eWxlTm9uZQAQU2l6ZQAIAAAAA0NvbG9yAFUAAAAQQQD/AAAAEFIAsgAAABBHALIAAAAQQgCyAAAAAVNjQQAAAAAAAADwPwFTY1IAAAAAIC1+3D8BU2NHAAAAACAtftw/AVNjQgAAAAAgLX7cPwABVGludAAAAAAAAAAAAANUaGVtZUNvbG9yUG9zaXRpb24AtgAAAAJfdHlwZQBRAAAAZW1wb3cgAAAABR8AAAD/////uQkuBgAAAAAAAAAAZXIuQ2hhcnRzLkNvbW1vbi5Db2xvclRyYW5zbGF0aW9uLlRoZW1lQ29sb3JQb3NpdGlvbiwgZW1wb3dlci5DaGFydHMuQ29tbW9uABBUaGVtZUNvbG9yU2NoZW1lSW5kZXgABgAAAAJJbmRleAAHAAAATm9UaW50AAhJc0RlZmF1bHRDb2xvcgAAEERlZmF1bHRDb2xvckluZGV4AP////8AAAADNwC3AQAAA1BvaW50QWRkcmVzcwAzAAAAEFNlcmllc0luZGV4AAIAAAAQUG9pbnRJbmRleAAEAAAACElzUG9pbnRTdW0AAAADTWFya2VyU3R5bGVEYXRhAGABAAACU3R5bGUAEgAAAHhsTWFya2VyU3R5bGVOb25lABBTaXplAAgAAAADQ29sb3IAVQAAABBBAP8AAAAQUgCyAAAAEEcAsgAAABBCALIAAAABU2NBAAAAAAAAAPA/AVNjUgAAAAAgLX7cPwFTY0cAAAAAIC1+3D8BU2NCAAAAACAtft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gAtwEAAANQb2ludEFkZHJlc3MAMwAAABBTZXJpZXNJbmRleAADAAAAEFBvaW50SW5kZXgAAQAAAAhJc1BvaW50U3VtAAAAA01hcmtlclN0eWxlRGF0YQBgAQAAAlN0eWxlABIAAAB4bE1hcmtlclN0eWxlTm9uZQAQU2l6ZQAIAAAAA0NvbG9yAFUAAAAQQQD/AAAAEFIAlgAAABBHAJYAAAAQQgCWAAAAAVNjQQAAAAAAAADwPwFTY1IAAAAAgOmE0z8BU2NHAAAAAIDphNM/AVNjQgAAAACA6YTTPwABVGludAAAAAAAAAAAAANUaGVtZUNvbG9yUG9zaXRpb24AtgAAAAJfdHlwZQBRAAAAZW1wb3dlci5DaGFydHMuQ29tbW9uLkNvbG9yVHJhbnNsYXRpb24uVGhlbWVDb2xvclBvc2l0aW9uLCBlbXBvd2VyLkNoYXJ0cy5Db21tb24AEFRoZW1lQ29sb3JTY2hlbWVJbmRleAAHAAAAAkluZGV4AAcAAABOb1RpbnQACElzRGVmYXVsdENvbG9yAAAQRGVmYXVsdENvbG9ySW5kZXgA/////wAAAAM5ALcBAAADUG9pbnRBZGRyZXNzADMAAAAQU2VyaWVzSW5kZXgAAwAAABBQb2ludEluZGV4AAIAAAAISXNQb2ludFN1bQAAAANNYXJrZXJTdHlsZURhdGEAYAEAAAJTdHlsZQASAAAAeGxNYXJrZXJTdHlsZU5vbmUAEFNpemUACAAAAANDb2xvcgBVAAAAEEEA/wAAABBSAJYAAAAQRwCWAAAAEEIAlgAAAAFTY0EAAAAAAAAA8D8BU2NSAAAAAIDphNM/AVNjRwAAAACA6YTTPwFTY0IAAAAAgOmE0z8AAVRpbnQAAAAAAAAAAAADVGhlbWVDb2xvclBvc2l0aW9uALYAAAACX3R5cGUAUQAAAGVtcG93ZXIuQ2hhcnRzLkNvbW1vbi5Db2xvclRyYW5zbGF0aW9uLlRoZW1lQ29sb3JQb3NpdGlvbiwgZW1wb3dlci5DaGFydHMuQ29tbW9uABBUaGVtZUNvbG9yU2NoZW1lSW5kZXgABwAAAAJJbmRleAAHAAAATm9UaW50AAhJc0RlZmF1bHRDb2xvcgAAEERlZmF1bHRDb2xvckluZGV4AP////8AAAADMTAAtwEAAANQb2ludEFkZHJlc3MAMwAAABBTZXJpZXNJbmRleAADAAAAEFBvaW50SW5kZXgAAwAAAAhJc1BvaW50U3VtAAAAA01hcmtlclN0eWxlRGF0YQBgAQAAAlN0eWxlABIAAAB4bE1hcmtlclN0eWxlTm9uZQAQU2l6ZQAIAAAAA0NvbG9yAFUAAAAQQQD/AAAAEFIAlgAAABBHAJYAAAAQQgCWAAAAAVNjQQAAAAAAAADwPwFTY1IAAAAAgOmE0z8BU2NHAAAAAIDphNM/AVNjQgAAAACA6YTTPwABVGludAAAAAAAAAAAAANUaGVtZUNvbG9yUG9zaXRpb24AtgAAAAJfdHlwZQBRAAAAZW1wb3dlci5DaGFydHMuQ29tbW9uLkNvbG9yVHJhbnNsYXRpb24uVGhlbWVDb2xvclBvc2l0aW9uLCBlbXBvd2VyLkNoYXJ0cy5Db21tb24AEFRoZW1lQ29sb3JTY2hlbWVJbmRleAAHAAAAAkluZGV4AAcAAABOb1RpbnQACElzRGVmYXVsdENvbG9yAAAQRGVmYXVsdENvbG9ySW5kZXgA/////wAAAAMxMQC3AQAAA1BvaW50QWRkcmVzcwAzAAAAEFNlcmllc0luZGV4AAMAAAAQUG9pbnRJbmRleAAEAAAACElzUG9pbnRTdW0AAAADTWFya2VyU3R5bGVEYXRhAGABAAACU3R5bGUAEgAAAHhsTWFya2VyU3R5bGVOb25lABBTaXplAAgAAAADQ29sb3IAVQAAABBBAP8AAAAQUgCWAAAAEEcAlgAAABBCAJYAAAABU2NBAAAAAAAAAPA/AVNjUgAAAACA6YTTPwFTY0cAAAAAgOmE0z8BU2NCAAAAAIDphNM/AAFUaW50AAAAAAAAAAAAA1RoZW1lQ29sb3JQb3NpdGlvbgC2AAAAAl90eXBlAFEAAABlbXBvd2VyLkNoYXJ0cy5Db21tb24uQ29sb3JUcmFuc2xhdGlvbi5UaGVtZUNvbG9yUG9zaXRpb24sIGVtcG93ZXIuQ2hhcnRzLkNvbW1vbgAQVGhlbWVDb2xvclNjaGVtZUluZGV4AAcAAAACSW5kZXgABwAAAE5vVGludAAISXNEZWZhdWx0Q29sb3IAABBEZWZhdWx0Q29sb3JJbmRleAD/////AAAAAAhTdXBwcmVzc01hcmtlcnMAAAhSZXF1aXJlTWFudWFsVXBncmFkZU9uRmlyc3RUaW1lUmVhZAAAAAJOYW1lAAwAAABNYXJrZXJzRGF0YQAQVmVyc2lvbgABAAAACUxhc3RXcml0ZQDaAniYf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QAAAAX/////IgAAAOcPAAAAAAAAAAAAAIopAAAFX2lkABAAAAAE2yzPcy73cEmfgxMZZNAuKwNEYXRhAC8pAAAFRGF0YQAfKQAAAFBLAwQUAAYACAAAACEANzG9kXsBAACE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b8IwDL5P2n+ocp1oYIdpmigc9jhuSLAfEBq3jWiTKDYM/v3c8NA0ARWCS6Mm8fewHQ/H66ZOVhDQOJuJQdoXCdjcaWPLTHzPPnrPIkFSVqvaWcjEBlCMR/d3w9nGAyYcbTETFZF/kRLzChqFqfNg+aRwoVHEv6GUXuULVYJ87PefZO4sgaUetRhiNHyDQi1rSt7XvL1VMjdWJK/bey1VJpT3tckVsVC5svofSc8VhclBu3zZMHSKPoDSWAFQU6c+GGYMUyBiYyjkUc4ANV5GunOVcmQUhpXx+MDWTzC0J6dd7eK+uBzBaEgmKtCnati7XNfyx4XF3LlFeh7k0tTEFKWNMnav+wx/vIwyLoMbC2n9ReAOHcQ9BjJ+r5cQYToIkTY14K3THkG7mCsVQE+Ju7e8uYC/2F0pV3POgKR2uXXZI+g5fn7Sk+A88tQIcHkV9k+0je55BoJABg6P9FizHxh55FxddmhnmgZ9hFvGGTr6BQAA//8DAFBLAwQUAAYACAAAACEAtVUwI/Q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TU/DMAyG70j8h8j31d2QEEJLd0FIuyFUfoBJ3A+1jaMkG92/JxwQVBqDA0d/vX78ytvdPI3qyCH24jSsixIUOyO2d62Gl/pxdQcqJnKWRnGs4cQRdtX11faZR0p5KHa9jyqruKihS8nfI0bT8USxEM8uVxoJE6UchhY9mYFaxk1Z3mL4rgHVQlPtrYawtzeg6pPPm3/XlqbpDT+IOUzs0pkVyHNiZ9mufMhsIfX5GlVTaDlpsGKecjoieV9kbMDzRJu/E/18LU6cyFIiNBL4Ms9HxyWg9X9atDTxy515xDcJw6vI8MmCix+o3gEAAP//AwBQSwMEFAAGAAgAAAAhAH7yfEmtAwAATggAAA8AAAB4bC93b3JrYm9vay54bWysVl1vozgUfV9p/wNr9ZWC+QqgklFSUm2k7qpKOzMvkSIHnGAVbNY2Tbqj+e97TUKatvvQndkoAWzj43PuPdfO1ad9U1tPVComeIbwpYssygtRMr7N0OeHGztGltKEl6QWnGbomSr0afzrL1c7IR/XQjxaAMBVhiqt29RxVFHRhqhL0VIOIxshG6KhKbeOaiUlpaoo1U3teK4bOQ1hHB0QUvkRDLHZsILmougayvUBRNKaaKCvKtaqAa0pPgLXEPnYtXYhmhYg1qxm+rkHRVZTpPMtF5Ksa5C9x6G1l/CN4IdduHjDSjD0bqmGFVIosdGXAO0cSL/Tj10H41ch2L+PwceQAkfSJ2ZyeGIlox9kFZ2wohcw7P40GgZr9V5JIXg/iBaeuHlofLVhNf1ysK5F2vZP0phM1ciqidKzkmlaZmgETbGjLx2gSnbttGM1jHp+6LvIGZ/sfCctcD89YOWMKjqRa8q0amAFat4EY0xqTSUnml4LrsGHR10/67ke+7oS4HBrQf/qmKRQWOAv0ApXUqRkre6IrqxO1hm6TpefFchfKk3bivDlpG1zosnyVhSkXj7Qpl3G7iaJIkwIdeNgHSYk8IJwE7oR9Ufu2i+WZy4m70vmP/iYFCY4DkTnoODw/DZSIESmg1fvtLTgeZ7fQr7uyRNkDzxSHot7DunB/ooXMsWrb3iUx7Nkktj+CEd2ML2e2tMg8e08TtwRzmP/ZuJ/BzEySgtBOl0djWGgMxQYK78d+oPshxHsph0rX2h8c48f29zfXIax70aw2QK/MLpTLxYyTUtVYndvtroHyFmva/+V8VLsMhQHkFHreWhiP4Hmrh/8ykpdZSiJvVPX75RtK5AQehH0abJemM0OiIe9Js8Qz9ArwvmB8A18bHN5Rdg5Y9zvxcC8v1u8r585bzsNe77h3qcAyiU1S8h5ifsUD7NKumGclqZUAOOsdURqmFgVFZFarYB2TVfSKFmthdaiMVUJLu1DZJaBxFesLKk5hNC4J/HbRX4RXjlnwP+2iuRbk7eF2J2mBelF8JF5pkLg6IAqrruGn6bP0ovZm+nnJEArEC/MRgG3PkQxdr3ExEbU9J79TcHVmwxNcJqHptfsUwtaCDhmn2EauFMcm0Y3vED3+lbp/g6lzSCdOHAnIzcJbHfmh3YQJ54dB75nXwe5NwtHs3w2DY3dzdmb/h8nUL/DpMOhbsSZzD1IUjzCX4EF3UyJgvo8OAD4QnkPrJ1h1vgfAA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B3WcQ5agMAAJMJAAAYAAAAeGwvd29ya3NoZWV0cy9zaGVldDEueG1stFbbjpswEH2v1H9Afl9uITcUstpNVDUPrVZNL88OmMRawNR2bq367x3bgQDJtulKjRIgnvGZc2aGgcn9Ic+sHeGCsiJCnu0iixQxS2ixjtCXz+/uRsgSEhcJzlhBInQkAt1P376Z7Bl/FhtCpAUIhYjQRsoydBwRb0iOhc1KUoAlZTzHEv7ytSNKTnCiN+WZ47vuwMkxLZBBCPktGCxNaUzmLN7mpJAGhJMMS+AvNrQUFVoe3wKXY/68Le9ilpcAsaIZlUcNiqw8DhfrgnG8ykD3wQtwbB04fH349aowev0iUk5jzgRLpQ3IjuF8KX/sjB0c10iX+m+C8QKHkx1VBTxD+a+j5PVrLP8M1nsl2KAGU+ni4ZYmEfrpnj53cPbUwT0fKtsvNJ3oPnniFjQj+YhzqMFStduiKLcSOdNJQqEDlGqLkzRCD14476t1ve8rJXvRuLYkXi1JRmJJgIOHLNW+K8aeleMCllwVUTsoRBxLuiMzkmURehzAHfBdx4BLCODUEZrXVbR3uuGBd0JSvM3kjGXfaCI3ERrb3mjYR5XhE9u/J3S9kcBniKx4KyTL6xVImOq4MDnOiYih1YGircPHLINYcLRyqm5Z6FR8MJpMHC+wPR/iCHlUnQuFNNgnGp7SUG8Hq94O532b5mk74P9hOxTWRB/0RsHLECprhrfO3RxLPJ1wtreg5yGAKLGaIF4IEHCGowlpcqldVJr8msvf0gQCFfSDwo4QkITdAiq8m7oTZ6fInDwejQdErD28tsfs0sNve8wvPXq1hwMqa6mQ5KbUqyJv74VKpELVZa4lBB2RxsPTCThT0ymaNW2+3dk5b1mvi4Ls/gdRCrUtqt8RZTyMKN/uWGdNa2AH1WAx567KFtR1lSIAAAAFIQAAACMAAADnDwAAAAAAAAAAAACqMxtdqu/anj1+4TatSmP6GZJYl2bQUWE8TqW5UNG0evao03etvddpqzHw77TVrnbyhx3axsPQ7mRz1rT5F6Sb1nPRzG1iJquZDiVekw+Yr2khrIykev7BmORmYro2XEtWqqk4HA0D1+sPg7H5wLxeMQnD9AXjBl5CCEwH14a6p4zJ6g9MKRV1SeS2tEpcEr6kP2CCQpUZpzCD9VtGhErGJcdUAptQPdL4ItFDFZ4xGXnCXAp4aG3VyFYJqlfP3r5+jJzdYSDVr1PT3wAAAP//AwBQSwMEFAAGAAgAAAAhAH63Tj5qBAAAnA8AABMAAAB4bC90aGVtZS90aGVtZTEueG1szFdbb6M4FH5faf+DxTsNd0LVdEQgaFea1UrbGe2zy31qIMJOLxr1v8+xTQCHdDvT7UiTvID5fPz5XL5jX314bAi6z3tad+1GMy8MDeVt2mV1W260z58Sfa0hynCbYdK1+UZ7yqn24fr3367wJavyJkcwv6WXeKNVjO0vVyuawjCmF90+b+Fb0fUNZvDal6usxw9gtyEryzC8VYPrVkMtbsDs30VRpzn6xE1q10fjOwKvLaN8ICX9DTedKzMENrszOYL25W1EenSPyUYzxE9bXV+t8OUAIGyJS8RvwA2A7M5a2HMc1/HC0Z4AELbE7fydt/NGewKA0xR2sVzbcXwrcgbsDCQfz9iO/dg2FfzMvr3gHLr8r+AFSNp3FvgkicBrCl6AJN5d4N1tsI1V+wIk8d4C7xth7PiKfQGqSN3eLSPoenZ03O0IKTryx1l44DqJbw3GJxREf8wcvkTRtUzJo5u87GTKNfhL1yfwneMIZnWL2NM+L3AKCSpg6POf6GNdVowvgy9zPAPIoZSeDMH6it2mbl9f5MfMTxZhsWl/YreNullZZqJoipqQG/ZE8o9UbJh2pM4SGBSBEJU2FtO+gsfBtQqu7LGYg/qO/Vuz6qbCe3CWKVYo6WC6pGjfUahJMSwEIj+xLVx+aP7qMlm+psnrV/qBYjaNG+44DgFiEu35U96O5kXll0I7jgT43B8hMVtMJWGfIeEfByEK/0VC7OxdWARnWKy5+WOojlEcXQHUxqhAFSHMVd51pFYimmKSZzxOUjaP0eXBeddIv+RMMs8AA5rEkAFTpAPO9cXt8d3JVPuOSCskZummkpilYYWzfMjOeXN5z1gHU0gVetwVx2qYaPjrnxFrLiIn2kDauVKQFj1sNM924ayQ4v1GK0As4bHZQ+7QttQQJiUcJlLWy4J/i7Lse8piTCvpcCE6Ug2amuU9InWz0fj2x2wgrdAQwc20QBB+WXIByMqvRg6CrgY5L4o8ZfOwz0ZE8xMAUHipFWe/iulvB/OZ3QHCfVNlD+iWHPp/MKSY65vcgVlNGbQa6c2s7mdCNuXfSWMaZPfMQZGvhcm+wkNHmYu5hAsRHemIN7lp0eXAgYoL1PehEd6WvMH+7677eqvmu5mJ5tQzFVXhXfO8mP68Jj9jNTVRhZWUbnHAopPWBUetg0Q92yVe6brf0RBm1KbFFGqc8VKGuWYPoyq1dzwQzDzhveC3sUec9cRbOz/MO81a3iCO50pRBuIiOL+rdbdfQDxiODofCKPyrPzIegyHPnn2lrIBJfPIhtKAJ3To64321XBDJ7LcSDfW7k53bMfQ125o66Hr2ubONY14az1DY2FVY7ryEprgpiZPw1VUjC+uo02d9h3tCnaRds2qE9fNlSAurqOm9fJ1FNUgOl89KwnsYOvpgR0muhNv13oQeVs99iI/TuLIXQfJs4buBdgJ7cjxdmvdM6NIdzyD018Huu9YVuj44XrnhM/DMQZ2LsVk8AW4V/C6/gYAAP//AwBQSwMEFAAGAAgAAAAhAPm2m1zaBAAARBEAAA0AAAB4bC9zdHlsZXMueG1s7Fhtb9s2EP4+YP+B0HdFL5Zky7BcxHEEFOiKYkmBfaVlyiZKkQZFJXaH/vceqVe3ceI4xYYBswOZpI4Pj8e7546ZvdsXDD0QWVLBE8u7ci1EeCbWlG8S6/N9ak8sVCrM15gJThLrQErr3fz332alOjBytyVEIYDgZWJtldpNHafMtqTA5ZXYEQ5vciELrKArN065kwSvSz2pYI7vupFTYMqtGmFaZOeAFFh+qXZ2JoodVnRFGVUHg2WhIpu+33Ah8YqBqnsvwBnae5H00V7CX9wuZN78tFZBMylKkasrwHZEntOM/Kxy7MQOznokQL8MyQsd1z/a/15eiBQ4kjxQfYSdXjK+ECvqsGJrPssFVyXKRMVVYo0AXdt0+oWLR57qV+AyjdR8Vn5FD5jBiGc581kmmJBIgS/AUZgRjgtSS9yRjSDo83stl+OCskM97usB4z+NYEHhNPWgoxWp1ZnPVlrq7MWuJcXsyZWOQH8hoMEtQVvKWGe8QNsJBuYzcFtFJE+hg5r2/WEHVuIQYfVmjdwL0huJD54fnj+hFIyutRabG3M2crNKrDRdmo+GWTUvKF+TPVknVhQY9IHC+iTOUe7EWteR/r52LbMk2HMl5BqYqnVH7Xn10HzGSK5gB5JutvpXiZ3ej1AKInk+W1O8ERwz7UjtjKYBsBlh7E6z2V/5EfY+R7wq0kK9B1MAL2oXbJtgg6ZZ49UdjT9Eq7EHsCGo/HpYtM87/FOzfdDvaaW62QjvduzwsSpWRKaGlXVg1qM6mAc9QOp714xueEGGAp+kUCRTdc6APeFWBG2FpF8BTBOBOQ1LZxdFMz2QAQip43mfn7YEKNXuBbY1NPC/txftYG/bCrDn/1vp/O2f8TATjRB/gyA/CvEuWJFOTon1UYcFgzTXBBxaVZQpyptYz6oSCGVRjzVZrQ94WGW97ylEEz70e46q6QiqKaCaxFJbKHzaNIkrJVq8WmzIVAbFPOosuKqzpat5lA7adcodYjVZ88e001N9kwNuUv09SfYtZ7aR/OQemlQPRAkGAzKx3asgjuNJMA7ccRD6kcnuTosxn/VU8Ra8HuVyk3WqDyqN51P1j/ltYPQ2izam9fxRGt3+EtNGA9P6YNsgCmM/cieBN3ZNhfVq476MeJ55L/e8dKy/L5rnmdg50+/asPqP+bCjKQUKGn2lMUXKgL/QmuS4Yuq+e5lYffsPsqZVAQm0kfpEH4QyEInVtz/oismLgIn6JRoyJMVOPBKJsi2WqrTQTgOYSqi5DwRAlDKeVhTqo7/d5mO7rufBw3XtFD7m4Xr1y29Hy9wyuBtwhZQpfh+3ghGjPWhc8+9Iu0Wv1rH8Fm6SRP4pHjtxwy+nxHMqSwV1b1XAHanBNzFzagLDpboXUMfcQHnYTTGc6/RzgHMGR9PQOZxXIStTZOvMMyy2ezY4Gva98SgwdbEzmOkYGYAge/WhhOsP/KJKUrD27WIcL29T3564i4kdjEhox+FiaYfBzWK5TGPXd2++Da67b7jsmhs6FGteMC0ZXIll44aNW931Y4k16NSOZQIb1B7qrjnrOvTAP0auZwcRntiTaBTaaej5yyhY3IZpONA9vPAi6zqeV1+vtfLhVNGCMMrbKGpjZzgK4QPdZzbhtCfh9P/+mH8HAAD//wMAUEsDBBQABgAIAAAAIQDF8kSxzQAAAHYBAAAUAAAAeGwvc2hhcmVkU3RyaW5ncy54bWx0kN2KwjAQhe8XfIcw95rqiiySxAvBF9jdBwjt2AaaSc1MRd9+s4IKSi/Pz5wPxuwusVdnzBwSWVguKlBIdWoCtRZ+fw7zL1AsnhrfJ0ILV2TYudmHYRZVboktdCLDVmuuO4yeF2lAKskx5eilyNxqHjL6hjtEib1eVdVGRx8IVJ1GEgsFMlI4jbi/a2c4OHNDbHnwdUGXDcZ8RnDKaHFG/zduLfeNOSCr5YS/mvA/X/29F2xTvr4vPZK3rUcyvbZ+cnT5m/sDAAD//wMAUEsDBBQABgAIAAAAIQBBv/hg2QAAAMoBAAAjAAAAeGwvd29ya3NoZWV0cy9fcmVscy9zaGVldDEueG1sLnJlbHOskcFOwzAMQO9I/EPkO0m7A0Jo6S4IaVcYH+ClbhvROlFsEPt7gnah0yQunCzb8vOTvd19LbP5pCIxsYfWNmCIQ+ojjx7eDs93D2BEkXucE5OHEwnsutub7QvNqHVIppjFVAqLh0k1PzonYaIFxaZMXDtDKgtqTcvoMoZ3HMltmubeld8M6FZMs+89lH2/AXM45br5b3YahhjoKYWPhVivrHCKx5kqEMtI6sHac0XOobVVFtx1j/Y/PXKJrFReSbUeWlZGFz13kbf2GPlH0q0+0H0DAAD//wMAUEsDBBQABgAIAAAAIQD6QITMtwEAAOwEAAAnAAAAeGwvcHJpbnRlclNldHRpbmdzL3ByaW50ZXJTZXR0aW5nczEuYmlu7FOxbtRAEH3ORYiIgqNPgehPSshBSHk+29FF57Nl+xDtJjcE6za71tqOCIieT4j4EX6GFgkkSnp4NmmIEAgpBQUreXbevjczHq8nh8IZarQwOMV9xJhjhId4gkfYIc4hcChpa6IUU/KP6U2h0S1vc3DrA4ab0/fY8LCFd3fGt1fwcBfPiD3aAVUTjHv1zRjvKk23b/C5R+cb1+Es/6lMMFssH+DS+zrYxpfPnz7+rvqw6+Wa4Dq+wRb+p/oHv8Df3PclxXlcHHVtDPHWe40DRNjl1Iyxj5D7iJ7PGYp6b5fcMT2fzD7na4Q9ztGEpwfUBER7RAHn7g0zzkzVNn5pMFkWCbIwD+ZzLE3ppO68xJViGtWU1iBNsiKbzApMrdaqESRRhFhWpSouKkHqStOIC+S5anWDI3ucybm4WoK20vKyV/OwsEZcrs5/hPMgX5eVr5VZp+pU6l6WSW112xddWHemNFJVMap8JZiHRRFmuEq6SBYhSQam5F+INOyzw4lbiUPkrGkK66uTNXxr15p899adwre9pINsyLrYrgSHTl3UJ0rLn3+abUqejoP4V3f5HQAA//8DAFBLAwQUAAYACAAAACEAepeKx68BAAADBAAAFAAAAHhsL3RhYmxlcy90YWJsZTEueG1snJPNbuIwFIX3I807WN6DE5JWM1EDqhghVapmUdoHMMkNseqfyL5QUDXv3uuEglpYoPHCSY7tL8f32HezndFsCz4oZ0uejhPOwFauVnZd8pfnxegXZwGlraV2Fkq+h8Bn058/7lCuNDBabUPJW8SuECJULRgZxq4DSyON80Yiffq1CJ0HWYcWAI0WkyS5FUYqywdCYaprIEb61003qpzpJKqV0gr3PYszUxUPa+t8dFXynWc7n33Cd/4MblTlXXANjgkmXNOoCs48prnwsFWxNCdU9p+s2yOLfKmaak1MX2zi63tyaCN6zmOXjBbU+u5z7B9nVhra3LNcgdYw4axWodNy//eb7KEp+X1a/LnhrKWqg39yb3O3sVhyyhcdSh1IWrbujUJP+HRIc+70xtgjAAAABSIAAAD/////vAkrBgAAAAAAAAAAwKphav5VP5nOzl2nyeC6t947TgffR9fLTmqElIsvP+uhtBNK6xoonZvYvkEnl6Ax/eug2UVodgmaXw3NL0LzCBX91TkU+1CNJe41PNjGnTLW0IuPat3ib7qEFNZC+YDDwj7JqD3KMylGi151QDeTTlmcNSw6qsnJx/QDAAD//wMAUEsDBBQABgAIAAAAIQDT7zftUQEAAGM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klFLwzAUhd8F/0PJe5u0mzJD24HKXnQgrKL4FpK7tdikIcns9u9N2612KD7e3HM/zjkkXR5kHXyBsVWjMhRHBAWgeCMqtcvQa7EKFyiwjinB6kZBho5g0TK/vkq5prwx8GIaDcZVYANPUpZynaHSOU0xtrwEyWzkFcovt42RzPnR7LBm/JPtACeE3GIJjgnmGO6AoR6J6IQUfETqval7gOAYapCgnMVxFOMfrQMj7Z8H/WailJU7ap/pZHfKFnxYjuqDrUZh27ZRO+tteP8xfl8/b/qoYaW6rjigPBWccgPMNSaXVZPiydx1VzPr1r7mbQXi/phvHOiSqeBpXypfZ4p/SzyxDzBgQQTeEh0CnDdvs4fHYoXyhMTzMCbhjBSE0GRB58lH5+DivrM4PMiTj3+JSRySJCQ3BVlQckcJmRDPgLz3ffkt8m8AAAD//wMAUEsDBBQABgAIAAAAIQCM6bsGxwEAAN4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T227TQBB9R+IfLL8367RVhaL1VigFFalA1LjleViP41X3pt2JSfh61raSuLQgwdtcjs6cOTvLr3dGZx2GqJwt8/msyDO00tXKbsr8ofp49i7PIoGtQTuLZb7HmF+Lt2/4KjiPgRTGLFHYWOYtkV8wFmWLBuIstW3qNC4YoJSGDXNNoyTeOLk1aImdF8UVwx2hrbE+80fCfGRcdPS/pLWTvb74WO19Eix45Qh0pQyKgrNTwt97r5UEStuLz0oGF11D2YedRM3ZtMmT6jXKbVC07zmmKV9L0LhMA0UDOiJnpwK/RejNXIEKUfCOFh1KciGL6mey8zLPvkPEXmaZdxAUWEpye9iYDLH2kYL45sJTbBEpcpYAY3EIp9hprC7FfACk4K/AkesLGKyze7Ab/JcR56+P6DWOu6bZz12oFGmMX5sVBHrFlIupKYO00ZJR5SfrtzR14OhFsJs7iHTvfvypXaHxGgiXTm+NfWHj8DJJ7W/6ls54sHthoMZM2Ww8Y84OdX6n7FN88JW7SdyHG3he5OsWAtbpbI43cizw2/T8Qfcky7Z3vz5gXjb6i30cv6uYX82KiyId46TG2eljil8AAAD//wMAUEsBAi0AFAAGAAgAAAAhADcxvZF7AQAAhAUAABMAAAAAAAAAAAAAAAAAAAAAAFtDb250ZW50X1R5cGVzXS54bWxQSwECLQAUAAYACAAAACEAtVUwI/QAAABMAgAACwAAAAAAAAAAAAAAAAC0AwAAX3JlbHMvLnJlbHNQSwECLQAUAAYACAAAACEAfvJ8Sa0DAABOCAAADwAAAAAAAAAAAAAAAADZBgAAeGwvd29ya2Jvb2sueG1sUEsBAi0AFAAGAAgAAAAhAIE+lJfzAAAAugIAABoAAAAAAAAAAAAAAAAAswoAAHhsL19yZWxzL3dvcmtib29rLnhtbC5yZWxzUEsBAi0AFAAGAAgAAAAhAHdZxDlqAwAAkwkAABgAAAAAAAAAAAAAAAAA5gwAAHhsL3dvcmtzaGVldHMvc2hlZXQxLnhtbFBLAQItABQABgAIAAAAIQB+t04+agQAAJwPAAATAAAAAAAAAAAAAAAAAIYQAAB4bC90aGVtZS90aGVtZTEueG1sUEsBAi0AFAAGAAgAAAAhAPm2m1zaBAAARBEAAA0AAAAAAAAAAAAAAAAAIRUAAHhsL3N0eWxlcy54bWxQSwECLQAUAAYACAAAACEAxfJEsc0AAAB2AQAAFAAAAAAAAAAAAAAAAAAmGgAAeGwvc2hhcmVkU3RyaW5ncy54bWxQSwECLQAUAAYACAAAACEAQb/4YNkAAADKAQAAIwAAAAAAAAAAAAAAAAAlGwAAeGwvd29ya3NoZWV0cy9fcmVscy9zaGVldDEueG1sLnJlbHNQSwECLQAUAAYACAAAACEA+kCEzLcBAADsBAAAJwAAAAAAAAAAAAAAAAA/HAAAeGwvcHJpbnRlclNldHRpbmdzL3ByaW50ZXJTZXR0aW5nczEuYmluUEsBAi0AFAAGAAgAAAAhAHqXisevAQAAAwQAABQAAAAAAAAAAAAAAAAAOx4AAHhsL3RhYmxlcy90YWJsZTEueG1sUEsBAi0AFAAGAAgAAAAhANPvN+1RAQAAYwIAABEAAAAAAAAAAAAAAAAAHCAAAGRvY1Byb3BzL2NvcmUueG1sUEsBAi0AFAAGAAgAAAAhAIzpuwbHAQAA3gMAABAAAAAAAAAAAAAAAAAApCIAAGRvY1Byb3BzL2FwcC54bWxQSwUGAAAAAA0ADQBoAwAAoSUAAAAAAAJOYW1lAAwAAABFeGNlbE1pcnJvcgAQVmVyc2lvbgABAAAACUxhc3RXcml0ZQAa7HeYf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AX/////JQAAAOcPAAAAAAAAAAAAACwcAAAFX2lkABAAAAAEngOUpGeYhEKvOxTtWovGIgNEYXRhAMQbAAAEQ2F0ZWdvcnlBeGlzTGFiZWxEYXRhAJUbAAADMADhBgAAA1RleHRCb3hEYXRhAKoGAAAFTWFuYWdlZElkABAAAAAEYiBa/NP62kOxM7+1J+ANV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sAAABDYXRlZ29yeSAxAAJUZXh0SG9yaXpvbnRhbEFsaWdubWVudAAOAAAAbXNvQW5jaG9yTm9uZQACUGFyYWdyYXBoQWxpZ25tZW50AA8AAABtc29BbGlnbkNlbnRlcg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sAAABDYXRlZ29yeSAxAAFIZWlnaHQAAAAAYL1pKkABV2lkdGgAAAAAQBvoTEABVG9wAAAAAICn4XdAAUxlZnQAAAAAIHSqU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ADMQDhBgAAA1RleHRCb3hEYXRhAKoGAAAFTWFuYWdlZElkABAAAAAEQhG22RI2r0Swe28wA2zol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sAAABDYXRlZ29yeSAyAAJUZXh0SG9yaXpvbnRhbEFsaWdubWVudAAOAAAAbXNvQW5jaG9yTm9uZQACUGFyYWdyYXBoQWxpZ25tZW50AA8AAABtc29BbGlnbkNlbnRlcg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sAAABDYXRlZ29yeSAyAAFIZWlnaHQAAAAAYL1pKkABV2lkdGgAAAAAQBvoTEABVG9wAAAAAICn4XdAAUxlZnQAAAAAYMlHa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ADMgDhBgAAA1RleHRCb3hEYXRhAKoGAAAFTWFuYWdlZElkABAAAAAEqsA8JAVF8EKv2D8FRArr1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SUAAAAFJAAAAP////9FDKIDAAAAAAAAAABzb1BhdHRlcm5NaXhlZAACVGV4dAALAAAAQ2F0ZWdvcnkgMwACVGV4dEhvcml6b250YWxBbGlnbm1lbnQADgAAAG1zb0FuY2hvck5vbmUAAlBhcmFncmFwaEFsaWdubWVudAAPAAAAbXNvQWxpZ25DZW50ZXI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ANUZXh0TWFyZ2luAD8AAAABTGVmdAAAAAAAAAAAAAFUb3AAAAAAAAAAAAABUmlnaHQAAAAAAAAAAAABQm90dG9tAAAAAAAAAAAAAAJEaXNwbGF5VGV4dAALAAAAQ2F0ZWdvcnkgMwABSGVpZ2h0AAAAAGC9aSpAAVdpZHRoAAAAAEAb6ExAAVRvcAAAAACAp+F3QAFMZWZ0AAAAAGAsnXV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JPcmllbnRhdGlvbgAFAAAATm9uZQAITGFiZWxWaXNpYmxlAAEAAzMA4QYAAANUZXh0Qm94RGF0YQCqBgAABU1hbmFnZWRJZAAQAAAABAxRIrAorEBDhOFSITtDF/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LAAAAQ2F0ZWdvcnkgNAACVGV4dEhvcml6b250YWxBbGlnbm1lbnQADgAAAG1zb0FuY2hvck5vbmUAAlBhcmFncmFwaEFsaWdubWVudAAPAAAAbXNvQWxpZ25DZW50ZXI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ANUZXh0TWFyZ2luAD8AAAABTGVmdAAAAAAAAAAAAAFUb3AAAAAAAAAAAAABUmlnaHQAAAAAAAAAAAABQm90dG9tAAAAAAAAAAAAAAJEaXNwbGF5VGV4dAALAAAAQ2F0ZWdvcnkgNAABSGVpZ2h0AAAAAGC9aSpAAVdpZHRoAAAAAEAb6ExAAVRvcAAAAACAp+F3QAFMZWZ0AAAAAAB0Fn5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JPcmllbnRhdGlvbgAFAAAATm9uZQAITGFiZWxWaXNpYmxlAAEAAAhXYW50c1RvQmVWaXNpYmxlAAEAAk5hbWUAGQAAAENhdGVnb3J5QXhpc0RhdGFQcm9wZXJ0eQAQVmVyc2lvbgAAAAAACUxhc3RXcml0ZQCKBHiYf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f////8nAAAA5w8AAAAAAAAAAAAAyx8AAAVfaWQAEAAAAASQ56yqivoHQrcbX3a/+Z8zBERhdGEAcx8AAAMwANgHAAAFX2lkABAAAAAEpd6bmE89wEuilntmN5kAuQJfdHlwZQBXAAAAZW1wb3dlci5DaGFydHMuRGF0YS5EYXRhQ2hhcnRzLk92ZXJsYXlzLkRhdGEuQ29sdW1uU3VtT3ZlcmxheURhdGEsIGVtcG93ZXIuQ2hhcnRzLkRhdGEAEENvbHVtbgABAAAAEFNlcmllcwD/////A1RleHRFbGVtZW50AM4GAAACQXV0b1NoYXBlVHlwZQAKAAAAUmVjdGFuZ2xlAARBZGp1c3RtZW50cwAFAAAAAAVNYW5hZ2VkSWQAEAAAAASIYPzmM4OZQ70VNq6JAPTO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BAkZpbGxQYXR0ZXJuABAAAABtc29QYXR0ZXJuTWl4ZWQAAlRleHQABAAAADcuNA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EAAAANy40AAFIZWlnaHQAAAAAAAAALUABV2lkdGgAAAAAYIJ5MkABVG9wAAAAAACSgmBAAUxlZnQAAAAAQOSOV0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NvbHVtblN1bVBvc2l0aW9uAAwAAABEZWZhdWx0RG9jawAIRGVsZXRlZAAACElzTmV3AAABRm9udFNpemUAAAAAAAAAKEAQUGVyY2VudGFnZURlY2ltYWxzQ291bnQAAAAAAAADMQDYBwAABV9pZAAQAAAABLpYIwInkHNDkEnoIFfllgwCX3R5cGUAVwAAAGVtcG93ZXIuQ2hhcnRzLkRhdGEuRGF0YUNoYXJ0cy5PdmVybGF5cy5EYXRhLkNvbHVtblN1bU92ZXJsYXlEYXRhLCBlbXBvd2VyLkNoYXJ0cy5EYXRhABBDb2x1bW4AAgAAABBTZXJpZXMA/////wNUZXh0RWxlbWVudADOBgAAAkF1dG9TaGFwZVR5cGUACgAAAFJlY3RhbmdsZQAEQWRqdXN0bWVudHMABQAAAAAFTWFuYWdlZElkABAAAAAEO/Wguwh2+kK535BUAtBOPA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QJGaWxsUGF0dGVybgAQAAAAbXNvUGF0dGVybk1peGVkAAJUZXh0AAQAAAA4Ljk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AAAADguOQABSGVpZ2h0AAAAAAAAAC1AAVdpZHRoAAAAAGCCeTJAAVRvcAAAAABgReVVQAFMZWZ0AAAAAIABumx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JDb2x1bW5TdW1Qb3NpdGlvbgAMAAAARGVmYXVsdERvY2sACERlbGV0ZWQAAAhJc05ldwAAAUZvbnRTaXplAAAAAAAAAChAEFBlcmNlbnRhZ2VEZWNpbWFsc0NvdW50AAAAAAAAAzIA2AcAAAVfJwAAAAUmAAAA/////+QPAwAAAAAAAAAAAGlkABAAAAAEZU0Z/0C2z0un4oLbBlRtsQJfdHlwZQBXAAAAZW1wb3dlci5DaGFydHMuRGF0YS5EYXRhQ2hhcnRzLk92ZXJsYXlzLkRhdGEuQ29sdW1uU3VtT3ZlcmxheURhdGEsIGVtcG93ZXIuQ2hhcnRzLkRhdGEAEENvbHVtbgADAAAAEFNlcmllcwD/////A1RleHRFbGVtZW50AM4GAAACQXV0b1NoYXBlVHlwZQAKAAAAUmVjdGFuZ2xlAARBZGp1c3RtZW50cwAFAAAAAAVNYW5hZ2VkSWQAEAAAAATjPaqcEt/+TJhquXiugyd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BAkZpbGxQYXR0ZXJuABAAAABtc29QYXR0ZXJuTWl4ZWQAAlRleHQABAAAADguMw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EAAAAOC4zAAFIZWlnaHQAAAAAAAAALUABV2lkdGgAAAAAYIJ5MkABVG9wAAAAAMBrWFpAAUxlZnQAAAAAYEjWd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NvbHVtblN1bVBvc2l0aW9uAAwAAABEZWZhdWx0RG9jawAIRGVsZXRlZAAACElzTmV3AAABRm9udFNpemUAAAAAAAAAKEAQUGVyY2VudGFnZURlY2ltYWxzQ291bnQAAAAAAAADMwDaBwAABV9pZAAQAAAABI3flV+NLtFItEkGQP12tPoCX3R5cGUAVwAAAGVtcG93ZXIuQ2hhcnRzLkRhdGEuRGF0YUNoYXJ0cy5PdmVybGF5cy5EYXRhLkNvbHVtblN1bU92ZXJsYXlEYXRhLCBlbXBvd2VyLkNoYXJ0cy5EYXRhABBDb2x1bW4ABAAAABBTZXJpZXMA/////wNUZXh0RWxlbWVudADQBgAAAkF1dG9TaGFwZVR5cGUACgAAAFJlY3RhbmdsZQAEQWRqdXN0bWVudHMABQAAAAAFTWFuYWdlZElkABAAAAAEQf+EokYa9U+ziQQbEqI+h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QJGaWxsUGF0dGVybgAQAAAAbXNvUGF0dGVybk1peGVkAAJUZXh0AAUAAAAxMS44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xMS44AAFIZWlnaHQAAAAAAAAALUABV2lkdGgAAAAAYNTxOEABVG9wAAAAAOBg2fg/AUxlZnQAAAAAgM0bf0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NvbHVtblN1bVBvc2l0aW9uAAwAAABEZWZhdWx0RG9jawAIRGVsZXRlZAAACElzTmV3AAABRm9udFNpemUAAAAAAAAAKEAQUGVyY2VudGFnZURlY2ltYWxzQ291bnQAAAAAAAAAAk5hbWUACQAAAE92ZXJsYXlzABBWZXJzaW9uAAMAAAAJTGFzdFdyaXRlAIkEeJh8AQAAAAAAACgAAAAE//////////8EAGgDAAAAAAAAAAAAACoAAAAAAAEA/////4EAgQAAAAVfaWQAEAAAAARh1lbugrXcTp130+xjLh8UA0RhdGEAIAAAAANTZXJpZXNOZWdhdGl2ZUNvbG9ycwAFAAAAAAACTmFtZQASAAAAQ29sb3JEYXRhUHJvcGVydHkAEFZlcnNpb24AAAAAAAlMYXN0V3JpdGUAYvbvj28BAAAAAgD/////YQBhAAAABV9pZAAQAAAABFnLFfyTk8tCjszNqdiouLcERGF0YQAFAAAAAAJOYW1lAA0AAABMaW5rRGF0YUxpc3QAEFZlcnNpb24AAAAAAAlMYXN0V3JpdGUANux3mHwBAAAAAwD/////fQt9CwAABV9pZAAQAAAABKPmUP4zgWRFjR3YPG8vpOIDRGF0YQATCwAACEV4Y2VsQ29sb3JNb2RlQWN0aXZlAAAEQ29sb3JDYWNoZQDrCgAAAzAAiAAAAANDZWxsQWRkcmVzcwAaAAAAEFJvdwABAAAAEENvbHVtbgABAAAAAANDb2xvcgBVAAAAEEEA/wAAABBSAKYAAAAQRwCmAAAAEEIApgAAAAFTY0EAAAAAAAAA8D8BU2NSAAAAAGClZ9g/AVNjRwAAAABgpWfYPwFTY0IAAAAAYKVn2D8AAAMxAIgAAAADQ2VsbEFkZHJlc3MAGgAAABBSb3cAAQAAABBDb2x1bW4AAgAAAAADQ29sb3IAVQAAABBBAP8AAAAQUgCmAAAAEEcApgAAABBCAKYAAAABU2NBAAAAAAAAAPA/AVNjUgAAAABgpWfYPwFTY0cAAAAAYKVn2D8BU2NCAAAAAGClZ9g/AAADMgCIAAAAA0NlbGxBZGRyZXNzABoAAAAQUm93AAEAAAAQQ29sdW1uAAMAAAAAA0NvbG9yAFUAAAAQQQD/AAAAEFIApgAAABBHAKYAAAAQQgCmAAAAAVNjQQAAAAAAAADwPwFTY1IAAAAAYKVn2D8BU2NHAAAAAGClZ9g/AVNjQgAAAABgpWfYPwAAAzMAiAAAAANDZWxsQWRkcmVzcwAaAAAAEFJvdwABAAAAEENvbHVtbgAEAAAAAANDb2xvcgBVAAAAEEEA/wAAABBSAKYAAAAQRwCmAAAAEEIApgAAAAFTY0EAAAAAAAAA8D8BU2NSAAAAAGClZ9g/AVNjRwAAAABgpWfYPwFTY0IAAAAAYKVn2D8AAAM0AIgAAAADQ2VsbEFkZHJlc3MAGgAAABBSb3cAAgAAABBDb2x1bW4AAQAAAAADQ29sb3IAVQAAABBBAP8AAAAQUgDdAAAAEEcA3QAAABBCAN0AAAABU2NBAAAAAAAAAPA/AVNjUgAAAACARCPnPwFTY0cAAAAAgEQj5z8BU2NCAAAAAIBEI+c/AAADNQCIAAAAA0NlbGxBZGRyZXNzABoAAAAQUm93AAIAAAAQQ29sdW1uAAIAAAAAA0NvbG9yAFUAAAAQQQAAAAAAEFIA/wAAABBHAP8AAAAQQgD/AAAAAVNjQQAAAAAAAAAAAAFTY1IAAAAAAAAA8D8BU2NHAAAAAAAAAPA/AVNjQgAAAAAAAADwPwAAAzYAiAAAAANDZWxsQWRkcmVzcwAaAAAAEFJvdwACAAAAEENvbHVtbgADAAAAAANDb2xvcgBVAAAAEEEAAAAAABBSAP8AAAAQRwD/AAAAEEIA/wAAAAFTY0EAAAAAAAAAAAABU2NSAAAAAAAAAPA/AVNjRwAAAAAAAADwPwFTY0IAAAAAAAAA8D8AAAM3AIgAAAADQ2VsbEFkZHJlc3MAGgAAABBSb3cAAgAAABBDb2x1bW4ABAAAAAADQ29sb3IAVQAAABBBAAAAAAAQUgD/AAAAEEcA/wAAABBCAP8AAAABU2NBAAAAAAAAAAAAAVNjUgAAAAAAAADwPwFTY0cAAAAAAAAA8D8BU2NCAAAAAAAAAPA/AAADOACIAAAAA0NlbGxBZGRyZXNzABoAAAAQUm93AAMAAAAQQ29sdW1uAAEAAAAAA0NvbG9yAFUAAAAQQQD/AAAAEFIA3QAAABBHAN0AAAAQQgDdAAAAAVNjQQAAAAAAAADwPwFTY1IAAAAAgEQj5z8BU2NHAAAAAIBEI+c/AVNjQgAAAACARCPnPwAAAzkAiAAAAANDZWxsQWRkcmVzcwAaAAAAEFJvdwADAAAAEENvbHVtbgACAAAAAANDb2xvcgBVAAAAEEEAAAAAABBSAP8AAAAQRwD/AAAAEEIA/wAAAAFTY0EAAAAAAAAAAAABU2NSAAAAAAAAAPA/AVNjRwAAAAAAAADwPwFTY0IAAAAAAAAA8D8AAAMxMACIAAAAA0NlbGxBZGRyZXNzABoAAAAQUm93AAMAAAAQQ29sdW1uAAMAAAAAA0NvbG9yAFUAAAAQQQAAAAAAEFIA/wAAABBHAP8AAAAQQgD/AAAAAVNjQQAAAAAAAAAAAAFTY1IAAAAAAAAA8D8BU2NHAAAAAAAAAPA/AVNjQgAAAAAAAADwPwAAAzExAIgAAAADQ2VsbEFkZHJlc3MAGgAAABBSb3cAAwAAABBDb2x1bW4ABAAAAAADQ29sb3IAVQAAABBBAAAAAAAQUgD/AAAAEEcA/wAAABBCAP8AAAABU2NBAAAAAAAAAAAAAVNjUgAAAAAAAADwPwFTY0cAAAAAAAAA8D8BU2NCAAAAAAAAAPA/AAADMTIAiAAAAANDZWxsQWRkcmVzcwAaAAAAEFJvdwAEAAAAEENvbHVtbgABAAAAAANDb2xvcgBVAAAAEEEA/wAAABBSAN0AAAAQRwDdAAAAEEIA3QAAAAFTY0EAAAAAAAAA8D8BU2NSAAAAAIBEI+c/AVNjRwAAAACARCPnPwFTY0IAAAAAgEQj5z8AAAMxMwCIAAAAA0NlbGxBZGRyZXNzABoAAAAQUm93AAQAAAAQQ29sdW1uAAIAAAAAA0NvbG9yAFUAAAAQQQAAAAAAEFIA/wAAABBHAP8AAAAQQgD/AAAAAVNjQQAAAAAAAAAAAAFTY1IAAAAAAAAA8D8BU2NHAAAAAAAAAPA/AVNjQgAAAAAAAADwPwAAAzE0AIgAAAADQ2VsbEFkZHJlc3MAGgAAABBSb3cABAAAABBDb2x1bW4AAwAAAAADQ29sb3IAVQAAABBBAAAAAAAQUgD/AAAAEEcA/wAAABBCAP8AAAABU2NBAAAAAAAAAAAAAVNjUgAAAAAAAADwPwFTY0cAAAAAAAAA8D8BU2NCAAAAAAAAAPA/AAADMTUAiAAAAANDZWxsQWRkcmVzcwAaAAAAEFJvdwAEAAAAEENvbHVtbgAEAAAAAANDb2xvcgBVAAAAEEEAAAAAABBSAP8AAAAQRwD/AAAAEEIA/wAAAAFTY0EAAAAAAAAAAAABU2NSAAAAAAAAAPA/AVNjRwAAAAAAAADwPwFTY0IAAAAAAAAA8D8AAAMxNgCIAAAAA0NlbGxBZGRyZXNzABoAAAAQUm93AAUAAAAQQ29sdW1uAAEAAAAAA0NvbG9yAFUAAAAQQQD/AAAAEFIA3QAAABBHAN0AAAAQQgDdAAAAAVNjQQAAAAAAAADwPwFTY1IAAAAAgEQj5z8BU2NHAAAAAIBEI+c/AVNjQgAAAACARCPnPwAAAzE3AIgAAAADQ2VsbEFkZHJlc3MAGgAAABBSb3cABQAAABBDb2x1bW4AAgAAAAADQ29sb3IAVQAAABBBAAAAAAAQUgD/AAAAEEcA/wAAABBCAP8AAAABU2NBAAAAAAAAAAAAAVNjUgAAAAAAAADwPwFTY0cAAAAAAAAA8D8BU2NCAAAAAAAAAPA/AAADMTgAiAAAAANDZWxsQWRkcmVzcwAaAAAAEFJvdwAFAAAAEENvbHVtbgADAAAAAANDb2xvcgBVAAAAEEEAAAAAABBSAP8AAAAQRwD/AAAAEEIA/wAAAAFTY0EAAAAAAAAAAAABU2NSAAAAAAAAAPA/AVNjRwAAAAAAAADwPwFTY0IAAAAAAAAA8D8AAAMxOQCIAAAAA0NlbGxBZGRyZXNzABoAAAAQUm93AAUAAAAQQ29sdW1uAAQAAAAAA0NvbG9yAFUAAAAQQQAAAAAAEFIA/wAAABBHAP8AAAAQQgD/AAAAAVNjQQAAAAAAAAAAAAFTY1IAAAAAAAAA8D8BU2NHAAAAAAAAAPA/AVNjQgAAAAAAAADwPwAAAAACTmFtZQAbAAAARXhjZWxDb2xvck1vZGVEYXRhUHJvcGVydHkAEFZlcnNpb24AAQAAAAlMYXN0V3JpdGUA2DU7cX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AwAAAAD/////GgAxBgAAAAAAAAAAAAAgA////////////////wAAAP///////////////ykAAAALAP///////ykAAAADAP///////ykAAAADAP///////ykAAAADAP///////ykAAAADAP///////ykAAAADAP///////////////////////////////////////////////////////////////////////////////////////////////////////////////////////////////////////////////////////////////////////////////////////////////////////////////////////////////////////////////////////////////////////////////////////////////////////////////////////////////////////////////////////////////////////////////////////////////////////////////////////////////wEAIAP///////////////8AAA7///////8pAAAAAgD///////////////////////////////////////////////////////////////////////////////////////////////////////////////////////////////////////////////////////////////////////////////////////////////////////////////////////////////////////////////////////////////////////////////////////////////////////////////////////////////////////////////////////////////////////////////////////////////////////////////////////////////////////////////////////////////////////////////////////////////////////////////////////8CAAEDAwAAAAIABQAAAAIACwAGV2F0ZXJmYWxsXzAGAAAAAAApAAAABAApAAAAAQADAAYDAwAAAAMABQAAAAMACgAGQXhlc0RhdGFfMwYAAAABACkAAAALACkAAAAUACkAAAAAACkAAAAUACkAAAAAACkAAAAUACkAAAAAACkAAAAUACkAAAAAACkAAAAUACkAAAAAACkAAAARAAQAAgMDAAAABAAFAAAABAAOAAZTZXJpZXNMYWJlbHNfMgYAAAACACkAAAAHACkAAAACACkAAAAFAP///////wUAAgMDAAAABQAFAAAABQAPAAZOdW1iZXJGb3JtYXRzXzEGAAAAAwApAAAACgApAAAAEAApAAAACgApAAAABAAGAAIDAwAAAAYABQAAAAYADAAGTGVnZW5kRGF0YV8wBgAAAAQAKQAAAAkAKQAAABgAKQAAAAkAKQAAABgABwABAwMAAAAHAAUAAAAHAAwABlNlcmllc0RhdGFfMAYAAAAFACkAAAAPACkAAAAEAAgAAQMDAAAACAAFAAAACAAMAAZEYXRhTGFiZWxzXzUGAAAABgApAAAAFQApAAAAEwAJAAMDAwAAAAkABQAAAAkAFQAGR2xvYmFsQ2hhcnRTZXR0aW5nc18zBgAAAAcAKQAAAAwAKQAAAAYAKQAAAAwAKQAAAAYAKQAAABkAKQAAAAoACgAEAwMAAAAKAAUAAAAKAA0ABk1hcmtlcnNEYXRhXzEeAAAAAAApAAAAGAApAAAABQApAAAAGAApAAAABQApAAAACQD///////8pAAAAEQD///////8LAAEDAwAAAAsABQAAAAsAHAAGQXV0b21hdGljQnJlYWtTZXR0aW5nc0RhdGFfMB4AAAABACkAAAAAACkAAAADAAwAAgMDAAAADAAFAAAADAANAAZFeGNlbE1pcnJvcl8xHgAAAAIAKQAAABkAKQAAAAkAKQAAABkAKQAAAAkADQABAwMAAAANAAUAAAANAAwABlBlcnNvbmFsSWRfMB4AAAADACkAAAAQACkAAAAPAA4ABAMDAAAADgAFAAAADgAaAAZDYXRlZ29yeUF4aXNEYXRhUHJvcGVydHlfMB4AAAAEACkAAAAUACkAAAASACkAAAAUACkAAAAWACkAAAAUACkAAAARACkAAAAUACkAAAARAA8AAQMDAAAADwAFAAAADwAQAAZQbG90QXJlYUJvcmRlcl8wHgAAAAUAKQAAAA0AKQAAAAcAEAABAwMAAAAQAAUAAAAQAAoABk92ZXJsYXlzXzMeAAAABgApAAAABQApAAAADQARAAYDAwAAABEABQAAABEAFAAGQ29sdW1uU3Vtc1NldHRpbmdzXzAeAAAABwApAAAAFgApAAAAFQApAAAAFgApAAAAFQApAAAADgApAAAAGQApAAAADgApAAAACgApAAAAFAD///////8pAAAAAwD///////8SAAEDAwAAABIABQAAABIAIwAGQ2F0ZWdvcnlMYWJlbFNldHRpbmdzRGF0YVByb3BlcnR5XzAeAAAACAApAAAADgApAAAAFwATAAEDAwAAABMABQAAABMACgAGRGF0YUxpbmtfMR4AAAAJACkAAAAIACkAAAAZABQABQMDAAAAFAAFAAAAFAAVAAZCcmVha01hbmFnZW1lbnREYXRhXzAeAAAACgApAAAAAwApAAAADgApAAAAAwApAAAADgApAAAAAwApAAAADgApAAAAAwApAAAADgApAAAAAwApAAAAEQAVAAIDAwAAABUABQAAABUAFgAGRGF0YUNoYXJ0Q29BdXRob3JpbmdfMB4AAAALACkAAAARACkAAAAIACkAAAARACkAAAAZABYAAgMDAAAAFgAFAAAAFgAOAAZDb2xvckluZGljZXNfMigAAAAAACkAAAAXACkAAAARACkAAAAOACkAAAARABcAAQMDAAAAFwAFAAAAFwATAAZDb2xvckRhdGFQcm9wZXJ0eV8wKAAAAAEAKQAAABIAKQAAABYAGAACAwMAAAAYAAUAAAAYAA4ABkxpbmtEYXRhTGlzdF8wKAAAAAIAKQAAAAYAKQAAAAoAKQAAAAYAKQAAAAoAGQADAwMAAAAZAAUAAAAZABwABkV4Y2VsQ29sb3JNb2RlRGF0YVByb3BlcnR5XzEoAAAAAwApAAAAEwApAAAADAApAAAAFQApAAAADAApAAAAEQApAAAA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gAAAAX//////////w0P2gAAAAAAAAAAAA0PAAAFX2lkABAAAAAEO2MA3920d0alypEufYwZSANEYXRhALEOAAAEUG9pbnRDb2xvckluZGljZXMApwsAAAMwAPUAAAAQU2VyaWVzSW5kZXgAAQAAABBQb2ludEluZGV4AAEAAAADQ29sb3IAVQAAABBBAP8AAAAQUgDdAAAAEEcA3QAAABBCAN0AAAABU2NBAAAAAAAAAPA/AVNjUgAAAACARCPnPwFTY0cAAAAAgEQj5z8BU2NCAAAAAIBEI+c/AANDb2xvckluZGV4SW5DdXN0b21pemluZwBaAAAAEFRoZW1lQ29sb3JTY2hlbWVJbmRleAAFAAAAAkluZGV4AAcAAABOb1RpbnQACElzRGVmYXVsdENvbG9yAAAQRGVmYXVsdENvbG9ySW5kZXgA/////wAAAzEA9QAAABBTZXJpZXNJbmRleAABAAAAEFBvaW50SW5kZXgAAgAAAANDb2xvcgBVAAAAEEEA/wAAABBSAN0AAAAQRwDdAAAAEEIA3QAAAAFTY0EAAAAAAAAA8D8BU2NSAAAAAIBEI+c/AVNjRwAAAACARCPnPwFTY0IAAAAAgEQj5z8AA0NvbG9ySW5kZXhJbkN1c3RvbWl6aW5nAFoAAAAQVGhlbWVDb2xvclNjaGVtZUluZGV4AAUAAAACSW5kZXgABwAAAE5vVGludAAISXNEZWZhdWx0Q29sb3IAABBEZWZhdWx0Q29sb3JJbmRleAD/////AAADMgD1AAAAEFNlcmllc0luZGV4AAEAAAAQUG9pbnRJbmRleAADAAAAA0NvbG9yAFUAAAAQQQD/AAAAEFIA3QAAABBHAN0AAAAQQgDdAAAAAVNjQQAAAAAAAADwPwFTY1IAAAAAgEQj5z8BU2NHAAAAAIBEI+c/AVNjQgAAAACARCPnPwADQ29sb3JJbmRleEluQ3VzdG9taXppbmcAWgAAABBUaGVtZUNvbG9yU2NoZW1lSW5kZXgABQAAAAJJbmRleAAHAAAATm9UaW50AAhJc0RlZmF1bHRDb2xvcgAAEERlZmF1bHRDb2xvckluZGV4AP////8AAAMzAPUAAAAQU2VyaWVzSW5kZXgAAQAAABBQb2ludEluZGV4AAQAAAADQ29sb3IAVQAAABBBAP8AAAAQUgDdAAAAEEcA3QAAABBCAN0AAAABU2NBAAAAAAAAAPA/AVNjUgAAAACARCPnPwFTY0cAAAAAgEQj5z8BU2NCAAAAAIBEI+c/AANDb2xvckluZGV4SW5DdXN0b21pemluZwBaAAAAEFRoZW1lQ29sb3JTY2hlbWVJbmRleAAFAAAAAkluZGV4AAcAAABOb1RpbnQACElzRGVmYXVsdENvbG9yAAAQRGVmYXVsdENvbG9ySW5kZXgA/////wAAAzQA9QAAABBTZXJpZXNJbmRleAACAAAAEFBvaW50SW5kZXgAAQAAAANDb2xvcgBVAAAAEEEA/wAAABBSALIAAAAQRwCyAAAAEEIAsgAAAAFTY0EAAAAAAAAA8D8BU2NSAAAAACAtftw/AVNjRwAAAAAgLX7cPwFTY0IAAAAAIC1+3D8AA0NvbG9ySW5kZXhJbkN1c3RvbWl6aW5nAFoAAAAQVGhlbWVDb2xvclNjaGVtZUluZGV4AAYAAAACSW5kZXgABwAAAE5vVGludAAISXNEZWZhdWx0Q29sb3IAABBEZWZhdWx0Q29sb3JJbmRleAD/////AAADNQD1AAAAEFNlcmllc0luZGV4AAIAAAAQUG9pbnRJbmRleAACAAAAA0NvbG9yAFUAAAAQQQD/AAAAEFIAsgAAABBHALIAAAAQQgCyAAAAAVNjQQAAAAAAAADwPwFTY1IAAAAAIC1+3D8BU2NHAAAAACAtftw/AVNjQgAAAAAgLX7cPwADQ29sb3JJbmRleEluQ3VzdG9taXppbmcAWgAAABBUaGVtZUNvbG9yU2NoZW1lSW5kZXgABgAAAAJJbmRleAAHAAAATm9UaW50AAhJc0RlZmF1bHRDb2xvcgAAEERlZmF1bHRDb2xvckluZGV4AP////8AAAM2APUAAAAQU2VyaWVzSW5kZXgAAgAAABBQb2ludEluZGV4AAMAAAADQ29sb3IAVQAAABBBAP8AAAAQUgCyAAAAEEcAsgAAABBCALIAAAABU2NBAAAAAAAAAPA/AVNjUgAAAAAgLX7cPwFTY0cAAAAAIC1+3D8BU2NCAAAAACAtftw/AANDb2xvckluZGV4SW5DdXN0b21pemluZwBaAAAAEFRoZW1lQ29sb3JTY2hlbWVJbmRleAAGAAAAAkluZGV4AAcAAABOb1RpbnQACElzRGVmYXVsdENvbG9yAAAQRGVmYXVsdENvbG9ySW5kZXgA/////wAAAzcA9QAAABBTZXJpZXNJbmRleAACAAAAEFBvaW50SW5kZXgABAAAAANDb2xvcgBVAAAAEEEA/wAAABBSALIAAAAQRwCyAAAAEEIAsgAAAAFTY0EAAAAAAAAA8D8BU2NSAAAAACAtftw/AVNjRwAAAAAgLX7cPwFTY0IAAAAAIC1+3D8AA0NvbG9ySW5kZXhJbkN1c3RvbWl6aW5nAFoAAAAQVGhlbWVDb2xvclNjaGVtZUluZGV4AAYAAAACSW5kZXgABwAAAE5vVGludAAISXNEZWZhdWx0Q29sb3IAABBEZWZhdWx0Q29sb3JJbmRleAD/////AAADOAD1AAAAEFNlcmllc0luZGV4AAMAAAAQUG9pbnRJbmRleAABAAAAA0NvbG9yAFUAAAAQQQD/AAAAEFIAlgAAABBHAJYAAAAQQgCWAAAAAVNjQQAAAAAAAADwPwFTY1IAAAAAgOmE0z8BU2NHAAAAAIDphNM/AVNjQgAAAACA6YTTPwADQ29sb3JJbmRleEluQ3VzdG9taXppbmcAWgAAABBUaGVtZUNvbG9yU2NoZW1lSW5kZXgABwAAAAJJbmRleAAHAAAATm9UaW50AAhJc0RlZmF1bHRDb2xvcgAAEERlZmF1bHRDb2xvckluZGV4AP////8AAAM5APUAAAAQU2VyaWVzSW5kZXgAAwAAABBQb2ludEluZGV4AAIAAAADQ29sb3IAVQAAABBBAP8AAAAQUgCWAAAAEEcAlgAAABBCAJYAAAABU2NBAAAAAAAAAPA/AVNjUgAAAACA6YTTPwFTY0cAAAAAgOmE0z8BU2NCAAAAAIDphNM/AANDb2xvckluZGV4SW5DdXN0b21pemluZwBaAAAAEFRoZW1lQ29sb3JTY2hlbWVJbmRleAAHAAAAAkluZGV4AAcAAABOb1RpbnQACElzRGVmYXVsdENvbG9yAAAQRGVmYXVsdENvbG9ySW5kZXgA/////wAAAzEwAPUAAAAQU2VyaWVzSW5kZXgAAwAAABBQb2ludEluZGV4AAMAAAADQ29sb3IAVQAAABBBAP8AAAAQUgCWAAAAEEcAlgAAABBCAJYAAAABU2NBAAAAAAAAAPA/AVNjUgAAAACA6YTTPwFTY0cAAAAAgOmE0z8BU2NCAAAAAIDphNM/AANDb2xvckluZGV4SW5DdXN0b21pemluZwBaAAAAEFRoZW1lQ29sb3JTY2hlbWVJbmRleAAHAAAAAkluZGV4AAcAAABOb1RpbnQACElzRGVmYXVsdENvbG9yAAAQRGVmYXVsdENvbG9ySW5kZXgA/////wAAAzExAPUAAAAQU2VyaWVzSW5kZXgAAwAAABBQb2ludEluZGV4AAQAAAADQ29sb3IAVQAAABBBAP8AAAAQUgCWAAAAEEcAlgAAABBCAJYAAAABU2NBAAAAAAAAAPA/AVNjUgAAAACA6YTTPwFTY0cAAAAAgOmE0z8BU2NCAAAAAIDphNM/AANDb2xvckluZGV4SW5DdXN0b21pemluZwBaAAAAEFRoZW1lQ29sb3JTY2hlbWVJbmRleAAHAAAAAkluZGV4AAcAAABOb1RpbnQACElzRGVmYXVsdENvbG9yAAAQRGVmYXVsdENvbG9ySW5kZXgA/////wAAAARTZXJpZXNDb2xvckluZGljZXMAvQIAAAMwAOUAAAAQU2VyaWVzSW5kZXgAAQAAAANDb2xvcgBVAAAAEEEA/wAAABBSAN0AAAAQRwDdAAAAEEIA3QAAAAFTY0EAAAAAAAAA8D8BU2NSAAAAAIBEI+c/AVNjRwAAAACARCPnPwFTY0IAAAAAgEQj5z8AA0NvbG9ySW5kZXhJbkN1c3RvbWl6aW5nAFoAAAAQVGhlbWVDb2xvclNjaGVtZUluZGV4AAUAAAACSW5kZXgABwAAAE5vVGludAAISXNEZWZhdWx0Q29sb3IAABBEZWZhdWx0Q29sb3JJbmRleAD/////AAADMQDlAAAAEFNlcmllc0luZGV4AAIAAAADQ29sb3IAVQAAABBBAP8AAAAQUgCyAAAAEEcAsgAAABBCALIAAAABU2NBAAAAAAAAAPA/AVNjUgAAAAAgLX7cPwFTY0cAAAAAIC1+3D8BU2NCAAAAACAtftw/AANDb2xvckluZGV4SW5DdXN0b21pemluZwBaAAAAEFRoZW1lQ29sb3JTY2hlbWVJbmRleAAGAAAAAkluZGV4AAcAAABOb1RpbnQACElzRGVmYXVsdENvbG9yAAAQRGVmYXVsdENvbG9ySW5kZXgA/////wAAAzIA5QAAABBTZXJpZXNJbmRleAADAAAAA0NvbG9yAFUAAAAQQQD/AAAAEFIAlgAAABBHAJYAAAAQQgCWAAAAAVNjQQAAAAAAAADwPwFTY1IAAAAAgOmE0z8BU2NHAAAAAIDphNM/AVNjQgAAAACA6YTTPwADQ29sb3JJbmRleEluQ3VzdG9taXppbmcAWgAAABBUaGVtZUNvbG9yU2NoZW1lSW5kZXgABwAAAAJJbmRleAAHAAAATm9UaW50AAhJc0RlZmF1bHRDb2xvcgAAEERlZmF1bHRDb2xvckluZGV4AP////8AAAAETmVnYXRpdmVTZXJpZXNDb2xvckluZGljZXMABQAAAAAAAk5hbWUADQAAAENvbG9ySW5kaWNlcwAQVmVyc2lvbgACAAAACUxhc3RXcml0ZQDjAniYf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AAAAFHQAAACwAAADnDwAAAAAAAAAAAA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zAAFIZWlnaHQAAAAAYDXgMkABV2lkdGgAAAAAYIR6KEABVG9wAAAAAGCu4nNAAUxlZnQAAAAAQGxWW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SehVrb65dASb4h6z5Tqua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AAhhTeWUABWQAAAAALsHl0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IAAAAzAAhSZXF1aXJlUmVsYXRpdmVQb3NpdGlvblVwZ3JhZGUAAQhJc0dlb21ldHJ5T3V0T2ZCb3VuZHMAAAhEZWxldGVkAAAAAzEAHhAAABBQb2ludEluZGV4AAIAAAACQWxpZ25tZW50AAcAAABDZW50ZXIAEFNlcmllc0luZGV4AAEAAAAIUmVxdWlyZUZvbnRDb2xvck1pZ3JhdGlvbgAAA1RleHRCb3gAoQYAAAVNYW5hZ2VkSWQAEAAAAASpOh4y+lVER6usUCrVX5+lCEhhc0NoYW5nZXMAAAhVc2VOYW1lSW5zdGVhZE9mVGFnQXNJZAABCFNoYXBlUHJldmlvdXNseUNyZWF0ZWQAAQNGaWxsQ29sb3IAVQAAABBBAP8AAAAQUgDdAAAAEEcA3QAAABBCAN0AAAABU2NBAAAAAAAAAPA/AVNjUgAAAACARCPnPwFTY0cAAAAAgEQj5z8BU2NCAAAAAIBEI+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IuNQACVGV4dEhvcml6b250YWxBbGlnbm1lbnQAEAAAAG1zb0FuY2hvckNlbnRlcgACUGFyYWdyYXBoQWxpZ25tZW50AA8AAABtc29BbGlnbkNlbnRlcgACVGV4dFZlcnRpY2FsQWxpZ25tZW50ABAAAABtc29BbmNob3JNaWRkbGUAA0ZvbnRTdHlsZQBBAQAAEEZvbnRCYWNrZ3JvdW5kAAAAAAAIRm9udEJvbGQAAANGb250Q29sb3IAVQAAABBBAP8AAAAQUgAAAAAAEEcAAAAAABBCAAAAAAAsAAAABSsAAAAtAAAA5w8AAAAAAA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Mi41AAFIZWlnaHQAAAAAYDXgMkABV2lkdGgAAAAAwC1PNUABVG9wAAAAAIBXWXRAAUxlZnQAAAAAwKaMb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RSyfUTLpVJSYU7FL5eag1X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AAnJnhbUABWQAAAAArWfB0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QAAAAyLjUACFJlcXVpcmVSZWxhdGl2ZVBvc2l0aW9uVXBncmFkZQABCElzR2VvbWV0cnlPdXRPZkJvdW5kcwAACERlbGV0ZWQAAAADMgAeEAAAEFBvaW50SW5kZXgAAwAAAAJBbGlnbm1lbnQABwAAAENlbnRlcgAQU2VyaWVzSW5kZXgAAQAAAAhSZXF1aXJlRm9udENvbG9yTWlncmF0aW9uAAADVGV4dEJveAChBgAABU1hbmFnZWRJZAAQAAAABKbq87xRLNhAsogD65EWCFIISGFzQ2hhbmdlcwAACFVzZU5hbWVJbnN0ZWFkT2ZUYWdBc0lkAAEIU2hhcGVQcmV2aW91c2x5Q3JlYXRlZAABA0ZpbGxDb2xvcgBVAAAAEEEA/wAAABBSAN0AAAAQRwDdAAAAEEIA3QAAAAFTY0EAAAAAAAAA8D8BU2NSAAAAAIBEI+c/AVNjRwAAAACARCPnPwFTY0IAAAAAgEQj5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y41AAJUZXh0SG9yaXpvbnRhbEFsaWdubWVudAAQAAAAbXNvQW5jaG9yQ2VudGVyAAJQYXJhZ3JhcGhBbGlnbm1lbnQADwAAAG1zb0FsaWduQ2VudGVyAAJUZXh0VmVydGljYWxBbGlnbm1lbnQAEAAAAG1zb0FuY2hvck1pZGRsZQADRm9udFN0eWxlAEEBAAAQRm9udEJhY2tncm91bmQALQAAAAUsAAAALgAAAOcPAAAAAAAAAAAA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QAAAAzLjUAAUhlaWdodAAAAABgNeAyQAFXaWR0aAAAAADALU81QAFUb3AAAAAAAAVsc0ABTGVmdAAAAAAAm792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AAAAAAAAFZAAAAAAAAAAAAAANFbmQAGwAAAAFYAAAAAAAAAAAAAVkAAAAAAAAAAAAAAlN0YXJ0QXJyb3dIZWFkABEAAABtc29BcnJvd2hlYWROb25lAAJFbmRBcnJvd0hlYWQAEQAAAG1zb0Fycm93aGVhZE5vbmUABU1hbmFnZWRJZAAQAAAABLb6/kcCe4dKghxTPiYhv0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3QAAABBHAN0AAAAQQgDdAAAAAVNjQQAAAAAAAADwPwFTY1IAAAAAgEQj5z8BU2NHAAAAAIBEI+c/AVNjQgAAAACARCPnPwADQ2VudGVyABsAAAABWAAAAABuFGp3QAFZAAAAAKsGA3R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BAAAADMuNQAIUmVxdWlyZVJlbGF0aXZlUG9zaXRpb25VcGdyYWRlAAEISXNHZW9tZXRyeU91dE9mQm91bmRzAAAIRGVsZXRlZAAAAAMzABgQAAAQUG9pbnRJbmRleAAEAAAAAkFsaWdubWVudAAHAAAAQ2VudGVyABBTZXJpZXNJbmRleAABAAAACFJlcXVpcmVGb250Q29sb3JNaWdyYXRpb24AAANUZXh0Qm94AJ0GAAAFTWFuYWdlZElkABAAAAAECCf8WmuhEkO/QhSFN1OoRQhIYXNDaGFuZ2VzAAAIVXNlTmFtZUluc3RlYWRPZlRhZ0FzSWQAAQhTaGFwZVByZXZpb3VzbHlDcmVhdGVkAAEDRmlsbENvbG9yAFUAAAAQQQD/AAAAEFIA3QAAABBHAN0AAAAQQgDdAAAAAVNjQQAAAAAAAADwPwFTY1IAAAAAgEQj5z8BU2NHAAAAAIBEI+c/AVNjQgAAAACARCPn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A0AAJUZXh0SG9yaXpvbnRhbEFsaWdubWVudAAQAAAAbXNvQW5jaG9yQ2VudGVyAAJQYXJhZ3JhcGhBbGlnbm1lbnQADwAAAG1zb0FsaWduQ2VudGVyAAJUZXh0VmVydGljYWxBbGlnbi4AAAAFLQAAAC8AAADnDwAAAAAAAAAAAAB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0AAFIZWlnaHQAAAAAYDXgMkABV2lkdGgAAAAAYIR6KEABVG9wAAAAAOBb9XJAAUxlZnQAAAAAIHKBf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AAAAAAABWQAAAAAAAAAAAAADRW5kABsAAAABWAAAAAAAAAAAAAFZAAAAAAAAAAAAAAJTdGFydEFycm93SGVhZAARAAAAbXNvQXJyb3doZWFkTm9uZQACRW5kQXJyb3dIZWFkABEAAABtc29BcnJvd2hlYWROb25lAAVNYW5hZ2VkSWQAEAAAAARYg+GifFo6TrbP0w7jYKy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N0AAAAQRwDdAAAAEEIA3QAAAAFTY0EAAAAAAAAA8D8BU2NSAAAAAIBEI+c/AVNjRwAAAACARCPnPwFTY0IAAAAAgEQj5z8AA0NlbnRlcgAbAAAAAVgAAACAMVzjf0ABWQAAAACLXYxz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IAAAA0AAhSZXF1aXJlUmVsYXRpdmVQb3NpdGlvblVwZ3JhZGUAAQhJc0dlb21ldHJ5T3V0T2ZCb3VuZHMAAAhEZWxldGVkAAAAAzQAEhcAABBQb2ludEluZGV4AAEAAAACQWxpZ25tZW50AAcAAABDZW50ZXIAEFNlcmllc0luZGV4AAIAAAAIUmVxdWlyZUZvbnRDb2xvck1pZ3JhdGlvbgAAA1RleHRCb3gAoQYAAAVNYW5hZ2VkSWQAEAAAAAQvSgOB5BL7R5FBpH2OcmARCEhhc0NoYW5nZXMAAAhVc2VOYW1lSW5zdGVhZE9mVGFnQXNJZAABCFNoYXBlUHJldmlvdXNseUNyZWF0ZWQAAQNGaWxsQ29sb3IAVQAAABBBAP8AAAAQUgCyAAAAEEcAsgAAABBCALIAAAABU2NBAAAAAAAAAPA/AVNjUgAAAAAgLX7cPwFTY0cAAAAAIC1+3D8BU2NCAAAAACAtftw/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IuNAACVGV4dEhvcml6b250YWxBbGlnbm1lbnQAEAAAAG1zb0FuY2hvckNlbnRlcgACUGEvAAAABS4AAAAwAAAA5w8AAAAAAAAAAAAA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Mi40AAFIZWlnaHQAAAAAYDXgMkABV2lkdGgAAAAAwC1PNUABVG9wAAAAACBIwm1AAUxlZnQAAAAAwC40V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CYAVkABWQAAAACgPXFxQAADRW5kABsAAAABWAAAAAD4JgBWQAFZAAAAAODQIXZAAAJTdGFydEFycm93SGVhZAARAAAAbXNvQXJyb3doZWFkTm9uZQACRW5kQXJyb3dIZWFkABEAAABtc29BcnJvd2hlYWROb25lAAVNYW5hZ2VkSWQAEAAAAAQrOIIdsTa/TpTnLS/vcfg7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E3CUkABV2lkdGgAAAAAAAAAAAABVG9wAAAAAKA9cXFAAUxlZnQAAAAAACcAV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PgmAFZAAVkAAAAA4NBRdkAAA0VuZAAbAAAAAVgAAAAA+CYAVkABWQAAAADg0CF2QAACU3RhcnRBcnJvd0hlYWQAEQAAAG1zb0Fycm93aGVhZE5vbmUAAkVuZEFycm93SGVhZAARAAAAbXNvQXJyb3doZWFkTm9uZQAFTWFuYWdlZElkABAAAAAE2zb/+sCb5UeQQwKoR4Wx+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MAAAAAUvAAAAMQAAAOcPAAAAAAAAAAAAAAAAAAAAAAAAAAFCb3R0b20AAAAAAAAAAAAAAUhlaWdodAAAAAAAAAAIQAFXaWR0aAAAAAAAAAAAAAFUb3AAAAAA4NAhdkABTGVmdAAAAAAAJwBW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sgAAABBHALIAAAAQQgCyAAAAAVNjQQAAAAAAAADwPwFTY1IAAAAAIC1+3D8BU2NHAAAAACAtftw/AVNjQgAAAAAgLX7cPwADQ2VudGVyABsAAAABWAAAAAB4FN5ZQAFZAAAAAHZL8G5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BAAAADIuNAAIUmVxdWlyZVJlbGF0aXZlUG9zaXRpb25VcGdyYWRlAAEISXNHZW9tZXRyeU91dE9mQm91bmRzAAAIRGVsZXRlZAAAAAM1ABIXAAAQUG9pbnRJbmRleAACAAAAAkFsaWdubWVudAAHAAAAQ2VudGVyABBTZXJpZXNJbmRleAACAAAACFJlcXVpcmVGb250Q29sb3JNaWdyYXRpb24AAANUZXh0Qm94AKEGAAAFTWFuYWdlZElkABAAAAAEgMhBE4rQX0u57PbrZdRd+ghIYXNDaGFuZ2VzAAAIVXNlTmFtZUluc3RlYWRPZlRhZ0FzSWQAAQhTaGFwZVByZXZpb3VzbHlDcmVhdGVkAAEDRmlsbENvbG9yAFUAAAAQQQD/AAAAEFIAsgAAABBHALIAAAAQQgCyAAAAAVNjQQAAAAAAAADwPwFTY1IAAAAAIC1+3D8BU2NHAAAAACAtftw/AVNjQgAAAAAgLX7c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0LjQ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EAAAANC40AAFIZWlnaHQAAAAAYDXgMkABV2lkdGgAAAAAwC1PNUABVG9wAAAAAOCi52tAAUxlZnQAAAAAwKaMb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mgxia0ABWQAAAAAgT2lyQAADRW5kABsAAAABWAAAAACaDGJrQAFZAAAAAIBPGXZAAAJTdGFydEFycm93SGVhZAARAAAAbXNvQXJyb3doZWFkTm9uZQACRW5kQXJyb3dIZWFkABEAAABtc29BcnJvd2hlYWROb25lAAVNYW5hZ2VkSWQAEAAAAASiVCxmFUTOTay/sQbXdKHN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DEAAAAFMAAAADIAAADnDwAAAAAAAAAAAAB0SGVpZ2h0AAADVGV4dE1hcmdpbgA/AAAAAUxlZnQAAAAAAAAAAAABVG9wAAAAAAAAAAAAAVJpZ2h0AAAAAAAAAAAAAUJvdHRvbQAAAAAAAAAAAAABSGVpZ2h0AAAAAAADgE1AAVdpZHRoAAAAAAAAAAAAAVRvcAAAAAAgT2lyQAFMZWZ0AAAAAKAMYmt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aDGJrQAFZAAAAAIBPSXZAAANFbmQAGwAAAAFYAAAAAJoMYmtAAVkAAAAAgE8ZdkAAAlN0YXJ0QXJyb3dIZWFkABEAAABtc29BcnJvd2hlYWROb25lAAJFbmRBcnJvd0hlYWQAEQAAAG1zb0Fycm93aGVhZE5vbmUABU1hbmFnZWRJZAAQAAAABOR1opvCFZNFoOZ23GICbC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gE8ZdkABTGVmdAAAAACgDGJr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sgAAABBHALIAAAAQQgCyAAAAAVNjQQAAAAAAAADwPwFTY1IAAAAAIC1+3D8BU2NHAAAAACAtftw/AVNjQgAAAAAgLX7cPwADQ2VudGVyABsAAAABWAAAAACcmeFtQAFZAAAAADamFW1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BAAAADQuNAAIUmVxdWlyZVJlbGF0aXZlUG9zaXRpb25VcGdyYWRlAAEISXNHZW9tZXRyeU91dE9mQm91bmRzAAAIRGVsZXRlZAAAAAM2ABIXAAAQUG9pbnRJbmRleAADAAAAAkFsaWdubWVudAAHAAAAQ2VudGVyABBTZXJpZXNJbmRleAACAAAACFJlcXVpcmVGb250Q29sb3JNaWdyYXRpb24AAANUZXh0Qm94AKEGAAAFTWFuYWdlZElkABAAAAAEewXmh0dnv02goptvuSE5IghIYXNDaGFuZ2VzAAAIVXNlTmFtZUluc3RlYWRPZlRhZ0FzSWQAAQhTaGFwZVByZXZpb3VzbHlDcmVhdGVkAAEDRmlsbENvbG9yAFUAAAAQQQD/AAAAEFIAsgAAABBHALIAAAAQQgCyAAAAAVNjQQAAAAAAAADwPwFTY1IAAAAAIC1+3D8BU2NHAAAAACAtftw/AVNjQgAAAAAgLX7c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xLjgAAlRleHRIb3Jpem9udGFsQWxpZ25tZW50ABAAAABtc29BbmNob3JDZW50ZXI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gyAAAABTEAAAAzAAAA5w8AAAAAAAAAAAAARm9udFVuZGVybGluZQAAAAhTaXplVG9UZXh0V2lkdGgAAQhTaXplVG9UZXh0SGVpZ2h0AAEDVGV4dE1hcmdpbgA/AAAAAUxlZnQAAAAAwFqtBkABVG9wAAAAAMBarQZAAVJpZ2h0AAAAAMBarQZAAUJvdHRvbQAAAADAWq0GQAACRGlzcGxheVRleHQABAAAADEuOAABSGVpZ2h0AAAAAGA14DJAAVdpZHRoAAAAAMAtTzVAAVRvcAAAAABgbARtQAFMZWZ0AAAAAACbv3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AOEGAAADU3RhcnQAGwAAAAFYAAAAADmSLHZAAVkAAAAAACx5cEAAA0VuZAAbAAAAAVgAAAAAOZIsdkABWQAAAADgaR52QAACU3RhcnRBcnJvd0hlYWQAEQAAAG1zb0Fycm93aGVhZE5vbmUAAkVuZEFycm93SGVhZAARAAAAbXNvQXJyb3doZWFkTm9uZQAFTWFuYWdlZElkABAAAAAEWSxH+s9XLUux3cH1Epu4/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ID3lFZAAVdpZHRoAAAAAAAAAAAAAVRvcAAAAAAALHlwQAFMZWZ0AAAAAECSLHZ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5kix2QAFZAAAAAOBpTnZAAANFbmQAGwAAAAFYAAAAADmSLHZAAVkAAAAA4GkedkAAAlN0YXJ0QXJyb3dIZWFkABEAAABtc29BcnJvd2hlYWROb25lAAJFbmRBcnJvd0hlYWQAEQAAAG1zb0Fycm93aGVhZE5vbmUABU1hbmFnZWRJZAAQAAAABE+o99y5+RlBrN2gQPn2gaw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4GkedkABTGVmdAAAAABAkix2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MwAAAAUyAAAANAAAAOcPAAAAAAAA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LIAAAAQRwCyAAAAEEIAsgAAAAFTY0EAAAAAAAAA8D8BU2NSAAAAACAtftw/AVNjRwAAAAAgLX7cPwFTY0IAAAAAIC1+3D8AA0NlbnRlcgAbAAAAAVgAAAAAbhRqd0ABWQAAAAC2bzJu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QAAAAxLjgACFJlcXVpcmVSZWxhdGl2ZVBvc2l0aW9uVXBncmFkZQABCElzR2VvbWV0cnlPdXRPZkJvdW5kcwAACERlbGV0ZWQAAAADNwASFwAAEFBvaW50SW5kZXgABAAAAAJBbGlnbm1lbnQABwAAAENlbnRlcgAQU2VyaWVzSW5kZXgAAgAAAAhSZXF1aXJlRm9udENvbG9yTWlncmF0aW9uAAADVGV4dEJveAChBgAABU1hbmFnZWRJZAAQAAAABCO2iY+SqqhFgKskhRbSD/oISGFzQ2hhbmdlcwAACFVzZU5hbWVJbnN0ZWFkT2ZUYWdBc0lkAAEIU2hhcGVQcmV2aW91c2x5Q3JlYXRlZAABA0ZpbGxDb2xvcgBVAAAAEEEA/wAAABBSALIAAAAQRwCyAAAAEEIAsgAAAAFTY0EAAAAAAAAA8D8BU2NSAAAAACAtftw/AVNjRwAAAAAgLX7cPwFTY0IAAAAAIC1+3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i44AAJUZXh0SG9yaXpvbnRhbEFsaWdubWVudAAQAAAAbXNvQW5jaG9yQ2VudGVy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BAAAADIuOAABSGVpZ2h0AAAAAGA14DJAAVdpZHRoAAAAAMAtTzVAAVRvcAAAAACAIk9pQAFMZWZ0AAAAAMDiOH9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AOEGAAADU3RhcnQAGwAAAAFYAAAAAKC+iX5AAVkAAAAAYDQCb0AAA0VuZAAbAAAAAVgAAAAAoL6JfkABWQAAAABAZw12QAACU3RhcnRBcnJvd0hlYWQAEQAAAG1zb0Fycm93aGVhZE5vbmUAAkVuZEFycm93SGVhZAARAAAAbXNvQXJyb3doZWFkTm9uZQAFTWFuYWdlZElkABAAAAAEqpR86LJBmk2qF98DQ+ur1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EA0MVpAAVdpZHRoAAAAAAAAAAAAAVRvcAAAAABgNAJvQAFMZWZ0AAAAAKC+iX5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jQAAAAFMwAAADUAAADnDwAAAAAAAAAAAAB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oL6JfkABWQAAAABAZz12QAADRW5kABsAAAABWAAAAACgvol+QAFZAAAAAEBnDXZAAAJTdGFydEFycm93SGVhZAARAAAAbXNvQXJyb3doZWFkTm9uZQACRW5kQXJyb3dIZWFkABEAAABtc29BcnJvd2hlYWROb25lAAVNYW5hZ2VkSWQAEAAAAATmSH7JR5amT7E2bR7v8LY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EBnDXZAAUxlZnQAAAAAoL6Jfk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LIAAAAQRwCyAAAAEEIAsgAAAAFTY0EAAAAAAAAA8D8BU2NSAAAAACAtftw/AVNjRwAAAAAgLX7cPwFTY0IAAAAAIC1+3D8AA0NlbnRlcgAbAAAAAVgAAAAALlzjf0ABWQAAAADWJX1qQAAISGFzTGVhZGVyTGluZQAACElzQ2VudGVyQXV0b21hdGljQWRqdXN0ZWQAAAhJc1VzZXJQb3NpdGlvbgAAA0N1c3RvbUxhYmVsUG9zaXRpb24A3QAAAAFPZmZzZXQxAAAAAAAAAAAAAU9mZnNldDIAAAAAAAAAAAADTGFiZWxPZmZzZXRUeXBlcwBJAAAAAk9mZnNldFR5cGUxABEAAABSZWxhdGl2ZURpc3RhbmNlAAJPZmZzZXRUeXBlMgARAAAAUmVsYXRpdmVEaXN0YW5jZQAAA0FuY2hvclBvc2l0aW9ucwBKAAAAAkxhYmVsQW5jaG9yUG9zaXRpb24ABwAAAENlbnRlcgACQ2hhcnRQb2ludEFuY2hvclBvc2l0aW9uAAcAAABDZW50ZXIAAAAISGFzQ3VzdG9tRm9udENvbG9yAAACU2VwYXJhdG9yAAIAAAAKAAJUZXh0AAQAAAAyLjgACFJlcXVpcmVSZWxhdGl2ZVBvc2l0aW9uVXBncmFkZQABCElzR2VvbWV0cnlPdXRPZkJvdW5kcwAACERlbGV0ZWQAAAADOAAKFwAAEFBvaW50SW5kZXgAAQAAAAJBbGlnbm1lbnQABwAAAENlbnRlcgAQU2VyaWVzSW5kZXgAAwAAAAhSZXF1aXJlRm9udENvbG9yTWlncmF0aW9uAAADVGV4dEJveACbBgAABU1hbmFnZWRJZAAQAAAABEMw89kDO1RCtv4YFLvEVnwISGFzQ2hhbmdlcwAACFVzZU5hbWVJbnN0ZWFkT2ZUYWdBc0lkAAEIU2hhcGVQcmV2aW91c2x5Q3JlYXRlZAABA0ZpbGxDb2xvcgBVAAAAEEEA/wAAABBSAJYAAAAQRwCWAAAAEEIAlgAAAAFTY0EAAAAAAAAA8D8BU2NSAAAAAIDphNM/AVNjRwAAAACA6YTTPwFTY0IAAAAAgOmE0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AAAAACEZvbnRJdGFsaWMAAAJGb250TmFtZQAHAAAAK21uLWx0AAFGb250U2l6ZQAAAAAAAAAoQAhGb250U3RyaWtldGhyb3VnaAAACEZvbnRTdWJzY3JpcHQAAAhGb250U3VwZXJzY3JpcHQAAAhGb250VW5kZXJsaW5lAAAACFNpemVUb1RleHRXaWR0aAABCFNpemVUb1RleHRIZWlnaHQAAQNUZXh0TWFyZ2luAD8AAAABTGVmdAAAAADAWq0GQAFUb3AAAAAAwFqtBkABUmlnaHQAAAAAwFqtBkABQm90dG9tAAAAAMBarQZAAAJEaXNwbGF5VGV4dAACAAAAMgABSGVpZ2h0AAAAAGA14DJAAVdpZHRoAAAAAGCEeihAAVRvcAAAAACA2JllQAFMZWZ0AAAAAEBsVlhACEZsaXBIb3Jpem9udGFsbHkAAAhGbGlwSG9yaXpvbnRhbGx5QXBwbGllZAAACEZsaXBWZXJ0aWNhbGx5AAAIRmxpcFZlcnRpY2FsbHlBcHBsaWVkAAABUm90YXRpb24AAAAAAAAAAAABWk9yZGVyAAAAAAAAAAAAA0JvcmRlckNvbG9yAFUAAAAQQQAAAAAAEFIAAAAAABBHAAAAAAAQQgAAAAAAAVNjQQAAAAAAAAAAAAFTY1IAAAAAAAAAAAABU2M1AAAABTQAAAA2AAAA5w8AAAAAAAAAAAAA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C41ZpdQAFZAAAAAOAElWlAAANFbmQAGwAAAAFYAAAAALjVml1AAVkAAAAAoGT8dUAAAlN0YXJ0QXJyb3dIZWFkABEAAABtc29BcnJvd2hlYWROb25lAAJFbmRBcnJvd0hlYWQAEQAAAG1zb0Fycm93aGVhZE5vbmUABU1hbmFnZWRJZAAQAAAABA9+i1clYmlHo8X9qNA/y0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xGNiQAFXaWR0aAAAAAAAAAAAAAFUb3AAAAAA4ASVaUABTGVmdAAAAADA1Zpd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uNWaXUABWQAAAACgZCx2QAADRW5kABsAAAABWAAAAAC41ZpdQAFZAAAAAKBk/HVAAAJTdGFydEFycm93SGVhZAARAAAAbXNvQXJyb3doZWFkTm9uZQACRW5kQXJyb3dIZWFkABEAAABtc29BcnJvd2hlYWROb25lAAVNYW5hZ2VkSWQAEAAAAATCOn5bzzzNTIrs5S6+LliO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KBk/HVAAUxlZnQAAAAAwNWaXU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JhY2tncm91bmRDb2xvcgBVAAAAEEEA/wAAABBSAJYAAAAQRwCWAAAAEEIAlgAAAAFTY0EAAAAAAAAA8D8BU2NSAAAAAIDphNM/AVNjRwAAAACA6YTTPwFTY0IAAAAAgOmE0z8AA0NlbnRlcgAbAAAAAVgAAAAAhhTeWUABWQAAAADW28dmQAAISGFzTGVhZGVyTGluNgAAAAU1AAAANwAAAOcPAAAAAAAAAAAAAGUAAAhJc0NlbnRlckF1dG9tYXRpY0FkanVzdGVkAAAISXNVc2VyUG9zaXRpb24AAANDdXN0b21MYWJlbFBvc2l0aW9uAN0AAAABT2Zmc2V0MQAAAAAAAAAAAAFPZmZzZX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MgAIUmVxdWlyZVJlbGF0aXZlUG9zaXRpb25VcGdyYWRlAAEISXNHZW9tZXRyeU91dE9mQm91bmRzAAAIRGVsZXRlZAAAAAM5AAoXAAAQUG9pbnRJbmRleAACAAAAAkFsaWdubWVudAAHAAAAQ2VudGVyABBTZXJpZXNJbmRleAADAAAACFJlcXVpcmVGb250Q29sb3JNaWdyYXRpb24AAANUZXh0Qm94AJsGAAAFTWFuYWdlZElkABAAAAAE+d/Q16NjvkO27xQMr2GN6QhIYXNDaGFuZ2VzAAAIVXNlTmFtZUluc3RlYWRPZlRhZ0FzSWQAAQhTaGFwZVByZXZpb3VzbHlDcmVhdGVkAAEDRmlsbENvbG9yAFUAAAAQQQD/AAAAEFIAlgAAABBHAJYAAAAQQgCWAAAAAVNjQQAAAAAAAADwPwFTY1IAAAAAgOmE0z8BU2NHAAAAAIDphNM/AVNjQgAAAACA6YTT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A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kZvbnROYW1lAAcAAAArbW4tbHQAAUZvbnRTaXplAAAAAAAAAChACEZvbnRTdHJpa2V0aHJvdWdoAAAIRm9udFN1YnNjcmlwdAAACEZvbnRTdXBlcnNjcmlwdAAACEZvbnRVbmRlcmxpbmUAAAAIU2l6ZVRvVGV4dFdpZHRoAAEIU2l6ZVRvVGV4dEhlaWdodAABA1RleHRNYXJnaW4APwAAAAFMZWZ0AAAAAMBarQZAAVRvcAAAAADAWq0GQAFSaWdodAAAAADAWq0GQAFCb3R0b20AAAAAwFqtBkAAAkRpc3BsYXlUZXh0AAIAAAAyAAFIZWlnaHQAAAAAYDXgMkABV2lkdGgAAAAAYIR6KEABVG9wAAAAAGDpCWBAAUxlZnQAAAAAgMUdb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UA4QYAAANTdGFydAAbAAAAAVgAAAAAFsMmcEABWQAAAAAgm8RjQAADRW5kABsAAAABWAAAAAAWwyZwQAFZAAAAAKDg4nVAAAJTdGFydEFycm93SGVhZAARAAAAbXNvQXJyb3doZWFkTm9uZQACRW5kQXJyb3dIZWFkABEAAABtc29BcnJvd2hlYWROb25lAAVNYW5hZ2VkSWQAEAAAAAThe28qWLUgTrL4u1+StiNC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ICYBaEABV2lkdGgAAAAAAAAAAAABVG9wAAAAACCbxGNAAUxlZnQAAAAAIMMmc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BbDJnBAAVkAAAAAoOASdkAAA0VuZAAbAAAAAVgAAAAAFsMmcEABWQAAAACg4OJ1QAACU3RhcnRBcnJvdzcAAAAFNgAAADgAAADnDwAAAAAAAAAAAABIZWFkABEAAABtc29BcnJvd2hlYWROb25lAAJFbmRBcnJvd0hlYWQAEQAAAG1zb0Fycm93aGVhZE5vbmUABU1hbmFnZWRJZAAQAAAABPGvqqSmNNtHnXt0k2rE7k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oODidUABTGVmdAAAAAAgwyZw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mFja2dyb3VuZENvbG9yAFUAAAAQQQD/AAAAEFIAlgAAABBHAJYAAAAQQgCWAAAAAVNjQQAAAAAAAADwPwFTY1IAAAAAgOmE0z8BU2NHAAAAAIDphNM/AVNjQgAAAACA6YTTPwADQ2VudGVyABsAAAABWAAAAACjmeFtQAFZAAAAALbsN2FAAAhIYXNMZWFkZXJMaW5lAAAISXNDZW50ZXJBdXRvbWF0aWNBZGp1c3RlZAAACElzVXNlclBvc2l0aW9uAAADQ3VzdG9tTGFiZWxQb3NpdGlvbgDdAAAAAU9mZnNldDEAAAAAAAAAAAABT2Zmc2V0MgAAAAAAAAAAAANMYWJlbE9mZnNldFR5cGVzAEkAAAACT2Zmc2V0VHlwZTEAEQAAAFJlbGF0aXZlRGlzdGFuY2UAAk9mZnNldFR5cGUyABEAAABSZWxhdGl2ZURpc3RhbmNlAAADQW5jaG9yUG9zaXRpb25zAEoAAAACTGFiZWxBbmNob3JQb3NpdGlvbgAHAAAAQ2VudGVyAAJDaGFydFBvaW50QW5jaG9yUG9zaXRpb24ABwAAAENlbnRlcgAAAAhIYXNDdXN0b21Gb250Q29sb3IAAAJTZXBhcmF0b3IAAgAAAAoAAlRleHQAAgAAADIACFJlcXVpcmVSZWxhdGl2ZVBvc2l0aW9uVXBncmFkZQABCElzR2VvbWV0cnlPdXRPZkJvdW5kcwAACERlbGV0ZWQAAAADMTAAChcAABBQb2ludEluZGV4AAMAAAACQWxpZ25tZW50AAcAAABDZW50ZXIAEFNlcmllc0luZGV4AAMAAAAIUmVxdWlyZUZvbnRDb2xvck1pZ3JhdGlvbgAAA1RleHRCb3gAmwYAAAVNYW5hZ2VkSWQAEAAAAAQuZ92F1m3QQoxBruIfHeqpCEhhc0NoYW5nZXMAAAhVc2VOYW1lSW5zdGVhZE9mVGFnQXNJZAABCFNoYXBlUHJldmlvdXNseUNyZWF0ZWQAAQNGaWxsQ29sb3IAVQAAABBBAP8AAAAQUgCWAAAAEEcAlgAAABBCAJYAAAABU2NBAAAAAAAAAPA/AVNjUgAAAACA6YTTPwFTY0cAAAAAgOmE0z8BU2NCAAAAAIDphNM/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DM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AgAAADMAAUhlaWdodAAAAABgNeAyQAFXaWR0aAAAAABghHooQAFUb3AAAAAAYCEeZEABTGVmdAAAAABgKgh3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DGCpB4QAFZAAA4AAAABTcAAAA5AAAA5w8AAAAAAAAAAAAAAABAP/hpQAADRW5kABsAAAABWAAAAADGCpB4QAFZAAAAAKCW9XVAAAJTdGFydEFycm93SGVhZAARAAAAbXNvQXJyb3doZWFkTm9uZQACRW5kQXJyb3dIZWFkABEAAABtc29BcnJvd2hlYWROb25lAAVNYW5hZ2VkSWQAEAAAAAQvLXOQJYgnR4Z092/bKhd2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O7yYUABV2lkdGgAAAAAAAAAAAABVG9wAAAAAEA/+GlAAUxlZnQAAAAAwAqQe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MYKkHhAAVkAAAAAoJYldkAAA0VuZAAbAAAAAVgAAAAAxgqQeEABWQAAAACglvV1QAACU3RhcnRBcnJvd0hlYWQAEQAAAG1zb0Fycm93aGVhZE5vbmUAAkVuZEFycm93SGVhZAARAAAAbXNvQXJyb3doZWFkTm9uZQAFTWFuYWdlZElkABAAAAAEQl4q2f51gkq+I6ZUHRkv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CglvV1QAFMZWZ0AAAAAMAKkHh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CYWNrZ3JvdW5kQ29sb3IAVQAAABBBAP8AAAAQUgCWAAAAEEcAlgAAABBCAJYAAAABU2NBAAAAAAAAAPA/AVNjUgAAAACA6YTTPwFTY0cAAAAAgOmE0z8BU2NCAAAAAIDphNM/AANDZW50ZXIAGwAAAAFYAAAAgHEUandAAVkAAAAAtiRMZUAACEhhc0xlYWRlckxpbmUAAAhJc0NlbnRlckF1dG9tYXRpY0FkanVzdGVkAAAISXNVc2VyUG9zaXRpb24AAANDdXN0b21MYWJlbFBvc2l0aW9uAN0AAAABT2Zmc2V0MQAAAAAAAAAAAAFPZmZzZX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MwAIUmVxdWlyZVJlbGF0aXZlUG9zaXRpb25VcGdyYWRlAAEISXNHZW9tZXRyeU91dE9mQm91bmRzAAAIRGVsZXRlZAAAAAMxOQAAAAU4AAAAOgAAAOcPAAAAAAAAAAAAADEAChcAABBQb2ludEluZGV4AAQAAAACQWxpZ25tZW50AAcAAABDZW50ZXIAEFNlcmllc0luZGV4AAMAAAAIUmVxdWlyZUZvbnRDb2xvck1pZ3JhdGlvbgAAA1RleHRCb3gAmwYAAAVNYW5hZ2VkSWQAEAAAAATJ2LGzXG2WTqliEiB2CFTYCEhhc0NoYW5nZXMAAAhVc2VOYW1lSW5zdGVhZE9mVGFnQXNJZAABCFNoYXBlUHJldmlvdXNseUNyZWF0ZWQAAQNGaWxsQ29sb3IAVQAAABBBAP8AAAAQUgCWAAAAEEcAlgAAABBCAJYAAAABU2NBAAAAAAAAAPA/AVNjUgAAAACA6YTTPwFTY0cAAAAAgOmE0z8BU2NCAAAAAIDphNM/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DU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AAAAAhGb250SXRhbGljAAACRm9udE5hbWUABwAAACttbi1sdAABRm9udFNpemUAAAAAAAAAKEAIRm9udFN0cmlrZXRocm91Z2gAAAhGb250U3Vic2NyaXB0AAAIRm9udFN1cGVyc2NyaXB0AAAIRm9udFVuZGVybGluZQAAAAhTaXplVG9UZXh0V2lkdGgAAQhTaXplVG9UZXh0SGVpZ2h0AAEDVGV4dE1hcmdpbgA/AAAAAUxlZnQAAAAAwFqtBkABVG9wAAAAAMBarQZAAVJpZ2h0AAAAAMBarQZAAUJvdHRvbQAAAADAWq0GQAACRGlzcGxheVRleHQAAgAAADUAAUhlaWdodAAAAABgNeAyQAFXaWR0aAAAAABghHooQAFUb3AAAAAAgNCxVUABTGVmdAAAAAAgcoF/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QDhBgAAA1N0YXJ0ABsAAAABWAAAAADTGYuAQAFZAAAAAGDVJ2RAAANFbmQAGwAAAAFYAAAAANMZi4BAAVkAAAAAABDLdUAAAlN0YXJ0QXJyb3dIZWFkABEAAABtc29BcnJvd2hlYWROb25lAAJFbmRBcnJvd0hlYWQAEQAAAG1zb0Fycm93aGVhZE5vbmUABU1hbmFnZWRJZAAQAAAABAOwQ11SzfFIiGFSMm0afj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Sm5nQAFXaWR0aAAAAAAAAAAAAAFUb3AAAAAAYNUnZEABTGVmdAAAAADgGYuA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0xmLgEABWQAAAAAAEPt1QAADRW5kABsAAAABWAAAAADTGYuAQAFZAAAAAAAQy3VAAAJTdGFydEFycm93SGVhZAARAAAAbXNvQXJyb3doZWFkTm9uZQACRW5kQXJyb3dIZWFkABEAAABtc29BcnJvd2hlYWROb25lAAVNYW5hZ2VkSWQAEAAAAAQafWI112F1TKX1w0EyKoK9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joAAAAFOQAAAP/////8COsGAAAAAAAAAAA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AAEMt1QAFMZWZ0AAAAAOAZi4B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CYWNrZ3JvdW5kQ29sb3IAVQAAABBBAP8AAAAQUgCWAAAAEEcAlgAAABBCAJYAAAABU2NBAAAAAAAAAPA/AVNjUgAAAACA6YTTPwFTY0cAAAAAgOmE0z8BU2NCAAAAAIDphNM/AANDZW50ZXIAGwAAAAFYAAAAgDFc439AAVkAAAAALNcNWEAACEhhc0xlYWRlckxpbmUAAAhJc0NlbnRlckF1dG9tYXRpY0FkanVzdGVkAAAISXNVc2VyUG9zaXRpb24AAANDdXN0b21MYWJlbFBvc2l0aW9uAN0AAAABT2Zmc2V0MQAAAAAAAAAAAAFPZmZzZXQyAAAAAAAAAAAAA0xhYmVsT2Zmc2V0VHlwZXMASQAAAAJPZmZzZXRUeXBlMQARAAAAUmVsYXRpdmVEaXN0YW5jZQACT2Zmc2V0VHlwZTIAEQAAAFJlbGF0aXZlRGlzdGFuY2UAAANBbmNob3JQb3NpdGlvbnMASgAAAAJMYWJlbEFuY2hvclBvc2l0aW9uAAcAAABDZW50ZXIAAkNoYXJ0UG9pbnRBbmNob3JQb3NpdGlvbgAHAAAAQ2VudGVyAAAACEhhc0N1c3RvbUZvbnRDb2xvcgAAAlNlcGFyYXRvcgACAAAACgACVGV4dAACAAAANQAIUmVxdWlyZVJlbGF0aXZlUG9zaXRpb25VcGdyYWRlAAEISXNHZW9tZXRyeU91dE9mQm91bmRzAAAIRGVsZXRlZAAAAAADVGV4dERlZmluaXRpb24AfQEAAANSb290RWxlbWVudABrAQAAAl90eXBlAIUAAABtaW8uQ29tbW9uLlBvd2VyUG9pbnQuTWFuYWdlZC5EYXRhLkRhdGFDaGFydHMuRGF0YUxhYmVscy5EYXRhLkJ1aWxkZXIuVGV4dFVuaXQuU2VwYXJhdG9yVW5pdERhdGEsIG1pby5Db21tb24uUG93ZXJQb2ludC5NYW5hZ2VkLkRhdGEAAlNlcGFyYXRvcgABAAAAAARDaGlsZHJlbgC8AAAAAzAAtAAAAAJfdHlwZQCBAAAAbWlvLkNvbW1vbi5Qb3dlclBvaW50Lk1hbmFnZWQuRGF0YS5EYXRhQ2hhcnRzLkRhdGFMYWJlbHMuRGF0YS5CdWlsZGVyLlRleHRVbml0LlZhbHVlVW5pdERhdGEsIG1pby5Db21tb24uUG93ZXJQb2ludC5NYW5hZ2VkLkRhdGEACFNob3dBYnNvbHV0ZVZhbHVlAAAEQ2hpbGRyZW4ABQAAAAAAAAAACExhYmVsc1Zpc2libGUAAAAAAAJOYW1lAAsAAABEYXRhTGFiZWxzABBWZXJzaW9uAAUAAAAJTGFzdFdyaXRlABQFeJh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A_LENGTH" val="241664"/>
  <p:tag name=" - MIN_VERSION_NEEDED" val="8.7.0.0"/>
</p:tagLst>
</file>

<file path=ppt/tags/tag11.xml><?xml version="1.0" encoding="utf-8"?>
<p:tagLst xmlns:a="http://schemas.openxmlformats.org/drawingml/2006/main" xmlns:r="http://schemas.openxmlformats.org/officeDocument/2006/relationships" xmlns:p="http://schemas.openxmlformats.org/presentationml/2006/main">
  <p:tag name="MIO_USER_INPUT_REQUIRED" val="Additional guides;"/>
  <p:tag name="MIO_USER_INPUT_LANGUAGE" val="en-US"/>
  <p:tag name="MIO_USER_INPUT_OPTIONAL" val=" "/>
  <p:tag name="MIO_USER_INPUT_FIXED" val=" "/>
</p:tagLst>
</file>

<file path=ppt/tags/tag110.xml><?xml version="1.0" encoding="utf-8"?>
<p:tagLst xmlns:a="http://schemas.openxmlformats.org/drawingml/2006/main" xmlns:r="http://schemas.openxmlformats.org/officeDocument/2006/relationships" xmlns:p="http://schemas.openxmlformats.org/presentationml/2006/main">
  <p:tag name="MIO_GUID" val="65d3a3ab-e616-465e-b006-70ce04861060"/>
  <p:tag name="MIO_EKGUID" val="20be4ca9-1c0a-4385-834f-5fcdfb6c31c0"/>
  <p:tag name="MIO_UPDATE" val="True"/>
  <p:tag name="MIO_VERSION" val="02.06.2020 09:39:15"/>
  <p:tag name="MIO_DBID" val="0F45B44C-9BC7-4D85-81C4-7155EE70A7B9"/>
  <p:tag name="MIO_LASTDOWNLOADED" val="19.10.2021 14:00:41.112"/>
  <p:tag name="MIO_OBJECTNAME" val="Comparison of bar charts"/>
  <p:tag name="MIO_LASTEDITORNAME" val="Sinja Giese"/>
</p:tagLst>
</file>

<file path=ppt/tags/tag111.xml><?xml version="1.0" encoding="utf-8"?>
<p:tagLst xmlns:a="http://schemas.openxmlformats.org/drawingml/2006/main" xmlns:r="http://schemas.openxmlformats.org/officeDocument/2006/relationships" xmlns:p="http://schemas.openxmlformats.org/presentationml/2006/main">
  <p:tag name="MIO_GUID" val="341b28f0-2d8e-4c43-b69f-ed7b71396f6d"/>
  <p:tag name="MIO_EKGUID" val="17fce3f8-3385-4c6b-bc10-ac02f5437442"/>
  <p:tag name="MIO_UPDATE" val="True"/>
  <p:tag name="MIO_VERSION" val="02.06.2020 09:39:55"/>
  <p:tag name="MIO_DBID" val="0F45B44C-9BC7-4D85-81C4-7155EE70A7B9"/>
  <p:tag name="MIO_LASTDOWNLOADED" val="19.10.2021 14:00:38.529"/>
  <p:tag name="MIO_OBJECTNAME" val="Ring chart with text"/>
  <p:tag name="MIO_LASTEDITORNAME" val="Sinja Giese"/>
</p:tagLst>
</file>

<file path=ppt/tags/tag112.xml><?xml version="1.0" encoding="utf-8"?>
<p:tagLst xmlns:a="http://schemas.openxmlformats.org/drawingml/2006/main" xmlns:r="http://schemas.openxmlformats.org/officeDocument/2006/relationships" xmlns:p="http://schemas.openxmlformats.org/presentationml/2006/main">
  <p:tag name="MIO_GUID" val="d342c534-c97d-4fbf-b4dd-b1fdbb951922"/>
  <p:tag name="MIO_EKGUID" val="d46590a2-181f-497b-a295-625e4e8f6907"/>
  <p:tag name="MIO_UPDATE" val="True"/>
  <p:tag name="MIO_VERSION" val="11.05.2020 09:20:21"/>
  <p:tag name="MIO_DBID" val="0F45B44C-9BC7-4D85-81C4-7155EE70A7B9"/>
  <p:tag name="MIO_LASTDOWNLOADED" val="19.10.2021 17:20:01.101"/>
  <p:tag name="MIO_OBJECTNAME" val="Sky"/>
  <p:tag name="MIO_LASTEDITORNAME" val="Sinja Giese"/>
</p:tagLst>
</file>

<file path=ppt/tags/tag113.xml><?xml version="1.0" encoding="utf-8"?>
<p:tagLst xmlns:a="http://schemas.openxmlformats.org/drawingml/2006/main" xmlns:r="http://schemas.openxmlformats.org/officeDocument/2006/relationships" xmlns:p="http://schemas.openxmlformats.org/presentationml/2006/main">
  <p:tag name="MIO_GUID" val="9c1b5a1e-ddb1-47c9-86a5-d69b718d9e56"/>
  <p:tag name="MIO_EKGUID" val="ee5a9394-af9e-433c-891d-2d7e5c0b2b8b"/>
  <p:tag name="MIO_UPDATE" val="True"/>
  <p:tag name="MIO_VERSION" val="05.02.2021 07:57:40"/>
  <p:tag name="MIO_DBID" val="0F45B44C-9BC7-4D85-81C4-7155EE70A7B9"/>
  <p:tag name="MIO_LASTDOWNLOADED" val="19.10.2021 13:53:31.649"/>
  <p:tag name="MIO_OBJECTNAME" val="BUDGET SLIDE"/>
  <p:tag name="MIO_LASTEDITORNAME" val="Stephan Kuhnert"/>
</p:tagLst>
</file>

<file path=ppt/tags/tag114.xml><?xml version="1.0" encoding="utf-8"?>
<p:tagLst xmlns:a="http://schemas.openxmlformats.org/drawingml/2006/main" xmlns:r="http://schemas.openxmlformats.org/officeDocument/2006/relationships" xmlns:p="http://schemas.openxmlformats.org/presentationml/2006/main">
  <p:tag name="MIO_GUID" val="9c1b5a1e-ddb1-47c9-86a5-d69b718d9e56"/>
  <p:tag name="MIO_EKGUID" val="ee5a9394-af9e-433c-891d-2d7e5c0b2b8b"/>
  <p:tag name="MIO_UPDATE" val="True"/>
  <p:tag name="MIO_VERSION" val="05.02.2021 07:57:40"/>
  <p:tag name="MIO_DBID" val="0F45B44C-9BC7-4D85-81C4-7155EE70A7B9"/>
  <p:tag name="MIO_LASTDOWNLOADED" val="19.10.2021 13:53:31.649"/>
  <p:tag name="MIO_OBJECTNAME" val="BUDGET SLIDE"/>
  <p:tag name="MIO_LASTEDITORNAME" val="Stephan Kuhnert"/>
</p:tagLst>
</file>

<file path=ppt/tags/tag115.xml><?xml version="1.0" encoding="utf-8"?>
<p:tagLst xmlns:a="http://schemas.openxmlformats.org/drawingml/2006/main" xmlns:r="http://schemas.openxmlformats.org/officeDocument/2006/relationships" xmlns:p="http://schemas.openxmlformats.org/presentationml/2006/main">
  <p:tag name="MIO_GUID" val="11702074-3e68-4f8d-967f-2869fecebfbb"/>
  <p:tag name="MIO_EKGUID" val="c9e9fdcf-42f7-43fd-a88e-4c48e6263db0"/>
  <p:tag name="MIO_UPDATE" val="True"/>
  <p:tag name="MIO_VERSION" val="02.06.2020 09:37:09"/>
  <p:tag name="MIO_DBID" val="0F45B44C-9BC7-4D85-81C4-7155EE70A7B9"/>
  <p:tag name="MIO_LASTDOWNLOADED" val="19.10.2021 14:00:17.576"/>
  <p:tag name="MIO_OBJECTNAME" val="One hundred people"/>
  <p:tag name="MIO_LASTEDITORNAME" val="Sinja Giese"/>
</p:tagLst>
</file>

<file path=ppt/tags/tag1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7.xml><?xml version="1.0" encoding="utf-8"?>
<p:tagLst xmlns:a="http://schemas.openxmlformats.org/drawingml/2006/main" xmlns:r="http://schemas.openxmlformats.org/officeDocument/2006/relationships" xmlns:p="http://schemas.openxmlformats.org/presentationml/2006/main">
  <p:tag name="MIO_GUID" val="5253b517-846d-4a35-9da7-27e93fb94058"/>
  <p:tag name="MIO_EKGUID" val="0c631fd0-7006-4a5c-a1da-6e92bcfa9bf4"/>
  <p:tag name="MIO_UPDATE" val="True"/>
  <p:tag name="MIO_VERSION" val="11.05.2020 09:09:37"/>
  <p:tag name="MIO_DBID" val="0F45B44C-9BC7-4D85-81C4-7155EE70A7B9"/>
  <p:tag name="MIO_LASTDOWNLOADED" val="19.10.2021 17:20:42.894"/>
  <p:tag name="MIO_OBJECTNAME" val="office man"/>
  <p:tag name="MIO_LASTEDITORNAME" val="Sinja Giese"/>
</p:tagLst>
</file>

<file path=ppt/tags/tag118.xml><?xml version="1.0" encoding="utf-8"?>
<p:tagLst xmlns:a="http://schemas.openxmlformats.org/drawingml/2006/main" xmlns:r="http://schemas.openxmlformats.org/officeDocument/2006/relationships" xmlns:p="http://schemas.openxmlformats.org/presentationml/2006/main">
  <p:tag name="MIO_GUID" val="c0f7dc33-22e6-4e10-9466-06a321cf92c1"/>
  <p:tag name="MIO_EKGUID" val="ebfd74a4-f19c-4c22-ac7c-89188072a5d8"/>
  <p:tag name="MIO_UPDATE" val="True"/>
  <p:tag name="MIO_VERSION" val="14.12.2020 15:54:17"/>
  <p:tag name="MIO_DBID" val="0F45B44C-9BC7-4D85-81C4-7155EE70A7B9"/>
  <p:tag name="MIO_LASTDOWNLOADED" val="19.10.2021 13:53:36.625"/>
  <p:tag name="MIO_OBJECTNAME" val="AGILE CORE VALUES"/>
  <p:tag name="MIO_LASTEDITORNAME" val="Stephan Kuhnert"/>
</p:tagLst>
</file>

<file path=ppt/tags/tag119.xml><?xml version="1.0" encoding="utf-8"?>
<p:tagLst xmlns:a="http://schemas.openxmlformats.org/drawingml/2006/main" xmlns:r="http://schemas.openxmlformats.org/officeDocument/2006/relationships" xmlns:p="http://schemas.openxmlformats.org/presentationml/2006/main">
  <p:tag name="MIO_GUID" val="601607cc-6af7-4f43-80c6-4e1929cb2085"/>
  <p:tag name="MIO_EKGUID" val="3fd7e937-f17d-4648-91d2-e5bfd7544f3f"/>
  <p:tag name="MIO_UPDATE" val="True"/>
  <p:tag name="MIO_VERSION" val="14.12.2020 16:00:08"/>
  <p:tag name="MIO_DBID" val="0F45B44C-9BC7-4D85-81C4-7155EE70A7B9"/>
  <p:tag name="MIO_LASTDOWNLOADED" val="19.10.2021 13:53:19.968"/>
  <p:tag name="MIO_OBJECTNAME" val="JOHN WAYNE"/>
  <p:tag name="MIO_LASTEDITORNAME" val="Stephan Kuhnert"/>
</p:tagLst>
</file>

<file path=ppt/tags/tag12.xml><?xml version="1.0" encoding="utf-8"?>
<p:tagLst xmlns:a="http://schemas.openxmlformats.org/drawingml/2006/main" xmlns:r="http://schemas.openxmlformats.org/officeDocument/2006/relationships" xmlns:p="http://schemas.openxmlformats.org/presentationml/2006/main">
  <p:tag name="MIO_USER_INPUT_REQUIRED" val="Additional guides;"/>
  <p:tag name="MIO_USER_INPUT_LANGUAGE" val="en-US"/>
  <p:tag name="MIO_USER_INPUT_OPTIONAL" val=" "/>
  <p:tag name="MIO_USER_INPUT_FIXED" val=" "/>
</p:tagLst>
</file>

<file path=ppt/tags/tag120.xml><?xml version="1.0" encoding="utf-8"?>
<p:tagLst xmlns:a="http://schemas.openxmlformats.org/drawingml/2006/main" xmlns:r="http://schemas.openxmlformats.org/officeDocument/2006/relationships" xmlns:p="http://schemas.openxmlformats.org/presentationml/2006/main">
  <p:tag name="MIO_GUID" val="f34066e7-ef2d-4c68-abf1-ce805c1967eb"/>
  <p:tag name="MIO_EKGUID" val="b4d166b8-e36a-4bf8-8839-92dd8314047a"/>
  <p:tag name="MIO_UPDATE" val="True"/>
  <p:tag name="MIO_VERSION" val="14.12.2020 15:54:06"/>
  <p:tag name="MIO_DBID" val="0F45B44C-9BC7-4D85-81C4-7155EE70A7B9"/>
  <p:tag name="MIO_LASTDOWNLOADED" val="19.10.2021 13:53:31.265"/>
  <p:tag name="MIO_OBJECTNAME" val="BUSINESS INFOGRAPHIC"/>
  <p:tag name="MIO_LASTEDITORNAME" val="Stephan Kuhnert"/>
</p:tagLst>
</file>

<file path=ppt/tags/tag121.xml><?xml version="1.0" encoding="utf-8"?>
<p:tagLst xmlns:a="http://schemas.openxmlformats.org/drawingml/2006/main" xmlns:r="http://schemas.openxmlformats.org/officeDocument/2006/relationships" xmlns:p="http://schemas.openxmlformats.org/presentationml/2006/main">
  <p:tag name="MIO_GUID" val="1b76d127-509c-4b8f-9db9-9b5237dae158"/>
  <p:tag name="MIO_EKGUID" val="cf382c96-f57f-42cb-9bf6-feb960a1fda8"/>
  <p:tag name="MIO_UPDATE" val="True"/>
  <p:tag name="MIO_VERSION" val="14.12.2020 15:54:11"/>
  <p:tag name="MIO_DBID" val="0F45B44C-9BC7-4D85-81C4-7155EE70A7B9"/>
  <p:tag name="MIO_LASTDOWNLOADED" val="19.10.2021 13:53:30.903"/>
  <p:tag name="MIO_OBJECTNAME" val="BUSINESS INFOGRAPHIC (2)"/>
  <p:tag name="MIO_LASTEDITORNAME" val="Stephan Kuhnert"/>
</p:tagLst>
</file>

<file path=ppt/tags/tag122.xml><?xml version="1.0" encoding="utf-8"?>
<p:tagLst xmlns:a="http://schemas.openxmlformats.org/drawingml/2006/main" xmlns:r="http://schemas.openxmlformats.org/officeDocument/2006/relationships" xmlns:p="http://schemas.openxmlformats.org/presentationml/2006/main">
  <p:tag name="MIO_GUID" val="1007af0f-5db5-4557-bc58-2447f5ff4744"/>
  <p:tag name="MIO_EKGUID" val="7411350d-0cff-4241-982c-7cbbf6981067"/>
  <p:tag name="MIO_UPDATE" val="True"/>
  <p:tag name="MIO_VERSION" val="11.05.2020 09:05:34"/>
  <p:tag name="MIO_DBID" val="0F45B44C-9BC7-4D85-81C4-7155EE70A7B9"/>
  <p:tag name="MIO_LASTDOWNLOADED" val="19.10.2021 17:21:17.975"/>
  <p:tag name="MIO_OBJECTNAME" val="Post-it notes"/>
  <p:tag name="MIO_LASTEDITORNAME" val="Sinja Giese"/>
</p:tagLst>
</file>

<file path=ppt/tags/tag123.xml><?xml version="1.0" encoding="utf-8"?>
<p:tagLst xmlns:a="http://schemas.openxmlformats.org/drawingml/2006/main" xmlns:r="http://schemas.openxmlformats.org/officeDocument/2006/relationships" xmlns:p="http://schemas.openxmlformats.org/presentationml/2006/main">
  <p:tag name="MIO_GUID" val="458eaf15-aaf2-46fc-b1f5-5c9f333dd8b5"/>
  <p:tag name="MIO_EKGUID" val="f6341281-19d8-4446-8ba4-143c00e827fb"/>
  <p:tag name="MIO_UPDATE" val="True"/>
  <p:tag name="MIO_VERSION" val="14.12.2020 15:58:48"/>
  <p:tag name="MIO_DBID" val="0F45B44C-9BC7-4D85-81C4-7155EE70A7B9"/>
  <p:tag name="MIO_LASTDOWNLOADED" val="19.10.2021 13:53:20.718"/>
  <p:tag name="MIO_OBJECTNAME" val="ICEBERG DIAGRAM SLIDE"/>
  <p:tag name="MIO_LASTEDITORNAME" val="Stephan Kuhnert"/>
</p:tagLst>
</file>

<file path=ppt/tags/tag124.xml><?xml version="1.0" encoding="utf-8"?>
<p:tagLst xmlns:a="http://schemas.openxmlformats.org/drawingml/2006/main" xmlns:r="http://schemas.openxmlformats.org/officeDocument/2006/relationships" xmlns:p="http://schemas.openxmlformats.org/presentationml/2006/main">
  <p:tag name="MIO_GUID" val="a7afd8b9-dd93-4766-af56-52a8623fc5ab"/>
  <p:tag name="MIO_EKGUID" val="bbeba396-3be5-4b62-9125-80260d7a3a29"/>
  <p:tag name="MIO_UPDATE" val="True"/>
  <p:tag name="MIO_VERSION" val="14.12.2020 15:59:50"/>
  <p:tag name="MIO_DBID" val="0F45B44C-9BC7-4D85-81C4-7155EE70A7B9"/>
  <p:tag name="MIO_LASTDOWNLOADED" val="19.10.2021 13:53:14.857"/>
  <p:tag name="MIO_OBJECTNAME" val="MINDMAP DIAGRAM (2)"/>
  <p:tag name="MIO_LASTEDITORNAME" val="Stephan Kuhnert"/>
</p:tagLst>
</file>

<file path=ppt/tags/tag125.xml><?xml version="1.0" encoding="utf-8"?>
<p:tagLst xmlns:a="http://schemas.openxmlformats.org/drawingml/2006/main" xmlns:r="http://schemas.openxmlformats.org/officeDocument/2006/relationships" xmlns:p="http://schemas.openxmlformats.org/presentationml/2006/main">
  <p:tag name="MIO_GUID" val="8c55cb6f-0632-4aa8-905c-83ca77fd3fef"/>
  <p:tag name="MIO_EKGUID" val="4fe04a8d-f5b3-4c89-b442-4a9e5b3eada9"/>
  <p:tag name="MIO_UPDATE" val="True"/>
  <p:tag name="MIO_VERSION" val="14.12.2020 15:59:56"/>
  <p:tag name="MIO_DBID" val="0F45B44C-9BC7-4D85-81C4-7155EE70A7B9"/>
  <p:tag name="MIO_LASTDOWNLOADED" val="19.10.2021 13:52:41.192"/>
  <p:tag name="MIO_OBJECTNAME" val="YOUR TITLE HERE"/>
  <p:tag name="MIO_LASTEDITORNAME" val="Stephan Kuhnert"/>
</p:tagLst>
</file>

<file path=ppt/tags/tag126.xml><?xml version="1.0" encoding="utf-8"?>
<p:tagLst xmlns:a="http://schemas.openxmlformats.org/drawingml/2006/main" xmlns:r="http://schemas.openxmlformats.org/officeDocument/2006/relationships" xmlns:p="http://schemas.openxmlformats.org/presentationml/2006/main">
  <p:tag name="MIO_GUID" val="c21fd2f9-ad14-40a4-8a8d-cac6d5da91bf"/>
  <p:tag name="MIO_EKGUID" val="63da0cc6-d1b8-4ce6-852b-4124496a1c74"/>
  <p:tag name="MIO_UPDATE" val="True"/>
  <p:tag name="MIO_VERSION" val="14.12.2020 16:05:21"/>
  <p:tag name="MIO_DBID" val="0F45B44C-9BC7-4D85-81C4-7155EE70A7B9"/>
  <p:tag name="MIO_LASTDOWNLOADED" val="19.10.2021 13:52:50.499"/>
  <p:tag name="MIO_OBJECTNAME" val="TABLE SLIDE (4)"/>
  <p:tag name="MIO_LASTEDITORNAME" val="Stephan Kuhnert"/>
</p:tagLst>
</file>

<file path=ppt/tags/tag127.xml><?xml version="1.0" encoding="utf-8"?>
<p:tagLst xmlns:a="http://schemas.openxmlformats.org/drawingml/2006/main" xmlns:r="http://schemas.openxmlformats.org/officeDocument/2006/relationships" xmlns:p="http://schemas.openxmlformats.org/presentationml/2006/main">
  <p:tag name="MIO_GUID" val="bac989e2-b69f-4422-bac3-07595a2f722d"/>
  <p:tag name="MIO_EKGUID" val="3251b156-ce48-4667-ba63-584ffd4d91ca"/>
  <p:tag name="MIO_UPDATE" val="True"/>
  <p:tag name="MIO_VERSION" val="14.12.2020 15:53:55"/>
  <p:tag name="MIO_DBID" val="0F45B44C-9BC7-4D85-81C4-7155EE70A7B9"/>
  <p:tag name="MIO_LASTDOWNLOADED" val="19.10.2021 13:53:01.322"/>
  <p:tag name="MIO_OBJECTNAME" val="Slide"/>
  <p:tag name="MIO_LASTEDITORNAME" val="Stephan Kuhnert"/>
</p:tagLst>
</file>

<file path=ppt/tags/tag128.xml><?xml version="1.0" encoding="utf-8"?>
<p:tagLst xmlns:a="http://schemas.openxmlformats.org/drawingml/2006/main" xmlns:r="http://schemas.openxmlformats.org/officeDocument/2006/relationships" xmlns:p="http://schemas.openxmlformats.org/presentationml/2006/main">
  <p:tag name="MIO_GUID" val="f1440f3a-1ca7-4b3b-a06a-2530ace1c97e"/>
  <p:tag name="MIO_EKGUID" val="d56e0fb1-7e26-42e8-b04b-133295293437"/>
  <p:tag name="MIO_UPDATE" val="True"/>
  <p:tag name="MIO_VERSION" val="11.05.2020 09:05:41"/>
  <p:tag name="MIO_DBID" val="0F45B44C-9BC7-4D85-81C4-7155EE70A7B9"/>
  <p:tag name="MIO_LASTDOWNLOADED" val="19.10.2021 17:22:37.860"/>
  <p:tag name="MIO_OBJECTNAME" val="Technology"/>
  <p:tag name="MIO_LASTEDITORNAME" val="Sinja Giese"/>
</p:tagLst>
</file>

<file path=ppt/tags/tag129.xml><?xml version="1.0" encoding="utf-8"?>
<p:tagLst xmlns:a="http://schemas.openxmlformats.org/drawingml/2006/main" xmlns:r="http://schemas.openxmlformats.org/officeDocument/2006/relationships" xmlns:p="http://schemas.openxmlformats.org/presentationml/2006/main">
  <p:tag name="MIO_GUID" val="4f351bdc-3352-432d-985d-6e67535959b3"/>
  <p:tag name="MIO_EKGUID" val="51ac15e2-c707-42d6-a36f-a75a79804619"/>
  <p:tag name="MIO_UPDATE" val="True"/>
  <p:tag name="MIO_VERSION" val="14.12.2020 16:03:41"/>
  <p:tag name="MIO_DBID" val="0F45B44C-9BC7-4D85-81C4-7155EE70A7B9"/>
  <p:tag name="MIO_LASTDOWNLOADED" val="19.10.2021 13:53:20.352"/>
  <p:tag name="MIO_OBJECTNAME" val="INSTAGRAM"/>
  <p:tag name="MIO_LASTEDITORNAME" val="Stephan Kuhnert"/>
</p:tagLst>
</file>

<file path=ppt/tags/tag13.xml><?xml version="1.0" encoding="utf-8"?>
<p:tagLst xmlns:a="http://schemas.openxmlformats.org/drawingml/2006/main" xmlns:r="http://schemas.openxmlformats.org/officeDocument/2006/relationships" xmlns:p="http://schemas.openxmlformats.org/presentationml/2006/main">
  <p:tag name="MIO_USER_INPUT_REQUIRED" val="Zusätzliche Hilfslinien;"/>
  <p:tag name="MIO_USER_INPUT_LANGUAGE" val="de-DE"/>
  <p:tag name="MIO_USER_INPUT_OPTIONAL" val=" "/>
  <p:tag name="MIO_USER_INPUT_FIXED" val=" "/>
</p:tagLst>
</file>

<file path=ppt/tags/tag130.xml><?xml version="1.0" encoding="utf-8"?>
<p:tagLst xmlns:a="http://schemas.openxmlformats.org/drawingml/2006/main" xmlns:r="http://schemas.openxmlformats.org/officeDocument/2006/relationships" xmlns:p="http://schemas.openxmlformats.org/presentationml/2006/main">
  <p:tag name="MIO_GUID" val="5684d5d3-7b6b-4c66-8f68-149c2e9851bc"/>
  <p:tag name="MIO_EKGUID" val="b9bae27d-d844-43d9-b93c-a1b30ebeec1d"/>
  <p:tag name="MIO_UPDATE" val="True"/>
  <p:tag name="MIO_VERSION" val="14.12.2020 16:03:47"/>
  <p:tag name="MIO_DBID" val="0F45B44C-9BC7-4D85-81C4-7155EE70A7B9"/>
  <p:tag name="MIO_LASTDOWNLOADED" val="19.10.2021 13:52:54.896"/>
  <p:tag name="MIO_OBJECTNAME" val="SOCIAL MEDIA"/>
  <p:tag name="MIO_LASTEDITORNAME" val="Stephan Kuhnert"/>
</p:tagLst>
</file>

<file path=ppt/tags/tag131.xml><?xml version="1.0" encoding="utf-8"?>
<p:tagLst xmlns:a="http://schemas.openxmlformats.org/drawingml/2006/main" xmlns:r="http://schemas.openxmlformats.org/officeDocument/2006/relationships" xmlns:p="http://schemas.openxmlformats.org/presentationml/2006/main">
  <p:tag name="MIO_GUID" val="38ab9b6b-a1d6-434d-8b0e-2af93de013c8"/>
  <p:tag name="MIO_EKGUID" val="1aca4428-29b2-4b45-8cfc-e010351d93ae"/>
  <p:tag name="MIO_UPDATE" val="True"/>
  <p:tag name="MIO_VERSION" val="14.12.2020 16:03:52"/>
  <p:tag name="MIO_DBID" val="0F45B44C-9BC7-4D85-81C4-7155EE70A7B9"/>
  <p:tag name="MIO_LASTDOWNLOADED" val="19.10.2021 13:52:46.291"/>
  <p:tag name="MIO_OBJECTNAME" val="TWITTER ANALYTICS"/>
  <p:tag name="MIO_LASTEDITORNAME" val="Stephan Kuhnert"/>
</p:tagLst>
</file>

<file path=ppt/tags/tag14.xml><?xml version="1.0" encoding="utf-8"?>
<p:tagLst xmlns:a="http://schemas.openxmlformats.org/drawingml/2006/main" xmlns:r="http://schemas.openxmlformats.org/officeDocument/2006/relationships" xmlns:p="http://schemas.openxmlformats.org/presentationml/2006/main">
  <p:tag name="MIO_USER_INPUT_REQUIRED" val="Zusätzliche Hilfslinien;"/>
  <p:tag name="MIO_USER_INPUT_LANGUAGE" val="de-DE"/>
  <p:tag name="MIO_USER_INPUT_OPTIONAL" val=" "/>
  <p:tag name="MIO_USER_INPUT_FIXED" val=" "/>
</p:tagLst>
</file>

<file path=ppt/tags/tag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4"/>
  <p:tag name="MIO_SHOW_DATE" val="False"/>
  <p:tag name="MIO_SHOW_FOOTER" val="False"/>
  <p:tag name="MIO_SHOW_PAGENUMBER" val="False"/>
  <p:tag name="MIO_AVOID_BLANK_LAYOUT" val="True"/>
  <p:tag name="MIO_CD_LAYOUT_VALID_AREA" val="True"/>
  <p:tag name="MIO_NUMBER_OF_VALID_LAYOUTS" val="19"/>
  <p:tag name="MIO_HDS" val="True"/>
  <p:tag name="MIO_SKIPVERSION" val="01.01.0001 00:00:00"/>
  <p:tag name="MIO_EKGUID" val="eec04416-020b-4147-8328-682d7cf4fd01"/>
  <p:tag name="MIO_UPDATE" val="True"/>
  <p:tag name="MIO_VERSION" val="19.05.2020 10:44:59"/>
  <p:tag name="MIO_DBID" val="0F45B44C-9BC7-4D85-81C4-7155EE70A7B9"/>
  <p:tag name="MIO_LASTDOWNLOADED" val="19.10.2021 12:40:11.043"/>
  <p:tag name="MIO_OBJECTNAME" val="empower"/>
  <p:tag name="MIO_LASTEDITORNAME" val="info "/>
  <p:tag name="MIO_CDID" val="d30371fb-bd2b-4816-a0ce-bd6a1479ab6b"/>
</p:tagLst>
</file>

<file path=ppt/tags/tag18.xml><?xml version="1.0" encoding="utf-8"?>
<p:tagLst xmlns:a="http://schemas.openxmlformats.org/drawingml/2006/main" xmlns:r="http://schemas.openxmlformats.org/officeDocument/2006/relationships" xmlns:p="http://schemas.openxmlformats.org/presentationml/2006/main">
  <p:tag name="MIO_USER_INPUT_REQUIRED" val="Confidentiality;"/>
  <p:tag name="MIO_USER_INPUT_LANGUAGE" val="en-US"/>
  <p:tag name="MIO_USER_INPUT_OPTIONAL" val=" "/>
  <p:tag name="MIO_USER_INPUT_OPTIONS" val=";FOR INTERNAL USE ONLY;STRICTLY CONFIDENTIAL"/>
</p:tagLst>
</file>

<file path=ppt/tags/tag19.xml><?xml version="1.0" encoding="utf-8"?>
<p:tagLst xmlns:a="http://schemas.openxmlformats.org/drawingml/2006/main" xmlns:r="http://schemas.openxmlformats.org/officeDocument/2006/relationships" xmlns:p="http://schemas.openxmlformats.org/presentationml/2006/main">
  <p:tag name="MIO_USER_INPUT_REQUIRED" val="Vertraulichkeit;"/>
  <p:tag name="MIO_USER_INPUT_LANGUAGE" val="de-DE"/>
  <p:tag name="MIO_USER_INPUT_OPTIONAL" val=" "/>
  <p:tag name="MIO_USER_INPUT_OPTIONS" val=";NUR ZUR INTERNEN VERWENDUNG;STRENG VERTRAULICH"/>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Confidentiality;"/>
  <p:tag name="MIO_USER_INPUT_LANGUAGE" val="en-US"/>
  <p:tag name="MIO_USER_INPUT_OPTIONAL" val=" "/>
  <p:tag name="MIO_USER_INPUT_OPTIONS" val=";FOR INTERNAL USE ONLY;STRICTLY CONFIDENTIAL"/>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Vertraulichkeit;"/>
  <p:tag name="MIO_USER_INPUT_LANGUAGE" val="de-DE"/>
  <p:tag name="MIO_USER_INPUT_OPTIONAL" val=" "/>
  <p:tag name="MIO_USER_INPUT_OPTIONS" val=";NUR ZUR INTERNEN VERWENDUNG;STRENG VERTRAULICH"/>
</p:tagLst>
</file>

<file path=ppt/tags/tag3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8.xml><?xml version="1.0" encoding="utf-8"?>
<p:tagLst xmlns:a="http://schemas.openxmlformats.org/drawingml/2006/main" xmlns:r="http://schemas.openxmlformats.org/officeDocument/2006/relationships" xmlns:p="http://schemas.openxmlformats.org/presentationml/2006/main">
  <p:tag name="MIO_EKGUID" val="27954ba5-5917-420f-88a8-3b6b244529f3"/>
  <p:tag name="MIO_GUID" val="7f48b82a-ae84-4ee2-bbac-61ae92c55801"/>
  <p:tag name="MIO_UPDATE" val="True"/>
  <p:tag name="MIO_VERSION" val="04.06.2020 10:39:38"/>
  <p:tag name="MIO_DBID" val="0F45B44C-9BC7-4D85-81C4-7155EE70A7B9"/>
  <p:tag name="MIO_LASTDOWNLOADED" val="16.06.2020 23:02:08"/>
  <p:tag name="MIO_OBJECTNAME" val="IT"/>
  <p:tag name="MIO_LASTEDITORNAME" val="Stephan Kuhnert"/>
</p:tagLst>
</file>

<file path=ppt/tags/tag39.xml><?xml version="1.0" encoding="utf-8"?>
<p:tagLst xmlns:a="http://schemas.openxmlformats.org/drawingml/2006/main" xmlns:r="http://schemas.openxmlformats.org/officeDocument/2006/relationships" xmlns:p="http://schemas.openxmlformats.org/presentationml/2006/main">
  <p:tag name="MIO_GUID" val="9a484c50-2ffe-4503-89ec-9514f6d5f951"/>
  <p:tag name="MIO_EKGUID" val="aea18651-e0a1-4f52-afa6-ac50e2a516a3"/>
  <p:tag name="MIO_UPDATE" val="True"/>
  <p:tag name="MIO_VERSION" val="11.05.2020 09:01:10"/>
  <p:tag name="MIO_DBID" val="0F45B44C-9BC7-4D85-81C4-7155EE70A7B9"/>
  <p:tag name="MIO_LASTDOWNLOADED" val="19.10.2021 16:49:30.067"/>
  <p:tag name="MIO_OBJECTNAME" val="Seedlings"/>
  <p:tag name="MIO_LASTEDITORNAME" val="Sinja Giese"/>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Watermark;"/>
  <p:tag name="MIO_USER_INPUT_LANGUAGE" val="en-US"/>
  <p:tag name="MIO_USER_INPUT_OPTIONAL" val=" "/>
  <p:tag name="MIO_USER_INPUT_TEXT" val=" "/>
</p:tagLst>
</file>

<file path=ppt/tags/tag40.xml><?xml version="1.0" encoding="utf-8"?>
<p:tagLst xmlns:a="http://schemas.openxmlformats.org/drawingml/2006/main" xmlns:r="http://schemas.openxmlformats.org/officeDocument/2006/relationships" xmlns:p="http://schemas.openxmlformats.org/presentationml/2006/main">
  <p:tag name="MIO_GUID" val="8b407177-324f-45de-9d87-86af92277329"/>
  <p:tag name="MIO_EKGUID" val="8127f67f-7bb4-4164-b06d-170426143046"/>
  <p:tag name="MIO_UPDATE" val="True"/>
  <p:tag name="MIO_VERSION" val="14.12.2020 15:59:28"/>
  <p:tag name="MIO_DBID" val="0F45B44C-9BC7-4D85-81C4-7155EE70A7B9"/>
  <p:tag name="MIO_LASTDOWNLOADED" val="19.10.2021 13:53:15.860"/>
  <p:tag name="MIO_OBJECTNAME" val="MILESTONES SLIDES (2)"/>
  <p:tag name="MIO_LASTEDITORNAME" val="Stephan Kuhnert"/>
</p:tagLst>
</file>

<file path=ppt/tags/tag41.xml><?xml version="1.0" encoding="utf-8"?>
<p:tagLst xmlns:a="http://schemas.openxmlformats.org/drawingml/2006/main" xmlns:r="http://schemas.openxmlformats.org/officeDocument/2006/relationships" xmlns:p="http://schemas.openxmlformats.org/presentationml/2006/main">
  <p:tag name="MIO_GUID" val="5e105898-ed93-4e0c-84ef-3be00161f8cd"/>
  <p:tag name="MIO_EKGUID" val="36692f66-538f-427a-93a1-df8221f13df7"/>
  <p:tag name="MIO_UPDATE" val="True"/>
  <p:tag name="MIO_VERSION" val="14.12.2020 16:06:43"/>
  <p:tag name="MIO_DBID" val="0F45B44C-9BC7-4D85-81C4-7155EE70A7B9"/>
  <p:tag name="MIO_LASTDOWNLOADED" val="19.10.2021 13:52:47.697"/>
  <p:tag name="MIO_OBJECTNAME" val="TIMELINE SLIDE (4)"/>
  <p:tag name="MIO_LASTEDITORNAME" val="Stephan Kuhnert"/>
</p:tagLst>
</file>

<file path=ppt/tags/tag42.xml><?xml version="1.0" encoding="utf-8"?>
<p:tagLst xmlns:a="http://schemas.openxmlformats.org/drawingml/2006/main" xmlns:r="http://schemas.openxmlformats.org/officeDocument/2006/relationships" xmlns:p="http://schemas.openxmlformats.org/presentationml/2006/main">
  <p:tag name="MIO_GUID" val="b037aa8d-a1f8-4e6a-bf72-df2bce43d1db"/>
  <p:tag name="MIO_EKGUID" val="43e51ef5-20c0-4a0f-b4c2-8237edb46b3b"/>
  <p:tag name="MIO_UPDATE" val="True"/>
  <p:tag name="MIO_VERSION" val="14.12.2020 15:58:43"/>
  <p:tag name="MIO_DBID" val="0F45B44C-9BC7-4D85-81C4-7155EE70A7B9"/>
  <p:tag name="MIO_LASTDOWNLOADED" val="19.10.2021 13:52:41.789"/>
  <p:tag name="MIO_OBJECTNAME" val="Your Title"/>
  <p:tag name="MIO_LASTEDITORNAME" val="Stephan Kuhnert"/>
</p:tagLst>
</file>

<file path=ppt/tags/tag43.xml><?xml version="1.0" encoding="utf-8"?>
<p:tagLst xmlns:a="http://schemas.openxmlformats.org/drawingml/2006/main" xmlns:r="http://schemas.openxmlformats.org/officeDocument/2006/relationships" xmlns:p="http://schemas.openxmlformats.org/presentationml/2006/main">
  <p:tag name="MIO_GUID" val="9a3f5d7a-3ea8-46b7-b596-f68071409afd"/>
  <p:tag name="MIO_EKGUID" val="fd609550-1c78-416d-949c-7030d0af7c6b"/>
  <p:tag name="MIO_UPDATE" val="True"/>
  <p:tag name="MIO_VERSION" val="14.12.2020 15:59:33"/>
  <p:tag name="MIO_DBID" val="0F45B44C-9BC7-4D85-81C4-7155EE70A7B9"/>
  <p:tag name="MIO_LASTDOWNLOADED" val="19.10.2021 13:53:15.539"/>
  <p:tag name="MIO_OBJECTNAME" val="MILESTONES SLIDES (3)"/>
  <p:tag name="MIO_LASTEDITORNAME" val="Stephan Kuhnert"/>
</p:tagLst>
</file>

<file path=ppt/tags/tag44.xml><?xml version="1.0" encoding="utf-8"?>
<p:tagLst xmlns:a="http://schemas.openxmlformats.org/drawingml/2006/main" xmlns:r="http://schemas.openxmlformats.org/officeDocument/2006/relationships" xmlns:p="http://schemas.openxmlformats.org/presentationml/2006/main">
  <p:tag name="MIO_GUID" val="d6cd351c-710f-4cdc-8503-0c0ca468eb9a"/>
  <p:tag name="MIO_EKGUID" val="48a3d0a9-8ba8-4221-ae67-ba94a3ab7d76"/>
  <p:tag name="MIO_UPDATE" val="True"/>
  <p:tag name="MIO_VERSION" val="14.12.2020 15:58:32"/>
  <p:tag name="MIO_DBID" val="0F45B44C-9BC7-4D85-81C4-7155EE70A7B9"/>
  <p:tag name="MIO_LASTDOWNLOADED" val="19.10.2021 13:52:53.246"/>
  <p:tag name="MIO_OBJECTNAME" val="STRUCTURE"/>
  <p:tag name="MIO_LASTEDITORNAME" val="Stephan Kuhnert"/>
</p:tagLst>
</file>

<file path=ppt/tags/tag45.xml><?xml version="1.0" encoding="utf-8"?>
<p:tagLst xmlns:a="http://schemas.openxmlformats.org/drawingml/2006/main" xmlns:r="http://schemas.openxmlformats.org/officeDocument/2006/relationships" xmlns:p="http://schemas.openxmlformats.org/presentationml/2006/main">
  <p:tag name="MIO_GUID" val="236fefb1-c9b0-46ef-8423-33df5fb4e5d8"/>
  <p:tag name="MIO_EKGUID" val="998d3d3f-5241-401a-ae23-037595804715"/>
  <p:tag name="MIO_UPDATE" val="True"/>
  <p:tag name="MIO_VERSION" val="02.06.2020 09:36:45"/>
  <p:tag name="MIO_DBID" val="0F45B44C-9BC7-4D85-81C4-7155EE70A7B9"/>
  <p:tag name="MIO_LASTDOWNLOADED" val="19.10.2021 14:00:24.575"/>
  <p:tag name="MIO_OBJECTNAME" val="Infographic process circle"/>
  <p:tag name="MIO_LASTEDITORNAME" val="Sinja Giese"/>
</p:tagLst>
</file>

<file path=ppt/tags/tag46.xml><?xml version="1.0" encoding="utf-8"?>
<p:tagLst xmlns:a="http://schemas.openxmlformats.org/drawingml/2006/main" xmlns:r="http://schemas.openxmlformats.org/officeDocument/2006/relationships" xmlns:p="http://schemas.openxmlformats.org/presentationml/2006/main">
  <p:tag name="MIO_GUID" val="b1fe4055-2a0d-4003-bfdc-9134856d8aeb"/>
  <p:tag name="MIO_EKGUID" val="7df43dae-39ef-4602-80f1-90a1e4925f2d"/>
  <p:tag name="MIO_UPDATE" val="True"/>
  <p:tag name="MIO_VERSION" val="14.12.2020 16:02:32"/>
  <p:tag name="MIO_DBID" val="0F45B44C-9BC7-4D85-81C4-7155EE70A7B9"/>
  <p:tag name="MIO_LASTDOWNLOADED" val="19.10.2021 13:53:36.998"/>
  <p:tag name="MIO_OBJECTNAME" val="6-STAGE PYRAMID DIAGRAM"/>
  <p:tag name="MIO_LASTEDITORNAME" val="Stephan Kuhnert"/>
</p:tagLst>
</file>

<file path=ppt/tags/tag47.xml><?xml version="1.0" encoding="utf-8"?>
<p:tagLst xmlns:a="http://schemas.openxmlformats.org/drawingml/2006/main" xmlns:r="http://schemas.openxmlformats.org/officeDocument/2006/relationships" xmlns:p="http://schemas.openxmlformats.org/presentationml/2006/main">
  <p:tag name="MIO_GUID" val="0482c914-23ce-491b-813a-b6677bf1facc"/>
  <p:tag name="MIO_EKGUID" val="dc69b302-20ef-47c3-978d-f0f29191986d"/>
  <p:tag name="MIO_UPDATE" val="True"/>
  <p:tag name="MIO_VERSION" val="14.12.2020 15:58:18"/>
  <p:tag name="MIO_DBID" val="0F45B44C-9BC7-4D85-81C4-7155EE70A7B9"/>
  <p:tag name="MIO_LASTDOWNLOADED" val="19.10.2021 13:53:22.147"/>
  <p:tag name="MIO_OBJECTNAME" val="FUNNEL DIAGRAM SLIDE"/>
  <p:tag name="MIO_LASTEDITORNAME" val="Stephan Kuhnert"/>
</p:tagLst>
</file>

<file path=ppt/tags/tag48.xml><?xml version="1.0" encoding="utf-8"?>
<p:tagLst xmlns:a="http://schemas.openxmlformats.org/drawingml/2006/main" xmlns:r="http://schemas.openxmlformats.org/officeDocument/2006/relationships" xmlns:p="http://schemas.openxmlformats.org/presentationml/2006/main">
  <p:tag name="MIO_GUID" val="dffde0e0-95b7-4742-9629-95923682c680"/>
  <p:tag name="MIO_EKGUID" val="dab8cd23-01e4-4d6c-a780-bef8739ff6ed"/>
  <p:tag name="MIO_UPDATE" val="True"/>
  <p:tag name="MIO_VERSION" val="14.12.2020 16:01:18"/>
  <p:tag name="MIO_DBID" val="0F45B44C-9BC7-4D85-81C4-7155EE70A7B9"/>
  <p:tag name="MIO_LASTDOWNLOADED" val="19.10.2021 13:53:09.784"/>
  <p:tag name="MIO_OBJECTNAME" val="PROCESS SLIDE"/>
  <p:tag name="MIO_LASTEDITORNAME" val="Stephan Kuhnert"/>
</p:tagLst>
</file>

<file path=ppt/tags/tag49.xml><?xml version="1.0" encoding="utf-8"?>
<p:tagLst xmlns:a="http://schemas.openxmlformats.org/drawingml/2006/main" xmlns:r="http://schemas.openxmlformats.org/officeDocument/2006/relationships" xmlns:p="http://schemas.openxmlformats.org/presentationml/2006/main">
  <p:tag name="MIO_GUID" val="3c785f4a-07cd-4f2a-9f74-c3eaf9716126"/>
  <p:tag name="MIO_EKGUID" val="710954d7-c51a-4fc7-a1ab-5c12e57412a4"/>
  <p:tag name="MIO_UPDATE" val="True"/>
  <p:tag name="MIO_VERSION" val="14.12.2020 16:01:45"/>
  <p:tag name="MIO_DBID" val="0F45B44C-9BC7-4D85-81C4-7155EE70A7B9"/>
  <p:tag name="MIO_LASTDOWNLOADED" val="19.10.2021 13:53:08.200"/>
  <p:tag name="MIO_OBJECTNAME" val="PROCESS SLIDE (6)"/>
  <p:tag name="MIO_LASTEDITORNAME" val="Stephan Kuhnert"/>
</p:tagLst>
</file>

<file path=ppt/tags/tag5.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Wasserzeichen;"/>
  <p:tag name="MIO_USER_INPUT_LANGUAGE" val="de-DE"/>
  <p:tag name="MIO_USER_INPUT_OPTIONAL" val=" "/>
  <p:tag name="MIO_USER_INPUT_TEXT" val=" "/>
</p:tagLst>
</file>

<file path=ppt/tags/tag50.xml><?xml version="1.0" encoding="utf-8"?>
<p:tagLst xmlns:a="http://schemas.openxmlformats.org/drawingml/2006/main" xmlns:r="http://schemas.openxmlformats.org/officeDocument/2006/relationships" xmlns:p="http://schemas.openxmlformats.org/presentationml/2006/main">
  <p:tag name="MIO_GUID" val="2b084e45-ccc3-4262-bf8c-b742a359eabb"/>
  <p:tag name="MIO_EKGUID" val="5236c482-747f-477d-a3a3-194d8f233fba"/>
  <p:tag name="MIO_UPDATE" val="True"/>
  <p:tag name="MIO_VERSION" val="14.12.2020 16:01:56"/>
  <p:tag name="MIO_DBID" val="0F45B44C-9BC7-4D85-81C4-7155EE70A7B9"/>
  <p:tag name="MIO_LASTDOWNLOADED" val="19.10.2021 13:53:07.555"/>
  <p:tag name="MIO_OBJECTNAME" val="PRODUCT ROADMAP (2)"/>
  <p:tag name="MIO_LASTEDITORNAME" val="Stephan Kuhnert"/>
</p:tagLst>
</file>

<file path=ppt/tags/tag51.xml><?xml version="1.0" encoding="utf-8"?>
<p:tagLst xmlns:a="http://schemas.openxmlformats.org/drawingml/2006/main" xmlns:r="http://schemas.openxmlformats.org/officeDocument/2006/relationships" xmlns:p="http://schemas.openxmlformats.org/presentationml/2006/main">
  <p:tag name="MIO_GUID" val="648347af-c9a1-4725-bb2d-1123a9ddfdcc"/>
  <p:tag name="MIO_EKGUID" val="ba6b3642-329c-40ef-909c-08316a80b78f"/>
  <p:tag name="MIO_UPDATE" val="True"/>
  <p:tag name="MIO_VERSION" val="14.12.2020 15:55:23"/>
  <p:tag name="MIO_DBID" val="0F45B44C-9BC7-4D85-81C4-7155EE70A7B9"/>
  <p:tag name="MIO_LASTDOWNLOADED" val="19.10.2021 13:53:28.191"/>
  <p:tag name="MIO_OBJECTNAME" val="CIRCLE INFOGRAPHIC (3)"/>
  <p:tag name="MIO_LASTEDITORNAME" val="Stephan Kuhnert"/>
</p:tagLst>
</file>

<file path=ppt/tags/tag52.xml><?xml version="1.0" encoding="utf-8"?>
<p:tagLst xmlns:a="http://schemas.openxmlformats.org/drawingml/2006/main" xmlns:r="http://schemas.openxmlformats.org/officeDocument/2006/relationships" xmlns:p="http://schemas.openxmlformats.org/presentationml/2006/main">
  <p:tag name="MIO_GUID" val="e0848658-507b-4d93-8a62-62ff936f5530"/>
  <p:tag name="MIO_EKGUID" val="0988fc56-91ef-4162-8f65-fcdecace318a"/>
  <p:tag name="MIO_UPDATE" val="True"/>
  <p:tag name="MIO_VERSION" val="11.05.2020 09:20:12"/>
  <p:tag name="MIO_DBID" val="0F45B44C-9BC7-4D85-81C4-7155EE70A7B9"/>
  <p:tag name="MIO_LASTDOWNLOADED" val="19.10.2021 17:09:32.258"/>
  <p:tag name="MIO_OBJECTNAME" val="Signpost"/>
  <p:tag name="MIO_LASTEDITORNAME" val="Sinja Giese"/>
</p:tagLst>
</file>

<file path=ppt/tags/tag53.xml><?xml version="1.0" encoding="utf-8"?>
<p:tagLst xmlns:a="http://schemas.openxmlformats.org/drawingml/2006/main" xmlns:r="http://schemas.openxmlformats.org/officeDocument/2006/relationships" xmlns:p="http://schemas.openxmlformats.org/presentationml/2006/main">
  <p:tag name="MIO_GUID" val="115a058e-bb47-4aeb-b1e3-757479420143"/>
  <p:tag name="MIO_EKGUID" val="f98f328a-2698-4720-9b19-d9c6f66ff14d"/>
  <p:tag name="MIO_UPDATE" val="True"/>
  <p:tag name="MIO_VERSION" val="14.12.2020 15:57:01"/>
  <p:tag name="MIO_DBID" val="0F45B44C-9BC7-4D85-81C4-7155EE70A7B9"/>
  <p:tag name="MIO_LASTDOWNLOADED" val="19.10.2021 13:53:21.421"/>
  <p:tag name="MIO_OBJECTNAME" val="Green marketing is a practice whereby companies seek to go above and beyond traditional."/>
  <p:tag name="MIO_LASTEDITORNAME" val="Stephan Kuhnert"/>
</p:tagLst>
</file>

<file path=ppt/tags/tag54.xml><?xml version="1.0" encoding="utf-8"?>
<p:tagLst xmlns:a="http://schemas.openxmlformats.org/drawingml/2006/main" xmlns:r="http://schemas.openxmlformats.org/officeDocument/2006/relationships" xmlns:p="http://schemas.openxmlformats.org/presentationml/2006/main">
  <p:tag name="MIO_GUID" val="20856604-7f7a-40d7-a9d4-8d62d7331b4c"/>
  <p:tag name="MIO_EKGUID" val="c3897778-a3f5-443e-be7e-cbdb775fbb64"/>
  <p:tag name="MIO_UPDATE" val="True"/>
  <p:tag name="MIO_VERSION" val="14.12.2020 15:57:07"/>
  <p:tag name="MIO_DBID" val="0F45B44C-9BC7-4D85-81C4-7155EE70A7B9"/>
  <p:tag name="MIO_LASTDOWNLOADED" val="19.10.2021 13:52:45.995"/>
  <p:tag name="MIO_OBJECTNAME" val="TWO-OPTION COMPARISON"/>
  <p:tag name="MIO_LASTEDITORNAME" val="Stephan Kuhnert"/>
</p:tagLst>
</file>

<file path=ppt/tags/tag55.xml><?xml version="1.0" encoding="utf-8"?>
<p:tagLst xmlns:a="http://schemas.openxmlformats.org/drawingml/2006/main" xmlns:r="http://schemas.openxmlformats.org/officeDocument/2006/relationships" xmlns:p="http://schemas.openxmlformats.org/presentationml/2006/main">
  <p:tag name="MIO_GUID" val="0a02cd0f-9b6a-4c1b-86f3-10f198bfe835"/>
  <p:tag name="MIO_EKGUID" val="4c4bf9d6-ac76-463b-bb89-ed9c47670861"/>
  <p:tag name="MIO_UPDATE" val="True"/>
  <p:tag name="MIO_VERSION" val="14.12.2020 15:57:24"/>
  <p:tag name="MIO_DBID" val="0F45B44C-9BC7-4D85-81C4-7155EE70A7B9"/>
  <p:tag name="MIO_LASTDOWNLOADED" val="19.10.2021 13:53:06.318"/>
  <p:tag name="MIO_OBJECTNAME" val="PROS &amp; CONS COMPARISON"/>
  <p:tag name="MIO_LASTEDITORNAME" val="Stephan Kuhnert"/>
</p:tagLst>
</file>

<file path=ppt/tags/tag56.xml><?xml version="1.0" encoding="utf-8"?>
<p:tagLst xmlns:a="http://schemas.openxmlformats.org/drawingml/2006/main" xmlns:r="http://schemas.openxmlformats.org/officeDocument/2006/relationships" xmlns:p="http://schemas.openxmlformats.org/presentationml/2006/main">
  <p:tag name="MIO_GUID" val="4e0aaecd-e26a-46b0-9feb-bc72c9838c74"/>
  <p:tag name="MIO_EKGUID" val="4ee256c2-67ec-463f-8998-b1d291c93e39"/>
  <p:tag name="MIO_UPDATE" val="True"/>
  <p:tag name="MIO_VERSION" val="10.03.2021 23:14:06"/>
  <p:tag name="MIO_DBID" val="0F45B44C-9BC7-4D85-81C4-7155EE70A7B9"/>
  <p:tag name="MIO_LASTDOWNLOADED" val="19.10.2021 13:53:10.079"/>
  <p:tag name="MIO_OBJECTNAME" val="Process Part One"/>
  <p:tag name="MIO_LASTEDITORNAME" val="Stephan Kuhnert"/>
</p:tagLst>
</file>

<file path=ppt/tags/tag57.xml><?xml version="1.0" encoding="utf-8"?>
<p:tagLst xmlns:a="http://schemas.openxmlformats.org/drawingml/2006/main" xmlns:r="http://schemas.openxmlformats.org/officeDocument/2006/relationships" xmlns:p="http://schemas.openxmlformats.org/presentationml/2006/main">
  <p:tag name="MIO_GUID" val="8938b681-162b-4461-b3d3-7041498a3c83"/>
  <p:tag name="MIO_EKGUID" val="c5d01713-7e5d-4b8c-a532-40014717ba2a"/>
  <p:tag name="MIO_UPDATE" val="True"/>
  <p:tag name="MIO_VERSION" val="14.12.2020 16:00:44"/>
  <p:tag name="MIO_DBID" val="0F45B44C-9BC7-4D85-81C4-7155EE70A7B9"/>
  <p:tag name="MIO_LASTDOWNLOADED" val="19.10.2021 13:52:48.898"/>
  <p:tag name="MIO_OBJECTNAME" val="THREE PIE CHART COMPARISON"/>
  <p:tag name="MIO_LASTEDITORNAME" val="Stephan Kuhnert"/>
</p:tagLst>
</file>

<file path=ppt/tags/tag58.xml><?xml version="1.0" encoding="utf-8"?>
<p:tagLst xmlns:a="http://schemas.openxmlformats.org/drawingml/2006/main" xmlns:r="http://schemas.openxmlformats.org/officeDocument/2006/relationships" xmlns:p="http://schemas.openxmlformats.org/presentationml/2006/main">
  <p:tag name="MIO_GUID" val="323acbad-63cd-4c89-82ba-6fbe74445532"/>
  <p:tag name="MIO_EKGUID" val="f088ccfa-6f8d-4c7a-8d92-d286ea7ab440"/>
  <p:tag name="MIO_UPDATE" val="True"/>
  <p:tag name="MIO_VERSION" val="14.12.2020 15:57:29"/>
  <p:tag name="MIO_DBID" val="0F45B44C-9BC7-4D85-81C4-7155EE70A7B9"/>
  <p:tag name="MIO_LASTDOWNLOADED" val="19.10.2021 13:53:01.656"/>
  <p:tag name="MIO_OBJECTNAME" val="SIMPLE COMPARISON TABLE"/>
  <p:tag name="MIO_LASTEDITORNAME" val="Stephan Kuhnert"/>
</p:tagLst>
</file>

<file path=ppt/tags/tag59.xml><?xml version="1.0" encoding="utf-8"?>
<p:tagLst xmlns:a="http://schemas.openxmlformats.org/drawingml/2006/main" xmlns:r="http://schemas.openxmlformats.org/officeDocument/2006/relationships" xmlns:p="http://schemas.openxmlformats.org/presentationml/2006/main">
  <p:tag name="MIO_GUID" val="5ccbfe69-a989-4bcc-8959-5015cf1a36a9"/>
  <p:tag name="MIO_EKGUID" val="bebb0fdb-b7a3-442a-ba06-1dacca837201"/>
  <p:tag name="MIO_UPDATE" val="True"/>
  <p:tag name="MIO_VERSION" val="11.05.2020 09:23:17"/>
  <p:tag name="MIO_DBID" val="0F45B44C-9BC7-4D85-81C4-7155EE70A7B9"/>
  <p:tag name="MIO_LASTDOWNLOADED" val="19.10.2021 17:12:54.615"/>
  <p:tag name="MIO_OBJECTNAME" val="Mountain"/>
  <p:tag name="MIO_LASTEDITORNAME" val="Sinja Giese"/>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Label;"/>
  <p:tag name="MIO_USER_INPUT_OPTIONAL" val=" "/>
  <p:tag name="MIO_USER_INPUT_TEXT" val=" "/>
</p:tagLst>
</file>

<file path=ppt/tags/tag60.xml><?xml version="1.0" encoding="utf-8"?>
<p:tagLst xmlns:a="http://schemas.openxmlformats.org/drawingml/2006/main" xmlns:r="http://schemas.openxmlformats.org/officeDocument/2006/relationships" xmlns:p="http://schemas.openxmlformats.org/presentationml/2006/main">
  <p:tag name="MIO_GUID" val="13398ce1-08ed-4bea-9e82-d09203429ac5"/>
  <p:tag name="MIO_EKGUID" val="646ae524-1f33-4858-8312-c86a40e30f89"/>
  <p:tag name="MIO_UPDATE" val="True"/>
  <p:tag name="MIO_VERSION" val="02.06.2020 09:49:21"/>
  <p:tag name="MIO_DBID" val="0F45B44C-9BC7-4D85-81C4-7155EE70A7B9"/>
  <p:tag name="MIO_LASTDOWNLOADED" val="19.10.2021 14:05:05.337"/>
  <p:tag name="MIO_OBJECTNAME" val="World Infographic"/>
  <p:tag name="MIO_LASTEDITORNAME" val="Sinja Giese"/>
</p:tagLst>
</file>

<file path=ppt/tags/tag61.xml><?xml version="1.0" encoding="utf-8"?>
<p:tagLst xmlns:a="http://schemas.openxmlformats.org/drawingml/2006/main" xmlns:r="http://schemas.openxmlformats.org/officeDocument/2006/relationships" xmlns:p="http://schemas.openxmlformats.org/presentationml/2006/main">
  <p:tag name="MIO_GUID" val="19a62fdd-6e8f-4a43-b4e5-98a184dc0980"/>
  <p:tag name="MIO_EKGUID" val="90d7b458-67f4-4df4-97ab-33400323f42e"/>
  <p:tag name="MIO_UPDATE" val="True"/>
  <p:tag name="MIO_VERSION" val="12.03.2021 09:08:39"/>
  <p:tag name="MIO_DBID" val="0F45B44C-9BC7-4D85-81C4-7155EE70A7B9"/>
  <p:tag name="MIO_LASTDOWNLOADED" val="19.10.2021 14:05:10.255"/>
  <p:tag name="MIO_OBJECTNAME" val="Europe with text"/>
  <p:tag name="MIO_LASTEDITORNAME" val="Stephan Kuhnert"/>
</p:tagLst>
</file>

<file path=ppt/tags/tag6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3.xml><?xml version="1.0" encoding="utf-8"?>
<p:tagLst xmlns:a="http://schemas.openxmlformats.org/drawingml/2006/main" xmlns:r="http://schemas.openxmlformats.org/officeDocument/2006/relationships" xmlns:p="http://schemas.openxmlformats.org/presentationml/2006/main">
  <p:tag name="MIO_GUID" val="a29a2750-35fb-4159-ae2f-15f83a331322"/>
  <p:tag name="MIO_EKGUID" val="33259c1f-95a6-4fd8-b7c7-bf04eacc0cca"/>
  <p:tag name="MIO_UPDATE" val="True"/>
  <p:tag name="MIO_VERSION" val="08.05.2020 13:13:01"/>
  <p:tag name="MIO_DBID" val="0F45B44C-9BC7-4D85-81C4-7155EE70A7B9"/>
  <p:tag name="MIO_LASTDOWNLOADED" val="19.10.2021 14:05:09.565"/>
  <p:tag name="MIO_OBJECTNAME" val="Germany Locations"/>
  <p:tag name="MIO_LASTEDITORNAME" val="Sinja Giese"/>
</p:tagLst>
</file>

<file path=ppt/tags/tag6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6.xml><?xml version="1.0" encoding="utf-8"?>
<p:tagLst xmlns:a="http://schemas.openxmlformats.org/drawingml/2006/main" xmlns:r="http://schemas.openxmlformats.org/officeDocument/2006/relationships" xmlns:p="http://schemas.openxmlformats.org/presentationml/2006/main">
  <p:tag name="MIO_GUID" val="8c0e7326-2e6d-4c78-be59-678f2f98cf4f"/>
  <p:tag name="MIO_EKGUID" val="a393418e-11d4-45da-b1da-2eb0cc8b1de6"/>
  <p:tag name="MIO_UPDATE" val="True"/>
  <p:tag name="MIO_VERSION" val="08.05.2020 13:14:03"/>
  <p:tag name="MIO_DBID" val="0F45B44C-9BC7-4D85-81C4-7155EE70A7B9"/>
  <p:tag name="MIO_LASTDOWNLOADED" val="19.10.2021 14:05:08.592"/>
  <p:tag name="MIO_OBJECTNAME" val="North America with text"/>
  <p:tag name="MIO_LASTEDITORNAME" val="Sinja Giese"/>
</p:tagLst>
</file>

<file path=ppt/tags/tag6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8.xml><?xml version="1.0" encoding="utf-8"?>
<p:tagLst xmlns:a="http://schemas.openxmlformats.org/drawingml/2006/main" xmlns:r="http://schemas.openxmlformats.org/officeDocument/2006/relationships" xmlns:p="http://schemas.openxmlformats.org/presentationml/2006/main">
  <p:tag name="MIO_GUID" val="f3374c62-4b7a-4a93-83f6-fceb62e35c94"/>
  <p:tag name="MIO_EKGUID" val="7876c55f-0f93-4152-b1cb-b95686461631"/>
  <p:tag name="MIO_UPDATE" val="True"/>
  <p:tag name="MIO_VERSION" val="02.06.2020 09:49:06"/>
  <p:tag name="MIO_DBID" val="0F45B44C-9BC7-4D85-81C4-7155EE70A7B9"/>
  <p:tag name="MIO_LASTDOWNLOADED" val="19.10.2021 14:05:07.594"/>
  <p:tag name="MIO_OBJECTNAME" val="South America at a glance"/>
  <p:tag name="MIO_LASTEDITORNAME" val="Sinja Giese"/>
</p:tagLst>
</file>

<file path=ppt/tags/tag69.xml><?xml version="1.0" encoding="utf-8"?>
<p:tagLst xmlns:a="http://schemas.openxmlformats.org/drawingml/2006/main" xmlns:r="http://schemas.openxmlformats.org/officeDocument/2006/relationships" xmlns:p="http://schemas.openxmlformats.org/presentationml/2006/main">
  <p:tag name="MIO_GUID" val="34934ec2-b84d-4add-8f71-69b00b261387"/>
  <p:tag name="MIO_EKGUID" val="69a13fe8-7ea5-43f4-bff7-18c5417fa6ce"/>
  <p:tag name="MIO_UPDATE" val="True"/>
  <p:tag name="MIO_VERSION" val="08.05.2020 13:11:22"/>
  <p:tag name="MIO_DBID" val="0F45B44C-9BC7-4D85-81C4-7155EE70A7B9"/>
  <p:tag name="MIO_LASTDOWNLOADED" val="19.10.2021 14:05:12.293"/>
  <p:tag name="MIO_OBJECTNAME" val="Asia and Middle East with text"/>
  <p:tag name="MIO_LASTEDITORNAME" val="Sinja Giese"/>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Slide Number;"/>
  <p:tag name="MIO_USER_INPUT_LANGUAGE" val="en-US"/>
  <p:tag name="MIO_USER_INPUT_OPTIONAL" val=" "/>
  <p:tag name="MIO_USER_INPUT_TEXT" val=" "/>
</p:tagLst>
</file>

<file path=ppt/tags/tag7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1.xml><?xml version="1.0" encoding="utf-8"?>
<p:tagLst xmlns:a="http://schemas.openxmlformats.org/drawingml/2006/main" xmlns:r="http://schemas.openxmlformats.org/officeDocument/2006/relationships" xmlns:p="http://schemas.openxmlformats.org/presentationml/2006/main">
  <p:tag name="MIO_GUID" val="6c8e0c5c-13c4-43f5-8ffb-139568df0bf8"/>
  <p:tag name="MIO_EKGUID" val="8a842dca-3c72-4b67-b3af-9f9977879e85"/>
  <p:tag name="MIO_UPDATE" val="True"/>
  <p:tag name="MIO_VERSION" val="12.03.2021 09:09:28"/>
  <p:tag name="MIO_DBID" val="0F45B44C-9BC7-4D85-81C4-7155EE70A7B9"/>
  <p:tag name="MIO_LASTDOWNLOADED" val="19.10.2021 14:05:13.709"/>
  <p:tag name="MIO_OBJECTNAME" val="Africa"/>
  <p:tag name="MIO_LASTEDITORNAME" val="Stephan Kuhnert"/>
</p:tagLst>
</file>

<file path=ppt/tags/tag72.xml><?xml version="1.0" encoding="utf-8"?>
<p:tagLst xmlns:a="http://schemas.openxmlformats.org/drawingml/2006/main" xmlns:r="http://schemas.openxmlformats.org/officeDocument/2006/relationships" xmlns:p="http://schemas.openxmlformats.org/presentationml/2006/main">
  <p:tag name="MIO_EKGUID" val="631975ed-b1e2-4612-af02-48844040a1f4"/>
  <p:tag name="MIO_GUID" val="89457611-d174-4cb3-8afa-7c68903ca7d3"/>
  <p:tag name="MIO_UPDATE" val="True"/>
  <p:tag name="MIO_VERSION" val="07.09.2020 09:58:54"/>
  <p:tag name="MIO_DBID" val="0F45B44C-9BC7-4D85-81C4-7155EE70A7B9"/>
  <p:tag name="MIO_LASTDOWNLOADED" val="23.09.2020 15:51:03"/>
  <p:tag name="MIO_OBJECTNAME" val="Location"/>
  <p:tag name="MIO_LASTEDITORNAME" val=" Verena Kohl"/>
</p:tagLst>
</file>

<file path=ppt/tags/tag73.xml><?xml version="1.0" encoding="utf-8"?>
<p:tagLst xmlns:a="http://schemas.openxmlformats.org/drawingml/2006/main" xmlns:r="http://schemas.openxmlformats.org/officeDocument/2006/relationships" xmlns:p="http://schemas.openxmlformats.org/presentationml/2006/main">
  <p:tag name="MIO_EKGUID" val="631975ed-b1e2-4612-af02-48844040a1f4"/>
  <p:tag name="MIO_GUID" val="89457611-d174-4cb3-8afa-7c68903ca7d3"/>
  <p:tag name="MIO_UPDATE" val="True"/>
  <p:tag name="MIO_VERSION" val="07.09.2020 09:58:54"/>
  <p:tag name="MIO_DBID" val="0F45B44C-9BC7-4D85-81C4-7155EE70A7B9"/>
  <p:tag name="MIO_LASTDOWNLOADED" val="23.09.2020 15:51:03"/>
  <p:tag name="MIO_OBJECTNAME" val="Location"/>
  <p:tag name="MIO_LASTEDITORNAME" val=" Verena Kohl"/>
</p:tagLst>
</file>

<file path=ppt/tags/tag74.xml><?xml version="1.0" encoding="utf-8"?>
<p:tagLst xmlns:a="http://schemas.openxmlformats.org/drawingml/2006/main" xmlns:r="http://schemas.openxmlformats.org/officeDocument/2006/relationships" xmlns:p="http://schemas.openxmlformats.org/presentationml/2006/main">
  <p:tag name="MIO_EKGUID" val="631975ed-b1e2-4612-af02-48844040a1f4"/>
  <p:tag name="MIO_GUID" val="89457611-d174-4cb3-8afa-7c68903ca7d3"/>
  <p:tag name="MIO_UPDATE" val="True"/>
  <p:tag name="MIO_VERSION" val="07.09.2020 09:58:54"/>
  <p:tag name="MIO_DBID" val="0F45B44C-9BC7-4D85-81C4-7155EE70A7B9"/>
  <p:tag name="MIO_LASTDOWNLOADED" val="23.09.2020 15:51:03"/>
  <p:tag name="MIO_OBJECTNAME" val="Location"/>
  <p:tag name="MIO_LASTEDITORNAME" val=" Verena Kohl"/>
</p:tagLst>
</file>

<file path=ppt/tags/tag75.xml><?xml version="1.0" encoding="utf-8"?>
<p:tagLst xmlns:a="http://schemas.openxmlformats.org/drawingml/2006/main" xmlns:r="http://schemas.openxmlformats.org/officeDocument/2006/relationships" xmlns:p="http://schemas.openxmlformats.org/presentationml/2006/main">
  <p:tag name="MIO_GUID" val="f5cc3a4d-7706-4cd5-81b8-8b9923358807"/>
  <p:tag name="MIO_EKGUID" val="01e2b85a-bdf3-403b-9238-f9ca8c8bde80"/>
  <p:tag name="MIO_UPDATE" val="True"/>
  <p:tag name="MIO_VERSION" val="02.06.2020 09:48:37"/>
  <p:tag name="MIO_DBID" val="0F45B44C-9BC7-4D85-81C4-7155EE70A7B9"/>
  <p:tag name="MIO_LASTDOWNLOADED" val="19.10.2021 14:05:11.286"/>
  <p:tag name="MIO_OBJECTNAME" val="Australia Dashboard"/>
  <p:tag name="MIO_LASTEDITORNAME" val="Sinja Giese"/>
</p:tagLst>
</file>

<file path=ppt/tags/tag76.xml><?xml version="1.0" encoding="utf-8"?>
<p:tagLst xmlns:a="http://schemas.openxmlformats.org/drawingml/2006/main" xmlns:r="http://schemas.openxmlformats.org/officeDocument/2006/relationships" xmlns:p="http://schemas.openxmlformats.org/presentationml/2006/main">
  <p:tag name="MIO_GUID" val="13398ce1-08ed-4bea-9e82-d09203429ac5"/>
  <p:tag name="MIO_EKGUID" val="646ae524-1f33-4858-8312-c86a40e30f89"/>
  <p:tag name="MIO_UPDATE" val="True"/>
  <p:tag name="MIO_VERSION" val="02.06.2020 09:49:21"/>
  <p:tag name="MIO_DBID" val="0F45B44C-9BC7-4D85-81C4-7155EE70A7B9"/>
  <p:tag name="MIO_LASTDOWNLOADED" val="19.10.2021 14:05:05.337"/>
  <p:tag name="MIO_OBJECTNAME" val="World Infographic"/>
  <p:tag name="MIO_LASTEDITORNAME" val="Sinja Giese"/>
</p:tagLst>
</file>

<file path=ppt/tags/tag77.xml><?xml version="1.0" encoding="utf-8"?>
<p:tagLst xmlns:a="http://schemas.openxmlformats.org/drawingml/2006/main" xmlns:r="http://schemas.openxmlformats.org/officeDocument/2006/relationships" xmlns:p="http://schemas.openxmlformats.org/presentationml/2006/main">
  <p:tag name="MIO_GUID" val="5034db21-b814-43ee-a5d5-366e90b7a3e2"/>
  <p:tag name="MIO_EKGUID" val="cf62fc3a-9dc7-419a-a5fa-2e3feb791f54"/>
  <p:tag name="MIO_UPDATE" val="True"/>
  <p:tag name="MIO_VERSION" val="11.05.2020 09:20:06"/>
  <p:tag name="MIO_DBID" val="0F45B44C-9BC7-4D85-81C4-7155EE70A7B9"/>
  <p:tag name="MIO_LASTDOWNLOADED" val="19.10.2021 17:19:46.697"/>
  <p:tag name="MIO_OBJECTNAME" val="Rubrik's Cube"/>
  <p:tag name="MIO_LASTEDITORNAME" val="Sinja Giese"/>
</p:tagLst>
</file>

<file path=ppt/tags/tag78.xml><?xml version="1.0" encoding="utf-8"?>
<p:tagLst xmlns:a="http://schemas.openxmlformats.org/drawingml/2006/main" xmlns:r="http://schemas.openxmlformats.org/officeDocument/2006/relationships" xmlns:p="http://schemas.openxmlformats.org/presentationml/2006/main">
  <p:tag name="MIO_GUID" val="85d816e6-92e2-4592-aa85-6c82727dcdc4"/>
  <p:tag name="MIO_EKGUID" val="8efe5ae4-86df-466a-ac88-e2ad19a9fbdd"/>
  <p:tag name="MIO_UPDATE" val="True"/>
  <p:tag name="MIO_VERSION" val="14.12.2020 16:02:57"/>
  <p:tag name="MIO_DBID" val="0F45B44C-9BC7-4D85-81C4-7155EE70A7B9"/>
  <p:tag name="MIO_LASTDOWNLOADED" val="19.10.2021 13:53:04.764"/>
  <p:tag name="MIO_OBJECTNAME" val="ROADMAP SLIDE"/>
  <p:tag name="MIO_LASTEDITORNAME" val="Stephan Kuhnert"/>
</p:tagLst>
</file>

<file path=ppt/tags/tag79.xml><?xml version="1.0" encoding="utf-8"?>
<p:tagLst xmlns:a="http://schemas.openxmlformats.org/drawingml/2006/main" xmlns:r="http://schemas.openxmlformats.org/officeDocument/2006/relationships" xmlns:p="http://schemas.openxmlformats.org/presentationml/2006/main">
  <p:tag name="MIO_GUID" val="af68afdf-a557-4ac8-b48b-856d22e5d9b3"/>
  <p:tag name="MIO_EKGUID" val="a46f38da-5fc6-4794-97b3-b3edcb960aa7"/>
  <p:tag name="MIO_UPDATE" val="True"/>
  <p:tag name="MIO_VERSION" val="14.12.2020 16:04:03"/>
  <p:tag name="MIO_DBID" val="0F45B44C-9BC7-4D85-81C4-7155EE70A7B9"/>
  <p:tag name="MIO_LASTDOWNLOADED" val="19.10.2021 13:53:29.275"/>
  <p:tag name="MIO_OBJECTNAME" val="BUSINESS WEB STRATEGY"/>
  <p:tag name="MIO_LASTEDITORNAME" val="Stephan Kuhnert"/>
</p:tagLst>
</file>

<file path=ppt/tags/tag8.xml><?xml version="1.0" encoding="utf-8"?>
<p:tagLst xmlns:a="http://schemas.openxmlformats.org/drawingml/2006/main" xmlns:r="http://schemas.openxmlformats.org/officeDocument/2006/relationships" xmlns:p="http://schemas.openxmlformats.org/presentationml/2006/main">
  <p:tag name="MIO_USER_INPUT_REQUIRED" val="Slide Number;"/>
  <p:tag name="MIO_USER_INPUT_LANGUAGE" val="en-US"/>
  <p:tag name="MIO_USER_INPUT_OPTIONAL" val=" "/>
  <p:tag name="MIO_USER_INPUT_FIXED" val=" "/>
</p:tagLst>
</file>

<file path=ppt/tags/tag80.xml><?xml version="1.0" encoding="utf-8"?>
<p:tagLst xmlns:a="http://schemas.openxmlformats.org/drawingml/2006/main" xmlns:r="http://schemas.openxmlformats.org/officeDocument/2006/relationships" xmlns:p="http://schemas.openxmlformats.org/presentationml/2006/main">
  <p:tag name="MIO_GUID" val="fffbbaf9-4fe9-4937-b6f7-be97c98638e4"/>
  <p:tag name="MIO_EKGUID" val="0f3a27f9-6bfb-4a2e-bbcf-910d599021e2"/>
  <p:tag name="MIO_UPDATE" val="True"/>
  <p:tag name="MIO_VERSION" val="14.12.2020 16:05:56"/>
  <p:tag name="MIO_DBID" val="0F45B44C-9BC7-4D85-81C4-7155EE70A7B9"/>
  <p:tag name="MIO_LASTDOWNLOADED" val="19.10.2021 13:52:41.504"/>
  <p:tag name="MIO_OBJECTNAME" val="YOUR TITLE 01"/>
  <p:tag name="MIO_LASTEDITORNAME" val="Stephan Kuhnert"/>
</p:tagLst>
</file>

<file path=ppt/tags/tag81.xml><?xml version="1.0" encoding="utf-8"?>
<p:tagLst xmlns:a="http://schemas.openxmlformats.org/drawingml/2006/main" xmlns:r="http://schemas.openxmlformats.org/officeDocument/2006/relationships" xmlns:p="http://schemas.openxmlformats.org/presentationml/2006/main">
  <p:tag name="MIO_GUID" val="8a2697b0-42d9-4281-a454-c166c548c136"/>
  <p:tag name="MIO_EKGUID" val="a780d1d2-d566-405a-bff3-3b42ef3163ef"/>
  <p:tag name="MIO_UPDATE" val="True"/>
  <p:tag name="MIO_VERSION" val="14.12.2020 16:03:24"/>
  <p:tag name="MIO_DBID" val="0F45B44C-9BC7-4D85-81C4-7155EE70A7B9"/>
  <p:tag name="MIO_LASTDOWNLOADED" val="19.10.2021 13:53:03.212"/>
  <p:tag name="MIO_OBJECTNAME" val="SCRUM EVENT STRUCTURE"/>
  <p:tag name="MIO_LASTEDITORNAME" val="Stephan Kuhnert"/>
</p:tagLst>
</file>

<file path=ppt/tags/tag82.xml><?xml version="1.0" encoding="utf-8"?>
<p:tagLst xmlns:a="http://schemas.openxmlformats.org/drawingml/2006/main" xmlns:r="http://schemas.openxmlformats.org/officeDocument/2006/relationships" xmlns:p="http://schemas.openxmlformats.org/presentationml/2006/main">
  <p:tag name="MIO_GUID" val="460dd91a-25d7-4907-a9be-34a4dba18194"/>
  <p:tag name="MIO_EKGUID" val="5b6949fe-9c99-4997-98fe-16622f677c4e"/>
  <p:tag name="MIO_UPDATE" val="True"/>
  <p:tag name="MIO_VERSION" val="14.12.2020 16:02:13"/>
  <p:tag name="MIO_DBID" val="0F45B44C-9BC7-4D85-81C4-7155EE70A7B9"/>
  <p:tag name="MIO_LASTDOWNLOADED" val="19.10.2021 13:53:37.769"/>
  <p:tag name="MIO_OBJECTNAME" val="1"/>
  <p:tag name="MIO_LASTEDITORNAME" val="Stephan Kuhnert"/>
</p:tagLst>
</file>

<file path=ppt/tags/tag83.xml><?xml version="1.0" encoding="utf-8"?>
<p:tagLst xmlns:a="http://schemas.openxmlformats.org/drawingml/2006/main" xmlns:r="http://schemas.openxmlformats.org/officeDocument/2006/relationships" xmlns:p="http://schemas.openxmlformats.org/presentationml/2006/main">
  <p:tag name="MIO_GUID" val="202191c9-53db-4a31-8251-cbb7d74b24c8"/>
  <p:tag name="MIO_EKGUID" val="73cd2642-70a5-4a3c-ba64-5069a7b24205"/>
  <p:tag name="MIO_UPDATE" val="True"/>
  <p:tag name="MIO_VERSION" val="16.12.2020 19:32:06"/>
  <p:tag name="MIO_DBID" val="0F45B44C-9BC7-4D85-81C4-7155EE70A7B9"/>
  <p:tag name="MIO_LASTDOWNLOADED" val="19.10.2021 13:53:32.388"/>
  <p:tag name="MIO_OBJECTNAME" val="Brain"/>
  <p:tag name="MIO_LASTEDITORNAME" val="Stephan Kuhnert"/>
</p:tagLst>
</file>

<file path=ppt/tags/tag84.xml><?xml version="1.0" encoding="utf-8"?>
<p:tagLst xmlns:a="http://schemas.openxmlformats.org/drawingml/2006/main" xmlns:r="http://schemas.openxmlformats.org/officeDocument/2006/relationships" xmlns:p="http://schemas.openxmlformats.org/presentationml/2006/main">
  <p:tag name="MIO_GUID" val="bf1b95eb-324b-4854-9b23-595ffc52b9f6"/>
  <p:tag name="MIO_EKGUID" val="9a577b36-86fb-4562-8d27-31476b85b579"/>
  <p:tag name="MIO_UPDATE" val="True"/>
  <p:tag name="MIO_VERSION" val="14.12.2020 15:54:34"/>
  <p:tag name="MIO_DBID" val="0F45B44C-9BC7-4D85-81C4-7155EE70A7B9"/>
  <p:tag name="MIO_LASTDOWNLOADED" val="19.10.2021 13:53:30.532"/>
  <p:tag name="MIO_OBJECTNAME" val="BUSINESS PLAN INFOGRAPHIC"/>
  <p:tag name="MIO_LASTEDITORNAME" val="Stephan Kuhnert"/>
</p:tagLst>
</file>

<file path=ppt/tags/tag85.xml><?xml version="1.0" encoding="utf-8"?>
<p:tagLst xmlns:a="http://schemas.openxmlformats.org/drawingml/2006/main" xmlns:r="http://schemas.openxmlformats.org/officeDocument/2006/relationships" xmlns:p="http://schemas.openxmlformats.org/presentationml/2006/main">
  <p:tag name="MIO_GUID" val="ce1d6520-d7b1-4974-ac88-b0648c0d7679"/>
  <p:tag name="MIO_EKGUID" val="6c81ad7a-df62-4f61-a13e-31e5d9c1abd3"/>
  <p:tag name="MIO_UPDATE" val="True"/>
  <p:tag name="MIO_VERSION" val="26.02.2021 08:43:49"/>
  <p:tag name="MIO_DBID" val="0F45B44C-9BC7-4D85-81C4-7155EE70A7B9"/>
  <p:tag name="MIO_LASTDOWNLOADED" val="19.10.2021 17:16:21.550"/>
  <p:tag name="MIO_OBJECTNAME" val="iPhone on orange"/>
  <p:tag name="MIO_LASTEDITORNAME" val="Felix Brüning"/>
</p:tagLst>
</file>

<file path=ppt/tags/tag86.xml><?xml version="1.0" encoding="utf-8"?>
<p:tagLst xmlns:a="http://schemas.openxmlformats.org/drawingml/2006/main" xmlns:r="http://schemas.openxmlformats.org/officeDocument/2006/relationships" xmlns:p="http://schemas.openxmlformats.org/presentationml/2006/main">
  <p:tag name="MIO_GUID" val="64d0a3e3-d533-44f8-8539-85306b399dda"/>
  <p:tag name="MIO_EKGUID" val="16da7513-48e2-44a0-8c7f-ea8dd560ad22"/>
  <p:tag name="MIO_UPDATE" val="True"/>
  <p:tag name="MIO_VERSION" val="14.12.2020 15:56:35"/>
  <p:tag name="MIO_DBID" val="0F45B44C-9BC7-4D85-81C4-7155EE70A7B9"/>
  <p:tag name="MIO_LASTDOWNLOADED" val="19.10.2021 13:53:23.986"/>
  <p:tag name="MIO_OBJECTNAME" val="DESKTOP FEATURES APP"/>
  <p:tag name="MIO_LASTEDITORNAME" val="Stephan Kuhnert"/>
</p:tagLst>
</file>

<file path=ppt/tags/tag87.xml><?xml version="1.0" encoding="utf-8"?>
<p:tagLst xmlns:a="http://schemas.openxmlformats.org/drawingml/2006/main" xmlns:r="http://schemas.openxmlformats.org/officeDocument/2006/relationships" xmlns:p="http://schemas.openxmlformats.org/presentationml/2006/main">
  <p:tag name="MIO_GUID" val="53e746d2-492c-47df-8622-2bbbb4688eaa"/>
  <p:tag name="MIO_EKGUID" val="398fff37-1c11-4a13-b7f8-45a8cbb122a7"/>
  <p:tag name="MIO_UPDATE" val="True"/>
  <p:tag name="MIO_VERSION" val="14.12.2020 16:03:58"/>
  <p:tag name="MIO_DBID" val="0F45B44C-9BC7-4D85-81C4-7155EE70A7B9"/>
  <p:tag name="MIO_LASTDOWNLOADED" val="19.10.2021 13:53:23.600"/>
  <p:tag name="MIO_OBJECTNAME" val="DEVICES INFOGRAPHIC"/>
  <p:tag name="MIO_LASTEDITORNAME" val="Stephan Kuhnert"/>
</p:tagLst>
</file>

<file path=ppt/tags/tag88.xml><?xml version="1.0" encoding="utf-8"?>
<p:tagLst xmlns:a="http://schemas.openxmlformats.org/drawingml/2006/main" xmlns:r="http://schemas.openxmlformats.org/officeDocument/2006/relationships" xmlns:p="http://schemas.openxmlformats.org/presentationml/2006/main">
  <p:tag name="MIO_GUID" val="5ed8cfd6-d822-42ab-a063-23cbadbb401f"/>
  <p:tag name="MIO_EKGUID" val="8157493b-e418-4f09-85be-30deb8ab1a24"/>
  <p:tag name="MIO_UPDATE" val="True"/>
  <p:tag name="MIO_VERSION" val="14.12.2020 15:56:24"/>
  <p:tag name="MIO_DBID" val="0F45B44C-9BC7-4D85-81C4-7155EE70A7B9"/>
  <p:tag name="MIO_LASTDOWNLOADED" val="19.10.2021 13:53:14.505"/>
  <p:tag name="MIO_OBJECTNAME" val="MOBILE DEVICES"/>
  <p:tag name="MIO_LASTEDITORNAME" val="Stephan Kuhnert"/>
</p:tagLst>
</file>

<file path=ppt/tags/tag89.xml><?xml version="1.0" encoding="utf-8"?>
<p:tagLst xmlns:a="http://schemas.openxmlformats.org/drawingml/2006/main" xmlns:r="http://schemas.openxmlformats.org/officeDocument/2006/relationships" xmlns:p="http://schemas.openxmlformats.org/presentationml/2006/main">
  <p:tag name="MIO_GUID" val="94432c8a-727d-4459-b917-9e1a8cbdeb89"/>
  <p:tag name="MIO_EKGUID" val="6bc3bc91-38da-4647-9a8c-8b30cf59e9c8"/>
  <p:tag name="MIO_UPDATE" val="True"/>
  <p:tag name="MIO_VERSION" val="14.12.2020 16:06:08"/>
  <p:tag name="MIO_DBID" val="0F45B44C-9BC7-4D85-81C4-7155EE70A7B9"/>
  <p:tag name="MIO_LASTDOWNLOADED" val="19.10.2021 13:52:49.891"/>
  <p:tag name="MIO_OBJECTNAME" val="TECHNOLOGY TOOLS INFOGRAPHIC"/>
  <p:tag name="MIO_LASTEDITORNAME" val="Stephan Kuhnert"/>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Seitenzahl anzeigen;"/>
  <p:tag name="MIO_USER_INPUT_LANGUAGE" val="de-DE"/>
  <p:tag name="MIO_USER_INPUT_OPTIONAL" val=" "/>
  <p:tag name="MIO_USER_INPUT_TEXT" val=" "/>
</p:tagLst>
</file>

<file path=ppt/tags/tag90.xml><?xml version="1.0" encoding="utf-8"?>
<p:tagLst xmlns:a="http://schemas.openxmlformats.org/drawingml/2006/main" xmlns:r="http://schemas.openxmlformats.org/officeDocument/2006/relationships" xmlns:p="http://schemas.openxmlformats.org/presentationml/2006/main">
  <p:tag name="MIO_GUID" val="62e13f54-446f-479b-9dfc-0c0feee2599e"/>
  <p:tag name="MIO_EKGUID" val="464f354d-6bbe-43f2-bb4a-017f511a401a"/>
  <p:tag name="MIO_UPDATE" val="True"/>
  <p:tag name="MIO_VERSION" val="11.05.2020 09:00:48"/>
  <p:tag name="MIO_DBID" val="0F45B44C-9BC7-4D85-81C4-7155EE70A7B9"/>
  <p:tag name="MIO_LASTDOWNLOADED" val="19.10.2021 17:15:54.373"/>
  <p:tag name="MIO_OBJECTNAME" val="New York City"/>
  <p:tag name="MIO_LASTEDITORNAME" val="Sinja Giese"/>
</p:tagLst>
</file>

<file path=ppt/tags/tag91.xml><?xml version="1.0" encoding="utf-8"?>
<p:tagLst xmlns:a="http://schemas.openxmlformats.org/drawingml/2006/main" xmlns:r="http://schemas.openxmlformats.org/officeDocument/2006/relationships" xmlns:p="http://schemas.openxmlformats.org/presentationml/2006/main">
  <p:tag name="MIO_GUID" val="371be5cb-0581-415a-aa86-90d0bf49f0e5"/>
  <p:tag name="MIO_EKGUID" val="7579d8cd-d4d1-4e96-a41f-0afe6ecff941"/>
  <p:tag name="MIO_UPDATE" val="True"/>
  <p:tag name="MIO_VERSION" val="08.05.2020 12:46:07"/>
  <p:tag name="MIO_DBID" val="0F45B44C-9BC7-4D85-81C4-7155EE70A7B9"/>
  <p:tag name="MIO_LASTDOWNLOADED" val="19.10.2021 14:01:30.887"/>
  <p:tag name="MIO_OBJECTNAME" val="Content left with ½ image"/>
  <p:tag name="MIO_LASTEDITORNAME" val="Sinja Giese"/>
</p:tagLst>
</file>

<file path=ppt/tags/tag92.xml><?xml version="1.0" encoding="utf-8"?>
<p:tagLst xmlns:a="http://schemas.openxmlformats.org/drawingml/2006/main" xmlns:r="http://schemas.openxmlformats.org/officeDocument/2006/relationships" xmlns:p="http://schemas.openxmlformats.org/presentationml/2006/main">
  <p:tag name="MIO_GUID" val="df46234b-c665-46f5-acb5-ebfac1996049"/>
  <p:tag name="MIO_EK" val="9966"/>
  <p:tag name="MIO_EKGUID" val="4200fe0c-38e8-4876-befe-89f81de0329e"/>
  <p:tag name="MIO_UPDATE" val="True"/>
  <p:tag name="MIO_VERSION" val="05.12.2016 15:06:48"/>
  <p:tag name="MIO_DBID" val="25C89224-3BD0-4DAE-9699-6AD9CAF4AB96"/>
  <p:tag name="MIO_LASTDOWNLOADED" val="20.03.2020 22:45:01"/>
  <p:tag name="MIO_OBJECTNAME" val="New York Skyline"/>
  <p:tag name="MIO_LASTEDITORNAME" val="empower enterprise"/>
</p:tagLst>
</file>

<file path=ppt/tags/tag93.xml><?xml version="1.0" encoding="utf-8"?>
<p:tagLst xmlns:a="http://schemas.openxmlformats.org/drawingml/2006/main" xmlns:r="http://schemas.openxmlformats.org/officeDocument/2006/relationships" xmlns:p="http://schemas.openxmlformats.org/presentationml/2006/main">
  <p:tag name="MIO_GUID" val="b7386f16-d615-49fd-8a86-cbdadcfc9c0c"/>
  <p:tag name="MIO_EKGUID" val="e76599a7-f051-49da-b678-7d1f1deba5b2"/>
  <p:tag name="MIO_UPDATE" val="True"/>
  <p:tag name="MIO_VERSION" val="08.05.2020 12:46:27"/>
  <p:tag name="MIO_DBID" val="0F45B44C-9BC7-4D85-81C4-7155EE70A7B9"/>
  <p:tag name="MIO_LASTDOWNLOADED" val="19.10.2021 14:01:30.526"/>
  <p:tag name="MIO_OBJECTNAME" val="Content left with picture"/>
  <p:tag name="MIO_LASTEDITORNAME" val="Sinja Giese"/>
</p:tagLst>
</file>

<file path=ppt/tags/tag94.xml><?xml version="1.0" encoding="utf-8"?>
<p:tagLst xmlns:a="http://schemas.openxmlformats.org/drawingml/2006/main" xmlns:r="http://schemas.openxmlformats.org/officeDocument/2006/relationships" xmlns:p="http://schemas.openxmlformats.org/presentationml/2006/main">
  <p:tag name="MIO_GUID" val="df46234b-c665-46f5-acb5-ebfac1996049"/>
  <p:tag name="MIO_EK" val="9966"/>
  <p:tag name="MIO_EKGUID" val="4200fe0c-38e8-4876-befe-89f81de0329e"/>
  <p:tag name="MIO_UPDATE" val="True"/>
  <p:tag name="MIO_VERSION" val="05.12.2016 15:06:48"/>
  <p:tag name="MIO_DBID" val="25C89224-3BD0-4DAE-9699-6AD9CAF4AB96"/>
  <p:tag name="MIO_LASTDOWNLOADED" val="20.03.2020 22:44:49"/>
  <p:tag name="MIO_OBJECTNAME" val="New York Skyline"/>
  <p:tag name="MIO_LASTEDITORNAME" val="empower enterprise"/>
</p:tagLst>
</file>

<file path=ppt/tags/tag95.xml><?xml version="1.0" encoding="utf-8"?>
<p:tagLst xmlns:a="http://schemas.openxmlformats.org/drawingml/2006/main" xmlns:r="http://schemas.openxmlformats.org/officeDocument/2006/relationships" xmlns:p="http://schemas.openxmlformats.org/presentationml/2006/main">
  <p:tag name="MIO_GUID" val="7759cab2-b724-4600-8131-d8e8324b7366"/>
  <p:tag name="MIO_EKGUID" val="6dab4362-1a68-42ce-9f6c-52af27bfe054"/>
  <p:tag name="MIO_UPDATE" val="True"/>
  <p:tag name="MIO_VERSION" val="08.05.2020 12:46:45"/>
  <p:tag name="MIO_DBID" val="0F45B44C-9BC7-4D85-81C4-7155EE70A7B9"/>
  <p:tag name="MIO_LASTDOWNLOADED" val="19.10.2021 14:01:30.133"/>
  <p:tag name="MIO_OBJECTNAME" val="Content left with picture (2)"/>
  <p:tag name="MIO_LASTEDITORNAME" val="Sinja Giese"/>
</p:tagLst>
</file>

<file path=ppt/tags/tag96.xml><?xml version="1.0" encoding="utf-8"?>
<p:tagLst xmlns:a="http://schemas.openxmlformats.org/drawingml/2006/main" xmlns:r="http://schemas.openxmlformats.org/officeDocument/2006/relationships" xmlns:p="http://schemas.openxmlformats.org/presentationml/2006/main">
  <p:tag name="MIO_GUID" val="df46234b-c665-46f5-acb5-ebfac1996049"/>
  <p:tag name="MIO_EK" val="9966"/>
  <p:tag name="MIO_EKGUID" val="4200fe0c-38e8-4876-befe-89f81de0329e"/>
  <p:tag name="MIO_UPDATE" val="True"/>
  <p:tag name="MIO_VERSION" val="05.12.2016 15:06:48"/>
  <p:tag name="MIO_DBID" val="25C89224-3BD0-4DAE-9699-6AD9CAF4AB96"/>
  <p:tag name="MIO_LASTDOWNLOADED" val="20.03.2020 22:44:53"/>
  <p:tag name="MIO_OBJECTNAME" val="New York Skyline"/>
  <p:tag name="MIO_LASTEDITORNAME" val="empower enterprise"/>
</p:tagLst>
</file>

<file path=ppt/tags/tag97.xml><?xml version="1.0" encoding="utf-8"?>
<p:tagLst xmlns:a="http://schemas.openxmlformats.org/drawingml/2006/main" xmlns:r="http://schemas.openxmlformats.org/officeDocument/2006/relationships" xmlns:p="http://schemas.openxmlformats.org/presentationml/2006/main">
  <p:tag name="MIO_GUID" val="a1ccf095-8f27-40b5-ae15-870db8571f7c"/>
  <p:tag name="MIO_EKGUID" val="6490bcb4-221e-4409-8130-8952ffc7056b"/>
  <p:tag name="MIO_UPDATE" val="True"/>
  <p:tag name="MIO_VERSION" val="08.05.2020 12:47:05"/>
  <p:tag name="MIO_DBID" val="0F45B44C-9BC7-4D85-81C4-7155EE70A7B9"/>
  <p:tag name="MIO_LASTDOWNLOADED" val="19.10.2021 14:01:29.766"/>
  <p:tag name="MIO_OBJECTNAME" val="Content left with picture (3)"/>
  <p:tag name="MIO_LASTEDITORNAME" val="Sinja Giese"/>
</p:tagLst>
</file>

<file path=ppt/tags/tag98.xml><?xml version="1.0" encoding="utf-8"?>
<p:tagLst xmlns:a="http://schemas.openxmlformats.org/drawingml/2006/main" xmlns:r="http://schemas.openxmlformats.org/officeDocument/2006/relationships" xmlns:p="http://schemas.openxmlformats.org/presentationml/2006/main">
  <p:tag name="MIO_GUID" val="df46234b-c665-46f5-acb5-ebfac1996049"/>
  <p:tag name="MIO_EK" val="9966"/>
  <p:tag name="MIO_EKGUID" val="4200fe0c-38e8-4876-befe-89f81de0329e"/>
  <p:tag name="MIO_UPDATE" val="True"/>
  <p:tag name="MIO_VERSION" val="05.12.2016 15:06:48"/>
  <p:tag name="MIO_DBID" val="25C89224-3BD0-4DAE-9699-6AD9CAF4AB96"/>
  <p:tag name="MIO_LASTDOWNLOADED" val="20.03.2020 22:45:24"/>
  <p:tag name="MIO_OBJECTNAME" val="New York Skyline"/>
  <p:tag name="MIO_LASTEDITORNAME" val="empower enterprise"/>
</p:tagLst>
</file>

<file path=ppt/tags/tag99.xml><?xml version="1.0" encoding="utf-8"?>
<p:tagLst xmlns:a="http://schemas.openxmlformats.org/drawingml/2006/main" xmlns:r="http://schemas.openxmlformats.org/officeDocument/2006/relationships" xmlns:p="http://schemas.openxmlformats.org/presentationml/2006/main">
  <p:tag name="MIO_GUID" val="9442da28-7cc7-4697-929c-300069e20023"/>
  <p:tag name="MIO_EKGUID" val="81fc784d-2900-4d9c-bdcd-349e92d10dde"/>
  <p:tag name="MIO_UPDATE" val="True"/>
  <p:tag name="MIO_VERSION" val="26.02.2021 08:43:34"/>
  <p:tag name="MIO_DBID" val="0F45B44C-9BC7-4D85-81C4-7155EE70A7B9"/>
  <p:tag name="MIO_LASTDOWNLOADED" val="19.10.2021 17:17:13.945"/>
  <p:tag name="MIO_OBJECTNAME" val="two businessmen having a meeting in the park"/>
  <p:tag name="MIO_LASTEDITORNAME" val="Felix Brüning"/>
</p:tagLst>
</file>

<file path=ppt/theme/theme1.xml><?xml version="1.0" encoding="utf-8"?>
<a:theme xmlns:a="http://schemas.openxmlformats.org/drawingml/2006/main" name="empow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mpower® suite">
      <a:majorFont>
        <a:latin typeface="Segoe UI Semibold"/>
        <a:ea typeface="Segoe UI Semibold"/>
        <a:cs typeface="Segoe UI Semibold"/>
      </a:majorFont>
      <a:minorFont>
        <a:latin typeface="Segoe UI Light"/>
        <a:ea typeface="Segoe UI Light"/>
        <a:cs typeface="Segoe U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a:spPr>
      <a:bodyPr lIns="97200" tIns="97200" rIns="97200" bIns="97200" rtlCol="0" anchor="ctr"/>
      <a:lstStyle>
        <a:defPPr algn="ctr" defTabSz="4860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rtl="0" eaLnBrk="1" fontAlgn="auto" hangingPunct="1">
          <a:lnSpc>
            <a:spcPct val="100000"/>
          </a:lnSpc>
          <a:spcBef>
            <a:spcPts val="0"/>
          </a:spcBef>
          <a:spcAft>
            <a:spcPts val="0"/>
          </a:spcAft>
          <a:defRPr sz="1600" b="0" i="0" u="none" dirty="0" err="1"/>
        </a:defPPr>
      </a:lstStyle>
    </a:txDef>
  </a:objectDefaults>
  <a:extraClrSchemeLst/>
  <a:extLst>
    <a:ext uri="{05A4C25C-085E-4340-85A3-A5531E510DB2}">
      <thm15:themeFamily xmlns:thm15="http://schemas.microsoft.com/office/thememl/2012/main" name="Default Theme.pptx" id="{553AAD79-A6FD-4966-9630-97468F06B484}" vid="{926D0250-FD4D-4FA7-BD4F-A9939C2FF53A}"/>
    </a:ext>
  </a:extLst>
</a:theme>
</file>

<file path=ppt/theme/theme2.xml><?xml version="1.0" encoding="utf-8"?>
<a:theme xmlns:a="http://schemas.openxmlformats.org/drawingml/2006/main" name="Office Theme">
  <a:themeElements>
    <a:clrScheme name="empower">
      <a:dk1>
        <a:sysClr val="windowText" lastClr="000000"/>
      </a:dk1>
      <a:lt1>
        <a:sysClr val="window" lastClr="FFFFFF"/>
      </a:lt1>
      <a:dk2>
        <a:srgbClr val="123F6E"/>
      </a:dk2>
      <a:lt2>
        <a:srgbClr val="F1F1F1"/>
      </a:lt2>
      <a:accent1>
        <a:srgbClr val="123F6E"/>
      </a:accent1>
      <a:accent2>
        <a:srgbClr val="859BB3"/>
      </a:accent2>
      <a:accent3>
        <a:srgbClr val="BECAD5"/>
      </a:accent3>
      <a:accent4>
        <a:srgbClr val="333333"/>
      </a:accent4>
      <a:accent5>
        <a:srgbClr val="666666"/>
      </a:accent5>
      <a:accent6>
        <a:srgbClr val="F1F1F1"/>
      </a:accent6>
      <a:hlink>
        <a:srgbClr val="666666"/>
      </a:hlink>
      <a:folHlink>
        <a:srgbClr val="666666"/>
      </a:folHlink>
    </a:clrScheme>
    <a:fontScheme name="Custom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mpower">
      <a:dk1>
        <a:sysClr val="windowText" lastClr="000000"/>
      </a:dk1>
      <a:lt1>
        <a:sysClr val="window" lastClr="FFFFFF"/>
      </a:lt1>
      <a:dk2>
        <a:srgbClr val="123F6E"/>
      </a:dk2>
      <a:lt2>
        <a:srgbClr val="F1F1F1"/>
      </a:lt2>
      <a:accent1>
        <a:srgbClr val="123F6E"/>
      </a:accent1>
      <a:accent2>
        <a:srgbClr val="859BB3"/>
      </a:accent2>
      <a:accent3>
        <a:srgbClr val="BECAD5"/>
      </a:accent3>
      <a:accent4>
        <a:srgbClr val="333333"/>
      </a:accent4>
      <a:accent5>
        <a:srgbClr val="666666"/>
      </a:accent5>
      <a:accent6>
        <a:srgbClr val="F1F1F1"/>
      </a:accent6>
      <a:hlink>
        <a:srgbClr val="666666"/>
      </a:hlink>
      <a:folHlink>
        <a:srgbClr val="6666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2A1E050-AABB-E04C-A53E-9B5AFAED284A}">
  <we:reference id="30ab5e52-4882-4d4b-aa5d-a8cdc8f5569c"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513DB3DD40134380892040BC2E6F65" ma:contentTypeVersion="9" ma:contentTypeDescription="Ein neues Dokument erstellen." ma:contentTypeScope="" ma:versionID="f3528c595dc877a0f2cf3b8c4ad529a5">
  <xsd:schema xmlns:xsd="http://www.w3.org/2001/XMLSchema" xmlns:xs="http://www.w3.org/2001/XMLSchema" xmlns:p="http://schemas.microsoft.com/office/2006/metadata/properties" xmlns:ns2="6dd123dd-e97f-4686-b2c1-d1f8bc1211c4" targetNamespace="http://schemas.microsoft.com/office/2006/metadata/properties" ma:root="true" ma:fieldsID="fb06f306d745535caf5ac97e40443b84" ns2:_="">
    <xsd:import namespace="6dd123dd-e97f-4686-b2c1-d1f8bc1211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123dd-e97f-4686-b2c1-d1f8bc121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8BECC-8B8C-4B9A-A0D9-653D3C0158FD}">
  <ds:schemaRefs>
    <ds:schemaRef ds:uri="http://schemas.microsoft.com/sharepoint/v3/contenttype/forms"/>
  </ds:schemaRefs>
</ds:datastoreItem>
</file>

<file path=customXml/itemProps2.xml><?xml version="1.0" encoding="utf-8"?>
<ds:datastoreItem xmlns:ds="http://schemas.openxmlformats.org/officeDocument/2006/customXml" ds:itemID="{CE3513CC-5CA3-4620-8D63-41DA2A5A7900}">
  <ds:schemaRefs>
    <ds:schemaRef ds:uri="6dd123dd-e97f-4686-b2c1-d1f8bc1211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81092B-9F4D-4824-9105-C266755A30CD}">
  <ds:schemaRefs>
    <ds:schemaRef ds:uri="6dd123dd-e97f-4686-b2c1-d1f8bc1211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5611</Words>
  <Application>Microsoft Office PowerPoint</Application>
  <PresentationFormat>Breitbild</PresentationFormat>
  <Paragraphs>756</Paragraphs>
  <Slides>80</Slides>
  <Notes>67</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80</vt:i4>
      </vt:variant>
    </vt:vector>
  </HeadingPairs>
  <TitlesOfParts>
    <vt:vector size="92" baseType="lpstr">
      <vt:lpstr>Arial</vt:lpstr>
      <vt:lpstr>Lato Light</vt:lpstr>
      <vt:lpstr>Muli ExtraLight</vt:lpstr>
      <vt:lpstr>Nunito Sans ExtraLight</vt:lpstr>
      <vt:lpstr>Open Sans Light</vt:lpstr>
      <vt:lpstr>Poppins</vt:lpstr>
      <vt:lpstr>Roboto Light</vt:lpstr>
      <vt:lpstr>Segoe UI Light</vt:lpstr>
      <vt:lpstr>Segoe UI Semibold</vt:lpstr>
      <vt:lpstr>Symbol</vt:lpstr>
      <vt:lpstr>Wingdings</vt:lpstr>
      <vt:lpstr>empower</vt:lpstr>
      <vt:lpstr>Business PowerPoint 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World map</vt:lpstr>
      <vt:lpstr>Europe with text</vt:lpstr>
      <vt:lpstr>Germany locations</vt:lpstr>
      <vt:lpstr>North America with text</vt:lpstr>
      <vt:lpstr>South America at a glance</vt:lpstr>
      <vt:lpstr>Asia and Middle East with text</vt:lpstr>
      <vt:lpstr>North Africa details</vt:lpstr>
      <vt:lpstr>Australia dashboard</vt:lpstr>
      <vt:lpstr>World infographic</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Picture with text </vt:lpstr>
      <vt:lpstr>Lorem ipsum dolor sit amet</vt:lpstr>
      <vt:lpstr>Lorem ipsum dolor sit amet</vt:lpstr>
      <vt:lpstr>PowerPoint-Präsentation</vt:lpstr>
      <vt:lpstr>PowerPoint-Präsentation</vt:lpstr>
      <vt:lpstr>SWOT</vt:lpstr>
      <vt:lpstr>SWOT opportunities</vt:lpstr>
      <vt:lpstr>SWOT strengths</vt:lpstr>
      <vt:lpstr>SWOT threats</vt:lpstr>
      <vt:lpstr>SWOT weaknesses</vt:lpstr>
      <vt:lpstr>SWOT analysis slide</vt:lpstr>
      <vt:lpstr>PowerPoint-Präsentation</vt:lpstr>
      <vt:lpstr>Bar chart with text</vt:lpstr>
      <vt:lpstr>Comparison of bar charts</vt:lpstr>
      <vt:lpstr>Ring chart with text</vt:lpstr>
      <vt:lpstr>PowerPoint-Präsentation</vt:lpstr>
      <vt:lpstr>Business infographic</vt:lpstr>
      <vt:lpstr>Budget slide</vt:lpstr>
      <vt:lpstr>One hundred people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Dynamic Activation User</dc:creator>
  <cp:lastModifiedBy>Carina Geueke</cp:lastModifiedBy>
  <cp:revision>27</cp:revision>
  <dcterms:created xsi:type="dcterms:W3CDTF">2021-10-19T11:50:16Z</dcterms:created>
  <dcterms:modified xsi:type="dcterms:W3CDTF">2021-10-29T11:06:16Z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0x01010045513DB3DD40134380892040BC2E6F65</vt:lpwstr>
  </property>
</Properties>
</file>